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74" r:id="rId2"/>
  </p:sldMasterIdLst>
  <p:notesMasterIdLst>
    <p:notesMasterId r:id="rId31"/>
  </p:notesMasterIdLst>
  <p:sldIdLst>
    <p:sldId id="379" r:id="rId3"/>
    <p:sldId id="380" r:id="rId4"/>
    <p:sldId id="278" r:id="rId5"/>
    <p:sldId id="382" r:id="rId6"/>
    <p:sldId id="383" r:id="rId7"/>
    <p:sldId id="384" r:id="rId8"/>
    <p:sldId id="385" r:id="rId9"/>
    <p:sldId id="381" r:id="rId10"/>
    <p:sldId id="290" r:id="rId11"/>
    <p:sldId id="386" r:id="rId12"/>
    <p:sldId id="389" r:id="rId13"/>
    <p:sldId id="387" r:id="rId14"/>
    <p:sldId id="388" r:id="rId15"/>
    <p:sldId id="390" r:id="rId16"/>
    <p:sldId id="391" r:id="rId17"/>
    <p:sldId id="392" r:id="rId18"/>
    <p:sldId id="277" r:id="rId19"/>
    <p:sldId id="396" r:id="rId20"/>
    <p:sldId id="409" r:id="rId21"/>
    <p:sldId id="410" r:id="rId22"/>
    <p:sldId id="406" r:id="rId23"/>
    <p:sldId id="407" r:id="rId24"/>
    <p:sldId id="408" r:id="rId25"/>
    <p:sldId id="411" r:id="rId26"/>
    <p:sldId id="412" r:id="rId27"/>
    <p:sldId id="413" r:id="rId28"/>
    <p:sldId id="417" r:id="rId29"/>
    <p:sldId id="420" r:id="rId30"/>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jz1BuKf1q7Wm749+9fofMmO7fi5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800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954"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customschemas.google.com/relationships/presentationmetadata" Target="metadata"/><Relationship Id="rId3" Type="http://schemas.openxmlformats.org/officeDocument/2006/relationships/slide" Target="slides/slide1.xml"/><Relationship Id="rId21" Type="http://schemas.openxmlformats.org/officeDocument/2006/relationships/slide" Target="slides/slide19.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Arial"/>
                <a:ea typeface="Arial"/>
                <a:cs typeface="Arial"/>
                <a:sym typeface="Arial"/>
              </a:rPr>
              <a:pPr marL="0" marR="0" lvl="0" indent="0" algn="r" rtl="0">
                <a:spcBef>
                  <a:spcPts val="0"/>
                </a:spcBef>
                <a:spcAft>
                  <a:spcPts val="0"/>
                </a:spcAft>
                <a:buNone/>
              </a:p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vi-VN" dirty="0"/>
              <a:t>       </a:t>
            </a:r>
          </a:p>
          <a:p>
            <a:pPr marL="0" lvl="0" indent="0" algn="l" rtl="0">
              <a:spcBef>
                <a:spcPts val="0"/>
              </a:spcBef>
              <a:spcAft>
                <a:spcPts val="0"/>
              </a:spcAft>
              <a:buNone/>
            </a:pPr>
            <a:endParaRPr dirty="0"/>
          </a:p>
        </p:txBody>
      </p:sp>
      <p:sp>
        <p:nvSpPr>
          <p:cNvPr id="316" name="Google Shape;316;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pPr marL="0" lvl="0" indent="0" algn="r" rtl="0">
                <a:spcBef>
                  <a:spcPts val="0"/>
                </a:spcBef>
                <a:spcAft>
                  <a:spcPts val="0"/>
                </a:spcAft>
                <a:buNone/>
              </a:pPr>
              <a:t>17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6.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标题和竖排文字">
  <p:cSld name="1_标题和竖排文字">
    <p:spTree>
      <p:nvGrpSpPr>
        <p:cNvPr id="1" name="Shape 61"/>
        <p:cNvGrpSpPr/>
        <p:nvPr/>
      </p:nvGrpSpPr>
      <p:grpSpPr>
        <a:xfrm>
          <a:off x="0" y="0"/>
          <a:ext cx="0" cy="0"/>
          <a:chOff x="0" y="0"/>
          <a:chExt cx="0" cy="0"/>
        </a:xfrm>
      </p:grpSpPr>
      <p:pic>
        <p:nvPicPr>
          <p:cNvPr id="62" name="Google Shape;62;p31"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63" name="Google Shape;63;p31"/>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64" name="Google Shape;64;p31"/>
          <p:cNvGrpSpPr/>
          <p:nvPr/>
        </p:nvGrpSpPr>
        <p:grpSpPr>
          <a:xfrm>
            <a:off x="2212931" y="1495486"/>
            <a:ext cx="7766137" cy="3244240"/>
            <a:chOff x="676404" y="1039661"/>
            <a:chExt cx="7766137" cy="3244240"/>
          </a:xfrm>
        </p:grpSpPr>
        <p:sp>
          <p:nvSpPr>
            <p:cNvPr id="65" name="Google Shape;65;p31"/>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6" name="Google Shape;66;p31"/>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67" name="Google Shape;67;p31"/>
          <p:cNvPicPr preferRelativeResize="0"/>
          <p:nvPr/>
        </p:nvPicPr>
        <p:blipFill rotWithShape="1">
          <a:blip r:embed="rId4">
            <a:alphaModFix/>
          </a:blip>
          <a:srcRect/>
          <a:stretch/>
        </p:blipFill>
        <p:spPr>
          <a:xfrm>
            <a:off x="575809" y="2845153"/>
            <a:ext cx="2276985" cy="3020861"/>
          </a:xfrm>
          <a:prstGeom prst="rect">
            <a:avLst/>
          </a:prstGeom>
          <a:noFill/>
          <a:ln>
            <a:noFill/>
          </a:ln>
          <a:effectLst>
            <a:outerShdw blurRad="50800" dist="38100" dir="8100000" algn="tr" rotWithShape="0">
              <a:srgbClr val="000000">
                <a:alpha val="40000"/>
              </a:srgbClr>
            </a:outerShdw>
          </a:effectLst>
        </p:spPr>
      </p:pic>
      <p:pic>
        <p:nvPicPr>
          <p:cNvPr id="68" name="Google Shape;68;p31"/>
          <p:cNvPicPr preferRelativeResize="0"/>
          <p:nvPr/>
        </p:nvPicPr>
        <p:blipFill rotWithShape="1">
          <a:blip r:embed="rId5">
            <a:alphaModFix/>
          </a:blip>
          <a:srcRect/>
          <a:stretch/>
        </p:blipFill>
        <p:spPr>
          <a:xfrm>
            <a:off x="8820911" y="3657600"/>
            <a:ext cx="1763367" cy="1920111"/>
          </a:xfrm>
          <a:prstGeom prst="rect">
            <a:avLst/>
          </a:prstGeom>
          <a:noFill/>
          <a:ln>
            <a:noFill/>
          </a:ln>
          <a:effectLst>
            <a:outerShdw blurRad="50800" dist="38100" dir="2700000" algn="tl" rotWithShape="0">
              <a:srgbClr val="000000">
                <a:alpha val="40000"/>
              </a:srgbClr>
            </a:outerShdw>
          </a:effectLst>
        </p:spPr>
      </p:pic>
      <p:pic>
        <p:nvPicPr>
          <p:cNvPr id="69" name="Google Shape;69;p31" descr="图片包含 植物, 仙人掌&#10;&#10;描述已自动生成"/>
          <p:cNvPicPr preferRelativeResize="0"/>
          <p:nvPr/>
        </p:nvPicPr>
        <p:blipFill rotWithShape="1">
          <a:blip r:embed="rId6">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679F2D-C738-4355-9AD6-EF6509FD5D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007313-67EE-49FE-A760-A7797A0405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323698-D9C2-4DE4-AB83-B9112EB4A646}"/>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5" name="Footer Placeholder 4">
            <a:extLst>
              <a:ext uri="{FF2B5EF4-FFF2-40B4-BE49-F238E27FC236}">
                <a16:creationId xmlns:a16="http://schemas.microsoft.com/office/drawing/2014/main" id="{459EACA7-2B8F-44C2-936F-964A93619D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702CA5-01B9-4F58-8CD9-A7D0E661FD3D}"/>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4096491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00AE3-369F-4C38-AC64-441F63BAB8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1598B-BEAD-4DC2-9BBC-AC193C454A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59D8C49-A5CE-4DA4-851B-92E04B3CECEA}"/>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5" name="Footer Placeholder 4">
            <a:extLst>
              <a:ext uri="{FF2B5EF4-FFF2-40B4-BE49-F238E27FC236}">
                <a16:creationId xmlns:a16="http://schemas.microsoft.com/office/drawing/2014/main" id="{A233DB30-60AE-48F3-8C9E-DDCFA8E314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B0E148-43E3-4A9C-A310-AA174D5132CA}"/>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523506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684BD-1B32-4C27-AD7A-195B2ABDCA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6CD9D3-246C-4979-BD48-4CFCD7B4D3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863D1A1-CE74-472D-81E6-26E36EADE2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17FE8D-D147-4B44-A968-32484D45919F}"/>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6" name="Footer Placeholder 5">
            <a:extLst>
              <a:ext uri="{FF2B5EF4-FFF2-40B4-BE49-F238E27FC236}">
                <a16:creationId xmlns:a16="http://schemas.microsoft.com/office/drawing/2014/main" id="{A1E09042-95DC-43B7-BA6B-8E03A1D07A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AF8F161-319E-40CC-BF09-B14B35676035}"/>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2402002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738F2-90A8-4D6F-951E-6086A4414E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79002CE-9BF5-4EFD-BFE2-112CD21451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5A14D7-3F7C-4F24-A3FB-800D6FB5BE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5372043-6242-4CA7-BC91-A13C02E21F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20FEC6B-312A-457F-B61A-8255BB8ED6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C2C7FF-456C-4350-8B62-22B51D088153}"/>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8" name="Footer Placeholder 7">
            <a:extLst>
              <a:ext uri="{FF2B5EF4-FFF2-40B4-BE49-F238E27FC236}">
                <a16:creationId xmlns:a16="http://schemas.microsoft.com/office/drawing/2014/main" id="{2D10D86C-395D-42A9-A403-9DB0B98B373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4197BEF-5353-4690-AAF1-67A583F96F74}"/>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38147862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F1600-BED7-4755-8EB9-4295F073F13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F13DCBA-E911-4080-96BB-CE7BFE927307}"/>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4" name="Footer Placeholder 3">
            <a:extLst>
              <a:ext uri="{FF2B5EF4-FFF2-40B4-BE49-F238E27FC236}">
                <a16:creationId xmlns:a16="http://schemas.microsoft.com/office/drawing/2014/main" id="{32370C2F-A669-40CB-8499-27251E130B9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01F36B-76BA-40B3-827F-39E846F1F6B5}"/>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1193896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BEDDAF-9D1E-4406-904C-A2A77C2AA514}"/>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3" name="Footer Placeholder 2">
            <a:extLst>
              <a:ext uri="{FF2B5EF4-FFF2-40B4-BE49-F238E27FC236}">
                <a16:creationId xmlns:a16="http://schemas.microsoft.com/office/drawing/2014/main" id="{0069BC5B-ED6C-4B5A-A229-974E7F20F0A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3AF93-15F6-4111-9872-9D57AC750CD0}"/>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28501803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B698-51E5-4FE8-94CB-43F045ADEC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6D96D7-A122-4E37-84D9-E224DF95BC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C76CB78-12A0-4F3B-9AAE-0E4C6A81CD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54D0E2-FC2C-4233-95C0-2738726DBADC}"/>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6" name="Footer Placeholder 5">
            <a:extLst>
              <a:ext uri="{FF2B5EF4-FFF2-40B4-BE49-F238E27FC236}">
                <a16:creationId xmlns:a16="http://schemas.microsoft.com/office/drawing/2014/main" id="{87733E7A-117C-4440-83E4-4E5F99FCDD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F19032-973A-4465-B210-237582D9D0D5}"/>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16773182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2BEA3-6ECC-4856-8708-299FC5E281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0FF6F-43CD-4CE0-9ECB-180D2ED9BA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C6EBEF9-65A2-46CD-8518-7A0862841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B53B99-CDBD-40B6-9577-96C50AA08FD8}"/>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6" name="Footer Placeholder 5">
            <a:extLst>
              <a:ext uri="{FF2B5EF4-FFF2-40B4-BE49-F238E27FC236}">
                <a16:creationId xmlns:a16="http://schemas.microsoft.com/office/drawing/2014/main" id="{EE66A471-7CCA-47A6-8D34-04724F292E9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D671F7-6DE1-4D52-A445-7D47C646963A}"/>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3789148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06D77-728C-4729-B7BE-4CCF52BD10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DFE5EF-E26C-4962-BC17-127E605FD19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28AD27-70D0-4148-BB4D-E24E68D9D566}"/>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5" name="Footer Placeholder 4">
            <a:extLst>
              <a:ext uri="{FF2B5EF4-FFF2-40B4-BE49-F238E27FC236}">
                <a16:creationId xmlns:a16="http://schemas.microsoft.com/office/drawing/2014/main" id="{BECECD1E-EC5D-4928-B2A3-ABD25A9000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3D245F-5FC6-4AB3-8CD1-1E988C7E4CAA}"/>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3503921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41D42AB-9C16-48F0-AAAC-CCE071200CB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4BD26D5-0B02-4104-B93D-98242E71DB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3654D9-CD81-4825-8E7D-7F9F0BC905B5}"/>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5" name="Footer Placeholder 4">
            <a:extLst>
              <a:ext uri="{FF2B5EF4-FFF2-40B4-BE49-F238E27FC236}">
                <a16:creationId xmlns:a16="http://schemas.microsoft.com/office/drawing/2014/main" id="{5C1AA5EE-D8E4-4AC1-829D-7B1B3DBB31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1FECEC-1835-4E5A-A9BA-0C96500D6094}"/>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2499280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70"/>
        <p:cNvGrpSpPr/>
        <p:nvPr/>
      </p:nvGrpSpPr>
      <p:grpSpPr>
        <a:xfrm>
          <a:off x="0" y="0"/>
          <a:ext cx="0" cy="0"/>
          <a:chOff x="0" y="0"/>
          <a:chExt cx="0" cy="0"/>
        </a:xfrm>
      </p:grpSpPr>
      <p:pic>
        <p:nvPicPr>
          <p:cNvPr id="71" name="Google Shape;71;p32"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72" name="Google Shape;72;p32"/>
          <p:cNvGrpSpPr/>
          <p:nvPr/>
        </p:nvGrpSpPr>
        <p:grpSpPr>
          <a:xfrm>
            <a:off x="4217096" y="1407723"/>
            <a:ext cx="3757808" cy="3757808"/>
            <a:chOff x="1161424" y="1002082"/>
            <a:chExt cx="3757808" cy="3757808"/>
          </a:xfrm>
        </p:grpSpPr>
        <p:sp>
          <p:nvSpPr>
            <p:cNvPr id="73" name="Google Shape;73;p32"/>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4" name="Google Shape;74;p32"/>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5" name="Google Shape;75;p32"/>
          <p:cNvPicPr preferRelativeResize="0"/>
          <p:nvPr/>
        </p:nvPicPr>
        <p:blipFill rotWithShape="1">
          <a:blip r:embed="rId3">
            <a:alphaModFix/>
          </a:blip>
          <a:srcRect/>
          <a:stretch/>
        </p:blipFill>
        <p:spPr>
          <a:xfrm>
            <a:off x="2035332" y="2440554"/>
            <a:ext cx="2691692" cy="3571050"/>
          </a:xfrm>
          <a:prstGeom prst="rect">
            <a:avLst/>
          </a:prstGeom>
          <a:noFill/>
          <a:ln>
            <a:noFill/>
          </a:ln>
          <a:effectLst>
            <a:outerShdw blurRad="50800" dist="38100" dir="8100000" algn="tr" rotWithShape="0">
              <a:srgbClr val="000000">
                <a:alpha val="40000"/>
              </a:srgbClr>
            </a:outerShdw>
          </a:effectLst>
        </p:spPr>
      </p:pic>
      <p:pic>
        <p:nvPicPr>
          <p:cNvPr id="76" name="Google Shape;76;p32"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标题幻灯片">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FFDDAE-1131-814B-A9CC-E913EAEE2FC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5389417"/>
            <a:ext cx="12192000" cy="1468582"/>
          </a:xfrm>
          <a:prstGeom prst="rect">
            <a:avLst/>
          </a:prstGeom>
        </p:spPr>
      </p:pic>
      <p:pic>
        <p:nvPicPr>
          <p:cNvPr id="4" name="图片 3">
            <a:extLst>
              <a:ext uri="{FF2B5EF4-FFF2-40B4-BE49-F238E27FC236}">
                <a16:creationId xmlns:a16="http://schemas.microsoft.com/office/drawing/2014/main" id="{CD19AB6C-4A34-4844-BA34-E83B6EECE1F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2737" y="172031"/>
            <a:ext cx="1122218" cy="575698"/>
          </a:xfrm>
          <a:prstGeom prst="rect">
            <a:avLst/>
          </a:prstGeom>
        </p:spPr>
      </p:pic>
    </p:spTree>
    <p:extLst>
      <p:ext uri="{BB962C8B-B14F-4D97-AF65-F5344CB8AC3E}">
        <p14:creationId xmlns:p14="http://schemas.microsoft.com/office/powerpoint/2010/main" val="680175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640650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14105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77"/>
        <p:cNvGrpSpPr/>
        <p:nvPr/>
      </p:nvGrpSpPr>
      <p:grpSpPr>
        <a:xfrm>
          <a:off x="0" y="0"/>
          <a:ext cx="0" cy="0"/>
          <a:chOff x="0" y="0"/>
          <a:chExt cx="0" cy="0"/>
        </a:xfrm>
      </p:grpSpPr>
      <p:pic>
        <p:nvPicPr>
          <p:cNvPr id="78" name="Google Shape;78;p33"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79" name="Google Shape;79;p33" descr="图片包含 植物, 仙人掌&#10;&#10;描述已自动生成"/>
          <p:cNvPicPr preferRelativeResize="0"/>
          <p:nvPr/>
        </p:nvPicPr>
        <p:blipFill rotWithShape="1">
          <a:blip r:embed="rId3">
            <a:alphaModFix/>
          </a:blip>
          <a:srcRect t="47924"/>
          <a:stretch/>
        </p:blipFill>
        <p:spPr>
          <a:xfrm>
            <a:off x="0" y="3286627"/>
            <a:ext cx="12192000" cy="3571050"/>
          </a:xfrm>
          <a:prstGeom prst="rect">
            <a:avLst/>
          </a:prstGeom>
          <a:noFill/>
          <a:ln>
            <a:noFill/>
          </a:ln>
        </p:spPr>
      </p:pic>
      <p:pic>
        <p:nvPicPr>
          <p:cNvPr id="80" name="Google Shape;80;p33"/>
          <p:cNvPicPr preferRelativeResize="0"/>
          <p:nvPr/>
        </p:nvPicPr>
        <p:blipFill rotWithShape="1">
          <a:blip r:embed="rId4">
            <a:alphaModFix/>
          </a:blip>
          <a:srcRect/>
          <a:stretch/>
        </p:blipFill>
        <p:spPr>
          <a:xfrm rot="2384629">
            <a:off x="6541576" y="249338"/>
            <a:ext cx="1579614" cy="2316768"/>
          </a:xfrm>
          <a:prstGeom prst="rect">
            <a:avLst/>
          </a:prstGeom>
          <a:noFill/>
          <a:ln>
            <a:noFill/>
          </a:ln>
        </p:spPr>
      </p:pic>
      <p:grpSp>
        <p:nvGrpSpPr>
          <p:cNvPr id="81" name="Google Shape;81;p33"/>
          <p:cNvGrpSpPr/>
          <p:nvPr/>
        </p:nvGrpSpPr>
        <p:grpSpPr>
          <a:xfrm>
            <a:off x="4217096" y="1407723"/>
            <a:ext cx="3757808" cy="3757808"/>
            <a:chOff x="1161424" y="1002082"/>
            <a:chExt cx="3757808" cy="3757808"/>
          </a:xfrm>
        </p:grpSpPr>
        <p:sp>
          <p:nvSpPr>
            <p:cNvPr id="82" name="Google Shape;82;p33"/>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33"/>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ransition spd="slow">
    <p:randomBar dir="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84"/>
        <p:cNvGrpSpPr/>
        <p:nvPr/>
      </p:nvGrpSpPr>
      <p:grpSpPr>
        <a:xfrm>
          <a:off x="0" y="0"/>
          <a:ext cx="0" cy="0"/>
          <a:chOff x="0" y="0"/>
          <a:chExt cx="0" cy="0"/>
        </a:xfrm>
      </p:grpSpPr>
      <p:pic>
        <p:nvPicPr>
          <p:cNvPr id="85" name="Google Shape;85;p34"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grpSp>
        <p:nvGrpSpPr>
          <p:cNvPr id="86" name="Google Shape;86;p34"/>
          <p:cNvGrpSpPr/>
          <p:nvPr/>
        </p:nvGrpSpPr>
        <p:grpSpPr>
          <a:xfrm>
            <a:off x="4217096" y="1407723"/>
            <a:ext cx="3757808" cy="3757808"/>
            <a:chOff x="1161424" y="1002082"/>
            <a:chExt cx="3757808" cy="3757808"/>
          </a:xfrm>
        </p:grpSpPr>
        <p:sp>
          <p:nvSpPr>
            <p:cNvPr id="87" name="Google Shape;87;p34"/>
            <p:cNvSpPr/>
            <p:nvPr/>
          </p:nvSpPr>
          <p:spPr>
            <a:xfrm>
              <a:off x="1161424" y="1002082"/>
              <a:ext cx="3757808" cy="3757808"/>
            </a:xfrm>
            <a:prstGeom prst="ellipse">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34"/>
            <p:cNvSpPr/>
            <p:nvPr/>
          </p:nvSpPr>
          <p:spPr>
            <a:xfrm>
              <a:off x="1349836" y="1190494"/>
              <a:ext cx="3380983" cy="3380983"/>
            </a:xfrm>
            <a:prstGeom prst="ellipse">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9" name="Google Shape;89;p34" descr="图片包含 运输&#10;&#10;描述已自动生成"/>
          <p:cNvPicPr preferRelativeResize="0"/>
          <p:nvPr/>
        </p:nvPicPr>
        <p:blipFill rotWithShape="1">
          <a:blip r:embed="rId3">
            <a:alphaModFix/>
          </a:blip>
          <a:srcRect/>
          <a:stretch/>
        </p:blipFill>
        <p:spPr>
          <a:xfrm flipH="1">
            <a:off x="2393601" y="2804932"/>
            <a:ext cx="2234921" cy="2971428"/>
          </a:xfrm>
          <a:prstGeom prst="rect">
            <a:avLst/>
          </a:prstGeom>
          <a:noFill/>
          <a:ln>
            <a:noFill/>
          </a:ln>
          <a:effectLst>
            <a:outerShdw blurRad="50800" dist="38100" dir="8100000" algn="tr" rotWithShape="0">
              <a:srgbClr val="000000">
                <a:alpha val="40000"/>
              </a:srgbClr>
            </a:outerShdw>
          </a:effectLst>
        </p:spPr>
      </p:pic>
      <p:pic>
        <p:nvPicPr>
          <p:cNvPr id="90" name="Google Shape;90;p34" descr="图片包含 植物, 仙人掌&#10;&#10;描述已自动生成"/>
          <p:cNvPicPr preferRelativeResize="0"/>
          <p:nvPr/>
        </p:nvPicPr>
        <p:blipFill rotWithShape="1">
          <a:blip r:embed="rId4">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91"/>
        <p:cNvGrpSpPr/>
        <p:nvPr/>
      </p:nvGrpSpPr>
      <p:grpSpPr>
        <a:xfrm>
          <a:off x="0" y="0"/>
          <a:ext cx="0" cy="0"/>
          <a:chOff x="0" y="0"/>
          <a:chExt cx="0" cy="0"/>
        </a:xfrm>
      </p:grpSpPr>
      <p:pic>
        <p:nvPicPr>
          <p:cNvPr id="92" name="Google Shape;92;p35"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93" name="Google Shape;93;p35"/>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94" name="Google Shape;94;p35"/>
          <p:cNvGrpSpPr/>
          <p:nvPr/>
        </p:nvGrpSpPr>
        <p:grpSpPr>
          <a:xfrm>
            <a:off x="659703" y="802749"/>
            <a:ext cx="10897644" cy="5252499"/>
            <a:chOff x="676404" y="1039661"/>
            <a:chExt cx="7766137" cy="3244240"/>
          </a:xfrm>
        </p:grpSpPr>
        <p:sp>
          <p:nvSpPr>
            <p:cNvPr id="95" name="Google Shape;95;p35"/>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6" name="Google Shape;96;p35"/>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97" name="Google Shape;97;p35"/>
          <p:cNvPicPr preferRelativeResize="0"/>
          <p:nvPr/>
        </p:nvPicPr>
        <p:blipFill rotWithShape="1">
          <a:blip r:embed="rId4">
            <a:alphaModFix/>
          </a:blip>
          <a:srcRect/>
          <a:stretch/>
        </p:blipFill>
        <p:spPr>
          <a:xfrm>
            <a:off x="209609" y="4079063"/>
            <a:ext cx="1986374" cy="2635309"/>
          </a:xfrm>
          <a:prstGeom prst="rect">
            <a:avLst/>
          </a:prstGeom>
          <a:noFill/>
          <a:ln>
            <a:noFill/>
          </a:ln>
          <a:effectLst>
            <a:outerShdw blurRad="50800" dist="38100" dir="8100000" algn="tr" rotWithShape="0">
              <a:srgbClr val="000000">
                <a:alpha val="40000"/>
              </a:srgbClr>
            </a:outerShdw>
          </a:effectLst>
        </p:spPr>
      </p:pic>
    </p:spTree>
  </p:cSld>
  <p:clrMapOvr>
    <a:masterClrMapping/>
  </p:clrMapOvr>
  <p:transition spd="slow">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98"/>
        <p:cNvGrpSpPr/>
        <p:nvPr/>
      </p:nvGrpSpPr>
      <p:grpSpPr>
        <a:xfrm>
          <a:off x="0" y="0"/>
          <a:ext cx="0" cy="0"/>
          <a:chOff x="0" y="0"/>
          <a:chExt cx="0" cy="0"/>
        </a:xfrm>
      </p:grpSpPr>
      <p:pic>
        <p:nvPicPr>
          <p:cNvPr id="99" name="Google Shape;99;p36"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0" name="Google Shape;100;p36"/>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1" name="Google Shape;101;p36"/>
          <p:cNvGrpSpPr/>
          <p:nvPr/>
        </p:nvGrpSpPr>
        <p:grpSpPr>
          <a:xfrm>
            <a:off x="659703" y="585592"/>
            <a:ext cx="10897644" cy="5686815"/>
            <a:chOff x="676404" y="1039661"/>
            <a:chExt cx="7766137" cy="3244240"/>
          </a:xfrm>
        </p:grpSpPr>
        <p:sp>
          <p:nvSpPr>
            <p:cNvPr id="102" name="Google Shape;102;p36"/>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3" name="Google Shape;103;p36"/>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4" name="Google Shape;104;p36"/>
          <p:cNvPicPr preferRelativeResize="0"/>
          <p:nvPr/>
        </p:nvPicPr>
        <p:blipFill rotWithShape="1">
          <a:blip r:embed="rId4">
            <a:alphaModFix/>
          </a:blip>
          <a:srcRect/>
          <a:stretch/>
        </p:blipFill>
        <p:spPr>
          <a:xfrm>
            <a:off x="659703" y="3832879"/>
            <a:ext cx="1986374" cy="2635309"/>
          </a:xfrm>
          <a:prstGeom prst="rect">
            <a:avLst/>
          </a:prstGeom>
          <a:noFill/>
          <a:ln>
            <a:noFill/>
          </a:ln>
          <a:effectLst>
            <a:outerShdw blurRad="50800" dist="38100" dir="8100000" algn="tr" rotWithShape="0">
              <a:srgbClr val="000000">
                <a:alpha val="40000"/>
              </a:srgbClr>
            </a:outerShdw>
          </a:effectLst>
        </p:spPr>
      </p:pic>
      <p:pic>
        <p:nvPicPr>
          <p:cNvPr id="105" name="Google Shape;105;p36" descr="图片包含 植物, 仙人掌&#10;&#10;描述已自动生成"/>
          <p:cNvPicPr preferRelativeResize="0"/>
          <p:nvPr/>
        </p:nvPicPr>
        <p:blipFill rotWithShape="1">
          <a:blip r:embed="rId5">
            <a:alphaModFix/>
          </a:blip>
          <a:srcRect t="47924"/>
          <a:stretch/>
        </p:blipFill>
        <p:spPr>
          <a:xfrm>
            <a:off x="0" y="3286627"/>
            <a:ext cx="12192000" cy="3571050"/>
          </a:xfrm>
          <a:prstGeom prst="rect">
            <a:avLst/>
          </a:prstGeom>
          <a:noFill/>
          <a:ln>
            <a:noFill/>
          </a:ln>
        </p:spPr>
      </p:pic>
    </p:spTree>
  </p:cSld>
  <p:clrMapOvr>
    <a:masterClrMapping/>
  </p:clrMapOvr>
  <p:transition spd="slow">
    <p:randomBar dir="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图片与标题">
  <p:cSld name="1_图片与标题">
    <p:spTree>
      <p:nvGrpSpPr>
        <p:cNvPr id="1" name="Shape 106"/>
        <p:cNvGrpSpPr/>
        <p:nvPr/>
      </p:nvGrpSpPr>
      <p:grpSpPr>
        <a:xfrm>
          <a:off x="0" y="0"/>
          <a:ext cx="0" cy="0"/>
          <a:chOff x="0" y="0"/>
          <a:chExt cx="0" cy="0"/>
        </a:xfrm>
      </p:grpSpPr>
      <p:pic>
        <p:nvPicPr>
          <p:cNvPr id="107" name="Google Shape;107;p37" descr="图片包含 树, 草&#10;&#10;描述已自动生成"/>
          <p:cNvPicPr preferRelativeResize="0"/>
          <p:nvPr/>
        </p:nvPicPr>
        <p:blipFill rotWithShape="1">
          <a:blip r:embed="rId2">
            <a:alphaModFix/>
          </a:blip>
          <a:srcRect/>
          <a:stretch/>
        </p:blipFill>
        <p:spPr>
          <a:xfrm>
            <a:off x="0" y="322"/>
            <a:ext cx="12192000" cy="6857355"/>
          </a:xfrm>
          <a:prstGeom prst="rect">
            <a:avLst/>
          </a:prstGeom>
          <a:noFill/>
          <a:ln>
            <a:noFill/>
          </a:ln>
        </p:spPr>
      </p:pic>
      <p:pic>
        <p:nvPicPr>
          <p:cNvPr id="108" name="Google Shape;108;p37"/>
          <p:cNvPicPr preferRelativeResize="0"/>
          <p:nvPr/>
        </p:nvPicPr>
        <p:blipFill rotWithShape="1">
          <a:blip r:embed="rId3">
            <a:alphaModFix/>
          </a:blip>
          <a:srcRect/>
          <a:stretch/>
        </p:blipFill>
        <p:spPr>
          <a:xfrm>
            <a:off x="8724971" y="476618"/>
            <a:ext cx="571429" cy="838096"/>
          </a:xfrm>
          <a:prstGeom prst="rect">
            <a:avLst/>
          </a:prstGeom>
          <a:noFill/>
          <a:ln>
            <a:noFill/>
          </a:ln>
        </p:spPr>
      </p:pic>
      <p:grpSp>
        <p:nvGrpSpPr>
          <p:cNvPr id="109" name="Google Shape;109;p37"/>
          <p:cNvGrpSpPr/>
          <p:nvPr/>
        </p:nvGrpSpPr>
        <p:grpSpPr>
          <a:xfrm>
            <a:off x="659703" y="585592"/>
            <a:ext cx="10897644" cy="5686815"/>
            <a:chOff x="676404" y="1039661"/>
            <a:chExt cx="7766137" cy="3244240"/>
          </a:xfrm>
        </p:grpSpPr>
        <p:sp>
          <p:nvSpPr>
            <p:cNvPr id="110" name="Google Shape;110;p37"/>
            <p:cNvSpPr/>
            <p:nvPr/>
          </p:nvSpPr>
          <p:spPr>
            <a:xfrm>
              <a:off x="676404" y="1039661"/>
              <a:ext cx="7766137" cy="3244240"/>
            </a:xfrm>
            <a:prstGeom prst="roundRect">
              <a:avLst>
                <a:gd name="adj" fmla="val 16667"/>
              </a:avLst>
            </a:prstGeom>
            <a:solidFill>
              <a:schemeClr val="lt1"/>
            </a:solidFill>
            <a:ln w="101600" cap="flat" cmpd="sng">
              <a:solidFill>
                <a:srgbClr val="FFC000"/>
              </a:solidFill>
              <a:prstDash val="solid"/>
              <a:miter lim="800000"/>
              <a:headEnd type="none" w="sm" len="sm"/>
              <a:tailEnd type="none" w="sm" len="sm"/>
            </a:ln>
            <a:effectLst>
              <a:outerShdw blurRad="50800" dist="1397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1" name="Google Shape;111;p37"/>
            <p:cNvSpPr/>
            <p:nvPr/>
          </p:nvSpPr>
          <p:spPr>
            <a:xfrm>
              <a:off x="807928" y="1151351"/>
              <a:ext cx="7503089" cy="3020860"/>
            </a:xfrm>
            <a:prstGeom prst="roundRect">
              <a:avLst>
                <a:gd name="adj" fmla="val 16667"/>
              </a:avLst>
            </a:prstGeom>
            <a:solidFill>
              <a:schemeClr val="lt1"/>
            </a:solidFill>
            <a:ln w="254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2" name="Google Shape;112;p37" descr="图片包含 运输&#10;&#10;描述已自动生成"/>
          <p:cNvPicPr preferRelativeResize="0"/>
          <p:nvPr/>
        </p:nvPicPr>
        <p:blipFill rotWithShape="1">
          <a:blip r:embed="rId4">
            <a:alphaModFix/>
          </a:blip>
          <a:srcRect/>
          <a:stretch/>
        </p:blipFill>
        <p:spPr>
          <a:xfrm flipH="1">
            <a:off x="8724971" y="3819968"/>
            <a:ext cx="2234921" cy="2971428"/>
          </a:xfrm>
          <a:prstGeom prst="rect">
            <a:avLst/>
          </a:prstGeom>
          <a:noFill/>
          <a:ln>
            <a:noFill/>
          </a:ln>
          <a:effectLst>
            <a:outerShdw blurRad="50800" dist="38100" dir="8100000" algn="tr" rotWithShape="0">
              <a:srgbClr val="000000">
                <a:alpha val="40000"/>
              </a:srgbClr>
            </a:outerShdw>
          </a:effectLst>
        </p:spPr>
      </p:pic>
      <p:pic>
        <p:nvPicPr>
          <p:cNvPr id="113" name="Google Shape;113;p37" descr="图片包含 植物, 仙人掌&#10;&#10;描述已自动生成"/>
          <p:cNvPicPr preferRelativeResize="0"/>
          <p:nvPr/>
        </p:nvPicPr>
        <p:blipFill rotWithShape="1">
          <a:blip r:embed="rId5">
            <a:alphaModFix/>
          </a:blip>
          <a:srcRect t="47924"/>
          <a:stretch/>
        </p:blipFill>
        <p:spPr>
          <a:xfrm flipH="1">
            <a:off x="0" y="3286627"/>
            <a:ext cx="12192000" cy="3571050"/>
          </a:xfrm>
          <a:prstGeom prst="rect">
            <a:avLst/>
          </a:prstGeom>
          <a:noFill/>
          <a:ln>
            <a:noFill/>
          </a:ln>
        </p:spPr>
      </p:pic>
    </p:spTree>
  </p:cSld>
  <p:clrMapOvr>
    <a:masterClrMapping/>
  </p:clrMapOvr>
  <p:transition spd="slow">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0333" y="704000"/>
            <a:ext cx="9311200" cy="1291200"/>
          </a:xfrm>
          <a:prstGeom prst="rect">
            <a:avLst/>
          </a:prstGeom>
        </p:spPr>
        <p:txBody>
          <a:bodyPr lIns="121917" tIns="60958" rIns="121917" bIns="60958"/>
          <a:lstStyle/>
          <a:p>
            <a:r>
              <a:rPr lang="en-US"/>
              <a:t>Click to edit Master title style</a:t>
            </a:r>
          </a:p>
        </p:txBody>
      </p:sp>
      <p:sp>
        <p:nvSpPr>
          <p:cNvPr id="3" name="Content Placeholder 2"/>
          <p:cNvSpPr>
            <a:spLocks noGrp="1"/>
          </p:cNvSpPr>
          <p:nvPr>
            <p:ph idx="1"/>
          </p:nvPr>
        </p:nvSpPr>
        <p:spPr>
          <a:xfrm>
            <a:off x="755100" y="3487367"/>
            <a:ext cx="9196400" cy="2730400"/>
          </a:xfrm>
          <a:prstGeom prst="rect">
            <a:avLst/>
          </a:prstGeom>
        </p:spPr>
        <p:txBody>
          <a:bodyPr lIns="121917" tIns="60958" rIns="121917" bIns="6095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p:spPr>
        <p:txBody>
          <a:bodyPr lIns="121917" tIns="60958" rIns="121917" bIns="60958"/>
          <a:lstStyle/>
          <a:p>
            <a:pPr defTabSz="1219170" fontAlgn="base">
              <a:spcBef>
                <a:spcPct val="0"/>
              </a:spcBef>
              <a:spcAft>
                <a:spcPct val="0"/>
              </a:spcAft>
              <a:buClrTx/>
              <a:defRPr/>
            </a:pPr>
            <a:endParaRPr lang="en-US" altLang="en-US" sz="1600" kern="1200" dirty="0">
              <a:solidFill>
                <a:srgbClr val="898989"/>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165600" y="6356351"/>
            <a:ext cx="3860800" cy="365125"/>
          </a:xfrm>
        </p:spPr>
        <p:txBody>
          <a:bodyPr lIns="121917" tIns="60958" rIns="121917" bIns="60958"/>
          <a:lstStyle/>
          <a:p>
            <a:pPr algn="ctr" defTabSz="1219170" fontAlgn="base">
              <a:spcBef>
                <a:spcPct val="0"/>
              </a:spcBef>
              <a:spcAft>
                <a:spcPct val="0"/>
              </a:spcAft>
              <a:buClrTx/>
              <a:defRPr/>
            </a:pPr>
            <a:endParaRPr lang="en-US" altLang="en-US" sz="1600" kern="1200" dirty="0">
              <a:solidFill>
                <a:srgbClr val="898989"/>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737600" y="6356351"/>
            <a:ext cx="2844800" cy="365125"/>
          </a:xfrm>
        </p:spPr>
        <p:txBody>
          <a:bodyPr lIns="121917" tIns="60958" rIns="121917" bIns="60958"/>
          <a:lstStyle/>
          <a:p>
            <a:pPr lvl="0" eaLnBrk="1" hangingPunct="1">
              <a:buNone/>
            </a:pPr>
            <a:fld id="{9A0DB2DC-4C9A-4742-B13C-FB6460FD3503}" type="slidenum">
              <a:rPr lang="en-US" altLang="en-US" dirty="0">
                <a:latin typeface="Arial" panose="020B0604020202020204" pitchFamily="34" charset="0"/>
              </a:rPr>
              <a:pPr lvl="0" eaLnBrk="1" hangingPunct="1">
                <a:buNone/>
              </a:pPr>
              <a:t>‹#›</a:t>
            </a:fld>
            <a:endParaRPr lang="en-US" altLang="en-US" dirty="0">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0BF06-9292-4C3D-8578-12C5ACD1C9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61C9EF-C9E0-477E-851C-439628E304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FB88983-ED1C-4F31-88BC-A6BE9F16FBA8}"/>
              </a:ext>
            </a:extLst>
          </p:cNvPr>
          <p:cNvSpPr>
            <a:spLocks noGrp="1"/>
          </p:cNvSpPr>
          <p:nvPr>
            <p:ph type="dt" sz="half" idx="10"/>
          </p:nvPr>
        </p:nvSpPr>
        <p:spPr/>
        <p:txBody>
          <a:bodyPr/>
          <a:lstStyle/>
          <a:p>
            <a:fld id="{818AE6BD-C4C9-4EC9-A9B3-FE42EF4571DE}" type="datetimeFigureOut">
              <a:rPr lang="en-US" smtClean="0"/>
              <a:pPr/>
              <a:t>27/12/2025</a:t>
            </a:fld>
            <a:endParaRPr lang="en-US"/>
          </a:p>
        </p:txBody>
      </p:sp>
      <p:sp>
        <p:nvSpPr>
          <p:cNvPr id="5" name="Footer Placeholder 4">
            <a:extLst>
              <a:ext uri="{FF2B5EF4-FFF2-40B4-BE49-F238E27FC236}">
                <a16:creationId xmlns:a16="http://schemas.microsoft.com/office/drawing/2014/main" id="{4D05E548-9AE9-40BE-A5DF-F4121C9FA2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1FFD48-E45B-4554-82DD-7B5554981125}"/>
              </a:ext>
            </a:extLst>
          </p:cNvPr>
          <p:cNvSpPr>
            <a:spLocks noGrp="1"/>
          </p:cNvSpPr>
          <p:nvPr>
            <p:ph type="sldNum" sz="quarter" idx="12"/>
          </p:nvPr>
        </p:nvSpPr>
        <p:spPr/>
        <p:txBody>
          <a:bodyPr/>
          <a:lstStyle/>
          <a:p>
            <a:fld id="{CE081389-269E-4CFB-87A5-138DCDB91D68}" type="slidenum">
              <a:rPr lang="en-US" smtClean="0"/>
              <a:pPr/>
              <a:t>‹#›</a:t>
            </a:fld>
            <a:endParaRPr lang="en-US"/>
          </a:p>
        </p:txBody>
      </p:sp>
    </p:spTree>
    <p:extLst>
      <p:ext uri="{BB962C8B-B14F-4D97-AF65-F5344CB8AC3E}">
        <p14:creationId xmlns:p14="http://schemas.microsoft.com/office/powerpoint/2010/main" val="2516021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86" r:id="rId8"/>
  </p:sldLayoutIdLst>
  <p:transition spd="slow">
    <p:randomBar dir="vert"/>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34F4DCA-D577-CF78-AC0A-B3A6318786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FF6F8AA3-5FEA-48FA-A685-F07CDE29B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CA72B8-C33C-4FCF-AD4F-E4F7BC6FBA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882113-6C28-49DC-8201-5AE847BB53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8AE6BD-C4C9-4EC9-A9B3-FE42EF4571DE}" type="datetimeFigureOut">
              <a:rPr lang="en-US" smtClean="0"/>
              <a:pPr/>
              <a:t>27/12/2025</a:t>
            </a:fld>
            <a:endParaRPr lang="en-US"/>
          </a:p>
        </p:txBody>
      </p:sp>
      <p:sp>
        <p:nvSpPr>
          <p:cNvPr id="5" name="Footer Placeholder 4">
            <a:extLst>
              <a:ext uri="{FF2B5EF4-FFF2-40B4-BE49-F238E27FC236}">
                <a16:creationId xmlns:a16="http://schemas.microsoft.com/office/drawing/2014/main" id="{A306D41C-9E28-4C9D-B0A1-328357820C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54CBB75-6783-4BD1-B774-1F68F5261DB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081389-269E-4CFB-87A5-138DCDB91D68}" type="slidenum">
              <a:rPr lang="en-US" smtClean="0"/>
              <a:pPr/>
              <a:t>‹#›</a:t>
            </a:fld>
            <a:endParaRPr lang="en-US"/>
          </a:p>
        </p:txBody>
      </p:sp>
    </p:spTree>
    <p:extLst>
      <p:ext uri="{BB962C8B-B14F-4D97-AF65-F5344CB8AC3E}">
        <p14:creationId xmlns:p14="http://schemas.microsoft.com/office/powerpoint/2010/main" val="49848798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8" r:id="rId12"/>
    <p:sldLayoutId id="2147483689" r:id="rId13"/>
    <p:sldLayoutId id="2147483690"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http://dl10.glitter-graphics.net/pub/628/628290gqhiis6k6p.gif" TargetMode="External"/><Relationship Id="rId3" Type="http://schemas.openxmlformats.org/officeDocument/2006/relationships/image" Target="../media/image11.wmf"/><Relationship Id="rId7" Type="http://schemas.openxmlformats.org/officeDocument/2006/relationships/image" Target="../media/image15.gif"/><Relationship Id="rId2" Type="http://schemas.openxmlformats.org/officeDocument/2006/relationships/image" Target="../media/image10.jpeg"/><Relationship Id="rId1" Type="http://schemas.openxmlformats.org/officeDocument/2006/relationships/slideLayout" Target="../slideLayouts/slideLayout15.xml"/><Relationship Id="rId6" Type="http://schemas.openxmlformats.org/officeDocument/2006/relationships/image" Target="../media/image14.wmf"/><Relationship Id="rId5" Type="http://schemas.openxmlformats.org/officeDocument/2006/relationships/image" Target="../media/image13.wmf"/><Relationship Id="rId10" Type="http://schemas.openxmlformats.org/officeDocument/2006/relationships/image" Target="../media/image16.wmf"/><Relationship Id="rId4" Type="http://schemas.openxmlformats.org/officeDocument/2006/relationships/image" Target="../media/image12.wmf"/><Relationship Id="rId9"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5.xml"/><Relationship Id="rId4" Type="http://schemas.openxmlformats.org/officeDocument/2006/relationships/image" Target="../media/image33.gif"/></Relationships>
</file>

<file path=ppt/slides/_rels/slide15.xml.rels><?xml version="1.0" encoding="UTF-8" standalone="yes"?>
<Relationships xmlns="http://schemas.openxmlformats.org/package/2006/relationships"><Relationship Id="rId8" Type="http://schemas.openxmlformats.org/officeDocument/2006/relationships/image" Target="http://dl10.glitter-graphics.net/pub/628/628290gqhiis6k6p.gif" TargetMode="External"/><Relationship Id="rId3" Type="http://schemas.openxmlformats.org/officeDocument/2006/relationships/image" Target="../media/image11.wmf"/><Relationship Id="rId7" Type="http://schemas.openxmlformats.org/officeDocument/2006/relationships/image" Target="../media/image15.gif"/><Relationship Id="rId2" Type="http://schemas.openxmlformats.org/officeDocument/2006/relationships/image" Target="../media/image10.jpeg"/><Relationship Id="rId1" Type="http://schemas.openxmlformats.org/officeDocument/2006/relationships/slideLayout" Target="../slideLayouts/slideLayout15.xml"/><Relationship Id="rId6" Type="http://schemas.openxmlformats.org/officeDocument/2006/relationships/image" Target="../media/image14.wmf"/><Relationship Id="rId5" Type="http://schemas.openxmlformats.org/officeDocument/2006/relationships/image" Target="../media/image13.wmf"/><Relationship Id="rId10" Type="http://schemas.openxmlformats.org/officeDocument/2006/relationships/image" Target="../media/image16.wmf"/><Relationship Id="rId4" Type="http://schemas.openxmlformats.org/officeDocument/2006/relationships/image" Target="../media/image12.wmf"/><Relationship Id="rId9"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8" Type="http://schemas.openxmlformats.org/officeDocument/2006/relationships/image" Target="http://dl10.glitter-graphics.net/pub/628/628290gqhiis6k6p.gif" TargetMode="External"/><Relationship Id="rId3" Type="http://schemas.openxmlformats.org/officeDocument/2006/relationships/image" Target="../media/image11.wmf"/><Relationship Id="rId7" Type="http://schemas.openxmlformats.org/officeDocument/2006/relationships/image" Target="../media/image15.gif"/><Relationship Id="rId2" Type="http://schemas.openxmlformats.org/officeDocument/2006/relationships/image" Target="../media/image10.jpeg"/><Relationship Id="rId1" Type="http://schemas.openxmlformats.org/officeDocument/2006/relationships/slideLayout" Target="../slideLayouts/slideLayout15.xml"/><Relationship Id="rId6" Type="http://schemas.openxmlformats.org/officeDocument/2006/relationships/image" Target="../media/image14.wmf"/><Relationship Id="rId5" Type="http://schemas.openxmlformats.org/officeDocument/2006/relationships/image" Target="../media/image13.wmf"/><Relationship Id="rId10" Type="http://schemas.openxmlformats.org/officeDocument/2006/relationships/image" Target="../media/image16.wmf"/><Relationship Id="rId4" Type="http://schemas.openxmlformats.org/officeDocument/2006/relationships/image" Target="../media/image12.wmf"/><Relationship Id="rId9"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4107" y="1513945"/>
            <a:ext cx="1905000" cy="1447800"/>
          </a:xfrm>
          <a:prstGeom prst="rect">
            <a:avLst/>
          </a:prstGeom>
          <a:noFill/>
        </p:spPr>
        <p:txBody>
          <a:bodyPr spcFirstLastPara="1" lIns="121917" tIns="60958" rIns="121917" bIns="60958">
            <a:prstTxWarp prst="textArchDown">
              <a:avLst/>
            </a:prstTxWarp>
            <a:spAutoFit/>
          </a:bodyPr>
          <a:lstStyle/>
          <a:p>
            <a:pPr algn="ctr">
              <a:defRPr/>
            </a:pPr>
            <a:r>
              <a:rPr lang="en-US" sz="2700" b="1" dirty="0">
                <a:solidFill>
                  <a:schemeClr val="bg1"/>
                </a:solidFill>
                <a:latin typeface="VNI-Times" pitchFamily="2" charset="0"/>
                <a:cs typeface="Arial" charset="0"/>
              </a:rPr>
              <a:t>GD &amp; ÑT</a:t>
            </a:r>
          </a:p>
        </p:txBody>
      </p:sp>
      <p:sp>
        <p:nvSpPr>
          <p:cNvPr id="5123" name="AutoShape 33"/>
          <p:cNvSpPr>
            <a:spLocks noChangeArrowheads="1"/>
          </p:cNvSpPr>
          <p:nvPr/>
        </p:nvSpPr>
        <p:spPr bwMode="auto">
          <a:xfrm>
            <a:off x="6172203" y="990600"/>
            <a:ext cx="996951" cy="7953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4" name="AutoShape 24"/>
          <p:cNvSpPr>
            <a:spLocks noChangeArrowheads="1"/>
          </p:cNvSpPr>
          <p:nvPr/>
        </p:nvSpPr>
        <p:spPr bwMode="auto">
          <a:xfrm rot="19926999">
            <a:off x="2401888" y="4503739"/>
            <a:ext cx="1295400"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5" name="AutoShape 24"/>
          <p:cNvSpPr>
            <a:spLocks noChangeArrowheads="1"/>
          </p:cNvSpPr>
          <p:nvPr/>
        </p:nvSpPr>
        <p:spPr bwMode="auto">
          <a:xfrm rot="19926999">
            <a:off x="6477005" y="42672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6" name="AutoShape 24"/>
          <p:cNvSpPr>
            <a:spLocks noChangeArrowheads="1"/>
          </p:cNvSpPr>
          <p:nvPr/>
        </p:nvSpPr>
        <p:spPr bwMode="auto">
          <a:xfrm rot="19926999">
            <a:off x="2743205" y="50292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7" name="AutoShape 33"/>
          <p:cNvSpPr>
            <a:spLocks noChangeArrowheads="1"/>
          </p:cNvSpPr>
          <p:nvPr/>
        </p:nvSpPr>
        <p:spPr bwMode="auto">
          <a:xfrm>
            <a:off x="8229603" y="1981200"/>
            <a:ext cx="996951" cy="7953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8" name="AutoShape 28"/>
          <p:cNvSpPr>
            <a:spLocks noChangeArrowheads="1"/>
          </p:cNvSpPr>
          <p:nvPr/>
        </p:nvSpPr>
        <p:spPr bwMode="auto">
          <a:xfrm>
            <a:off x="6324600" y="43434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9" name="AutoShape 28"/>
          <p:cNvSpPr>
            <a:spLocks noChangeArrowheads="1"/>
          </p:cNvSpPr>
          <p:nvPr/>
        </p:nvSpPr>
        <p:spPr bwMode="auto">
          <a:xfrm>
            <a:off x="5410200" y="1676404"/>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0" name="AutoShape 32"/>
          <p:cNvSpPr>
            <a:spLocks noChangeArrowheads="1"/>
          </p:cNvSpPr>
          <p:nvPr/>
        </p:nvSpPr>
        <p:spPr bwMode="auto">
          <a:xfrm rot="17331562">
            <a:off x="7812881" y="2042322"/>
            <a:ext cx="715963" cy="596900"/>
          </a:xfrm>
          <a:prstGeom prst="irregularSeal1">
            <a:avLst/>
          </a:prstGeom>
          <a:gradFill rotWithShape="1">
            <a:gsLst>
              <a:gs pos="0">
                <a:srgbClr val="FF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1" name="AutoShape 24"/>
          <p:cNvSpPr>
            <a:spLocks noChangeArrowheads="1"/>
          </p:cNvSpPr>
          <p:nvPr/>
        </p:nvSpPr>
        <p:spPr bwMode="auto">
          <a:xfrm rot="19926999">
            <a:off x="6248405" y="41148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2" name="AutoShape 33"/>
          <p:cNvSpPr>
            <a:spLocks noChangeArrowheads="1"/>
          </p:cNvSpPr>
          <p:nvPr/>
        </p:nvSpPr>
        <p:spPr bwMode="auto">
          <a:xfrm>
            <a:off x="2057403" y="990600"/>
            <a:ext cx="996951" cy="8715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3" name="AutoShape 24"/>
          <p:cNvSpPr>
            <a:spLocks noChangeArrowheads="1"/>
          </p:cNvSpPr>
          <p:nvPr/>
        </p:nvSpPr>
        <p:spPr bwMode="auto">
          <a:xfrm rot="19926999">
            <a:off x="2590805" y="55626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4" name="AutoShape 24"/>
          <p:cNvSpPr>
            <a:spLocks noChangeArrowheads="1"/>
          </p:cNvSpPr>
          <p:nvPr/>
        </p:nvSpPr>
        <p:spPr bwMode="auto">
          <a:xfrm rot="19926999">
            <a:off x="9372605" y="54864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5" name="AutoShape 24"/>
          <p:cNvSpPr>
            <a:spLocks noChangeArrowheads="1"/>
          </p:cNvSpPr>
          <p:nvPr/>
        </p:nvSpPr>
        <p:spPr bwMode="auto">
          <a:xfrm rot="19926999">
            <a:off x="5791204" y="21336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6" name="AutoShape 33"/>
          <p:cNvSpPr>
            <a:spLocks noChangeArrowheads="1"/>
          </p:cNvSpPr>
          <p:nvPr/>
        </p:nvSpPr>
        <p:spPr bwMode="auto">
          <a:xfrm>
            <a:off x="8991603" y="1066800"/>
            <a:ext cx="996951" cy="8715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7" name="AutoShape 28"/>
          <p:cNvSpPr>
            <a:spLocks noChangeArrowheads="1"/>
          </p:cNvSpPr>
          <p:nvPr/>
        </p:nvSpPr>
        <p:spPr bwMode="auto">
          <a:xfrm>
            <a:off x="9372600" y="31242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8" name="AutoShape 28"/>
          <p:cNvSpPr>
            <a:spLocks noChangeArrowheads="1"/>
          </p:cNvSpPr>
          <p:nvPr/>
        </p:nvSpPr>
        <p:spPr bwMode="auto">
          <a:xfrm>
            <a:off x="2133600" y="30480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9" name="AutoShape 28"/>
          <p:cNvSpPr>
            <a:spLocks noChangeArrowheads="1"/>
          </p:cNvSpPr>
          <p:nvPr/>
        </p:nvSpPr>
        <p:spPr bwMode="auto">
          <a:xfrm>
            <a:off x="5715000" y="9906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40" name="AutoShape 28"/>
          <p:cNvSpPr>
            <a:spLocks noChangeArrowheads="1"/>
          </p:cNvSpPr>
          <p:nvPr/>
        </p:nvSpPr>
        <p:spPr bwMode="auto">
          <a:xfrm>
            <a:off x="5867400" y="53340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41" name="AutoShape 12"/>
          <p:cNvSpPr>
            <a:spLocks noChangeArrowheads="1"/>
          </p:cNvSpPr>
          <p:nvPr/>
        </p:nvSpPr>
        <p:spPr bwMode="auto">
          <a:xfrm>
            <a:off x="10134600" y="5943600"/>
            <a:ext cx="533400" cy="457200"/>
          </a:xfrm>
          <a:prstGeom prst="star32">
            <a:avLst>
              <a:gd name="adj" fmla="val 15056"/>
            </a:avLst>
          </a:prstGeom>
          <a:solidFill>
            <a:srgbClr val="FFFF00"/>
          </a:solidFill>
          <a:ln w="9525">
            <a:solidFill>
              <a:srgbClr val="FF3300"/>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latin typeface=".VnMonotype corsivaH" panose="020B7200000000000000" pitchFamily="34" charset="0"/>
            </a:endParaRPr>
          </a:p>
        </p:txBody>
      </p:sp>
      <p:grpSp>
        <p:nvGrpSpPr>
          <p:cNvPr id="2" name="Group 26"/>
          <p:cNvGrpSpPr>
            <a:grpSpLocks noChangeAspect="1"/>
          </p:cNvGrpSpPr>
          <p:nvPr/>
        </p:nvGrpSpPr>
        <p:grpSpPr bwMode="auto">
          <a:xfrm>
            <a:off x="1598838" y="746443"/>
            <a:ext cx="3425825" cy="2698751"/>
            <a:chOff x="4330" y="4900"/>
            <a:chExt cx="2400" cy="1872"/>
          </a:xfrm>
        </p:grpSpPr>
        <p:sp>
          <p:nvSpPr>
            <p:cNvPr id="5150" name="AutoShape 27"/>
            <p:cNvSpPr>
              <a:spLocks noChangeAspect="1" noChangeArrowheads="1"/>
            </p:cNvSpPr>
            <p:nvPr/>
          </p:nvSpPr>
          <p:spPr bwMode="auto">
            <a:xfrm>
              <a:off x="4330" y="4900"/>
              <a:ext cx="240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p>
          </p:txBody>
        </p:sp>
        <p:sp>
          <p:nvSpPr>
            <p:cNvPr id="5151" name="AutoShape 28" descr="2"/>
            <p:cNvSpPr>
              <a:spLocks noChangeArrowheads="1"/>
            </p:cNvSpPr>
            <p:nvPr/>
          </p:nvSpPr>
          <p:spPr bwMode="auto">
            <a:xfrm>
              <a:off x="4330" y="5923"/>
              <a:ext cx="2400" cy="849"/>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dirty="0"/>
            </a:p>
          </p:txBody>
        </p:sp>
        <p:pic>
          <p:nvPicPr>
            <p:cNvPr id="5152" name="Picture 29"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 y="5095"/>
              <a:ext cx="102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3" name="Picture 30"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 y="5834"/>
              <a:ext cx="1200"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31"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 y="5622"/>
              <a:ext cx="1557"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32"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 y="4900"/>
              <a:ext cx="868" cy="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6" name="Text Box 33"/>
            <p:cNvSpPr txBox="1">
              <a:spLocks noChangeArrowheads="1"/>
            </p:cNvSpPr>
            <p:nvPr/>
          </p:nvSpPr>
          <p:spPr bwMode="auto">
            <a:xfrm>
              <a:off x="5698" y="5672"/>
              <a:ext cx="68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cs typeface="Arial" panose="020B0604020202020204" pitchFamily="34" charset="0"/>
              </a:endParaRPr>
            </a:p>
          </p:txBody>
        </p:sp>
        <p:sp>
          <p:nvSpPr>
            <p:cNvPr id="5157" name="Text Box 34"/>
            <p:cNvSpPr txBox="1">
              <a:spLocks noChangeArrowheads="1"/>
            </p:cNvSpPr>
            <p:nvPr/>
          </p:nvSpPr>
          <p:spPr bwMode="auto">
            <a:xfrm>
              <a:off x="5618" y="5844"/>
              <a:ext cx="91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cs typeface="Arial" panose="020B0604020202020204" pitchFamily="34" charset="0"/>
              </a:endParaRPr>
            </a:p>
          </p:txBody>
        </p:sp>
        <p:sp>
          <p:nvSpPr>
            <p:cNvPr id="5158" name="Text Box 35"/>
            <p:cNvSpPr txBox="1">
              <a:spLocks noChangeArrowheads="1"/>
            </p:cNvSpPr>
            <p:nvPr/>
          </p:nvSpPr>
          <p:spPr bwMode="auto">
            <a:xfrm>
              <a:off x="5209" y="5784"/>
              <a:ext cx="63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cs typeface="Arial" panose="020B0604020202020204" pitchFamily="34" charset="0"/>
              </a:endParaRPr>
            </a:p>
          </p:txBody>
        </p:sp>
      </p:grpSp>
      <p:pic>
        <p:nvPicPr>
          <p:cNvPr id="5143" name="Picture 36" descr="http://dl10.glitter-graphics.net/pub/628/628290gqhiis6k6p.gif"/>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rot="5400000">
            <a:off x="-2261551" y="2522908"/>
            <a:ext cx="57753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44" name="Object 37"/>
          <p:cNvGraphicFramePr>
            <a:graphicFrameLocks noChangeAspect="1"/>
          </p:cNvGraphicFramePr>
          <p:nvPr>
            <p:extLst>
              <p:ext uri="{D42A27DB-BD31-4B8C-83A1-F6EECF244321}">
                <p14:modId xmlns:p14="http://schemas.microsoft.com/office/powerpoint/2010/main" val="449430113"/>
              </p:ext>
            </p:extLst>
          </p:nvPr>
        </p:nvGraphicFramePr>
        <p:xfrm>
          <a:off x="73028" y="3380585"/>
          <a:ext cx="2736851" cy="3444875"/>
        </p:xfrm>
        <a:graphic>
          <a:graphicData uri="http://schemas.openxmlformats.org/presentationml/2006/ole">
            <mc:AlternateContent xmlns:mc="http://schemas.openxmlformats.org/markup-compatibility/2006">
              <mc:Choice xmlns:v="urn:schemas-microsoft-com:vml" Requires="v">
                <p:oleObj name="Clip" r:id="rId9" imgW="3535680" imgH="4450080" progId="">
                  <p:embed/>
                </p:oleObj>
              </mc:Choice>
              <mc:Fallback>
                <p:oleObj name="Clip" r:id="rId9" imgW="3535680" imgH="445008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28" y="3380585"/>
                        <a:ext cx="2736851" cy="3444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WordArt 2"/>
          <p:cNvSpPr>
            <a:spLocks noChangeArrowheads="1" noChangeShapeType="1" noTextEdit="1"/>
          </p:cNvSpPr>
          <p:nvPr/>
        </p:nvSpPr>
        <p:spPr bwMode="auto">
          <a:xfrm>
            <a:off x="6953256" y="1266409"/>
            <a:ext cx="4286280" cy="1143000"/>
          </a:xfrm>
          <a:prstGeom prst="rect">
            <a:avLst/>
          </a:prstGeom>
        </p:spPr>
        <p:txBody>
          <a:bodyPr wrap="none" lIns="121917" tIns="60958" rIns="121917" bIns="60958" fromWordArt="1">
            <a:prstTxWarp prst="textPlain">
              <a:avLst>
                <a:gd name="adj" fmla="val 50000"/>
              </a:avLst>
            </a:prstTxWarp>
          </a:bodyPr>
          <a:lstStyle/>
          <a:p>
            <a:pPr algn="ctr"/>
            <a:r>
              <a:rPr lang="en-US" sz="3600" b="1" kern="10" dirty="0">
                <a:ln w="9525">
                  <a:solidFill>
                    <a:srgbClr val="008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3600" b="1" kern="10" dirty="0">
                <a:ln w="9525">
                  <a:solidFill>
                    <a:srgbClr val="008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a:t>
            </a:r>
            <a:r>
              <a:rPr lang="vi-VN" sz="3600" b="1" kern="10" dirty="0">
                <a:ln w="9525">
                  <a:solidFill>
                    <a:srgbClr val="008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4</a:t>
            </a:r>
            <a:r>
              <a:rPr lang="en-US" sz="3600" b="1" kern="10" dirty="0">
                <a:ln w="9525">
                  <a:solidFill>
                    <a:srgbClr val="008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sp>
        <p:nvSpPr>
          <p:cNvPr id="40" name="WordArt 3"/>
          <p:cNvSpPr>
            <a:spLocks noChangeArrowheads="1" noChangeShapeType="1" noTextEdit="1"/>
          </p:cNvSpPr>
          <p:nvPr/>
        </p:nvSpPr>
        <p:spPr bwMode="auto">
          <a:xfrm>
            <a:off x="1047716" y="3429001"/>
            <a:ext cx="8382059" cy="2028623"/>
          </a:xfrm>
          <a:prstGeom prst="rect">
            <a:avLst/>
          </a:prstGeom>
        </p:spPr>
        <p:txBody>
          <a:bodyPr wrap="none" lIns="121917" tIns="60958" rIns="121917" bIns="60958" fromWordArt="1">
            <a:prstTxWarp prst="textPlain">
              <a:avLst>
                <a:gd name="adj" fmla="val 50000"/>
              </a:avLst>
            </a:prstTxWarp>
          </a:bodyPr>
          <a:lstStyle/>
          <a:p>
            <a:pPr algn="ct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10 : KÌ DIỆU RỪNG XANH</a:t>
            </a:r>
          </a:p>
          <a:p>
            <a:pPr algn="ct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( 4 </a:t>
            </a:r>
            <a:r>
              <a:rPr lang="en-US" sz="36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p>
        </p:txBody>
      </p:sp>
      <p:sp>
        <p:nvSpPr>
          <p:cNvPr id="41" name="WordArt 4"/>
          <p:cNvSpPr>
            <a:spLocks noChangeArrowheads="1" noChangeShapeType="1" noTextEdit="1"/>
          </p:cNvSpPr>
          <p:nvPr/>
        </p:nvSpPr>
        <p:spPr bwMode="auto">
          <a:xfrm>
            <a:off x="1992578" y="5858674"/>
            <a:ext cx="8311487" cy="833023"/>
          </a:xfrm>
          <a:prstGeom prst="rect">
            <a:avLst/>
          </a:prstGeom>
        </p:spPr>
        <p:txBody>
          <a:bodyPr wrap="none" lIns="121917" tIns="60958" rIns="121917" bIns="60958" fromWordArt="1">
            <a:prstTxWarp prst="textPlain">
              <a:avLst>
                <a:gd name="adj" fmla="val 50000"/>
              </a:avLst>
            </a:prstTxWarp>
          </a:bodyPr>
          <a:lstStyle/>
          <a:p>
            <a:pPr algn="ct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a:t>
            </a:r>
            <a:r>
              <a:rPr lang="vi-VN" sz="3600" b="1" kern="1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LÊ THI THU HƯỜNG</a:t>
            </a:r>
            <a:endPar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
        <p:nvSpPr>
          <p:cNvPr id="42" name="WordArt 16"/>
          <p:cNvSpPr>
            <a:spLocks noChangeArrowheads="1" noChangeShapeType="1" noTextEdit="1"/>
          </p:cNvSpPr>
          <p:nvPr/>
        </p:nvSpPr>
        <p:spPr bwMode="auto">
          <a:xfrm>
            <a:off x="1782653" y="48579"/>
            <a:ext cx="9285683" cy="519955"/>
          </a:xfrm>
          <a:prstGeom prst="rect">
            <a:avLst/>
          </a:prstGeom>
        </p:spPr>
        <p:txBody>
          <a:bodyPr wrap="none" lIns="121917" tIns="60958" rIns="121917" bIns="60958" fromWordArt="1">
            <a:prstTxWarp prst="textPlain">
              <a:avLst>
                <a:gd name="adj" fmla="val 50000"/>
              </a:avLst>
            </a:prstTxWarp>
          </a:bodyPr>
          <a:lstStyle/>
          <a:p>
            <a:pPr algn="ctr"/>
            <a:r>
              <a:rPr lang="vi-VN"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a:t>
            </a:r>
            <a:r>
              <a:rPr lang="vi-VN"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ĐA PHÚC</a:t>
            </a:r>
            <a:endParaRPr lang="en-US"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0402762"/>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3734" y="1571613"/>
            <a:ext cx="7323943" cy="1149032"/>
          </a:xfrm>
          <a:prstGeom prst="rect">
            <a:avLst/>
          </a:prstGeom>
          <a:noFill/>
        </p:spPr>
        <p:txBody>
          <a:bodyPr wrap="square" lIns="121917" tIns="60958" rIns="121917" bIns="60958" rtlCol="0">
            <a:spAutoFit/>
          </a:bodyPr>
          <a:lstStyle/>
          <a:p>
            <a:r>
              <a:rPr lang="en-US" sz="6700" b="1" dirty="0">
                <a:solidFill>
                  <a:srgbClr val="0000FF"/>
                </a:solidFill>
                <a:latin typeface="Times New Roman" pitchFamily="18" charset="0"/>
                <a:cs typeface="Times New Roman" pitchFamily="18" charset="0"/>
              </a:rPr>
              <a:t>ĐỌC LẠI BÀI</a:t>
            </a:r>
            <a:endParaRPr lang="vi-VN" sz="6700" b="1" dirty="0">
              <a:solidFill>
                <a:srgbClr val="0000FF"/>
              </a:solidFill>
              <a:latin typeface="Times New Roman" pitchFamily="18" charset="0"/>
              <a:cs typeface="Times New Roman" pitchFamily="18" charset="0"/>
            </a:endParaRPr>
          </a:p>
        </p:txBody>
      </p:sp>
      <p:pic>
        <p:nvPicPr>
          <p:cNvPr id="13"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 y="1383021"/>
            <a:ext cx="3883153" cy="3117551"/>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4023360" y="3146103"/>
            <a:ext cx="7631469" cy="779700"/>
          </a:xfrm>
          <a:prstGeom prst="rect">
            <a:avLst/>
          </a:prstGeom>
          <a:noFill/>
        </p:spPr>
        <p:txBody>
          <a:bodyPr wrap="square" lIns="121917" tIns="60958" rIns="121917" bIns="60958" rtlCol="0">
            <a:spAutoFit/>
          </a:bodyPr>
          <a:lstStyle/>
          <a:p>
            <a:pPr algn="ctr"/>
            <a:r>
              <a:rPr lang="en-US" sz="4300" b="1" dirty="0">
                <a:solidFill>
                  <a:srgbClr val="009900"/>
                </a:solidFill>
                <a:latin typeface="Times New Roman" pitchFamily="18" charset="0"/>
                <a:cs typeface="Times New Roman" pitchFamily="18" charset="0"/>
              </a:rPr>
              <a:t>* LUYỆN ĐỌC DIỄN CẢM</a:t>
            </a:r>
            <a:endParaRPr lang="vi-VN" sz="4300" b="1" dirty="0">
              <a:solidFill>
                <a:srgbClr val="009900"/>
              </a:solidFill>
              <a:latin typeface="Times New Roman" pitchFamily="18" charset="0"/>
              <a:cs typeface="Times New Roman" pitchFamily="18" charset="0"/>
            </a:endParaRPr>
          </a:p>
        </p:txBody>
      </p:sp>
      <p:sp>
        <p:nvSpPr>
          <p:cNvPr id="9" name="TextBox 8"/>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8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14" name="TextBox 13"/>
          <p:cNvSpPr txBox="1"/>
          <p:nvPr/>
        </p:nvSpPr>
        <p:spPr>
          <a:xfrm>
            <a:off x="0" y="421905"/>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91440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Kì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xanh</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292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8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4" name="TextBox 3"/>
          <p:cNvSpPr txBox="1"/>
          <p:nvPr/>
        </p:nvSpPr>
        <p:spPr>
          <a:xfrm>
            <a:off x="0" y="421905"/>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5" name="TextBox 4"/>
          <p:cNvSpPr txBox="1"/>
          <p:nvPr/>
        </p:nvSpPr>
        <p:spPr>
          <a:xfrm>
            <a:off x="0" y="91440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Kì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xanh</a:t>
            </a:r>
            <a:endParaRPr lang="en-US" sz="2800" b="1" dirty="0">
              <a:solidFill>
                <a:srgbClr val="FF0000"/>
              </a:solidFill>
              <a:latin typeface="Times New Roman" pitchFamily="18" charset="0"/>
              <a:cs typeface="Times New Roman" pitchFamily="18" charset="0"/>
            </a:endParaRPr>
          </a:p>
        </p:txBody>
      </p:sp>
      <p:sp>
        <p:nvSpPr>
          <p:cNvPr id="6" name="TextBox 5"/>
          <p:cNvSpPr txBox="1"/>
          <p:nvPr/>
        </p:nvSpPr>
        <p:spPr>
          <a:xfrm>
            <a:off x="0" y="1182414"/>
            <a:ext cx="4051738" cy="523220"/>
          </a:xfrm>
          <a:prstGeom prst="rect">
            <a:avLst/>
          </a:prstGeom>
          <a:noFill/>
        </p:spPr>
        <p:txBody>
          <a:bodyPr wrap="square" rtlCol="0">
            <a:spAutoFit/>
          </a:bodyPr>
          <a:lstStyle/>
          <a:p>
            <a:r>
              <a:rPr lang="en-US" sz="2800" b="1" dirty="0" err="1">
                <a:solidFill>
                  <a:srgbClr val="008000"/>
                </a:solidFill>
                <a:latin typeface="Times New Roman" pitchFamily="18" charset="0"/>
                <a:cs typeface="Times New Roman" pitchFamily="18" charset="0"/>
              </a:rPr>
              <a:t>Luyện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theo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văn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bản</a:t>
            </a:r>
            <a:r>
              <a:rPr lang="en-US" sz="2800" b="1" dirty="0">
                <a:solidFill>
                  <a:srgbClr val="008000"/>
                </a:solidFill>
                <a:latin typeface="Times New Roman" pitchFamily="18" charset="0"/>
                <a:cs typeface="Times New Roman" pitchFamily="18" charset="0"/>
              </a:rPr>
              <a:t>.</a:t>
            </a:r>
          </a:p>
        </p:txBody>
      </p:sp>
      <p:sp>
        <p:nvSpPr>
          <p:cNvPr id="7" name="TextBox 6"/>
          <p:cNvSpPr txBox="1"/>
          <p:nvPr/>
        </p:nvSpPr>
        <p:spPr>
          <a:xfrm>
            <a:off x="0" y="1639614"/>
            <a:ext cx="12192000" cy="954107"/>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1. </a:t>
            </a:r>
            <a:r>
              <a:rPr lang="vi-VN" sz="2800" b="1" dirty="0">
                <a:solidFill>
                  <a:srgbClr val="0000FF"/>
                </a:solidFill>
                <a:latin typeface="Times New Roman" pitchFamily="18" charset="0"/>
                <a:cs typeface="Times New Roman" pitchFamily="18" charset="0"/>
              </a:rPr>
              <a:t>Trong bài Kì diệu rừng xanh, những sự vật nào của tự nhiên được quan sát và miêu tả</a:t>
            </a:r>
            <a:r>
              <a:rPr lang="en-US" sz="2800" b="1" dirty="0">
                <a:solidFill>
                  <a:srgbClr val="0000FF"/>
                </a:solidFill>
                <a:latin typeface="Times New Roman" pitchFamily="18" charset="0"/>
                <a:cs typeface="Times New Roman" pitchFamily="18" charset="0"/>
              </a:rPr>
              <a:t>.</a:t>
            </a:r>
          </a:p>
        </p:txBody>
      </p:sp>
      <p:sp>
        <p:nvSpPr>
          <p:cNvPr id="8" name="TextBox 7"/>
          <p:cNvSpPr txBox="1"/>
          <p:nvPr/>
        </p:nvSpPr>
        <p:spPr>
          <a:xfrm>
            <a:off x="0" y="3358055"/>
            <a:ext cx="4288221"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hiện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tượng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tự</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nhiên</a:t>
            </a:r>
            <a:r>
              <a:rPr lang="en-US" sz="2800" b="1" dirty="0">
                <a:solidFill>
                  <a:srgbClr val="008000"/>
                </a:solidFill>
                <a:latin typeface="Times New Roman" pitchFamily="18" charset="0"/>
                <a:cs typeface="Times New Roman" pitchFamily="18" charset="0"/>
              </a:rPr>
              <a:t>:</a:t>
            </a:r>
          </a:p>
        </p:txBody>
      </p:sp>
      <p:sp>
        <p:nvSpPr>
          <p:cNvPr id="9" name="TextBox 8"/>
          <p:cNvSpPr txBox="1"/>
          <p:nvPr/>
        </p:nvSpPr>
        <p:spPr>
          <a:xfrm>
            <a:off x="0" y="2459421"/>
            <a:ext cx="2869324"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thực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vật</a:t>
            </a:r>
            <a:r>
              <a:rPr lang="en-US" sz="2800" b="1" dirty="0">
                <a:solidFill>
                  <a:srgbClr val="008000"/>
                </a:solidFill>
                <a:latin typeface="Times New Roman" pitchFamily="18" charset="0"/>
                <a:cs typeface="Times New Roman" pitchFamily="18" charset="0"/>
              </a:rPr>
              <a:t>: </a:t>
            </a:r>
          </a:p>
        </p:txBody>
      </p:sp>
      <p:sp>
        <p:nvSpPr>
          <p:cNvPr id="10" name="TextBox 9"/>
          <p:cNvSpPr txBox="1"/>
          <p:nvPr/>
        </p:nvSpPr>
        <p:spPr>
          <a:xfrm>
            <a:off x="0" y="2869323"/>
            <a:ext cx="2869324"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Về</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động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vật</a:t>
            </a:r>
            <a:r>
              <a:rPr lang="en-US" sz="2800" b="1" dirty="0">
                <a:solidFill>
                  <a:srgbClr val="008000"/>
                </a:solidFill>
                <a:latin typeface="Times New Roman" pitchFamily="18" charset="0"/>
                <a:cs typeface="Times New Roman" pitchFamily="18" charset="0"/>
              </a:rPr>
              <a:t>: </a:t>
            </a:r>
          </a:p>
        </p:txBody>
      </p:sp>
      <p:sp>
        <p:nvSpPr>
          <p:cNvPr id="12" name="TextBox 11"/>
          <p:cNvSpPr txBox="1"/>
          <p:nvPr/>
        </p:nvSpPr>
        <p:spPr>
          <a:xfrm>
            <a:off x="2506718" y="2459421"/>
            <a:ext cx="9270124" cy="523220"/>
          </a:xfrm>
          <a:prstGeom prst="rect">
            <a:avLst/>
          </a:prstGeom>
          <a:noFill/>
        </p:spPr>
        <p:txBody>
          <a:bodyPr wrap="square" rtlCol="0">
            <a:spAutoFit/>
          </a:bodyPr>
          <a:lstStyle/>
          <a:p>
            <a:r>
              <a:rPr lang="en-US" sz="2800" b="1" dirty="0">
                <a:solidFill>
                  <a:srgbClr val="FF0066"/>
                </a:solidFill>
                <a:latin typeface="Times New Roman" pitchFamily="18" charset="0"/>
                <a:cs typeface="Times New Roman" pitchFamily="18" charset="0"/>
              </a:rPr>
              <a:t>V</a:t>
            </a:r>
            <a:r>
              <a:rPr lang="vi-VN" sz="2800" b="1" dirty="0">
                <a:solidFill>
                  <a:srgbClr val="FF0066"/>
                </a:solidFill>
                <a:latin typeface="Times New Roman" pitchFamily="18" charset="0"/>
                <a:cs typeface="Times New Roman" pitchFamily="18" charset="0"/>
              </a:rPr>
              <a:t>ạt nấm dại, rừng khộp (rừng thưa lá rộng), vạt cỏ xanh.</a:t>
            </a:r>
          </a:p>
        </p:txBody>
      </p:sp>
      <p:sp>
        <p:nvSpPr>
          <p:cNvPr id="14" name="TextBox 13"/>
          <p:cNvSpPr txBox="1"/>
          <p:nvPr/>
        </p:nvSpPr>
        <p:spPr>
          <a:xfrm>
            <a:off x="2490952" y="2869323"/>
            <a:ext cx="9701047" cy="523220"/>
          </a:xfrm>
          <a:prstGeom prst="rect">
            <a:avLst/>
          </a:prstGeom>
          <a:noFill/>
        </p:spPr>
        <p:txBody>
          <a:bodyPr wrap="square" rtlCol="0">
            <a:spAutoFit/>
          </a:bodyPr>
          <a:lstStyle/>
          <a:p>
            <a:r>
              <a:rPr lang="en-US" sz="2800" b="1" dirty="0">
                <a:solidFill>
                  <a:srgbClr val="FF0066"/>
                </a:solidFill>
                <a:latin typeface="Times New Roman" pitchFamily="18" charset="0"/>
                <a:cs typeface="Times New Roman" pitchFamily="18" charset="0"/>
              </a:rPr>
              <a:t>N</a:t>
            </a:r>
            <a:r>
              <a:rPr lang="vi-VN" sz="2800" b="1" dirty="0">
                <a:solidFill>
                  <a:srgbClr val="FF0066"/>
                </a:solidFill>
                <a:latin typeface="Times New Roman" pitchFamily="18" charset="0"/>
                <a:cs typeface="Times New Roman" pitchFamily="18" charset="0"/>
              </a:rPr>
              <a:t>hững con vượn bạc má, những con chồn sóc</a:t>
            </a:r>
            <a:r>
              <a:rPr lang="en-US" sz="2800" b="1" dirty="0">
                <a:solidFill>
                  <a:srgbClr val="FF0066"/>
                </a:solidFill>
                <a:latin typeface="Times New Roman" pitchFamily="18" charset="0"/>
                <a:cs typeface="Times New Roman" pitchFamily="18" charset="0"/>
              </a:rPr>
              <a:t>,…</a:t>
            </a:r>
          </a:p>
        </p:txBody>
      </p:sp>
      <p:sp>
        <p:nvSpPr>
          <p:cNvPr id="15" name="TextBox 14"/>
          <p:cNvSpPr txBox="1"/>
          <p:nvPr/>
        </p:nvSpPr>
        <p:spPr>
          <a:xfrm>
            <a:off x="4146331" y="3373821"/>
            <a:ext cx="2096813" cy="523220"/>
          </a:xfrm>
          <a:prstGeom prst="rect">
            <a:avLst/>
          </a:prstGeom>
          <a:noFill/>
        </p:spPr>
        <p:txBody>
          <a:bodyPr wrap="square" rtlCol="0">
            <a:spAutoFit/>
          </a:bodyPr>
          <a:lstStyle/>
          <a:p>
            <a:r>
              <a:rPr lang="en-US" sz="2800" b="1" dirty="0" err="1">
                <a:solidFill>
                  <a:srgbClr val="FF0066"/>
                </a:solidFill>
                <a:latin typeface="Times New Roman" pitchFamily="18" charset="0"/>
                <a:cs typeface="Times New Roman" pitchFamily="18" charset="0"/>
              </a:rPr>
              <a:t>Nắng</a:t>
            </a:r>
            <a:endParaRPr lang="vi-VN" sz="2800" b="1" dirty="0">
              <a:solidFill>
                <a:srgbClr val="FF0066"/>
              </a:solidFill>
              <a:latin typeface="Times New Roman" pitchFamily="18" charset="0"/>
              <a:cs typeface="Times New Roman" pitchFamily="18" charset="0"/>
            </a:endParaRPr>
          </a:p>
        </p:txBody>
      </p:sp>
      <p:sp>
        <p:nvSpPr>
          <p:cNvPr id="16" name="TextBox 15"/>
          <p:cNvSpPr txBox="1"/>
          <p:nvPr/>
        </p:nvSpPr>
        <p:spPr>
          <a:xfrm>
            <a:off x="0" y="3815256"/>
            <a:ext cx="12192000" cy="523220"/>
          </a:xfrm>
          <a:prstGeom prst="rect">
            <a:avLst/>
          </a:prstGeom>
          <a:noFill/>
        </p:spPr>
        <p:txBody>
          <a:bodyPr wrap="square" rtlCol="0">
            <a:spAutoFit/>
          </a:bodyPr>
          <a:lstStyle/>
          <a:p>
            <a:pPr lvl="0"/>
            <a:r>
              <a:rPr lang="en-US" sz="2800" b="1" dirty="0">
                <a:solidFill>
                  <a:srgbClr val="0000FF"/>
                </a:solidFill>
                <a:latin typeface="Times New Roman" pitchFamily="18" charset="0"/>
                <a:cs typeface="Times New Roman" pitchFamily="18" charset="0"/>
              </a:rPr>
              <a:t>2. </a:t>
            </a:r>
            <a:r>
              <a:rPr lang="vi-VN" sz="2800" b="1" dirty="0">
                <a:solidFill>
                  <a:srgbClr val="0000FF"/>
                </a:solidFill>
                <a:latin typeface="Times New Roman" pitchFamily="18" charset="0"/>
                <a:cs typeface="Times New Roman" pitchFamily="18" charset="0"/>
              </a:rPr>
              <a:t>Tìm từ đồng nghĩa với mỗi từ dưới đây. Đặt câu với từ em tìm được</a:t>
            </a:r>
            <a:r>
              <a:rPr lang="en-US" sz="2800" b="1" dirty="0">
                <a:solidFill>
                  <a:srgbClr val="0000FF"/>
                </a:solidFill>
                <a:latin typeface="Times New Roman" pitchFamily="18" charset="0"/>
                <a:cs typeface="Times New Roman" pitchFamily="18" charset="0"/>
              </a:rPr>
              <a:t>.</a:t>
            </a:r>
          </a:p>
        </p:txBody>
      </p:sp>
      <p:sp>
        <p:nvSpPr>
          <p:cNvPr id="17" name="TextBox 16"/>
          <p:cNvSpPr txBox="1"/>
          <p:nvPr/>
        </p:nvSpPr>
        <p:spPr>
          <a:xfrm>
            <a:off x="0" y="5108029"/>
            <a:ext cx="1655379" cy="523220"/>
          </a:xfrm>
          <a:prstGeom prst="rect">
            <a:avLst/>
          </a:prstGeom>
          <a:noFill/>
        </p:spPr>
        <p:txBody>
          <a:bodyPr wrap="square" rtlCol="0">
            <a:spAutoFit/>
          </a:bodyPr>
          <a:lstStyle/>
          <a:p>
            <a:pPr lvl="0"/>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hon</a:t>
            </a:r>
            <a:r>
              <a:rPr lang="en-US" sz="2800" b="1" dirty="0">
                <a:solidFill>
                  <a:srgbClr val="0000FF"/>
                </a:solidFill>
                <a:latin typeface="Times New Roman" pitchFamily="18" charset="0"/>
                <a:cs typeface="Times New Roman" pitchFamily="18" charset="0"/>
              </a:rPr>
              <a:t>: </a:t>
            </a:r>
          </a:p>
        </p:txBody>
      </p:sp>
      <p:sp>
        <p:nvSpPr>
          <p:cNvPr id="18" name="TextBox 17"/>
          <p:cNvSpPr txBox="1"/>
          <p:nvPr/>
        </p:nvSpPr>
        <p:spPr>
          <a:xfrm>
            <a:off x="0" y="5960192"/>
            <a:ext cx="2159876" cy="523220"/>
          </a:xfrm>
          <a:prstGeom prst="rect">
            <a:avLst/>
          </a:prstGeom>
          <a:noFill/>
        </p:spPr>
        <p:txBody>
          <a:bodyPr wrap="square" rtlCol="0">
            <a:spAutoFit/>
          </a:bodyPr>
          <a:lstStyle/>
          <a:p>
            <a:pPr lvl="0"/>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thưa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thớt</a:t>
            </a:r>
            <a:r>
              <a:rPr lang="en-US" sz="2800" b="1" dirty="0">
                <a:solidFill>
                  <a:srgbClr val="0000FF"/>
                </a:solidFill>
                <a:latin typeface="Times New Roman" pitchFamily="18" charset="0"/>
                <a:cs typeface="Times New Roman" pitchFamily="18" charset="0"/>
              </a:rPr>
              <a:t>: </a:t>
            </a:r>
          </a:p>
        </p:txBody>
      </p:sp>
      <p:sp>
        <p:nvSpPr>
          <p:cNvPr id="19" name="TextBox 18"/>
          <p:cNvSpPr txBox="1"/>
          <p:nvPr/>
        </p:nvSpPr>
        <p:spPr>
          <a:xfrm>
            <a:off x="0" y="4240924"/>
            <a:ext cx="1844566" cy="492443"/>
          </a:xfrm>
          <a:prstGeom prst="rect">
            <a:avLst/>
          </a:prstGeom>
          <a:noFill/>
        </p:spPr>
        <p:txBody>
          <a:bodyPr wrap="square" rtlCol="0">
            <a:spAutoFit/>
          </a:bodyPr>
          <a:lstStyle/>
          <a:p>
            <a:pPr lvl="0"/>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gọn</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ghẽ</a:t>
            </a:r>
            <a:r>
              <a:rPr lang="en-US" sz="2600" b="1" dirty="0">
                <a:solidFill>
                  <a:srgbClr val="0000FF"/>
                </a:solidFill>
                <a:latin typeface="Times New Roman" pitchFamily="18" charset="0"/>
                <a:cs typeface="Times New Roman" pitchFamily="18" charset="0"/>
              </a:rPr>
              <a:t>: </a:t>
            </a:r>
          </a:p>
        </p:txBody>
      </p:sp>
      <p:sp>
        <p:nvSpPr>
          <p:cNvPr id="20" name="TextBox 19"/>
          <p:cNvSpPr txBox="1"/>
          <p:nvPr/>
        </p:nvSpPr>
        <p:spPr>
          <a:xfrm>
            <a:off x="2065283" y="4256690"/>
            <a:ext cx="9827173" cy="892552"/>
          </a:xfrm>
          <a:prstGeom prst="rect">
            <a:avLst/>
          </a:prstGeom>
          <a:noFill/>
        </p:spPr>
        <p:txBody>
          <a:bodyPr wrap="square" rtlCol="0">
            <a:spAutoFit/>
          </a:bodyPr>
          <a:lstStyle/>
          <a:p>
            <a:pPr lvl="0"/>
            <a:r>
              <a:rPr lang="en-US" sz="2600" b="1" dirty="0" err="1">
                <a:latin typeface="Times New Roman" pitchFamily="18" charset="0"/>
                <a:cs typeface="Times New Roman" pitchFamily="18" charset="0"/>
              </a:rPr>
              <a:t>gọn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gàng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gọn</a:t>
            </a:r>
            <a:r>
              <a:rPr lang="en-US" sz="2600" b="1" dirty="0">
                <a:latin typeface="Times New Roman" pitchFamily="18" charset="0"/>
                <a:cs typeface="Times New Roman" pitchFamily="18" charset="0"/>
              </a:rPr>
              <a:t> ,…</a:t>
            </a:r>
          </a:p>
          <a:p>
            <a:pPr lvl="0"/>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Em</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dọn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nhà</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gọn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gàng</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ngăn</a:t>
            </a:r>
            <a:r>
              <a:rPr lang="en-US" sz="2600" b="1" dirty="0">
                <a:latin typeface="Times New Roman" pitchFamily="18" charset="0"/>
                <a:cs typeface="Times New Roman" pitchFamily="18" charset="0"/>
              </a:rPr>
              <a:t> </a:t>
            </a:r>
            <a:r>
              <a:rPr lang="en-US" sz="2600" b="1" dirty="0" err="1">
                <a:latin typeface="Times New Roman" pitchFamily="18" charset="0"/>
                <a:cs typeface="Times New Roman" pitchFamily="18" charset="0"/>
              </a:rPr>
              <a:t>nắp</a:t>
            </a:r>
            <a:r>
              <a:rPr lang="en-US" sz="2600" b="1" dirty="0">
                <a:latin typeface="Times New Roman" pitchFamily="18" charset="0"/>
                <a:cs typeface="Times New Roman" pitchFamily="18" charset="0"/>
              </a:rPr>
              <a:t>.</a:t>
            </a:r>
          </a:p>
        </p:txBody>
      </p:sp>
      <p:sp>
        <p:nvSpPr>
          <p:cNvPr id="21" name="TextBox 20"/>
          <p:cNvSpPr txBox="1"/>
          <p:nvPr/>
        </p:nvSpPr>
        <p:spPr>
          <a:xfrm>
            <a:off x="2017987" y="5092263"/>
            <a:ext cx="9774620" cy="892552"/>
          </a:xfrm>
          <a:prstGeom prst="rect">
            <a:avLst/>
          </a:prstGeom>
          <a:noFill/>
        </p:spPr>
        <p:txBody>
          <a:bodyPr wrap="square" rtlCol="0">
            <a:spAutoFit/>
          </a:bodyPr>
          <a:lstStyle/>
          <a:p>
            <a:pPr lvl="0"/>
            <a:r>
              <a:rPr lang="vi-VN" sz="2600" b="1" dirty="0">
                <a:latin typeface="Times New Roman" pitchFamily="18" charset="0"/>
                <a:cs typeface="Times New Roman" pitchFamily="18" charset="0"/>
              </a:rPr>
              <a:t>tí xíu, bé xíu,... </a:t>
            </a:r>
            <a:endParaRPr lang="en-US" sz="2600" b="1" dirty="0">
              <a:latin typeface="Times New Roman" pitchFamily="18" charset="0"/>
              <a:cs typeface="Times New Roman" pitchFamily="18" charset="0"/>
            </a:endParaRPr>
          </a:p>
          <a:p>
            <a:pPr lvl="0"/>
            <a:r>
              <a:rPr lang="en-US" sz="2600" b="1" dirty="0">
                <a:latin typeface="Times New Roman" pitchFamily="18" charset="0"/>
                <a:cs typeface="Times New Roman" pitchFamily="18" charset="0"/>
              </a:rPr>
              <a:t>- </a:t>
            </a:r>
            <a:r>
              <a:rPr lang="vi-VN" sz="2600" b="1" dirty="0">
                <a:latin typeface="Times New Roman" pitchFamily="18" charset="0"/>
                <a:cs typeface="Times New Roman" pitchFamily="18" charset="0"/>
              </a:rPr>
              <a:t>Những chú kiến nhỏ tí xíu cũng hạt vừng trên lưng</a:t>
            </a:r>
            <a:r>
              <a:rPr lang="en-US" sz="2600" b="1" dirty="0">
                <a:latin typeface="Times New Roman" pitchFamily="18" charset="0"/>
                <a:cs typeface="Times New Roman" pitchFamily="18" charset="0"/>
              </a:rPr>
              <a:t>.</a:t>
            </a:r>
            <a:endParaRPr lang="vi-VN" sz="2600" b="1" dirty="0">
              <a:latin typeface="Times New Roman" pitchFamily="18" charset="0"/>
              <a:cs typeface="Times New Roman" pitchFamily="18" charset="0"/>
            </a:endParaRPr>
          </a:p>
        </p:txBody>
      </p:sp>
      <p:sp>
        <p:nvSpPr>
          <p:cNvPr id="22" name="TextBox 21"/>
          <p:cNvSpPr txBox="1"/>
          <p:nvPr/>
        </p:nvSpPr>
        <p:spPr>
          <a:xfrm>
            <a:off x="2002220" y="5965448"/>
            <a:ext cx="9601200" cy="892552"/>
          </a:xfrm>
          <a:prstGeom prst="rect">
            <a:avLst/>
          </a:prstGeom>
          <a:noFill/>
        </p:spPr>
        <p:txBody>
          <a:bodyPr wrap="square" rtlCol="0">
            <a:spAutoFit/>
          </a:bodyPr>
          <a:lstStyle/>
          <a:p>
            <a:pPr lvl="0"/>
            <a:r>
              <a:rPr lang="vi-VN" sz="2600" b="1" dirty="0">
                <a:latin typeface="Times New Roman" pitchFamily="18" charset="0"/>
                <a:cs typeface="Times New Roman" pitchFamily="18" charset="0"/>
              </a:rPr>
              <a:t>lưa thưa / lơ thơ</a:t>
            </a:r>
            <a:r>
              <a:rPr lang="en-US" sz="2600" b="1" dirty="0">
                <a:latin typeface="Times New Roman" pitchFamily="18" charset="0"/>
                <a:cs typeface="Times New Roman" pitchFamily="18" charset="0"/>
              </a:rPr>
              <a:t>,…</a:t>
            </a:r>
          </a:p>
          <a:p>
            <a:pPr lvl="0"/>
            <a:r>
              <a:rPr lang="vi-VN" sz="2600" b="1" dirty="0">
                <a:latin typeface="Times New Roman" pitchFamily="18" charset="0"/>
                <a:cs typeface="Times New Roman" pitchFamily="18" charset="0"/>
              </a:rPr>
              <a:t> </a:t>
            </a:r>
            <a:r>
              <a:rPr lang="en-US" sz="2600" b="1" dirty="0">
                <a:latin typeface="Times New Roman" pitchFamily="18" charset="0"/>
                <a:cs typeface="Times New Roman" pitchFamily="18" charset="0"/>
              </a:rPr>
              <a:t>- </a:t>
            </a:r>
            <a:r>
              <a:rPr lang="vi-VN" sz="2600" b="1" dirty="0">
                <a:latin typeface="Times New Roman" pitchFamily="18" charset="0"/>
                <a:cs typeface="Times New Roman" pitchFamily="18" charset="0"/>
              </a:rPr>
              <a:t>Sau trận lũ, vườn chỉ còn vài gốc cây lưa thưa</a:t>
            </a:r>
            <a:r>
              <a:rPr lang="en-US" sz="2600" b="1" dirty="0">
                <a:latin typeface="Times New Roman" pitchFamily="18" charset="0"/>
                <a:cs typeface="Times New Roman" pitchFamily="18" charset="0"/>
              </a:rPr>
              <a:t>.</a:t>
            </a:r>
            <a:endParaRPr lang="vi-VN" sz="2600" b="1"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7"/>
                                        </p:tgtEl>
                                        <p:attrNameLst>
                                          <p:attrName>style.visibility</p:attrName>
                                        </p:attrNameLst>
                                      </p:cBhvr>
                                      <p:to>
                                        <p:strVal val="visible"/>
                                      </p:to>
                                    </p:set>
                                    <p:anim calcmode="discrete" valueType="clr">
                                      <p:cBhvr override="childStyle">
                                        <p:cTn id="14"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7"/>
                                        </p:tgtEl>
                                        <p:attrNameLst>
                                          <p:attrName>fillcolor</p:attrName>
                                        </p:attrNameLst>
                                      </p:cBhvr>
                                      <p:tavLst>
                                        <p:tav tm="0">
                                          <p:val>
                                            <p:clrVal>
                                              <a:schemeClr val="accent2"/>
                                            </p:clrVal>
                                          </p:val>
                                        </p:tav>
                                        <p:tav tm="50000">
                                          <p:val>
                                            <p:clrVal>
                                              <a:schemeClr val="hlink"/>
                                            </p:clrVal>
                                          </p:val>
                                        </p:tav>
                                      </p:tavLst>
                                    </p:anim>
                                    <p:set>
                                      <p:cBhvr>
                                        <p:cTn id="16" dur="80"/>
                                        <p:tgtEl>
                                          <p:spTgt spid="7"/>
                                        </p:tgtEl>
                                        <p:attrNameLst>
                                          <p:attrName>fill.type</p:attrName>
                                        </p:attrNameLst>
                                      </p:cBhvr>
                                      <p:to>
                                        <p:strVal val="solid"/>
                                      </p:to>
                                    </p:set>
                                  </p:childTnLst>
                                </p:cTn>
                              </p:par>
                            </p:childTnLst>
                          </p:cTn>
                        </p:par>
                        <p:par>
                          <p:cTn id="17" fill="hold">
                            <p:stCondLst>
                              <p:cond delay="2760"/>
                            </p:stCondLst>
                            <p:childTnLst>
                              <p:par>
                                <p:cTn id="18" presetID="27" presetClass="entr" presetSubtype="0" fill="hold" grpId="0" nodeType="afterEffect">
                                  <p:stCondLst>
                                    <p:cond delay="0"/>
                                  </p:stCondLst>
                                  <p:iterate type="lt">
                                    <p:tmPct val="50000"/>
                                  </p:iterate>
                                  <p:childTnLst>
                                    <p:set>
                                      <p:cBhvr>
                                        <p:cTn id="19" dur="1" fill="hold">
                                          <p:stCondLst>
                                            <p:cond delay="0"/>
                                          </p:stCondLst>
                                        </p:cTn>
                                        <p:tgtEl>
                                          <p:spTgt spid="9"/>
                                        </p:tgtEl>
                                        <p:attrNameLst>
                                          <p:attrName>style.visibility</p:attrName>
                                        </p:attrNameLst>
                                      </p:cBhvr>
                                      <p:to>
                                        <p:strVal val="visible"/>
                                      </p:to>
                                    </p:set>
                                    <p:anim calcmode="discrete" valueType="clr">
                                      <p:cBhvr override="childStyle">
                                        <p:cTn id="20"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9"/>
                                        </p:tgtEl>
                                        <p:attrNameLst>
                                          <p:attrName>fillcolor</p:attrName>
                                        </p:attrNameLst>
                                      </p:cBhvr>
                                      <p:tavLst>
                                        <p:tav tm="0">
                                          <p:val>
                                            <p:clrVal>
                                              <a:schemeClr val="accent2"/>
                                            </p:clrVal>
                                          </p:val>
                                        </p:tav>
                                        <p:tav tm="50000">
                                          <p:val>
                                            <p:clrVal>
                                              <a:schemeClr val="hlink"/>
                                            </p:clrVal>
                                          </p:val>
                                        </p:tav>
                                      </p:tavLst>
                                    </p:anim>
                                    <p:set>
                                      <p:cBhvr>
                                        <p:cTn id="22" dur="80"/>
                                        <p:tgtEl>
                                          <p:spTgt spid="9"/>
                                        </p:tgtEl>
                                        <p:attrNameLst>
                                          <p:attrName>fill.type</p:attrName>
                                        </p:attrNameLst>
                                      </p:cBhvr>
                                      <p:to>
                                        <p:strVal val="solid"/>
                                      </p:to>
                                    </p:set>
                                  </p:childTnLst>
                                </p:cTn>
                              </p:par>
                            </p:childTnLst>
                          </p:cTn>
                        </p:par>
                        <p:par>
                          <p:cTn id="23" fill="hold">
                            <p:stCondLst>
                              <p:cond delay="3240"/>
                            </p:stCondLst>
                            <p:childTnLst>
                              <p:par>
                                <p:cTn id="24" presetID="27" presetClass="entr" presetSubtype="0" fill="hold" grpId="0" nodeType="afterEffect">
                                  <p:stCondLst>
                                    <p:cond delay="0"/>
                                  </p:stCondLst>
                                  <p:iterate type="lt">
                                    <p:tmPct val="50000"/>
                                  </p:iterate>
                                  <p:childTnLst>
                                    <p:set>
                                      <p:cBhvr>
                                        <p:cTn id="25" dur="1" fill="hold">
                                          <p:stCondLst>
                                            <p:cond delay="0"/>
                                          </p:stCondLst>
                                        </p:cTn>
                                        <p:tgtEl>
                                          <p:spTgt spid="10"/>
                                        </p:tgtEl>
                                        <p:attrNameLst>
                                          <p:attrName>style.visibility</p:attrName>
                                        </p:attrNameLst>
                                      </p:cBhvr>
                                      <p:to>
                                        <p:strVal val="visible"/>
                                      </p:to>
                                    </p:set>
                                    <p:anim calcmode="discrete" valueType="clr">
                                      <p:cBhvr override="childStyle">
                                        <p:cTn id="26"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0"/>
                                        </p:tgtEl>
                                        <p:attrNameLst>
                                          <p:attrName>fillcolor</p:attrName>
                                        </p:attrNameLst>
                                      </p:cBhvr>
                                      <p:tavLst>
                                        <p:tav tm="0">
                                          <p:val>
                                            <p:clrVal>
                                              <a:schemeClr val="accent2"/>
                                            </p:clrVal>
                                          </p:val>
                                        </p:tav>
                                        <p:tav tm="50000">
                                          <p:val>
                                            <p:clrVal>
                                              <a:schemeClr val="hlink"/>
                                            </p:clrVal>
                                          </p:val>
                                        </p:tav>
                                      </p:tavLst>
                                    </p:anim>
                                    <p:set>
                                      <p:cBhvr>
                                        <p:cTn id="28" dur="80"/>
                                        <p:tgtEl>
                                          <p:spTgt spid="10"/>
                                        </p:tgtEl>
                                        <p:attrNameLst>
                                          <p:attrName>fill.type</p:attrName>
                                        </p:attrNameLst>
                                      </p:cBhvr>
                                      <p:to>
                                        <p:strVal val="solid"/>
                                      </p:to>
                                    </p:set>
                                  </p:childTnLst>
                                </p:cTn>
                              </p:par>
                            </p:childTnLst>
                          </p:cTn>
                        </p:par>
                        <p:par>
                          <p:cTn id="29" fill="hold">
                            <p:stCondLst>
                              <p:cond delay="3720"/>
                            </p:stCondLst>
                            <p:childTnLst>
                              <p:par>
                                <p:cTn id="30" presetID="27" presetClass="entr" presetSubtype="0" fill="hold" grpId="0" nodeType="afterEffect">
                                  <p:stCondLst>
                                    <p:cond delay="0"/>
                                  </p:stCondLst>
                                  <p:iterate type="lt">
                                    <p:tmPct val="50000"/>
                                  </p:iterate>
                                  <p:childTnLst>
                                    <p:set>
                                      <p:cBhvr>
                                        <p:cTn id="31" dur="1" fill="hold">
                                          <p:stCondLst>
                                            <p:cond delay="0"/>
                                          </p:stCondLst>
                                        </p:cTn>
                                        <p:tgtEl>
                                          <p:spTgt spid="8"/>
                                        </p:tgtEl>
                                        <p:attrNameLst>
                                          <p:attrName>style.visibility</p:attrName>
                                        </p:attrNameLst>
                                      </p:cBhvr>
                                      <p:to>
                                        <p:strVal val="visible"/>
                                      </p:to>
                                    </p:set>
                                    <p:anim calcmode="discrete" valueType="clr">
                                      <p:cBhvr override="childStyle">
                                        <p:cTn id="3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33" dur="80"/>
                                        <p:tgtEl>
                                          <p:spTgt spid="8"/>
                                        </p:tgtEl>
                                        <p:attrNameLst>
                                          <p:attrName>fillcolor</p:attrName>
                                        </p:attrNameLst>
                                      </p:cBhvr>
                                      <p:tavLst>
                                        <p:tav tm="0">
                                          <p:val>
                                            <p:clrVal>
                                              <a:schemeClr val="accent2"/>
                                            </p:clrVal>
                                          </p:val>
                                        </p:tav>
                                        <p:tav tm="50000">
                                          <p:val>
                                            <p:clrVal>
                                              <a:schemeClr val="hlink"/>
                                            </p:clrVal>
                                          </p:val>
                                        </p:tav>
                                      </p:tavLst>
                                    </p:anim>
                                    <p:set>
                                      <p:cBhvr>
                                        <p:cTn id="34" dur="80"/>
                                        <p:tgtEl>
                                          <p:spTgt spid="8"/>
                                        </p:tgtEl>
                                        <p:attrNameLst>
                                          <p:attrName>fill.type</p:attrName>
                                        </p:attrNameLst>
                                      </p:cBhvr>
                                      <p:to>
                                        <p:strVal val="solid"/>
                                      </p:to>
                                    </p:set>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lt">
                                    <p:tmPct val="50000"/>
                                  </p:iterate>
                                  <p:childTnLst>
                                    <p:set>
                                      <p:cBhvr>
                                        <p:cTn id="38" dur="1" fill="hold">
                                          <p:stCondLst>
                                            <p:cond delay="0"/>
                                          </p:stCondLst>
                                        </p:cTn>
                                        <p:tgtEl>
                                          <p:spTgt spid="12"/>
                                        </p:tgtEl>
                                        <p:attrNameLst>
                                          <p:attrName>style.visibility</p:attrName>
                                        </p:attrNameLst>
                                      </p:cBhvr>
                                      <p:to>
                                        <p:strVal val="visible"/>
                                      </p:to>
                                    </p:set>
                                    <p:anim calcmode="discrete" valueType="clr">
                                      <p:cBhvr override="childStyle">
                                        <p:cTn id="39"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2"/>
                                        </p:tgtEl>
                                        <p:attrNameLst>
                                          <p:attrName>fillcolor</p:attrName>
                                        </p:attrNameLst>
                                      </p:cBhvr>
                                      <p:tavLst>
                                        <p:tav tm="0">
                                          <p:val>
                                            <p:clrVal>
                                              <a:schemeClr val="accent2"/>
                                            </p:clrVal>
                                          </p:val>
                                        </p:tav>
                                        <p:tav tm="50000">
                                          <p:val>
                                            <p:clrVal>
                                              <a:schemeClr val="hlink"/>
                                            </p:clrVal>
                                          </p:val>
                                        </p:tav>
                                      </p:tavLst>
                                    </p:anim>
                                    <p:set>
                                      <p:cBhvr>
                                        <p:cTn id="41" dur="80"/>
                                        <p:tgtEl>
                                          <p:spTgt spid="12"/>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4"/>
                                        </p:tgtEl>
                                        <p:attrNameLst>
                                          <p:attrName>style.visibility</p:attrName>
                                        </p:attrNameLst>
                                      </p:cBhvr>
                                      <p:to>
                                        <p:strVal val="visible"/>
                                      </p:to>
                                    </p:set>
                                    <p:anim calcmode="discrete" valueType="clr">
                                      <p:cBhvr override="childStyle">
                                        <p:cTn id="46"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4"/>
                                        </p:tgtEl>
                                        <p:attrNameLst>
                                          <p:attrName>fillcolor</p:attrName>
                                        </p:attrNameLst>
                                      </p:cBhvr>
                                      <p:tavLst>
                                        <p:tav tm="0">
                                          <p:val>
                                            <p:clrVal>
                                              <a:schemeClr val="accent2"/>
                                            </p:clrVal>
                                          </p:val>
                                        </p:tav>
                                        <p:tav tm="50000">
                                          <p:val>
                                            <p:clrVal>
                                              <a:schemeClr val="hlink"/>
                                            </p:clrVal>
                                          </p:val>
                                        </p:tav>
                                      </p:tavLst>
                                    </p:anim>
                                    <p:set>
                                      <p:cBhvr>
                                        <p:cTn id="48" dur="80"/>
                                        <p:tgtEl>
                                          <p:spTgt spid="14"/>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15"/>
                                        </p:tgtEl>
                                        <p:attrNameLst>
                                          <p:attrName>style.visibility</p:attrName>
                                        </p:attrNameLst>
                                      </p:cBhvr>
                                      <p:to>
                                        <p:strVal val="visible"/>
                                      </p:to>
                                    </p:set>
                                    <p:anim calcmode="discrete" valueType="clr">
                                      <p:cBhvr override="childStyle">
                                        <p:cTn id="53"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5"/>
                                        </p:tgtEl>
                                        <p:attrNameLst>
                                          <p:attrName>fillcolor</p:attrName>
                                        </p:attrNameLst>
                                      </p:cBhvr>
                                      <p:tavLst>
                                        <p:tav tm="0">
                                          <p:val>
                                            <p:clrVal>
                                              <a:schemeClr val="accent2"/>
                                            </p:clrVal>
                                          </p:val>
                                        </p:tav>
                                        <p:tav tm="50000">
                                          <p:val>
                                            <p:clrVal>
                                              <a:schemeClr val="hlink"/>
                                            </p:clrVal>
                                          </p:val>
                                        </p:tav>
                                      </p:tavLst>
                                    </p:anim>
                                    <p:set>
                                      <p:cBhvr>
                                        <p:cTn id="55" dur="80"/>
                                        <p:tgtEl>
                                          <p:spTgt spid="15"/>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7" presetClass="entr" presetSubtype="0" fill="hold" grpId="0" nodeType="clickEffect">
                                  <p:stCondLst>
                                    <p:cond delay="0"/>
                                  </p:stCondLst>
                                  <p:iterate type="lt">
                                    <p:tmPct val="50000"/>
                                  </p:iterate>
                                  <p:childTnLst>
                                    <p:set>
                                      <p:cBhvr>
                                        <p:cTn id="59" dur="1" fill="hold">
                                          <p:stCondLst>
                                            <p:cond delay="0"/>
                                          </p:stCondLst>
                                        </p:cTn>
                                        <p:tgtEl>
                                          <p:spTgt spid="16"/>
                                        </p:tgtEl>
                                        <p:attrNameLst>
                                          <p:attrName>style.visibility</p:attrName>
                                        </p:attrNameLst>
                                      </p:cBhvr>
                                      <p:to>
                                        <p:strVal val="visible"/>
                                      </p:to>
                                    </p:set>
                                    <p:anim calcmode="discrete" valueType="clr">
                                      <p:cBhvr override="childStyle">
                                        <p:cTn id="6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1" dur="80"/>
                                        <p:tgtEl>
                                          <p:spTgt spid="16"/>
                                        </p:tgtEl>
                                        <p:attrNameLst>
                                          <p:attrName>fillcolor</p:attrName>
                                        </p:attrNameLst>
                                      </p:cBhvr>
                                      <p:tavLst>
                                        <p:tav tm="0">
                                          <p:val>
                                            <p:clrVal>
                                              <a:schemeClr val="accent2"/>
                                            </p:clrVal>
                                          </p:val>
                                        </p:tav>
                                        <p:tav tm="50000">
                                          <p:val>
                                            <p:clrVal>
                                              <a:schemeClr val="hlink"/>
                                            </p:clrVal>
                                          </p:val>
                                        </p:tav>
                                      </p:tavLst>
                                    </p:anim>
                                    <p:set>
                                      <p:cBhvr>
                                        <p:cTn id="62" dur="80"/>
                                        <p:tgtEl>
                                          <p:spTgt spid="16"/>
                                        </p:tgtEl>
                                        <p:attrNameLst>
                                          <p:attrName>fill.type</p:attrName>
                                        </p:attrNameLst>
                                      </p:cBhvr>
                                      <p:to>
                                        <p:strVal val="solid"/>
                                      </p:to>
                                    </p:set>
                                  </p:childTnLst>
                                </p:cTn>
                              </p:par>
                            </p:childTnLst>
                          </p:cTn>
                        </p:par>
                      </p:childTnLst>
                    </p:cTn>
                  </p:par>
                  <p:par>
                    <p:cTn id="63" fill="hold">
                      <p:stCondLst>
                        <p:cond delay="indefinite"/>
                      </p:stCondLst>
                      <p:childTnLst>
                        <p:par>
                          <p:cTn id="64" fill="hold">
                            <p:stCondLst>
                              <p:cond delay="0"/>
                            </p:stCondLst>
                            <p:childTnLst>
                              <p:par>
                                <p:cTn id="65" presetID="27" presetClass="entr" presetSubtype="0" fill="hold" grpId="0" nodeType="clickEffect">
                                  <p:stCondLst>
                                    <p:cond delay="0"/>
                                  </p:stCondLst>
                                  <p:iterate type="lt">
                                    <p:tmPct val="50000"/>
                                  </p:iterate>
                                  <p:childTnLst>
                                    <p:set>
                                      <p:cBhvr>
                                        <p:cTn id="66" dur="1" fill="hold">
                                          <p:stCondLst>
                                            <p:cond delay="0"/>
                                          </p:stCondLst>
                                        </p:cTn>
                                        <p:tgtEl>
                                          <p:spTgt spid="19"/>
                                        </p:tgtEl>
                                        <p:attrNameLst>
                                          <p:attrName>style.visibility</p:attrName>
                                        </p:attrNameLst>
                                      </p:cBhvr>
                                      <p:to>
                                        <p:strVal val="visible"/>
                                      </p:to>
                                    </p:set>
                                    <p:anim calcmode="discrete" valueType="clr">
                                      <p:cBhvr override="childStyle">
                                        <p:cTn id="6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68" dur="80"/>
                                        <p:tgtEl>
                                          <p:spTgt spid="19"/>
                                        </p:tgtEl>
                                        <p:attrNameLst>
                                          <p:attrName>fillcolor</p:attrName>
                                        </p:attrNameLst>
                                      </p:cBhvr>
                                      <p:tavLst>
                                        <p:tav tm="0">
                                          <p:val>
                                            <p:clrVal>
                                              <a:schemeClr val="accent2"/>
                                            </p:clrVal>
                                          </p:val>
                                        </p:tav>
                                        <p:tav tm="50000">
                                          <p:val>
                                            <p:clrVal>
                                              <a:schemeClr val="hlink"/>
                                            </p:clrVal>
                                          </p:val>
                                        </p:tav>
                                      </p:tavLst>
                                    </p:anim>
                                    <p:set>
                                      <p:cBhvr>
                                        <p:cTn id="69" dur="80"/>
                                        <p:tgtEl>
                                          <p:spTgt spid="19"/>
                                        </p:tgtEl>
                                        <p:attrNameLst>
                                          <p:attrName>fill.type</p:attrName>
                                        </p:attrNameLst>
                                      </p:cBhvr>
                                      <p:to>
                                        <p:strVal val="solid"/>
                                      </p:to>
                                    </p:set>
                                  </p:childTnLst>
                                </p:cTn>
                              </p:par>
                            </p:childTnLst>
                          </p:cTn>
                        </p:par>
                        <p:par>
                          <p:cTn id="70" fill="hold">
                            <p:stCondLst>
                              <p:cond delay="360"/>
                            </p:stCondLst>
                            <p:childTnLst>
                              <p:par>
                                <p:cTn id="71" presetID="27" presetClass="entr" presetSubtype="0" fill="hold" grpId="0" nodeType="afterEffect">
                                  <p:stCondLst>
                                    <p:cond delay="0"/>
                                  </p:stCondLst>
                                  <p:iterate type="lt">
                                    <p:tmPct val="50000"/>
                                  </p:iterate>
                                  <p:childTnLst>
                                    <p:set>
                                      <p:cBhvr>
                                        <p:cTn id="72" dur="1" fill="hold">
                                          <p:stCondLst>
                                            <p:cond delay="0"/>
                                          </p:stCondLst>
                                        </p:cTn>
                                        <p:tgtEl>
                                          <p:spTgt spid="17"/>
                                        </p:tgtEl>
                                        <p:attrNameLst>
                                          <p:attrName>style.visibility</p:attrName>
                                        </p:attrNameLst>
                                      </p:cBhvr>
                                      <p:to>
                                        <p:strVal val="visible"/>
                                      </p:to>
                                    </p:set>
                                    <p:anim calcmode="discrete" valueType="clr">
                                      <p:cBhvr override="childStyle">
                                        <p:cTn id="73"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74" dur="80"/>
                                        <p:tgtEl>
                                          <p:spTgt spid="17"/>
                                        </p:tgtEl>
                                        <p:attrNameLst>
                                          <p:attrName>fillcolor</p:attrName>
                                        </p:attrNameLst>
                                      </p:cBhvr>
                                      <p:tavLst>
                                        <p:tav tm="0">
                                          <p:val>
                                            <p:clrVal>
                                              <a:schemeClr val="accent2"/>
                                            </p:clrVal>
                                          </p:val>
                                        </p:tav>
                                        <p:tav tm="50000">
                                          <p:val>
                                            <p:clrVal>
                                              <a:schemeClr val="hlink"/>
                                            </p:clrVal>
                                          </p:val>
                                        </p:tav>
                                      </p:tavLst>
                                    </p:anim>
                                    <p:set>
                                      <p:cBhvr>
                                        <p:cTn id="75" dur="80"/>
                                        <p:tgtEl>
                                          <p:spTgt spid="17"/>
                                        </p:tgtEl>
                                        <p:attrNameLst>
                                          <p:attrName>fill.type</p:attrName>
                                        </p:attrNameLst>
                                      </p:cBhvr>
                                      <p:to>
                                        <p:strVal val="solid"/>
                                      </p:to>
                                    </p:set>
                                  </p:childTnLst>
                                </p:cTn>
                              </p:par>
                            </p:childTnLst>
                          </p:cTn>
                        </p:par>
                        <p:par>
                          <p:cTn id="76" fill="hold">
                            <p:stCondLst>
                              <p:cond delay="680"/>
                            </p:stCondLst>
                            <p:childTnLst>
                              <p:par>
                                <p:cTn id="77" presetID="27" presetClass="entr" presetSubtype="0" fill="hold" grpId="0" nodeType="afterEffect">
                                  <p:stCondLst>
                                    <p:cond delay="0"/>
                                  </p:stCondLst>
                                  <p:iterate type="lt">
                                    <p:tmPct val="50000"/>
                                  </p:iterate>
                                  <p:childTnLst>
                                    <p:set>
                                      <p:cBhvr>
                                        <p:cTn id="78" dur="1" fill="hold">
                                          <p:stCondLst>
                                            <p:cond delay="0"/>
                                          </p:stCondLst>
                                        </p:cTn>
                                        <p:tgtEl>
                                          <p:spTgt spid="18"/>
                                        </p:tgtEl>
                                        <p:attrNameLst>
                                          <p:attrName>style.visibility</p:attrName>
                                        </p:attrNameLst>
                                      </p:cBhvr>
                                      <p:to>
                                        <p:strVal val="visible"/>
                                      </p:to>
                                    </p:set>
                                    <p:anim calcmode="discrete" valueType="clr">
                                      <p:cBhvr override="childStyle">
                                        <p:cTn id="79"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80" dur="80"/>
                                        <p:tgtEl>
                                          <p:spTgt spid="18"/>
                                        </p:tgtEl>
                                        <p:attrNameLst>
                                          <p:attrName>fillcolor</p:attrName>
                                        </p:attrNameLst>
                                      </p:cBhvr>
                                      <p:tavLst>
                                        <p:tav tm="0">
                                          <p:val>
                                            <p:clrVal>
                                              <a:schemeClr val="accent2"/>
                                            </p:clrVal>
                                          </p:val>
                                        </p:tav>
                                        <p:tav tm="50000">
                                          <p:val>
                                            <p:clrVal>
                                              <a:schemeClr val="hlink"/>
                                            </p:clrVal>
                                          </p:val>
                                        </p:tav>
                                      </p:tavLst>
                                    </p:anim>
                                    <p:set>
                                      <p:cBhvr>
                                        <p:cTn id="81" dur="80"/>
                                        <p:tgtEl>
                                          <p:spTgt spid="18"/>
                                        </p:tgtEl>
                                        <p:attrNameLst>
                                          <p:attrName>fill.type</p:attrName>
                                        </p:attrNameLst>
                                      </p:cBhvr>
                                      <p:to>
                                        <p:strVal val="solid"/>
                                      </p:to>
                                    </p:set>
                                  </p:childTnLst>
                                </p:cTn>
                              </p:par>
                            </p:childTnLst>
                          </p:cTn>
                        </p:par>
                      </p:childTnLst>
                    </p:cTn>
                  </p:par>
                  <p:par>
                    <p:cTn id="82" fill="hold">
                      <p:stCondLst>
                        <p:cond delay="indefinite"/>
                      </p:stCondLst>
                      <p:childTnLst>
                        <p:par>
                          <p:cTn id="83" fill="hold">
                            <p:stCondLst>
                              <p:cond delay="0"/>
                            </p:stCondLst>
                            <p:childTnLst>
                              <p:par>
                                <p:cTn id="84" presetID="27" presetClass="entr" presetSubtype="0" fill="hold" nodeType="clickEffect">
                                  <p:stCondLst>
                                    <p:cond delay="0"/>
                                  </p:stCondLst>
                                  <p:iterate type="lt">
                                    <p:tmPct val="50000"/>
                                  </p:iterate>
                                  <p:childTnLst>
                                    <p:set>
                                      <p:cBhvr>
                                        <p:cTn id="85" dur="1" fill="hold">
                                          <p:stCondLst>
                                            <p:cond delay="0"/>
                                          </p:stCondLst>
                                        </p:cTn>
                                        <p:tgtEl>
                                          <p:spTgt spid="21">
                                            <p:txEl>
                                              <p:pRg st="0" end="0"/>
                                            </p:txEl>
                                          </p:spTgt>
                                        </p:tgtEl>
                                        <p:attrNameLst>
                                          <p:attrName>style.visibility</p:attrName>
                                        </p:attrNameLst>
                                      </p:cBhvr>
                                      <p:to>
                                        <p:strVal val="visible"/>
                                      </p:to>
                                    </p:set>
                                    <p:anim calcmode="discrete" valueType="clr">
                                      <p:cBhvr override="childStyle">
                                        <p:cTn id="86" dur="80"/>
                                        <p:tgtEl>
                                          <p:spTgt spid="2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7" dur="80"/>
                                        <p:tgtEl>
                                          <p:spTgt spid="21">
                                            <p:txEl>
                                              <p:pRg st="0" end="0"/>
                                            </p:txEl>
                                          </p:spTgt>
                                        </p:tgtEl>
                                        <p:attrNameLst>
                                          <p:attrName>fillcolor</p:attrName>
                                        </p:attrNameLst>
                                      </p:cBhvr>
                                      <p:tavLst>
                                        <p:tav tm="0">
                                          <p:val>
                                            <p:clrVal>
                                              <a:schemeClr val="accent2"/>
                                            </p:clrVal>
                                          </p:val>
                                        </p:tav>
                                        <p:tav tm="50000">
                                          <p:val>
                                            <p:clrVal>
                                              <a:schemeClr val="hlink"/>
                                            </p:clrVal>
                                          </p:val>
                                        </p:tav>
                                      </p:tavLst>
                                    </p:anim>
                                    <p:set>
                                      <p:cBhvr>
                                        <p:cTn id="88" dur="80"/>
                                        <p:tgtEl>
                                          <p:spTgt spid="21">
                                            <p:txEl>
                                              <p:pRg st="0" end="0"/>
                                            </p:txEl>
                                          </p:spTgt>
                                        </p:tgtEl>
                                        <p:attrNameLst>
                                          <p:attrName>fill.type</p:attrName>
                                        </p:attrNameLst>
                                      </p:cBhvr>
                                      <p:to>
                                        <p:strVal val="solid"/>
                                      </p:to>
                                    </p:set>
                                  </p:childTnLst>
                                </p:cTn>
                              </p:par>
                            </p:childTnLst>
                          </p:cTn>
                        </p:par>
                      </p:childTnLst>
                    </p:cTn>
                  </p:par>
                  <p:par>
                    <p:cTn id="89" fill="hold">
                      <p:stCondLst>
                        <p:cond delay="indefinite"/>
                      </p:stCondLst>
                      <p:childTnLst>
                        <p:par>
                          <p:cTn id="90" fill="hold">
                            <p:stCondLst>
                              <p:cond delay="0"/>
                            </p:stCondLst>
                            <p:childTnLst>
                              <p:par>
                                <p:cTn id="91" presetID="27" presetClass="entr" presetSubtype="0" fill="hold" nodeType="clickEffect">
                                  <p:stCondLst>
                                    <p:cond delay="0"/>
                                  </p:stCondLst>
                                  <p:iterate type="lt">
                                    <p:tmPct val="50000"/>
                                  </p:iterate>
                                  <p:childTnLst>
                                    <p:set>
                                      <p:cBhvr>
                                        <p:cTn id="92" dur="1" fill="hold">
                                          <p:stCondLst>
                                            <p:cond delay="0"/>
                                          </p:stCondLst>
                                        </p:cTn>
                                        <p:tgtEl>
                                          <p:spTgt spid="22">
                                            <p:txEl>
                                              <p:pRg st="0" end="0"/>
                                            </p:txEl>
                                          </p:spTgt>
                                        </p:tgtEl>
                                        <p:attrNameLst>
                                          <p:attrName>style.visibility</p:attrName>
                                        </p:attrNameLst>
                                      </p:cBhvr>
                                      <p:to>
                                        <p:strVal val="visible"/>
                                      </p:to>
                                    </p:set>
                                    <p:anim calcmode="discrete" valueType="clr">
                                      <p:cBhvr override="childStyle">
                                        <p:cTn id="93" dur="80"/>
                                        <p:tgtEl>
                                          <p:spTgt spid="2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4" dur="80"/>
                                        <p:tgtEl>
                                          <p:spTgt spid="22">
                                            <p:txEl>
                                              <p:pRg st="0" end="0"/>
                                            </p:txEl>
                                          </p:spTgt>
                                        </p:tgtEl>
                                        <p:attrNameLst>
                                          <p:attrName>fillcolor</p:attrName>
                                        </p:attrNameLst>
                                      </p:cBhvr>
                                      <p:tavLst>
                                        <p:tav tm="0">
                                          <p:val>
                                            <p:clrVal>
                                              <a:schemeClr val="accent2"/>
                                            </p:clrVal>
                                          </p:val>
                                        </p:tav>
                                        <p:tav tm="50000">
                                          <p:val>
                                            <p:clrVal>
                                              <a:schemeClr val="hlink"/>
                                            </p:clrVal>
                                          </p:val>
                                        </p:tav>
                                      </p:tavLst>
                                    </p:anim>
                                    <p:set>
                                      <p:cBhvr>
                                        <p:cTn id="95" dur="80"/>
                                        <p:tgtEl>
                                          <p:spTgt spid="22">
                                            <p:txEl>
                                              <p:pRg st="0" end="0"/>
                                            </p:txEl>
                                          </p:spTgt>
                                        </p:tgtEl>
                                        <p:attrNameLst>
                                          <p:attrName>fill.type</p:attrName>
                                        </p:attrNameLst>
                                      </p:cBhvr>
                                      <p:to>
                                        <p:strVal val="solid"/>
                                      </p:to>
                                    </p:set>
                                  </p:childTnLst>
                                </p:cTn>
                              </p:par>
                            </p:childTnLst>
                          </p:cTn>
                        </p:par>
                      </p:childTnLst>
                    </p:cTn>
                  </p:par>
                  <p:par>
                    <p:cTn id="96" fill="hold">
                      <p:stCondLst>
                        <p:cond delay="indefinite"/>
                      </p:stCondLst>
                      <p:childTnLst>
                        <p:par>
                          <p:cTn id="97" fill="hold">
                            <p:stCondLst>
                              <p:cond delay="0"/>
                            </p:stCondLst>
                            <p:childTnLst>
                              <p:par>
                                <p:cTn id="98" presetID="27" presetClass="entr" presetSubtype="0" fill="hold" nodeType="clickEffect">
                                  <p:stCondLst>
                                    <p:cond delay="0"/>
                                  </p:stCondLst>
                                  <p:iterate type="lt">
                                    <p:tmPct val="50000"/>
                                  </p:iterate>
                                  <p:childTnLst>
                                    <p:set>
                                      <p:cBhvr>
                                        <p:cTn id="99" dur="1" fill="hold">
                                          <p:stCondLst>
                                            <p:cond delay="0"/>
                                          </p:stCondLst>
                                        </p:cTn>
                                        <p:tgtEl>
                                          <p:spTgt spid="20">
                                            <p:txEl>
                                              <p:pRg st="0" end="0"/>
                                            </p:txEl>
                                          </p:spTgt>
                                        </p:tgtEl>
                                        <p:attrNameLst>
                                          <p:attrName>style.visibility</p:attrName>
                                        </p:attrNameLst>
                                      </p:cBhvr>
                                      <p:to>
                                        <p:strVal val="visible"/>
                                      </p:to>
                                    </p:set>
                                    <p:anim calcmode="discrete" valueType="clr">
                                      <p:cBhvr override="childStyle">
                                        <p:cTn id="100" dur="80"/>
                                        <p:tgtEl>
                                          <p:spTgt spid="2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1" dur="80"/>
                                        <p:tgtEl>
                                          <p:spTgt spid="20">
                                            <p:txEl>
                                              <p:pRg st="0" end="0"/>
                                            </p:txEl>
                                          </p:spTgt>
                                        </p:tgtEl>
                                        <p:attrNameLst>
                                          <p:attrName>fillcolor</p:attrName>
                                        </p:attrNameLst>
                                      </p:cBhvr>
                                      <p:tavLst>
                                        <p:tav tm="0">
                                          <p:val>
                                            <p:clrVal>
                                              <a:schemeClr val="accent2"/>
                                            </p:clrVal>
                                          </p:val>
                                        </p:tav>
                                        <p:tav tm="50000">
                                          <p:val>
                                            <p:clrVal>
                                              <a:schemeClr val="hlink"/>
                                            </p:clrVal>
                                          </p:val>
                                        </p:tav>
                                      </p:tavLst>
                                    </p:anim>
                                    <p:set>
                                      <p:cBhvr>
                                        <p:cTn id="102" dur="80"/>
                                        <p:tgtEl>
                                          <p:spTgt spid="20">
                                            <p:txEl>
                                              <p:pRg st="0" end="0"/>
                                            </p:txEl>
                                          </p:spTgt>
                                        </p:tgtEl>
                                        <p:attrNameLst>
                                          <p:attrName>fill.type</p:attrName>
                                        </p:attrNameLst>
                                      </p:cBhvr>
                                      <p:to>
                                        <p:strVal val="solid"/>
                                      </p:to>
                                    </p:set>
                                  </p:childTnLst>
                                </p:cTn>
                              </p:par>
                            </p:childTnLst>
                          </p:cTn>
                        </p:par>
                      </p:childTnLst>
                    </p:cTn>
                  </p:par>
                  <p:par>
                    <p:cTn id="103" fill="hold">
                      <p:stCondLst>
                        <p:cond delay="indefinite"/>
                      </p:stCondLst>
                      <p:childTnLst>
                        <p:par>
                          <p:cTn id="104" fill="hold">
                            <p:stCondLst>
                              <p:cond delay="0"/>
                            </p:stCondLst>
                            <p:childTnLst>
                              <p:par>
                                <p:cTn id="105" presetID="27" presetClass="entr" presetSubtype="0" fill="hold" nodeType="clickEffect">
                                  <p:stCondLst>
                                    <p:cond delay="0"/>
                                  </p:stCondLst>
                                  <p:iterate type="lt">
                                    <p:tmPct val="50000"/>
                                  </p:iterate>
                                  <p:childTnLst>
                                    <p:set>
                                      <p:cBhvr>
                                        <p:cTn id="106" dur="1" fill="hold">
                                          <p:stCondLst>
                                            <p:cond delay="0"/>
                                          </p:stCondLst>
                                        </p:cTn>
                                        <p:tgtEl>
                                          <p:spTgt spid="20">
                                            <p:txEl>
                                              <p:pRg st="1" end="1"/>
                                            </p:txEl>
                                          </p:spTgt>
                                        </p:tgtEl>
                                        <p:attrNameLst>
                                          <p:attrName>style.visibility</p:attrName>
                                        </p:attrNameLst>
                                      </p:cBhvr>
                                      <p:to>
                                        <p:strVal val="visible"/>
                                      </p:to>
                                    </p:set>
                                    <p:anim calcmode="discrete" valueType="clr">
                                      <p:cBhvr override="childStyle">
                                        <p:cTn id="107" dur="80"/>
                                        <p:tgtEl>
                                          <p:spTgt spid="2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8" dur="80"/>
                                        <p:tgtEl>
                                          <p:spTgt spid="20">
                                            <p:txEl>
                                              <p:pRg st="1" end="1"/>
                                            </p:txEl>
                                          </p:spTgt>
                                        </p:tgtEl>
                                        <p:attrNameLst>
                                          <p:attrName>fillcolor</p:attrName>
                                        </p:attrNameLst>
                                      </p:cBhvr>
                                      <p:tavLst>
                                        <p:tav tm="0">
                                          <p:val>
                                            <p:clrVal>
                                              <a:schemeClr val="accent2"/>
                                            </p:clrVal>
                                          </p:val>
                                        </p:tav>
                                        <p:tav tm="50000">
                                          <p:val>
                                            <p:clrVal>
                                              <a:schemeClr val="hlink"/>
                                            </p:clrVal>
                                          </p:val>
                                        </p:tav>
                                      </p:tavLst>
                                    </p:anim>
                                    <p:set>
                                      <p:cBhvr>
                                        <p:cTn id="109" dur="80"/>
                                        <p:tgtEl>
                                          <p:spTgt spid="20">
                                            <p:txEl>
                                              <p:pRg st="1" end="1"/>
                                            </p:txEl>
                                          </p:spTgt>
                                        </p:tgtEl>
                                        <p:attrNameLst>
                                          <p:attrName>fill.type</p:attrName>
                                        </p:attrNameLst>
                                      </p:cBhvr>
                                      <p:to>
                                        <p:strVal val="solid"/>
                                      </p:to>
                                    </p:set>
                                  </p:childTnLst>
                                </p:cTn>
                              </p:par>
                            </p:childTnLst>
                          </p:cTn>
                        </p:par>
                      </p:childTnLst>
                    </p:cTn>
                  </p:par>
                  <p:par>
                    <p:cTn id="110" fill="hold">
                      <p:stCondLst>
                        <p:cond delay="indefinite"/>
                      </p:stCondLst>
                      <p:childTnLst>
                        <p:par>
                          <p:cTn id="111" fill="hold">
                            <p:stCondLst>
                              <p:cond delay="0"/>
                            </p:stCondLst>
                            <p:childTnLst>
                              <p:par>
                                <p:cTn id="112" presetID="27" presetClass="entr" presetSubtype="0" fill="hold" nodeType="clickEffect">
                                  <p:stCondLst>
                                    <p:cond delay="0"/>
                                  </p:stCondLst>
                                  <p:iterate type="lt">
                                    <p:tmPct val="50000"/>
                                  </p:iterate>
                                  <p:childTnLst>
                                    <p:set>
                                      <p:cBhvr>
                                        <p:cTn id="113" dur="1" fill="hold">
                                          <p:stCondLst>
                                            <p:cond delay="0"/>
                                          </p:stCondLst>
                                        </p:cTn>
                                        <p:tgtEl>
                                          <p:spTgt spid="21">
                                            <p:txEl>
                                              <p:pRg st="1" end="1"/>
                                            </p:txEl>
                                          </p:spTgt>
                                        </p:tgtEl>
                                        <p:attrNameLst>
                                          <p:attrName>style.visibility</p:attrName>
                                        </p:attrNameLst>
                                      </p:cBhvr>
                                      <p:to>
                                        <p:strVal val="visible"/>
                                      </p:to>
                                    </p:set>
                                    <p:anim calcmode="discrete" valueType="clr">
                                      <p:cBhvr override="childStyle">
                                        <p:cTn id="114" dur="80"/>
                                        <p:tgtEl>
                                          <p:spTgt spid="2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5" dur="80"/>
                                        <p:tgtEl>
                                          <p:spTgt spid="21">
                                            <p:txEl>
                                              <p:pRg st="1" end="1"/>
                                            </p:txEl>
                                          </p:spTgt>
                                        </p:tgtEl>
                                        <p:attrNameLst>
                                          <p:attrName>fillcolor</p:attrName>
                                        </p:attrNameLst>
                                      </p:cBhvr>
                                      <p:tavLst>
                                        <p:tav tm="0">
                                          <p:val>
                                            <p:clrVal>
                                              <a:schemeClr val="accent2"/>
                                            </p:clrVal>
                                          </p:val>
                                        </p:tav>
                                        <p:tav tm="50000">
                                          <p:val>
                                            <p:clrVal>
                                              <a:schemeClr val="hlink"/>
                                            </p:clrVal>
                                          </p:val>
                                        </p:tav>
                                      </p:tavLst>
                                    </p:anim>
                                    <p:set>
                                      <p:cBhvr>
                                        <p:cTn id="116" dur="80"/>
                                        <p:tgtEl>
                                          <p:spTgt spid="21">
                                            <p:txEl>
                                              <p:pRg st="1" end="1"/>
                                            </p:txEl>
                                          </p:spTgt>
                                        </p:tgtEl>
                                        <p:attrNameLst>
                                          <p:attrName>fill.type</p:attrName>
                                        </p:attrNameLst>
                                      </p:cBhvr>
                                      <p:to>
                                        <p:strVal val="solid"/>
                                      </p:to>
                                    </p:set>
                                  </p:childTnLst>
                                </p:cTn>
                              </p:par>
                            </p:childTnLst>
                          </p:cTn>
                        </p:par>
                      </p:childTnLst>
                    </p:cTn>
                  </p:par>
                  <p:par>
                    <p:cTn id="117" fill="hold">
                      <p:stCondLst>
                        <p:cond delay="indefinite"/>
                      </p:stCondLst>
                      <p:childTnLst>
                        <p:par>
                          <p:cTn id="118" fill="hold">
                            <p:stCondLst>
                              <p:cond delay="0"/>
                            </p:stCondLst>
                            <p:childTnLst>
                              <p:par>
                                <p:cTn id="119" presetID="27" presetClass="entr" presetSubtype="0" fill="hold" nodeType="clickEffect">
                                  <p:stCondLst>
                                    <p:cond delay="0"/>
                                  </p:stCondLst>
                                  <p:iterate type="lt">
                                    <p:tmPct val="50000"/>
                                  </p:iterate>
                                  <p:childTnLst>
                                    <p:set>
                                      <p:cBhvr>
                                        <p:cTn id="120" dur="1" fill="hold">
                                          <p:stCondLst>
                                            <p:cond delay="0"/>
                                          </p:stCondLst>
                                        </p:cTn>
                                        <p:tgtEl>
                                          <p:spTgt spid="22">
                                            <p:txEl>
                                              <p:pRg st="1" end="1"/>
                                            </p:txEl>
                                          </p:spTgt>
                                        </p:tgtEl>
                                        <p:attrNameLst>
                                          <p:attrName>style.visibility</p:attrName>
                                        </p:attrNameLst>
                                      </p:cBhvr>
                                      <p:to>
                                        <p:strVal val="visible"/>
                                      </p:to>
                                    </p:set>
                                    <p:anim calcmode="discrete" valueType="clr">
                                      <p:cBhvr override="childStyle">
                                        <p:cTn id="121" dur="80"/>
                                        <p:tgtEl>
                                          <p:spTgt spid="2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22" dur="80"/>
                                        <p:tgtEl>
                                          <p:spTgt spid="22">
                                            <p:txEl>
                                              <p:pRg st="1" end="1"/>
                                            </p:txEl>
                                          </p:spTgt>
                                        </p:tgtEl>
                                        <p:attrNameLst>
                                          <p:attrName>fillcolor</p:attrName>
                                        </p:attrNameLst>
                                      </p:cBhvr>
                                      <p:tavLst>
                                        <p:tav tm="0">
                                          <p:val>
                                            <p:clrVal>
                                              <a:schemeClr val="accent2"/>
                                            </p:clrVal>
                                          </p:val>
                                        </p:tav>
                                        <p:tav tm="50000">
                                          <p:val>
                                            <p:clrVal>
                                              <a:schemeClr val="hlink"/>
                                            </p:clrVal>
                                          </p:val>
                                        </p:tav>
                                      </p:tavLst>
                                    </p:anim>
                                    <p:set>
                                      <p:cBhvr>
                                        <p:cTn id="123" dur="80"/>
                                        <p:tgtEl>
                                          <p:spTgt spid="2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2" grpId="0"/>
      <p:bldP spid="14" grpId="0"/>
      <p:bldP spid="15" grpId="0"/>
      <p:bldP spid="16"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71934" y="2318373"/>
            <a:ext cx="7323943" cy="1149032"/>
          </a:xfrm>
          <a:prstGeom prst="rect">
            <a:avLst/>
          </a:prstGeom>
          <a:noFill/>
        </p:spPr>
        <p:txBody>
          <a:bodyPr wrap="square" lIns="121917" tIns="60958" rIns="121917" bIns="60958" rtlCol="0">
            <a:spAutoFit/>
          </a:bodyPr>
          <a:lstStyle/>
          <a:p>
            <a:r>
              <a:rPr lang="en-US" sz="6700" b="1" dirty="0">
                <a:solidFill>
                  <a:srgbClr val="0000FF"/>
                </a:solidFill>
                <a:latin typeface="Times New Roman" pitchFamily="18" charset="0"/>
                <a:cs typeface="Times New Roman" pitchFamily="18" charset="0"/>
              </a:rPr>
              <a:t>ĐỌC LẠI BÀI</a:t>
            </a:r>
            <a:endParaRPr lang="vi-VN" sz="6700" b="1" dirty="0">
              <a:solidFill>
                <a:srgbClr val="0000FF"/>
              </a:solidFill>
              <a:latin typeface="Times New Roman" pitchFamily="18" charset="0"/>
              <a:cs typeface="Times New Roman" pitchFamily="18" charset="0"/>
            </a:endParaRPr>
          </a:p>
        </p:txBody>
      </p:sp>
      <p:pic>
        <p:nvPicPr>
          <p:cNvPr id="13"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 y="1383021"/>
            <a:ext cx="3883153" cy="311755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0" y="5042118"/>
            <a:ext cx="12192000" cy="984881"/>
          </a:xfrm>
          <a:prstGeom prst="rect">
            <a:avLst/>
          </a:prstGeom>
          <a:noFill/>
        </p:spPr>
        <p:txBody>
          <a:bodyPr wrap="square" lIns="121917" tIns="60958" rIns="121917" bIns="60958" rtlCol="0">
            <a:spAutoFit/>
          </a:bodyPr>
          <a:lstStyle/>
          <a:p>
            <a:r>
              <a:rPr lang="en-US" sz="2800" b="1" dirty="0">
                <a:solidFill>
                  <a:srgbClr val="0000FF"/>
                </a:solidFill>
                <a:latin typeface="Times New Roman" pitchFamily="18" charset="0"/>
                <a:cs typeface="Times New Roman" pitchFamily="18" charset="0"/>
              </a:rPr>
              <a:t>** Nội dung: </a:t>
            </a:r>
            <a:r>
              <a:rPr lang="en-US" sz="2800" b="1" dirty="0" err="1">
                <a:solidFill>
                  <a:srgbClr val="0000FF"/>
                </a:solidFill>
                <a:latin typeface="Times New Roman" pitchFamily="18" charset="0"/>
                <a:cs typeface="Times New Roman" pitchFamily="18" charset="0"/>
              </a:rPr>
              <a:t>Vẻ</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đẹp</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a:t>
            </a:r>
            <a:r>
              <a:rPr lang="en-US" sz="2800" b="1" dirty="0">
                <a:solidFill>
                  <a:srgbClr val="0000FF"/>
                </a:solidFill>
                <a:latin typeface="Times New Roman" pitchFamily="18" charset="0"/>
                <a:cs typeface="Times New Roman" pitchFamily="18" charset="0"/>
              </a:rPr>
              <a:t> s</a:t>
            </a:r>
            <a:r>
              <a:rPr lang="vi-VN" sz="2800" b="1" dirty="0">
                <a:solidFill>
                  <a:srgbClr val="0000FF"/>
                </a:solidFill>
                <a:latin typeface="Times New Roman" pitchFamily="18" charset="0"/>
                <a:cs typeface="Times New Roman" pitchFamily="18" charset="0"/>
              </a:rPr>
              <a:t>ự kì diệu của rừng xanh, ở nơi đó có những sự vật rất sinh động. Qua đó, ta thấy được tình yêu dành cho thiên nhiên của tác giả.</a:t>
            </a:r>
            <a:endParaRPr lang="en-US" sz="2800" b="1" dirty="0">
              <a:solidFill>
                <a:srgbClr val="0000FF"/>
              </a:solidFill>
              <a:latin typeface="Times New Roman" pitchFamily="18" charset="0"/>
              <a:cs typeface="Times New Roman" pitchFamily="18" charset="0"/>
            </a:endParaRPr>
          </a:p>
        </p:txBody>
      </p:sp>
      <p:sp>
        <p:nvSpPr>
          <p:cNvPr id="17" name="TextBox 16"/>
          <p:cNvSpPr txBox="1"/>
          <p:nvPr/>
        </p:nvSpPr>
        <p:spPr>
          <a:xfrm>
            <a:off x="2381224" y="4357695"/>
            <a:ext cx="4572032" cy="533480"/>
          </a:xfrm>
          <a:prstGeom prst="rect">
            <a:avLst/>
          </a:prstGeom>
          <a:noFill/>
        </p:spPr>
        <p:txBody>
          <a:bodyPr wrap="square" lIns="121917" tIns="60958" rIns="121917" bIns="60958" rtlCol="0">
            <a:spAutoFit/>
          </a:bodyPr>
          <a:lstStyle/>
          <a:p>
            <a:r>
              <a:rPr lang="en-US" sz="2700" b="1" dirty="0">
                <a:solidFill>
                  <a:srgbClr val="009900"/>
                </a:solidFill>
                <a:latin typeface="Times New Roman" pitchFamily="18" charset="0"/>
                <a:cs typeface="Times New Roman" pitchFamily="18" charset="0"/>
              </a:rPr>
              <a:t>Nội dung </a:t>
            </a:r>
            <a:r>
              <a:rPr lang="en-US" sz="2700" b="1" dirty="0" err="1">
                <a:solidFill>
                  <a:srgbClr val="009900"/>
                </a:solidFill>
                <a:latin typeface="Times New Roman" pitchFamily="18" charset="0"/>
                <a:cs typeface="Times New Roman" pitchFamily="18" charset="0"/>
              </a:rPr>
              <a:t>bài</a:t>
            </a:r>
            <a:r>
              <a:rPr lang="en-US" sz="2700" b="1" dirty="0">
                <a:solidFill>
                  <a:srgbClr val="009900"/>
                </a:solidFill>
                <a:latin typeface="Times New Roman" pitchFamily="18" charset="0"/>
                <a:cs typeface="Times New Roman" pitchFamily="18" charset="0"/>
              </a:rPr>
              <a:t> </a:t>
            </a:r>
            <a:r>
              <a:rPr lang="en-US" sz="2700" b="1" dirty="0" err="1">
                <a:solidFill>
                  <a:srgbClr val="009900"/>
                </a:solidFill>
                <a:latin typeface="Times New Roman" pitchFamily="18" charset="0"/>
                <a:cs typeface="Times New Roman" pitchFamily="18" charset="0"/>
              </a:rPr>
              <a:t>nói</a:t>
            </a:r>
            <a:r>
              <a:rPr lang="en-US" sz="2700" b="1" dirty="0">
                <a:solidFill>
                  <a:srgbClr val="009900"/>
                </a:solidFill>
                <a:latin typeface="Times New Roman" pitchFamily="18" charset="0"/>
                <a:cs typeface="Times New Roman" pitchFamily="18" charset="0"/>
              </a:rPr>
              <a:t> </a:t>
            </a:r>
            <a:r>
              <a:rPr lang="en-US" sz="2700" b="1" dirty="0" err="1">
                <a:solidFill>
                  <a:srgbClr val="009900"/>
                </a:solidFill>
                <a:latin typeface="Times New Roman" pitchFamily="18" charset="0"/>
                <a:cs typeface="Times New Roman" pitchFamily="18" charset="0"/>
              </a:rPr>
              <a:t>gì</a:t>
            </a:r>
            <a:r>
              <a:rPr lang="en-US" sz="2700" b="1" dirty="0">
                <a:solidFill>
                  <a:srgbClr val="009900"/>
                </a:solidFill>
                <a:latin typeface="Times New Roman" pitchFamily="18" charset="0"/>
                <a:cs typeface="Times New Roman" pitchFamily="18" charset="0"/>
              </a:rPr>
              <a:t>?</a:t>
            </a:r>
          </a:p>
        </p:txBody>
      </p:sp>
      <p:sp>
        <p:nvSpPr>
          <p:cNvPr id="9" name="TextBox 8"/>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8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12" name="TextBox 11"/>
          <p:cNvSpPr txBox="1"/>
          <p:nvPr/>
        </p:nvSpPr>
        <p:spPr>
          <a:xfrm>
            <a:off x="0" y="421905"/>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14" name="TextBox 13"/>
          <p:cNvSpPr txBox="1"/>
          <p:nvPr/>
        </p:nvSpPr>
        <p:spPr>
          <a:xfrm>
            <a:off x="0" y="91440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Kì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xanh</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292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17"/>
                                        </p:tgtEl>
                                        <p:attrNameLst>
                                          <p:attrName>style.visibility</p:attrName>
                                        </p:attrNameLst>
                                      </p:cBhvr>
                                      <p:to>
                                        <p:strVal val="visible"/>
                                      </p:to>
                                    </p:set>
                                    <p:anim calcmode="discrete" valueType="clr">
                                      <p:cBhvr override="childStyle">
                                        <p:cTn id="13"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7"/>
                                        </p:tgtEl>
                                        <p:attrNameLst>
                                          <p:attrName>fillcolor</p:attrName>
                                        </p:attrNameLst>
                                      </p:cBhvr>
                                      <p:tavLst>
                                        <p:tav tm="0">
                                          <p:val>
                                            <p:clrVal>
                                              <a:schemeClr val="accent2"/>
                                            </p:clrVal>
                                          </p:val>
                                        </p:tav>
                                        <p:tav tm="50000">
                                          <p:val>
                                            <p:clrVal>
                                              <a:schemeClr val="hlink"/>
                                            </p:clrVal>
                                          </p:val>
                                        </p:tav>
                                      </p:tavLst>
                                    </p:anim>
                                    <p:set>
                                      <p:cBhvr>
                                        <p:cTn id="15" dur="80"/>
                                        <p:tgtEl>
                                          <p:spTgt spid="17"/>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6"/>
                                        </p:tgtEl>
                                        <p:attrNameLst>
                                          <p:attrName>style.visibility</p:attrName>
                                        </p:attrNameLst>
                                      </p:cBhvr>
                                      <p:to>
                                        <p:strVal val="visible"/>
                                      </p:to>
                                    </p:set>
                                    <p:anim calcmode="discrete" valueType="clr">
                                      <p:cBhvr override="childStyle">
                                        <p:cTn id="2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6"/>
                                        </p:tgtEl>
                                        <p:attrNameLst>
                                          <p:attrName>fillcolor</p:attrName>
                                        </p:attrNameLst>
                                      </p:cBhvr>
                                      <p:tavLst>
                                        <p:tav tm="0">
                                          <p:val>
                                            <p:clrVal>
                                              <a:schemeClr val="accent2"/>
                                            </p:clrVal>
                                          </p:val>
                                        </p:tav>
                                        <p:tav tm="50000">
                                          <p:val>
                                            <p:clrVal>
                                              <a:schemeClr val="hlink"/>
                                            </p:clrVal>
                                          </p:val>
                                        </p:tav>
                                      </p:tavLst>
                                    </p:anim>
                                    <p:set>
                                      <p:cBhvr>
                                        <p:cTn id="22"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EFC71BC-2CC9-814B-7280-74A72A75C6D7}"/>
              </a:ext>
            </a:extLst>
          </p:cNvPr>
          <p:cNvPicPr>
            <a:picLocks noChangeAspect="1"/>
          </p:cNvPicPr>
          <p:nvPr/>
        </p:nvPicPr>
        <p:blipFill>
          <a:blip r:embed="rId2" cstate="print">
            <a:extLst>
              <a:ext uri="{BEBA8EAE-BF5A-486C-A8C5-ECC9F3942E4B}">
                <a14:imgProps xmlns:a14="http://schemas.microsoft.com/office/drawing/2010/main">
                  <a14:imgLayer>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8700082" y="5019304"/>
            <a:ext cx="3887765" cy="1838696"/>
          </a:xfrm>
          <a:prstGeom prst="rect">
            <a:avLst/>
          </a:prstGeom>
        </p:spPr>
      </p:pic>
      <p:pic>
        <p:nvPicPr>
          <p:cNvPr id="7"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7086600" y="2316480"/>
            <a:ext cx="5105400" cy="4541520"/>
          </a:xfrm>
          <a:prstGeom prst="rect">
            <a:avLst/>
          </a:prstGeom>
        </p:spPr>
      </p:pic>
      <p:sp>
        <p:nvSpPr>
          <p:cNvPr id="8" name="TextBox 7"/>
          <p:cNvSpPr txBox="1"/>
          <p:nvPr/>
        </p:nvSpPr>
        <p:spPr>
          <a:xfrm>
            <a:off x="426720" y="1463041"/>
            <a:ext cx="4846320" cy="1025921"/>
          </a:xfrm>
          <a:prstGeom prst="rect">
            <a:avLst/>
          </a:prstGeom>
          <a:noFill/>
        </p:spPr>
        <p:txBody>
          <a:bodyPr wrap="square" lIns="121917" tIns="60958" rIns="121917" bIns="60958" rtlCol="0">
            <a:spAutoFit/>
          </a:bodyPr>
          <a:lstStyle/>
          <a:p>
            <a:r>
              <a:rPr lang="en-US" sz="5900" b="1" dirty="0">
                <a:solidFill>
                  <a:srgbClr val="009900"/>
                </a:solidFill>
                <a:latin typeface="Times New Roman" pitchFamily="18" charset="0"/>
                <a:cs typeface="Times New Roman" pitchFamily="18" charset="0"/>
              </a:rPr>
              <a:t>VẬN DỤNG</a:t>
            </a:r>
          </a:p>
        </p:txBody>
      </p:sp>
      <p:sp>
        <p:nvSpPr>
          <p:cNvPr id="9" name="TextBox 8"/>
          <p:cNvSpPr txBox="1"/>
          <p:nvPr/>
        </p:nvSpPr>
        <p:spPr>
          <a:xfrm>
            <a:off x="929640" y="2773680"/>
            <a:ext cx="8610600" cy="954103"/>
          </a:xfrm>
          <a:prstGeom prst="rect">
            <a:avLst/>
          </a:prstGeom>
          <a:noFill/>
        </p:spPr>
        <p:txBody>
          <a:bodyPr wrap="square" lIns="121917" tIns="60958" rIns="121917" bIns="60958" rtlCol="0">
            <a:spAutoFit/>
          </a:bodyPr>
          <a:lstStyle/>
          <a:p>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Đọc</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thật</a:t>
            </a:r>
            <a:r>
              <a:rPr lang="en-US" sz="2700" b="1" dirty="0">
                <a:solidFill>
                  <a:srgbClr val="0000FF"/>
                </a:solidFill>
                <a:latin typeface="Times New Roman" pitchFamily="18" charset="0"/>
                <a:cs typeface="Times New Roman" pitchFamily="18" charset="0"/>
              </a:rPr>
              <a:t> hay </a:t>
            </a:r>
            <a:r>
              <a:rPr lang="en-US" sz="2700" b="1" dirty="0" err="1">
                <a:solidFill>
                  <a:srgbClr val="0000FF"/>
                </a:solidFill>
                <a:latin typeface="Times New Roman" pitchFamily="18" charset="0"/>
                <a:cs typeface="Times New Roman" pitchFamily="18" charset="0"/>
              </a:rPr>
              <a:t>đoạn</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văn</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mà</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em</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yêu</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thích</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nhất</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và</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cho</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biết</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vì</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sao</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em</a:t>
            </a:r>
            <a:r>
              <a:rPr lang="en-US" sz="2700" b="1" dirty="0">
                <a:solidFill>
                  <a:srgbClr val="0000FF"/>
                </a:solidFill>
                <a:latin typeface="Times New Roman" pitchFamily="18" charset="0"/>
                <a:cs typeface="Times New Roman" pitchFamily="18" charset="0"/>
              </a:rPr>
              <a:t> </a:t>
            </a:r>
            <a:r>
              <a:rPr lang="en-US" sz="2700" b="1" dirty="0" err="1">
                <a:solidFill>
                  <a:srgbClr val="0000FF"/>
                </a:solidFill>
                <a:latin typeface="Times New Roman" pitchFamily="18" charset="0"/>
                <a:cs typeface="Times New Roman" pitchFamily="18" charset="0"/>
              </a:rPr>
              <a:t>thích</a:t>
            </a:r>
            <a:r>
              <a:rPr lang="en-US" sz="2700" b="1" dirty="0">
                <a:solidFill>
                  <a:srgbClr val="0000FF"/>
                </a:solidFill>
                <a:latin typeface="Times New Roman" pitchFamily="18" charset="0"/>
                <a:cs typeface="Times New Roman" pitchFamily="18" charset="0"/>
              </a:rPr>
              <a:t>?</a:t>
            </a:r>
          </a:p>
        </p:txBody>
      </p:sp>
      <p:sp>
        <p:nvSpPr>
          <p:cNvPr id="10" name="TextBox 9"/>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8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11" name="TextBox 10"/>
          <p:cNvSpPr txBox="1"/>
          <p:nvPr/>
        </p:nvSpPr>
        <p:spPr>
          <a:xfrm>
            <a:off x="0" y="421905"/>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12" name="TextBox 11"/>
          <p:cNvSpPr txBox="1"/>
          <p:nvPr/>
        </p:nvSpPr>
        <p:spPr>
          <a:xfrm>
            <a:off x="0" y="91440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Kì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xanh</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04788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9"/>
                                        </p:tgtEl>
                                        <p:attrNameLst>
                                          <p:attrName>style.visibility</p:attrName>
                                        </p:attrNameLst>
                                      </p:cBhvr>
                                      <p:to>
                                        <p:strVal val="visible"/>
                                      </p:to>
                                    </p:set>
                                    <p:anim calcmode="discrete" valueType="clr">
                                      <p:cBhvr override="childStyle">
                                        <p:cTn id="7"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
                                        </p:tgtEl>
                                        <p:attrNameLst>
                                          <p:attrName>fillcolor</p:attrName>
                                        </p:attrNameLst>
                                      </p:cBhvr>
                                      <p:tavLst>
                                        <p:tav tm="0">
                                          <p:val>
                                            <p:clrVal>
                                              <a:schemeClr val="accent2"/>
                                            </p:clrVal>
                                          </p:val>
                                        </p:tav>
                                        <p:tav tm="50000">
                                          <p:val>
                                            <p:clrVal>
                                              <a:schemeClr val="hlink"/>
                                            </p:clrVal>
                                          </p:val>
                                        </p:tav>
                                      </p:tavLst>
                                    </p:anim>
                                    <p:set>
                                      <p:cBhvr>
                                        <p:cTn id="9"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0D1AE399-0D07-094C-A7E2-CD9C8E56EB6D}"/>
              </a:ext>
            </a:extLst>
          </p:cNvPr>
          <p:cNvPicPr>
            <a:picLocks noChangeAspect="1"/>
          </p:cNvPicPr>
          <p:nvPr/>
        </p:nvPicPr>
        <p:blipFill rotWithShape="1">
          <a:blip r:embed="rId2"/>
          <a:srcRect t="1711" b="12770"/>
          <a:stretch/>
        </p:blipFill>
        <p:spPr>
          <a:xfrm flipH="1">
            <a:off x="0" y="0"/>
            <a:ext cx="12192000" cy="6858000"/>
          </a:xfrm>
          <a:prstGeom prst="rect">
            <a:avLst/>
          </a:prstGeom>
        </p:spPr>
      </p:pic>
      <p:pic>
        <p:nvPicPr>
          <p:cNvPr id="2" name="Picture 2" descr="Windmill Nsf Sticker by The Forum, Norwich">
            <a:extLst>
              <a:ext uri="{FF2B5EF4-FFF2-40B4-BE49-F238E27FC236}">
                <a16:creationId xmlns:a16="http://schemas.microsoft.com/office/drawing/2014/main" id="{9209F5C6-0D63-FE5F-AD89-0533689B3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9850" y="665074"/>
            <a:ext cx="3218743" cy="32187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pin spinning STICKER by Guy Trefler">
            <a:extLst>
              <a:ext uri="{FF2B5EF4-FFF2-40B4-BE49-F238E27FC236}">
                <a16:creationId xmlns:a16="http://schemas.microsoft.com/office/drawing/2014/main" id="{BFD8C4C0-A508-0064-03F2-D673D7D2EB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313" y="261797"/>
            <a:ext cx="3924300" cy="34766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Windmill Nsf Sticker by The Forum, Norwich">
            <a:extLst>
              <a:ext uri="{FF2B5EF4-FFF2-40B4-BE49-F238E27FC236}">
                <a16:creationId xmlns:a16="http://schemas.microsoft.com/office/drawing/2014/main" id="{AE922281-7468-3BE5-4711-4E611956B2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165" y="2402576"/>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spin spinning STICKER by Guy Trefler">
            <a:extLst>
              <a:ext uri="{FF2B5EF4-FFF2-40B4-BE49-F238E27FC236}">
                <a16:creationId xmlns:a16="http://schemas.microsoft.com/office/drawing/2014/main" id="{8A43447B-377D-E84A-2475-F3B01786E8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49495" y="3278621"/>
            <a:ext cx="3924300" cy="34766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057400" y="1"/>
            <a:ext cx="6934200" cy="3406060"/>
          </a:xfrm>
          <a:prstGeom prst="rect">
            <a:avLst/>
          </a:prstGeom>
          <a:noFill/>
        </p:spPr>
        <p:txBody>
          <a:bodyPr wrap="square" lIns="121917" tIns="60958" rIns="121917" bIns="60958" rtlCol="0">
            <a:spAutoFit/>
          </a:bodyPr>
          <a:lstStyle/>
          <a:p>
            <a:pPr algn="ctr"/>
            <a:r>
              <a:rPr lang="en-US" sz="10700" b="1" dirty="0">
                <a:solidFill>
                  <a:srgbClr val="009900"/>
                </a:solidFill>
                <a:latin typeface="Times New Roman" pitchFamily="18" charset="0"/>
                <a:cs typeface="Times New Roman" pitchFamily="18" charset="0"/>
              </a:rPr>
              <a:t>CHÀO CÁC EM!</a:t>
            </a:r>
          </a:p>
        </p:txBody>
      </p:sp>
    </p:spTree>
    <p:extLst>
      <p:ext uri="{BB962C8B-B14F-4D97-AF65-F5344CB8AC3E}">
        <p14:creationId xmlns:p14="http://schemas.microsoft.com/office/powerpoint/2010/main" val="508658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4107" y="1513945"/>
            <a:ext cx="1905000" cy="1447800"/>
          </a:xfrm>
          <a:prstGeom prst="rect">
            <a:avLst/>
          </a:prstGeom>
          <a:noFill/>
        </p:spPr>
        <p:txBody>
          <a:bodyPr spcFirstLastPara="1" lIns="121917" tIns="60958" rIns="121917" bIns="60958">
            <a:prstTxWarp prst="textArchDown">
              <a:avLst/>
            </a:prstTxWarp>
            <a:spAutoFit/>
          </a:bodyPr>
          <a:lstStyle/>
          <a:p>
            <a:pPr algn="ctr">
              <a:defRPr/>
            </a:pPr>
            <a:r>
              <a:rPr lang="en-US" sz="2700" b="1" dirty="0">
                <a:solidFill>
                  <a:schemeClr val="bg1"/>
                </a:solidFill>
                <a:latin typeface="VNI-Times" pitchFamily="2" charset="0"/>
                <a:cs typeface="Arial" charset="0"/>
              </a:rPr>
              <a:t>GD &amp; ÑT</a:t>
            </a:r>
          </a:p>
        </p:txBody>
      </p:sp>
      <p:sp>
        <p:nvSpPr>
          <p:cNvPr id="5123" name="AutoShape 33"/>
          <p:cNvSpPr>
            <a:spLocks noChangeArrowheads="1"/>
          </p:cNvSpPr>
          <p:nvPr/>
        </p:nvSpPr>
        <p:spPr bwMode="auto">
          <a:xfrm>
            <a:off x="6172203" y="990600"/>
            <a:ext cx="996951" cy="7953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4" name="AutoShape 24"/>
          <p:cNvSpPr>
            <a:spLocks noChangeArrowheads="1"/>
          </p:cNvSpPr>
          <p:nvPr/>
        </p:nvSpPr>
        <p:spPr bwMode="auto">
          <a:xfrm rot="19926999">
            <a:off x="2401888" y="4503739"/>
            <a:ext cx="1295400"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5" name="AutoShape 24"/>
          <p:cNvSpPr>
            <a:spLocks noChangeArrowheads="1"/>
          </p:cNvSpPr>
          <p:nvPr/>
        </p:nvSpPr>
        <p:spPr bwMode="auto">
          <a:xfrm rot="19926999">
            <a:off x="6477005" y="42672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6" name="AutoShape 24"/>
          <p:cNvSpPr>
            <a:spLocks noChangeArrowheads="1"/>
          </p:cNvSpPr>
          <p:nvPr/>
        </p:nvSpPr>
        <p:spPr bwMode="auto">
          <a:xfrm rot="19926999">
            <a:off x="2743205" y="50292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7" name="AutoShape 33"/>
          <p:cNvSpPr>
            <a:spLocks noChangeArrowheads="1"/>
          </p:cNvSpPr>
          <p:nvPr/>
        </p:nvSpPr>
        <p:spPr bwMode="auto">
          <a:xfrm>
            <a:off x="8229603" y="1981200"/>
            <a:ext cx="996951" cy="7953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8" name="AutoShape 28"/>
          <p:cNvSpPr>
            <a:spLocks noChangeArrowheads="1"/>
          </p:cNvSpPr>
          <p:nvPr/>
        </p:nvSpPr>
        <p:spPr bwMode="auto">
          <a:xfrm>
            <a:off x="6324600" y="43434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9" name="AutoShape 28"/>
          <p:cNvSpPr>
            <a:spLocks noChangeArrowheads="1"/>
          </p:cNvSpPr>
          <p:nvPr/>
        </p:nvSpPr>
        <p:spPr bwMode="auto">
          <a:xfrm>
            <a:off x="5410200" y="1676404"/>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0" name="AutoShape 32"/>
          <p:cNvSpPr>
            <a:spLocks noChangeArrowheads="1"/>
          </p:cNvSpPr>
          <p:nvPr/>
        </p:nvSpPr>
        <p:spPr bwMode="auto">
          <a:xfrm rot="17331562">
            <a:off x="7812881" y="2042322"/>
            <a:ext cx="715963" cy="596900"/>
          </a:xfrm>
          <a:prstGeom prst="irregularSeal1">
            <a:avLst/>
          </a:prstGeom>
          <a:gradFill rotWithShape="1">
            <a:gsLst>
              <a:gs pos="0">
                <a:srgbClr val="FF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1" name="AutoShape 24"/>
          <p:cNvSpPr>
            <a:spLocks noChangeArrowheads="1"/>
          </p:cNvSpPr>
          <p:nvPr/>
        </p:nvSpPr>
        <p:spPr bwMode="auto">
          <a:xfrm rot="19926999">
            <a:off x="6248405" y="41148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2" name="AutoShape 33"/>
          <p:cNvSpPr>
            <a:spLocks noChangeArrowheads="1"/>
          </p:cNvSpPr>
          <p:nvPr/>
        </p:nvSpPr>
        <p:spPr bwMode="auto">
          <a:xfrm>
            <a:off x="2057403" y="990600"/>
            <a:ext cx="996951" cy="8715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3" name="AutoShape 24"/>
          <p:cNvSpPr>
            <a:spLocks noChangeArrowheads="1"/>
          </p:cNvSpPr>
          <p:nvPr/>
        </p:nvSpPr>
        <p:spPr bwMode="auto">
          <a:xfrm rot="19926999">
            <a:off x="2590805" y="55626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4" name="AutoShape 24"/>
          <p:cNvSpPr>
            <a:spLocks noChangeArrowheads="1"/>
          </p:cNvSpPr>
          <p:nvPr/>
        </p:nvSpPr>
        <p:spPr bwMode="auto">
          <a:xfrm rot="19926999">
            <a:off x="9372605" y="54864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5" name="AutoShape 24"/>
          <p:cNvSpPr>
            <a:spLocks noChangeArrowheads="1"/>
          </p:cNvSpPr>
          <p:nvPr/>
        </p:nvSpPr>
        <p:spPr bwMode="auto">
          <a:xfrm rot="19926999">
            <a:off x="5791204" y="21336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6" name="AutoShape 33"/>
          <p:cNvSpPr>
            <a:spLocks noChangeArrowheads="1"/>
          </p:cNvSpPr>
          <p:nvPr/>
        </p:nvSpPr>
        <p:spPr bwMode="auto">
          <a:xfrm>
            <a:off x="8991603" y="1066800"/>
            <a:ext cx="996951" cy="8715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7" name="AutoShape 28"/>
          <p:cNvSpPr>
            <a:spLocks noChangeArrowheads="1"/>
          </p:cNvSpPr>
          <p:nvPr/>
        </p:nvSpPr>
        <p:spPr bwMode="auto">
          <a:xfrm>
            <a:off x="9372600" y="31242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8" name="AutoShape 28"/>
          <p:cNvSpPr>
            <a:spLocks noChangeArrowheads="1"/>
          </p:cNvSpPr>
          <p:nvPr/>
        </p:nvSpPr>
        <p:spPr bwMode="auto">
          <a:xfrm>
            <a:off x="2133600" y="30480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9" name="AutoShape 28"/>
          <p:cNvSpPr>
            <a:spLocks noChangeArrowheads="1"/>
          </p:cNvSpPr>
          <p:nvPr/>
        </p:nvSpPr>
        <p:spPr bwMode="auto">
          <a:xfrm>
            <a:off x="5715000" y="9906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40" name="AutoShape 28"/>
          <p:cNvSpPr>
            <a:spLocks noChangeArrowheads="1"/>
          </p:cNvSpPr>
          <p:nvPr/>
        </p:nvSpPr>
        <p:spPr bwMode="auto">
          <a:xfrm>
            <a:off x="5867400" y="53340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41" name="AutoShape 12"/>
          <p:cNvSpPr>
            <a:spLocks noChangeArrowheads="1"/>
          </p:cNvSpPr>
          <p:nvPr/>
        </p:nvSpPr>
        <p:spPr bwMode="auto">
          <a:xfrm>
            <a:off x="10134600" y="5943600"/>
            <a:ext cx="533400" cy="457200"/>
          </a:xfrm>
          <a:prstGeom prst="star32">
            <a:avLst>
              <a:gd name="adj" fmla="val 15056"/>
            </a:avLst>
          </a:prstGeom>
          <a:solidFill>
            <a:srgbClr val="FFFF00"/>
          </a:solidFill>
          <a:ln w="9525">
            <a:solidFill>
              <a:srgbClr val="FF3300"/>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latin typeface=".VnMonotype corsivaH" panose="020B7200000000000000" pitchFamily="34" charset="0"/>
            </a:endParaRPr>
          </a:p>
        </p:txBody>
      </p:sp>
      <p:grpSp>
        <p:nvGrpSpPr>
          <p:cNvPr id="2" name="Group 26"/>
          <p:cNvGrpSpPr>
            <a:grpSpLocks noChangeAspect="1"/>
          </p:cNvGrpSpPr>
          <p:nvPr/>
        </p:nvGrpSpPr>
        <p:grpSpPr bwMode="auto">
          <a:xfrm>
            <a:off x="1598838" y="746443"/>
            <a:ext cx="3425825" cy="2698751"/>
            <a:chOff x="4330" y="4900"/>
            <a:chExt cx="2400" cy="1872"/>
          </a:xfrm>
        </p:grpSpPr>
        <p:sp>
          <p:nvSpPr>
            <p:cNvPr id="5150" name="AutoShape 27"/>
            <p:cNvSpPr>
              <a:spLocks noChangeAspect="1" noChangeArrowheads="1"/>
            </p:cNvSpPr>
            <p:nvPr/>
          </p:nvSpPr>
          <p:spPr bwMode="auto">
            <a:xfrm>
              <a:off x="4330" y="4900"/>
              <a:ext cx="240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p>
          </p:txBody>
        </p:sp>
        <p:sp>
          <p:nvSpPr>
            <p:cNvPr id="5151" name="AutoShape 28" descr="2"/>
            <p:cNvSpPr>
              <a:spLocks noChangeArrowheads="1"/>
            </p:cNvSpPr>
            <p:nvPr/>
          </p:nvSpPr>
          <p:spPr bwMode="auto">
            <a:xfrm>
              <a:off x="4330" y="5923"/>
              <a:ext cx="2400" cy="849"/>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dirty="0"/>
            </a:p>
          </p:txBody>
        </p:sp>
        <p:pic>
          <p:nvPicPr>
            <p:cNvPr id="5152" name="Picture 29"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 y="5095"/>
              <a:ext cx="102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3" name="Picture 30"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 y="5834"/>
              <a:ext cx="1200"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31"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 y="5622"/>
              <a:ext cx="1557"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32"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 y="4900"/>
              <a:ext cx="868" cy="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6" name="Text Box 33"/>
            <p:cNvSpPr txBox="1">
              <a:spLocks noChangeArrowheads="1"/>
            </p:cNvSpPr>
            <p:nvPr/>
          </p:nvSpPr>
          <p:spPr bwMode="auto">
            <a:xfrm>
              <a:off x="5698" y="5672"/>
              <a:ext cx="68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cs typeface="Arial" panose="020B0604020202020204" pitchFamily="34" charset="0"/>
              </a:endParaRPr>
            </a:p>
          </p:txBody>
        </p:sp>
        <p:sp>
          <p:nvSpPr>
            <p:cNvPr id="5157" name="Text Box 34"/>
            <p:cNvSpPr txBox="1">
              <a:spLocks noChangeArrowheads="1"/>
            </p:cNvSpPr>
            <p:nvPr/>
          </p:nvSpPr>
          <p:spPr bwMode="auto">
            <a:xfrm>
              <a:off x="5618" y="5844"/>
              <a:ext cx="91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cs typeface="Arial" panose="020B0604020202020204" pitchFamily="34" charset="0"/>
              </a:endParaRPr>
            </a:p>
          </p:txBody>
        </p:sp>
        <p:sp>
          <p:nvSpPr>
            <p:cNvPr id="5158" name="Text Box 35"/>
            <p:cNvSpPr txBox="1">
              <a:spLocks noChangeArrowheads="1"/>
            </p:cNvSpPr>
            <p:nvPr/>
          </p:nvSpPr>
          <p:spPr bwMode="auto">
            <a:xfrm>
              <a:off x="5209" y="5784"/>
              <a:ext cx="63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cs typeface="Arial" panose="020B0604020202020204" pitchFamily="34" charset="0"/>
              </a:endParaRPr>
            </a:p>
          </p:txBody>
        </p:sp>
      </p:grpSp>
      <p:pic>
        <p:nvPicPr>
          <p:cNvPr id="5143" name="Picture 36" descr="http://dl10.glitter-graphics.net/pub/628/628290gqhiis6k6p.gif"/>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rot="5400000">
            <a:off x="-2261551" y="2522908"/>
            <a:ext cx="57753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44" name="Object 37"/>
          <p:cNvGraphicFramePr>
            <a:graphicFrameLocks noChangeAspect="1"/>
          </p:cNvGraphicFramePr>
          <p:nvPr>
            <p:extLst>
              <p:ext uri="{D42A27DB-BD31-4B8C-83A1-F6EECF244321}">
                <p14:modId xmlns:p14="http://schemas.microsoft.com/office/powerpoint/2010/main" val="449430113"/>
              </p:ext>
            </p:extLst>
          </p:nvPr>
        </p:nvGraphicFramePr>
        <p:xfrm>
          <a:off x="73028" y="3380585"/>
          <a:ext cx="2736851" cy="3444875"/>
        </p:xfrm>
        <a:graphic>
          <a:graphicData uri="http://schemas.openxmlformats.org/presentationml/2006/ole">
            <mc:AlternateContent xmlns:mc="http://schemas.openxmlformats.org/markup-compatibility/2006">
              <mc:Choice xmlns:v="urn:schemas-microsoft-com:vml" Requires="v">
                <p:oleObj name="Clip" r:id="rId9" imgW="3535680" imgH="4450080" progId="">
                  <p:embed/>
                </p:oleObj>
              </mc:Choice>
              <mc:Fallback>
                <p:oleObj name="Clip" r:id="rId9" imgW="3535680" imgH="445008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28" y="3380585"/>
                        <a:ext cx="2736851" cy="3444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WordArt 2"/>
          <p:cNvSpPr>
            <a:spLocks noChangeArrowheads="1" noChangeShapeType="1" noTextEdit="1"/>
          </p:cNvSpPr>
          <p:nvPr/>
        </p:nvSpPr>
        <p:spPr bwMode="auto">
          <a:xfrm>
            <a:off x="6953256" y="1266409"/>
            <a:ext cx="4286280" cy="1143000"/>
          </a:xfrm>
          <a:prstGeom prst="rect">
            <a:avLst/>
          </a:prstGeom>
        </p:spPr>
        <p:txBody>
          <a:bodyPr wrap="none" lIns="121917" tIns="60958" rIns="121917" bIns="60958" fromWordArt="1">
            <a:prstTxWarp prst="textPlain">
              <a:avLst>
                <a:gd name="adj" fmla="val 50000"/>
              </a:avLst>
            </a:prstTxWarp>
          </a:bodyPr>
          <a:lstStyle/>
          <a:p>
            <a:pPr algn="ctr"/>
            <a:r>
              <a:rPr lang="en-US" sz="3600" b="1" kern="10" dirty="0">
                <a:ln w="9525">
                  <a:solidFill>
                    <a:srgbClr val="008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3600" b="1" kern="10" dirty="0">
                <a:ln w="9525">
                  <a:solidFill>
                    <a:srgbClr val="008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5A1.</a:t>
            </a:r>
          </a:p>
        </p:txBody>
      </p:sp>
      <p:sp>
        <p:nvSpPr>
          <p:cNvPr id="40" name="WordArt 3"/>
          <p:cNvSpPr>
            <a:spLocks noChangeArrowheads="1" noChangeShapeType="1" noTextEdit="1"/>
          </p:cNvSpPr>
          <p:nvPr/>
        </p:nvSpPr>
        <p:spPr bwMode="auto">
          <a:xfrm>
            <a:off x="1047716" y="3429001"/>
            <a:ext cx="8382059" cy="2028623"/>
          </a:xfrm>
          <a:prstGeom prst="rect">
            <a:avLst/>
          </a:prstGeom>
        </p:spPr>
        <p:txBody>
          <a:bodyPr wrap="none" lIns="121917" tIns="60958" rIns="121917" bIns="60958" fromWordArt="1">
            <a:prstTxWarp prst="textPlain">
              <a:avLst>
                <a:gd name="adj" fmla="val 50000"/>
              </a:avLst>
            </a:prstTxWarp>
          </a:bodyPr>
          <a:lstStyle/>
          <a:p>
            <a:pPr algn="ct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10 : KÌ DIỆU RỪNG XANH</a:t>
            </a:r>
          </a:p>
          <a:p>
            <a:pPr algn="ct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r>
              <a:rPr lang="en-US" sz="36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3)</a:t>
            </a:r>
          </a:p>
        </p:txBody>
      </p:sp>
      <p:sp>
        <p:nvSpPr>
          <p:cNvPr id="41" name="WordArt 4"/>
          <p:cNvSpPr>
            <a:spLocks noChangeArrowheads="1" noChangeShapeType="1" noTextEdit="1"/>
          </p:cNvSpPr>
          <p:nvPr/>
        </p:nvSpPr>
        <p:spPr bwMode="auto">
          <a:xfrm>
            <a:off x="1992578" y="5858674"/>
            <a:ext cx="8311487" cy="833023"/>
          </a:xfrm>
          <a:prstGeom prst="rect">
            <a:avLst/>
          </a:prstGeom>
        </p:spPr>
        <p:txBody>
          <a:bodyPr wrap="none" lIns="121917" tIns="60958" rIns="121917" bIns="60958" fromWordArt="1">
            <a:prstTxWarp prst="textPlain">
              <a:avLst>
                <a:gd name="adj" fmla="val 50000"/>
              </a:avLst>
            </a:prstTxWarp>
          </a:bodyPr>
          <a:lstStyle/>
          <a:p>
            <a:pPr algn="ct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VŨ THỊ THÚY VINH.</a:t>
            </a:r>
          </a:p>
        </p:txBody>
      </p:sp>
      <p:sp>
        <p:nvSpPr>
          <p:cNvPr id="42" name="WordArt 16"/>
          <p:cNvSpPr>
            <a:spLocks noChangeArrowheads="1" noChangeShapeType="1" noTextEdit="1"/>
          </p:cNvSpPr>
          <p:nvPr/>
        </p:nvSpPr>
        <p:spPr bwMode="auto">
          <a:xfrm>
            <a:off x="1782653" y="48579"/>
            <a:ext cx="9285683" cy="519955"/>
          </a:xfrm>
          <a:prstGeom prst="rect">
            <a:avLst/>
          </a:prstGeom>
        </p:spPr>
        <p:txBody>
          <a:bodyPr wrap="none" lIns="121917" tIns="60958" rIns="121917" bIns="60958" fromWordArt="1">
            <a:prstTxWarp prst="textPlain">
              <a:avLst>
                <a:gd name="adj" fmla="val 50000"/>
              </a:avLst>
            </a:prstTxWarp>
          </a:bodyPr>
          <a:lstStyle/>
          <a:p>
            <a:pPr algn="ctr"/>
            <a:r>
              <a:rPr lang="vi-VN"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TIÊN CÁT</a:t>
            </a:r>
            <a:r>
              <a:rPr lang="vi-VN"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0402762"/>
      </p:ext>
    </p:extLst>
  </p:cSld>
  <p:clrMapOvr>
    <a:masterClrMapping/>
  </p:clrMapOvr>
  <p:transition spd="slow">
    <p:wheel spokes="1"/>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8" name="TextBox 7"/>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7AC6917C-67FC-784B-E36D-B1EE5B1A7E19}"/>
              </a:ext>
            </a:extLst>
          </p:cNvPr>
          <p:cNvPicPr>
            <a:picLocks noChangeAspect="1"/>
          </p:cNvPicPr>
          <p:nvPr/>
        </p:nvPicPr>
        <p:blipFill>
          <a:blip r:embed="rId2"/>
          <a:stretch>
            <a:fillRect/>
          </a:stretch>
        </p:blipFill>
        <p:spPr>
          <a:xfrm>
            <a:off x="9882213" y="4143381"/>
            <a:ext cx="2309787" cy="2714620"/>
          </a:xfrm>
          <a:prstGeom prst="rect">
            <a:avLst/>
          </a:prstGeom>
        </p:spPr>
      </p:pic>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a14:imgEffect>
                      <a14:sharpenSoften amount="25000"/>
                    </a14:imgEffect>
                    <a14:imgEffect>
                      <a14:saturation sat="200000"/>
                    </a14:imgEffect>
                  </a14:imgLayer>
                </a14:imgProps>
              </a:ext>
            </a:extLst>
          </a:blip>
          <a:stretch>
            <a:fillRect/>
          </a:stretch>
        </p:blipFill>
        <p:spPr>
          <a:xfrm>
            <a:off x="285709" y="1071545"/>
            <a:ext cx="2095515" cy="1071571"/>
          </a:xfrm>
          <a:prstGeom prst="rect">
            <a:avLst/>
          </a:prstGeom>
        </p:spPr>
      </p:pic>
      <p:pic>
        <p:nvPicPr>
          <p:cNvPr id="9" name="图片 12"/>
          <p:cNvPicPr>
            <a:picLocks noChangeAspect="1"/>
          </p:cNvPicPr>
          <p:nvPr/>
        </p:nvPicPr>
        <p:blipFill>
          <a:blip r:embed="rId4"/>
          <a:srcRect/>
          <a:stretch>
            <a:fillRect/>
          </a:stretch>
        </p:blipFill>
        <p:spPr bwMode="auto">
          <a:xfrm>
            <a:off x="2188741" y="1348453"/>
            <a:ext cx="4983956" cy="2847497"/>
          </a:xfrm>
          <a:prstGeom prst="rect">
            <a:avLst/>
          </a:prstGeom>
          <a:noFill/>
          <a:ln w="9525">
            <a:noFill/>
            <a:miter lim="800000"/>
            <a:headEnd/>
            <a:tailEnd/>
          </a:ln>
        </p:spPr>
      </p:pic>
      <p:pic>
        <p:nvPicPr>
          <p:cNvPr id="10" name="Picture 9"/>
          <p:cNvPicPr>
            <a:picLocks noChangeAspect="1"/>
          </p:cNvPicPr>
          <p:nvPr/>
        </p:nvPicPr>
        <p:blipFill>
          <a:blip r:embed="rId5"/>
          <a:srcRect/>
          <a:stretch>
            <a:fillRect/>
          </a:stretch>
        </p:blipFill>
        <p:spPr bwMode="auto">
          <a:xfrm>
            <a:off x="2516371" y="2850881"/>
            <a:ext cx="3528967" cy="728224"/>
          </a:xfrm>
          <a:prstGeom prst="rect">
            <a:avLst/>
          </a:prstGeom>
          <a:noFill/>
          <a:ln w="9525">
            <a:noFill/>
            <a:miter lim="800000"/>
            <a:headEnd/>
            <a:tailEnd/>
          </a:ln>
        </p:spPr>
      </p:pic>
      <p:pic>
        <p:nvPicPr>
          <p:cNvPr id="12" name="Picture 11">
            <a:extLst>
              <a:ext uri="{FF2B5EF4-FFF2-40B4-BE49-F238E27FC236}">
                <a16:creationId xmlns:a16="http://schemas.microsoft.com/office/drawing/2014/main" id="{2BA56FE9-9C0A-4009-A4AD-A737AC04888A}"/>
              </a:ext>
            </a:extLst>
          </p:cNvPr>
          <p:cNvPicPr>
            <a:picLocks noChangeAspect="1"/>
          </p:cNvPicPr>
          <p:nvPr/>
        </p:nvPicPr>
        <p:blipFill>
          <a:blip r:embed="rId6"/>
          <a:stretch>
            <a:fillRect/>
          </a:stretch>
        </p:blipFill>
        <p:spPr>
          <a:xfrm>
            <a:off x="3429601" y="1999868"/>
            <a:ext cx="1888657" cy="936877"/>
          </a:xfrm>
          <a:prstGeom prst="rect">
            <a:avLst/>
          </a:prstGeom>
        </p:spPr>
      </p:pic>
      <p:sp>
        <p:nvSpPr>
          <p:cNvPr id="16" name="TextBox 15"/>
          <p:cNvSpPr txBox="1"/>
          <p:nvPr/>
        </p:nvSpPr>
        <p:spPr>
          <a:xfrm>
            <a:off x="0" y="4193628"/>
            <a:ext cx="12192000"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 *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văn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tả</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phong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gồm</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có</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mấy</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phần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Là</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những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phần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nào</a:t>
            </a:r>
            <a:r>
              <a:rPr lang="en-US" sz="2800" b="1" dirty="0">
                <a:solidFill>
                  <a:srgbClr val="008000"/>
                </a:solidFill>
                <a:latin typeface="Times New Roman" pitchFamily="18" charset="0"/>
                <a:cs typeface="Times New Roman" pitchFamily="18" charset="0"/>
              </a:rPr>
              <a:t>?</a:t>
            </a:r>
          </a:p>
        </p:txBody>
      </p:sp>
    </p:spTree>
    <p:extLst>
      <p:ext uri="{BB962C8B-B14F-4D97-AF65-F5344CB8AC3E}">
        <p14:creationId xmlns:p14="http://schemas.microsoft.com/office/powerpoint/2010/main" val="6893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anim calcmode="discrete" valueType="clr">
                                      <p:cBhvr override="childStyle">
                                        <p:cTn id="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
                                        </p:tgtEl>
                                        <p:attrNameLst>
                                          <p:attrName>fillcolor</p:attrName>
                                        </p:attrNameLst>
                                      </p:cBhvr>
                                      <p:tavLst>
                                        <p:tav tm="0">
                                          <p:val>
                                            <p:clrVal>
                                              <a:schemeClr val="accent2"/>
                                            </p:clrVal>
                                          </p:val>
                                        </p:tav>
                                        <p:tav tm="50000">
                                          <p:val>
                                            <p:clrVal>
                                              <a:schemeClr val="hlink"/>
                                            </p:clrVal>
                                          </p:val>
                                        </p:tav>
                                      </p:tavLst>
                                    </p:anim>
                                    <p:set>
                                      <p:cBhvr>
                                        <p:cTn id="9"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 name="TextBox 2"/>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4" name="TextBox 3"/>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5" name="TextBox 4"/>
          <p:cNvSpPr txBox="1"/>
          <p:nvPr/>
        </p:nvSpPr>
        <p:spPr>
          <a:xfrm>
            <a:off x="0" y="94593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Tìm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hiểu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Tiếp</a:t>
            </a:r>
            <a:r>
              <a:rPr lang="en-US" sz="2800" b="1" dirty="0">
                <a:solidFill>
                  <a:srgbClr val="FF0000"/>
                </a:solidFill>
                <a:latin typeface="Times New Roman" pitchFamily="18" charset="0"/>
                <a:cs typeface="Times New Roman" pitchFamily="18" charset="0"/>
              </a:rPr>
              <a:t>).</a:t>
            </a:r>
          </a:p>
        </p:txBody>
      </p:sp>
      <p:sp>
        <p:nvSpPr>
          <p:cNvPr id="6" name="TextBox 5"/>
          <p:cNvSpPr txBox="1"/>
          <p:nvPr/>
        </p:nvSpPr>
        <p:spPr>
          <a:xfrm>
            <a:off x="0" y="1450428"/>
            <a:ext cx="12192000" cy="369332"/>
          </a:xfrm>
          <a:prstGeom prst="rect">
            <a:avLst/>
          </a:prstGeom>
          <a:noFill/>
        </p:spPr>
        <p:txBody>
          <a:bodyPr wrap="square" rtlCol="0">
            <a:spAutoFit/>
          </a:bodyPr>
          <a:lstStyle/>
          <a:p>
            <a:pPr lvl="0"/>
            <a:r>
              <a:rPr lang="en-US" sz="1800" b="1" kern="1200" dirty="0">
                <a:solidFill>
                  <a:srgbClr val="008000"/>
                </a:solidFill>
                <a:latin typeface="Times New Roman" pitchFamily="18" charset="0"/>
                <a:ea typeface="Cambria" panose="02040503050406030204" pitchFamily="18" charset="0"/>
                <a:cs typeface="Times New Roman" pitchFamily="18" charset="0"/>
              </a:rPr>
              <a:t>1. </a:t>
            </a:r>
            <a:r>
              <a:rPr lang="vi-VN" sz="1800" b="1" kern="1200" dirty="0">
                <a:solidFill>
                  <a:srgbClr val="008000"/>
                </a:solidFill>
                <a:latin typeface="Times New Roman" pitchFamily="18" charset="0"/>
                <a:ea typeface="Cambria" panose="02040503050406030204" pitchFamily="18" charset="0"/>
                <a:cs typeface="Times New Roman" pitchFamily="18" charset="0"/>
              </a:rPr>
              <a:t>Đọc bài văn dưới đây và trả lời câu hỏi.</a:t>
            </a:r>
            <a:endParaRPr lang="en-SG" sz="1800" b="1" kern="1200" dirty="0">
              <a:solidFill>
                <a:srgbClr val="008000"/>
              </a:solidFill>
              <a:latin typeface="Times New Roman" pitchFamily="18" charset="0"/>
              <a:ea typeface="Cambria" panose="02040503050406030204" pitchFamily="18" charset="0"/>
              <a:cs typeface="Times New Roman" pitchFamily="18" charset="0"/>
            </a:endParaRPr>
          </a:p>
        </p:txBody>
      </p:sp>
      <p:sp>
        <p:nvSpPr>
          <p:cNvPr id="7" name="TextBox 6"/>
          <p:cNvSpPr txBox="1"/>
          <p:nvPr/>
        </p:nvSpPr>
        <p:spPr>
          <a:xfrm>
            <a:off x="0" y="1749972"/>
            <a:ext cx="12192000" cy="4801314"/>
          </a:xfrm>
          <a:prstGeom prst="rect">
            <a:avLst/>
          </a:prstGeom>
          <a:noFill/>
        </p:spPr>
        <p:txBody>
          <a:bodyPr wrap="square" rtlCol="0">
            <a:spAutoFit/>
          </a:bodyPr>
          <a:lstStyle/>
          <a:p>
            <a:pPr algn="ctr"/>
            <a:r>
              <a:rPr lang="vi-VN" sz="1800" b="1" dirty="0">
                <a:solidFill>
                  <a:srgbClr val="0000FF"/>
                </a:solidFill>
                <a:latin typeface="Times New Roman" pitchFamily="18" charset="0"/>
                <a:ea typeface="Cambria" panose="02040503050406030204" pitchFamily="18" charset="0"/>
                <a:cs typeface="Times New Roman" pitchFamily="18" charset="0"/>
              </a:rPr>
              <a:t>Bốn mùa trong ánh nước</a:t>
            </a:r>
          </a:p>
          <a:p>
            <a:pPr algn="just"/>
            <a:r>
              <a:rPr lang="en-US" sz="1800" b="1" dirty="0">
                <a:solidFill>
                  <a:srgbClr val="0000FF"/>
                </a:solidFill>
                <a:latin typeface="Times New Roman" pitchFamily="18" charset="0"/>
                <a:ea typeface="Cambria" panose="02040503050406030204" pitchFamily="18" charset="0"/>
                <a:cs typeface="Times New Roman" pitchFamily="18" charset="0"/>
              </a:rPr>
              <a:t>   </a:t>
            </a:r>
            <a:r>
              <a:rPr lang="vi-VN" sz="1800" b="1" dirty="0">
                <a:solidFill>
                  <a:srgbClr val="0000FF"/>
                </a:solidFill>
                <a:latin typeface="Times New Roman" pitchFamily="18" charset="0"/>
                <a:ea typeface="Cambria" panose="02040503050406030204" pitchFamily="18" charset="0"/>
                <a:cs typeface="Times New Roman" pitchFamily="18" charset="0"/>
              </a:rPr>
              <a:t>Hồ Hoàn Kiếm là nơi quen thuộc với rất nhiều người. Cảnh đẹp lộng lẫy từ ngọn cỏ, hàng cây cho tới nước hồ trong xanh gợn sóng.</a:t>
            </a:r>
          </a:p>
          <a:p>
            <a:pPr algn="just"/>
            <a:r>
              <a:rPr lang="en-US" sz="1800" b="1" dirty="0">
                <a:solidFill>
                  <a:srgbClr val="0000FF"/>
                </a:solidFill>
                <a:latin typeface="Times New Roman" pitchFamily="18" charset="0"/>
                <a:ea typeface="Cambria" panose="02040503050406030204" pitchFamily="18" charset="0"/>
                <a:cs typeface="Times New Roman" pitchFamily="18" charset="0"/>
              </a:rPr>
              <a:t>   </a:t>
            </a:r>
            <a:r>
              <a:rPr lang="vi-VN" sz="1800" b="1" dirty="0">
                <a:solidFill>
                  <a:srgbClr val="0000FF"/>
                </a:solidFill>
                <a:latin typeface="Times New Roman" pitchFamily="18" charset="0"/>
                <a:ea typeface="Cambria" panose="02040503050406030204" pitchFamily="18" charset="0"/>
                <a:cs typeface="Times New Roman" pitchFamily="18" charset="0"/>
              </a:rPr>
              <a:t>Mùa hè, sau những cơn mưa rào, nước hồ đầy lên, màu nước như bớt xanh hơn. Trong dông gió, hồ nổi sóng. Nhưng dông gió đến đâu thì mặt hồ vẫn chỉ lăn tăn sóng gợn, trầm mặc giữa thinh không, soi bóng những áng mây nổi rồi lại tan.</a:t>
            </a:r>
          </a:p>
          <a:p>
            <a:pPr algn="just"/>
            <a:r>
              <a:rPr lang="en-US" sz="1800" b="1" dirty="0">
                <a:solidFill>
                  <a:srgbClr val="0000FF"/>
                </a:solidFill>
                <a:latin typeface="Times New Roman" pitchFamily="18" charset="0"/>
                <a:ea typeface="Cambria" panose="02040503050406030204" pitchFamily="18" charset="0"/>
                <a:cs typeface="Times New Roman" pitchFamily="18" charset="0"/>
              </a:rPr>
              <a:t>   </a:t>
            </a:r>
            <a:r>
              <a:rPr lang="vi-VN" sz="1800" b="1" dirty="0">
                <a:solidFill>
                  <a:srgbClr val="0000FF"/>
                </a:solidFill>
                <a:latin typeface="Times New Roman" pitchFamily="18" charset="0"/>
                <a:ea typeface="Cambria" panose="02040503050406030204" pitchFamily="18" charset="0"/>
                <a:cs typeface="Times New Roman" pitchFamily="18" charset="0"/>
              </a:rPr>
              <a:t>Về mùa đông, nước hồ cạn đi, sâu xuống, chân cầu Thê Húc bỗng cao hơn, lênh khênh. Trong cái lạnh bao trùm phố phường Hà Nội, nước hồ lặng trong sương, một màn sương trong nhẹ và mỏng như khăn voan. Hồ hiện ra vẻ cổ kính với những cành khô lá vàng in bóng xuống mặt nước lặng thinh.</a:t>
            </a:r>
          </a:p>
          <a:p>
            <a:pPr algn="just"/>
            <a:r>
              <a:rPr lang="en-US" sz="1800" b="1" dirty="0">
                <a:solidFill>
                  <a:srgbClr val="0000FF"/>
                </a:solidFill>
                <a:latin typeface="Times New Roman" pitchFamily="18" charset="0"/>
                <a:ea typeface="Cambria" panose="02040503050406030204" pitchFamily="18" charset="0"/>
                <a:cs typeface="Times New Roman" pitchFamily="18" charset="0"/>
              </a:rPr>
              <a:t>    </a:t>
            </a:r>
            <a:r>
              <a:rPr lang="vi-VN" sz="1800" b="1" dirty="0">
                <a:solidFill>
                  <a:srgbClr val="0000FF"/>
                </a:solidFill>
                <a:latin typeface="Times New Roman" pitchFamily="18" charset="0"/>
                <a:ea typeface="Cambria" panose="02040503050406030204" pitchFamily="18" charset="0"/>
                <a:cs typeface="Times New Roman" pitchFamily="18" charset="0"/>
              </a:rPr>
              <a:t>Có lẽ tưng bừng nhất là vào dịp tết Nguyên đán, hồ được trang điểm lộng lẫy bởi đèn đủ màu, cờ bay phất phới và hoa rực rỡ. Trong mưa bay, người người đi trảy hội. Ngàn vạn tiếng rao, tiếng mời chào của người bán hàng rong cất lên như chim hót mùa xuân.</a:t>
            </a:r>
          </a:p>
          <a:p>
            <a:pPr algn="just"/>
            <a:r>
              <a:rPr lang="en-US" sz="1800" b="1" dirty="0">
                <a:solidFill>
                  <a:srgbClr val="0000FF"/>
                </a:solidFill>
                <a:latin typeface="Times New Roman" pitchFamily="18" charset="0"/>
                <a:ea typeface="Cambria" panose="02040503050406030204" pitchFamily="18" charset="0"/>
                <a:cs typeface="Times New Roman" pitchFamily="18" charset="0"/>
              </a:rPr>
              <a:t>   </a:t>
            </a:r>
            <a:r>
              <a:rPr lang="vi-VN" sz="1800" b="1" dirty="0">
                <a:solidFill>
                  <a:srgbClr val="0000FF"/>
                </a:solidFill>
                <a:latin typeface="Times New Roman" pitchFamily="18" charset="0"/>
                <a:ea typeface="Cambria" panose="02040503050406030204" pitchFamily="18" charset="0"/>
                <a:cs typeface="Times New Roman" pitchFamily="18" charset="0"/>
              </a:rPr>
              <a:t>Nhưng hồ Hoàn Kiếm đẹp hơn cả là về mùa thu. Mùa thu Hà Nội dường như không có gió lớn, dù để nước hồ lắng sâu. Ánh nắng mùa thu lại tươi nên mặt hồ ngời lên như ánh mắt thanh xuân. Những cây liễu bên hồ xanh mướt, lá bay dịu dàng như mái tóc thiếu nữ. Những cây đa cổ thụ xanh tốt và tráng kiện như những lão tướng, hàng rễ rủ như những bộ râu oai hùng. Trong đền Ngọc Sơn có nhiều tiếng chim ríu rít, tiếng hót của chim non, của ước mơ bay bổng.</a:t>
            </a:r>
          </a:p>
          <a:p>
            <a:pPr algn="just"/>
            <a:r>
              <a:rPr lang="en-US" sz="1800" b="1" dirty="0">
                <a:solidFill>
                  <a:srgbClr val="0000FF"/>
                </a:solidFill>
                <a:latin typeface="Times New Roman" pitchFamily="18" charset="0"/>
                <a:ea typeface="Cambria" panose="02040503050406030204" pitchFamily="18" charset="0"/>
                <a:cs typeface="Times New Roman" pitchFamily="18" charset="0"/>
              </a:rPr>
              <a:t>   </a:t>
            </a:r>
            <a:r>
              <a:rPr lang="vi-VN" sz="1800" b="1" dirty="0">
                <a:solidFill>
                  <a:srgbClr val="0000FF"/>
                </a:solidFill>
                <a:latin typeface="Times New Roman" pitchFamily="18" charset="0"/>
                <a:ea typeface="Cambria" panose="02040503050406030204" pitchFamily="18" charset="0"/>
                <a:cs typeface="Times New Roman" pitchFamily="18" charset="0"/>
              </a:rPr>
              <a:t>Từng ánh nước của hồ Hoàn Kiếm có biết bao người đã ngắm, từng bóng cây nơi này có biết bao người đã ngồi hóng mát, nghỉ ngơi và thầm nghĩ về cuộc sống của mình ở một góc nhỏ nào trên trái đất này.</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7" name="TextBox 6"/>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8" name="TextBox 7"/>
          <p:cNvSpPr txBox="1"/>
          <p:nvPr/>
        </p:nvSpPr>
        <p:spPr>
          <a:xfrm>
            <a:off x="0" y="94593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Tìm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hiểu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Tiếp</a:t>
            </a:r>
            <a:r>
              <a:rPr lang="en-US" sz="2800" b="1" dirty="0">
                <a:solidFill>
                  <a:srgbClr val="FF0000"/>
                </a:solidFill>
                <a:latin typeface="Times New Roman" pitchFamily="18" charset="0"/>
                <a:cs typeface="Times New Roman" pitchFamily="18" charset="0"/>
              </a:rPr>
              <a:t>).</a:t>
            </a:r>
          </a:p>
        </p:txBody>
      </p:sp>
      <p:sp>
        <p:nvSpPr>
          <p:cNvPr id="9" name="TextBox 8"/>
          <p:cNvSpPr txBox="1"/>
          <p:nvPr/>
        </p:nvSpPr>
        <p:spPr>
          <a:xfrm>
            <a:off x="0" y="1387366"/>
            <a:ext cx="12192000" cy="492443"/>
          </a:xfrm>
          <a:prstGeom prst="rect">
            <a:avLst/>
          </a:prstGeom>
          <a:noFill/>
        </p:spPr>
        <p:txBody>
          <a:bodyPr wrap="square" rtlCol="0">
            <a:spAutoFit/>
          </a:bodyPr>
          <a:lstStyle/>
          <a:p>
            <a:pPr lvl="0"/>
            <a:r>
              <a:rPr lang="en-US" sz="2600" b="1" kern="1200" dirty="0">
                <a:solidFill>
                  <a:srgbClr val="008000"/>
                </a:solidFill>
                <a:latin typeface="Times New Roman" pitchFamily="18" charset="0"/>
                <a:ea typeface="Cambria" panose="02040503050406030204" pitchFamily="18" charset="0"/>
                <a:cs typeface="Times New Roman" pitchFamily="18" charset="0"/>
              </a:rPr>
              <a:t>1. </a:t>
            </a:r>
            <a:r>
              <a:rPr lang="vi-VN" sz="2600" b="1" kern="1200" dirty="0">
                <a:solidFill>
                  <a:srgbClr val="008000"/>
                </a:solidFill>
                <a:latin typeface="Times New Roman" pitchFamily="18" charset="0"/>
                <a:ea typeface="Cambria" panose="02040503050406030204" pitchFamily="18" charset="0"/>
                <a:cs typeface="Times New Roman" pitchFamily="18" charset="0"/>
              </a:rPr>
              <a:t>Đọc bài văn </a:t>
            </a:r>
            <a:r>
              <a:rPr lang="en-US" sz="2600" b="1" kern="1200" dirty="0">
                <a:solidFill>
                  <a:srgbClr val="008000"/>
                </a:solidFill>
                <a:latin typeface="Times New Roman" pitchFamily="18" charset="0"/>
                <a:ea typeface="Cambria" panose="02040503050406030204" pitchFamily="18" charset="0"/>
                <a:cs typeface="Times New Roman" pitchFamily="18" charset="0"/>
              </a:rPr>
              <a:t>SGK </a:t>
            </a:r>
            <a:r>
              <a:rPr lang="en-US" sz="2600" b="1" kern="1200" dirty="0" err="1">
                <a:solidFill>
                  <a:srgbClr val="008000"/>
                </a:solidFill>
                <a:latin typeface="Times New Roman" pitchFamily="18" charset="0"/>
                <a:ea typeface="Cambria" panose="02040503050406030204" pitchFamily="18" charset="0"/>
                <a:cs typeface="Times New Roman" pitchFamily="18" charset="0"/>
              </a:rPr>
              <a:t>trang</a:t>
            </a:r>
            <a:r>
              <a:rPr lang="en-US" sz="2600" b="1" kern="1200" dirty="0">
                <a:solidFill>
                  <a:srgbClr val="008000"/>
                </a:solidFill>
                <a:latin typeface="Times New Roman" pitchFamily="18" charset="0"/>
                <a:ea typeface="Cambria" panose="02040503050406030204" pitchFamily="18" charset="0"/>
                <a:cs typeface="Times New Roman" pitchFamily="18" charset="0"/>
              </a:rPr>
              <a:t> 53 </a:t>
            </a:r>
            <a:r>
              <a:rPr lang="vi-VN" sz="2600" b="1" kern="1200" dirty="0">
                <a:solidFill>
                  <a:srgbClr val="008000"/>
                </a:solidFill>
                <a:latin typeface="Times New Roman" pitchFamily="18" charset="0"/>
                <a:ea typeface="Cambria" panose="02040503050406030204" pitchFamily="18" charset="0"/>
                <a:cs typeface="Times New Roman" pitchFamily="18" charset="0"/>
              </a:rPr>
              <a:t>và trả lời câu hỏi.</a:t>
            </a:r>
            <a:endParaRPr lang="en-SG" sz="2600" b="1" kern="1200" dirty="0">
              <a:solidFill>
                <a:srgbClr val="008000"/>
              </a:solidFill>
              <a:latin typeface="Times New Roman" pitchFamily="18" charset="0"/>
              <a:ea typeface="Cambria" panose="02040503050406030204" pitchFamily="18" charset="0"/>
              <a:cs typeface="Times New Roman" pitchFamily="18" charset="0"/>
            </a:endParaRPr>
          </a:p>
        </p:txBody>
      </p:sp>
      <p:sp>
        <p:nvSpPr>
          <p:cNvPr id="10" name="TextBox 9"/>
          <p:cNvSpPr txBox="1"/>
          <p:nvPr/>
        </p:nvSpPr>
        <p:spPr>
          <a:xfrm>
            <a:off x="0" y="1765738"/>
            <a:ext cx="7110248" cy="492443"/>
          </a:xfrm>
          <a:prstGeom prst="rect">
            <a:avLst/>
          </a:prstGeom>
          <a:noFill/>
        </p:spPr>
        <p:txBody>
          <a:bodyPr wrap="square" rtlCol="0">
            <a:spAutoFit/>
          </a:bodyPr>
          <a:lstStyle/>
          <a:p>
            <a:pPr lvl="0"/>
            <a:r>
              <a:rPr lang="vi-VN" sz="2600" b="1" kern="1200" dirty="0">
                <a:ln w="0"/>
                <a:solidFill>
                  <a:srgbClr val="0000FF"/>
                </a:solidFill>
                <a:latin typeface="Times New Roman" pitchFamily="18" charset="0"/>
                <a:cs typeface="Times New Roman" pitchFamily="18" charset="0"/>
              </a:rPr>
              <a:t>a. Bài văn trên tả phong cảnh ở đâu?</a:t>
            </a:r>
          </a:p>
        </p:txBody>
      </p:sp>
      <p:sp>
        <p:nvSpPr>
          <p:cNvPr id="11" name="TextBox 10"/>
          <p:cNvSpPr txBox="1"/>
          <p:nvPr/>
        </p:nvSpPr>
        <p:spPr>
          <a:xfrm>
            <a:off x="0" y="2175642"/>
            <a:ext cx="12192000" cy="492443"/>
          </a:xfrm>
          <a:prstGeom prst="rect">
            <a:avLst/>
          </a:prstGeom>
          <a:noFill/>
        </p:spPr>
        <p:txBody>
          <a:bodyPr wrap="square" rtlCol="0">
            <a:spAutoFit/>
          </a:bodyPr>
          <a:lstStyle/>
          <a:p>
            <a:pPr lvl="0"/>
            <a:r>
              <a:rPr lang="en-US" sz="2600" b="1" kern="1200" dirty="0">
                <a:ln w="0"/>
                <a:solidFill>
                  <a:srgbClr val="008000"/>
                </a:solidFill>
                <a:latin typeface="Times New Roman" pitchFamily="18" charset="0"/>
                <a:cs typeface="Times New Roman" pitchFamily="18" charset="0"/>
              </a:rPr>
              <a:t>- </a:t>
            </a:r>
            <a:r>
              <a:rPr lang="en-US" sz="2600" b="1" kern="1200" dirty="0" err="1">
                <a:ln w="0"/>
                <a:solidFill>
                  <a:srgbClr val="008000"/>
                </a:solidFill>
                <a:latin typeface="Times New Roman" pitchFamily="18" charset="0"/>
                <a:cs typeface="Times New Roman" pitchFamily="18" charset="0"/>
              </a:rPr>
              <a:t>Bài</a:t>
            </a:r>
            <a:r>
              <a:rPr lang="en-US" sz="2600" b="1" kern="1200" dirty="0">
                <a:ln w="0"/>
                <a:solidFill>
                  <a:srgbClr val="008000"/>
                </a:solidFill>
                <a:latin typeface="Times New Roman" pitchFamily="18" charset="0"/>
                <a:cs typeface="Times New Roman" pitchFamily="18" charset="0"/>
              </a:rPr>
              <a:t> </a:t>
            </a:r>
            <a:r>
              <a:rPr lang="en-US" sz="2600" b="1" kern="1200" dirty="0" err="1">
                <a:ln w="0"/>
                <a:solidFill>
                  <a:srgbClr val="008000"/>
                </a:solidFill>
                <a:latin typeface="Times New Roman" pitchFamily="18" charset="0"/>
                <a:cs typeface="Times New Roman" pitchFamily="18" charset="0"/>
              </a:rPr>
              <a:t>văn</a:t>
            </a:r>
            <a:r>
              <a:rPr lang="en-US" sz="2600" b="1" kern="1200" dirty="0">
                <a:ln w="0"/>
                <a:solidFill>
                  <a:srgbClr val="008000"/>
                </a:solidFill>
                <a:latin typeface="Times New Roman" pitchFamily="18" charset="0"/>
                <a:cs typeface="Times New Roman" pitchFamily="18" charset="0"/>
              </a:rPr>
              <a:t> </a:t>
            </a:r>
            <a:r>
              <a:rPr lang="en-US" sz="2600" b="1" kern="1200" dirty="0" err="1">
                <a:ln w="0"/>
                <a:solidFill>
                  <a:srgbClr val="008000"/>
                </a:solidFill>
                <a:latin typeface="Times New Roman" pitchFamily="18" charset="0"/>
                <a:cs typeface="Times New Roman" pitchFamily="18" charset="0"/>
              </a:rPr>
              <a:t>miêu</a:t>
            </a:r>
            <a:r>
              <a:rPr lang="en-US" sz="2600" b="1" kern="1200" dirty="0">
                <a:ln w="0"/>
                <a:solidFill>
                  <a:srgbClr val="008000"/>
                </a:solidFill>
                <a:latin typeface="Times New Roman" pitchFamily="18" charset="0"/>
                <a:cs typeface="Times New Roman" pitchFamily="18" charset="0"/>
              </a:rPr>
              <a:t> </a:t>
            </a:r>
            <a:r>
              <a:rPr lang="en-US" sz="2600" b="1" kern="1200" dirty="0" err="1">
                <a:ln w="0"/>
                <a:solidFill>
                  <a:srgbClr val="008000"/>
                </a:solidFill>
                <a:latin typeface="Times New Roman" pitchFamily="18" charset="0"/>
                <a:cs typeface="Times New Roman" pitchFamily="18" charset="0"/>
              </a:rPr>
              <a:t>tả</a:t>
            </a:r>
            <a:r>
              <a:rPr lang="en-US" sz="2600" b="1" kern="1200" dirty="0">
                <a:ln w="0"/>
                <a:solidFill>
                  <a:srgbClr val="008000"/>
                </a:solidFill>
                <a:latin typeface="Times New Roman" pitchFamily="18" charset="0"/>
                <a:cs typeface="Times New Roman" pitchFamily="18" charset="0"/>
              </a:rPr>
              <a:t> </a:t>
            </a:r>
            <a:r>
              <a:rPr lang="en-US" sz="2600" b="1" kern="1200" dirty="0" err="1">
                <a:ln w="0"/>
                <a:solidFill>
                  <a:srgbClr val="008000"/>
                </a:solidFill>
                <a:latin typeface="Times New Roman" pitchFamily="18" charset="0"/>
                <a:cs typeface="Times New Roman" pitchFamily="18" charset="0"/>
              </a:rPr>
              <a:t>phong</a:t>
            </a:r>
            <a:r>
              <a:rPr lang="en-US" sz="2600" b="1" kern="1200" dirty="0">
                <a:ln w="0"/>
                <a:solidFill>
                  <a:srgbClr val="008000"/>
                </a:solidFill>
                <a:latin typeface="Times New Roman" pitchFamily="18" charset="0"/>
                <a:cs typeface="Times New Roman" pitchFamily="18" charset="0"/>
              </a:rPr>
              <a:t> </a:t>
            </a:r>
            <a:r>
              <a:rPr lang="en-US" sz="2600" b="1" kern="1200" dirty="0" err="1">
                <a:ln w="0"/>
                <a:solidFill>
                  <a:srgbClr val="008000"/>
                </a:solidFill>
                <a:latin typeface="Times New Roman" pitchFamily="18" charset="0"/>
                <a:cs typeface="Times New Roman" pitchFamily="18" charset="0"/>
              </a:rPr>
              <a:t>cảnh</a:t>
            </a:r>
            <a:r>
              <a:rPr lang="en-US" sz="2600" b="1" kern="1200" dirty="0">
                <a:ln w="0"/>
                <a:solidFill>
                  <a:srgbClr val="008000"/>
                </a:solidFill>
                <a:latin typeface="Times New Roman" pitchFamily="18" charset="0"/>
                <a:cs typeface="Times New Roman" pitchFamily="18" charset="0"/>
              </a:rPr>
              <a:t> </a:t>
            </a:r>
            <a:r>
              <a:rPr lang="en-US" sz="2600" b="1" kern="1200" dirty="0" err="1">
                <a:ln w="0"/>
                <a:solidFill>
                  <a:srgbClr val="008000"/>
                </a:solidFill>
                <a:latin typeface="Times New Roman" pitchFamily="18" charset="0"/>
                <a:cs typeface="Times New Roman" pitchFamily="18" charset="0"/>
              </a:rPr>
              <a:t>hồ</a:t>
            </a:r>
            <a:r>
              <a:rPr lang="en-US" sz="2600" b="1" kern="1200" dirty="0">
                <a:ln w="0"/>
                <a:solidFill>
                  <a:srgbClr val="008000"/>
                </a:solidFill>
                <a:latin typeface="Times New Roman" pitchFamily="18" charset="0"/>
                <a:cs typeface="Times New Roman" pitchFamily="18" charset="0"/>
              </a:rPr>
              <a:t> </a:t>
            </a:r>
            <a:r>
              <a:rPr lang="en-US" sz="2600" b="1" kern="1200" dirty="0" err="1">
                <a:ln w="0"/>
                <a:solidFill>
                  <a:srgbClr val="008000"/>
                </a:solidFill>
                <a:latin typeface="Times New Roman" pitchFamily="18" charset="0"/>
                <a:cs typeface="Times New Roman" pitchFamily="18" charset="0"/>
              </a:rPr>
              <a:t>Hoàn</a:t>
            </a:r>
            <a:r>
              <a:rPr lang="en-US" sz="2600" b="1" kern="1200" dirty="0">
                <a:ln w="0"/>
                <a:solidFill>
                  <a:srgbClr val="008000"/>
                </a:solidFill>
                <a:latin typeface="Times New Roman" pitchFamily="18" charset="0"/>
                <a:cs typeface="Times New Roman" pitchFamily="18" charset="0"/>
              </a:rPr>
              <a:t> </a:t>
            </a:r>
            <a:r>
              <a:rPr lang="en-US" sz="2600" b="1" kern="1200" dirty="0" err="1">
                <a:ln w="0"/>
                <a:solidFill>
                  <a:srgbClr val="008000"/>
                </a:solidFill>
                <a:latin typeface="Times New Roman" pitchFamily="18" charset="0"/>
                <a:cs typeface="Times New Roman" pitchFamily="18" charset="0"/>
              </a:rPr>
              <a:t>Kiếm</a:t>
            </a:r>
            <a:r>
              <a:rPr lang="en-US" sz="2600" b="1" kern="1200" dirty="0">
                <a:ln w="0"/>
                <a:solidFill>
                  <a:srgbClr val="008000"/>
                </a:solidFill>
                <a:latin typeface="Times New Roman" pitchFamily="18" charset="0"/>
                <a:cs typeface="Times New Roman" pitchFamily="18" charset="0"/>
              </a:rPr>
              <a:t>.</a:t>
            </a:r>
            <a:endParaRPr lang="vi-VN" sz="2600" b="1" kern="1200" dirty="0">
              <a:ln w="0"/>
              <a:solidFill>
                <a:srgbClr val="008000"/>
              </a:solidFill>
              <a:latin typeface="Times New Roman" pitchFamily="18" charset="0"/>
              <a:cs typeface="Times New Roman" pitchFamily="18" charset="0"/>
            </a:endParaRPr>
          </a:p>
        </p:txBody>
      </p:sp>
      <p:sp>
        <p:nvSpPr>
          <p:cNvPr id="12" name="TextBox 11"/>
          <p:cNvSpPr txBox="1"/>
          <p:nvPr/>
        </p:nvSpPr>
        <p:spPr>
          <a:xfrm>
            <a:off x="0" y="2585545"/>
            <a:ext cx="12192000" cy="492443"/>
          </a:xfrm>
          <a:prstGeom prst="rect">
            <a:avLst/>
          </a:prstGeom>
          <a:noFill/>
        </p:spPr>
        <p:txBody>
          <a:bodyPr wrap="square" rtlCol="0">
            <a:spAutoFit/>
          </a:bodyPr>
          <a:lstStyle/>
          <a:p>
            <a:pPr lvl="0"/>
            <a:r>
              <a:rPr lang="vi-VN" sz="2600" b="1" dirty="0">
                <a:ln w="0"/>
                <a:solidFill>
                  <a:srgbClr val="0000FF"/>
                </a:solidFill>
                <a:latin typeface="Times New Roman" pitchFamily="18" charset="0"/>
                <a:cs typeface="Times New Roman" pitchFamily="18" charset="0"/>
              </a:rPr>
              <a:t>b. Tìm phần mở bài, thần bài, kết bài của bài văn và nêu ý chính của từng phần.</a:t>
            </a:r>
            <a:endParaRPr lang="vi-VN" sz="2600" b="1" kern="1200" dirty="0">
              <a:ln w="0"/>
              <a:solidFill>
                <a:srgbClr val="0000FF"/>
              </a:solidFill>
              <a:latin typeface="Times New Roman" pitchFamily="18" charset="0"/>
              <a:cs typeface="Times New Roman" pitchFamily="18" charset="0"/>
            </a:endParaRPr>
          </a:p>
        </p:txBody>
      </p:sp>
      <p:sp>
        <p:nvSpPr>
          <p:cNvPr id="13" name="Hình chữ nhật 22">
            <a:extLst>
              <a:ext uri="{FF2B5EF4-FFF2-40B4-BE49-F238E27FC236}">
                <a16:creationId xmlns:a16="http://schemas.microsoft.com/office/drawing/2014/main" id="{CEBDCF4F-1382-B049-2E46-8871CBF2DD69}"/>
              </a:ext>
            </a:extLst>
          </p:cNvPr>
          <p:cNvSpPr/>
          <p:nvPr/>
        </p:nvSpPr>
        <p:spPr>
          <a:xfrm>
            <a:off x="0" y="3010539"/>
            <a:ext cx="12192000" cy="861774"/>
          </a:xfrm>
          <a:prstGeom prst="rect">
            <a:avLst/>
          </a:prstGeom>
          <a:noFill/>
        </p:spPr>
        <p:txBody>
          <a:bodyPr wrap="square" lIns="60960" tIns="30480" rIns="60960" bIns="30480">
            <a:spAutoFit/>
          </a:bodyPr>
          <a:lstStyle/>
          <a:p>
            <a:pPr marL="457223" indent="-457223" defTabSz="609630">
              <a:spcBef>
                <a:spcPts val="400"/>
              </a:spcBef>
              <a:spcAft>
                <a:spcPts val="400"/>
              </a:spcAft>
              <a:buClrTx/>
            </a:pP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Mở</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bài</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vi-VN" sz="2600" b="1" dirty="0">
                <a:ln w="0"/>
                <a:solidFill>
                  <a:srgbClr val="008000"/>
                </a:solidFill>
                <a:latin typeface="Times New Roman" pitchFamily="18" charset="0"/>
                <a:ea typeface="Cambria" panose="02040503050406030204" pitchFamily="18" charset="0"/>
                <a:cs typeface="Times New Roman" pitchFamily="18" charset="0"/>
              </a:rPr>
              <a:t>Giới thiệu tên cảnh vật (hồ Hoàn Kiếm) và nhận xét bao quát về cảnh vật (cảnh đẹp, quen thuộc với nhiều người).</a:t>
            </a:r>
          </a:p>
        </p:txBody>
      </p:sp>
      <p:sp>
        <p:nvSpPr>
          <p:cNvPr id="14" name="Hình chữ nhật 22">
            <a:extLst>
              <a:ext uri="{FF2B5EF4-FFF2-40B4-BE49-F238E27FC236}">
                <a16:creationId xmlns:a16="http://schemas.microsoft.com/office/drawing/2014/main" id="{E8CEDBD2-67A7-F53D-6C10-6C3CEAFDAA4B}"/>
              </a:ext>
            </a:extLst>
          </p:cNvPr>
          <p:cNvSpPr/>
          <p:nvPr/>
        </p:nvSpPr>
        <p:spPr>
          <a:xfrm>
            <a:off x="0" y="3840121"/>
            <a:ext cx="11774406" cy="461665"/>
          </a:xfrm>
          <a:prstGeom prst="rect">
            <a:avLst/>
          </a:prstGeom>
          <a:noFill/>
        </p:spPr>
        <p:txBody>
          <a:bodyPr wrap="square" lIns="60960" tIns="30480" rIns="60960" bIns="30480">
            <a:spAutoFit/>
          </a:bodyPr>
          <a:lstStyle/>
          <a:p>
            <a:pPr marL="457223" indent="-457223" algn="just" defTabSz="609630">
              <a:spcBef>
                <a:spcPts val="400"/>
              </a:spcBef>
              <a:spcAft>
                <a:spcPts val="400"/>
              </a:spcAft>
              <a:buClrTx/>
            </a:pP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Thân</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bài</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Miêu</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tả</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đặc</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điểm</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của</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phong</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cảnh</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trong</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những</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thời</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gian</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khác</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nhau</a:t>
            </a:r>
            <a:r>
              <a:rPr lang="en-US" sz="2600" b="1" dirty="0">
                <a:ln w="0"/>
                <a:solidFill>
                  <a:srgbClr val="008000"/>
                </a:solidFill>
                <a:latin typeface="Times New Roman" pitchFamily="18" charset="0"/>
                <a:ea typeface="Cambria" panose="02040503050406030204" pitchFamily="18" charset="0"/>
                <a:cs typeface="Times New Roman" pitchFamily="18" charset="0"/>
              </a:rPr>
              <a:t>.</a:t>
            </a:r>
          </a:p>
        </p:txBody>
      </p:sp>
      <p:sp>
        <p:nvSpPr>
          <p:cNvPr id="15" name="Hình chữ nhật 22">
            <a:extLst>
              <a:ext uri="{FF2B5EF4-FFF2-40B4-BE49-F238E27FC236}">
                <a16:creationId xmlns:a16="http://schemas.microsoft.com/office/drawing/2014/main" id="{7B27FB4E-1ECA-2C3F-8768-5D41C7020365}"/>
              </a:ext>
            </a:extLst>
          </p:cNvPr>
          <p:cNvSpPr/>
          <p:nvPr/>
        </p:nvSpPr>
        <p:spPr>
          <a:xfrm>
            <a:off x="0" y="4358807"/>
            <a:ext cx="12192000" cy="861774"/>
          </a:xfrm>
          <a:prstGeom prst="rect">
            <a:avLst/>
          </a:prstGeom>
          <a:noFill/>
        </p:spPr>
        <p:txBody>
          <a:bodyPr wrap="square" lIns="60960" tIns="30480" rIns="60960" bIns="30480">
            <a:spAutoFit/>
          </a:bodyPr>
          <a:lstStyle/>
          <a:p>
            <a:pPr marL="457223" indent="-457223" algn="just" defTabSz="609630">
              <a:spcBef>
                <a:spcPts val="400"/>
              </a:spcBef>
              <a:spcAft>
                <a:spcPts val="400"/>
              </a:spcAft>
              <a:buClrTx/>
            </a:pP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Kết</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en-US" sz="2600" b="1" dirty="0" err="1">
                <a:ln w="0"/>
                <a:solidFill>
                  <a:srgbClr val="008000"/>
                </a:solidFill>
                <a:latin typeface="Times New Roman" pitchFamily="18" charset="0"/>
                <a:ea typeface="Cambria" panose="02040503050406030204" pitchFamily="18" charset="0"/>
                <a:cs typeface="Times New Roman" pitchFamily="18" charset="0"/>
              </a:rPr>
              <a:t>bài</a:t>
            </a:r>
            <a:r>
              <a:rPr lang="en-US" sz="2600" b="1" dirty="0">
                <a:ln w="0"/>
                <a:solidFill>
                  <a:srgbClr val="008000"/>
                </a:solidFill>
                <a:latin typeface="Times New Roman" pitchFamily="18" charset="0"/>
                <a:ea typeface="Cambria" panose="02040503050406030204" pitchFamily="18" charset="0"/>
                <a:cs typeface="Times New Roman" pitchFamily="18" charset="0"/>
              </a:rPr>
              <a:t>: </a:t>
            </a:r>
            <a:r>
              <a:rPr lang="vi-VN" sz="2600" b="1" dirty="0">
                <a:ln w="0"/>
                <a:solidFill>
                  <a:srgbClr val="008000"/>
                </a:solidFill>
                <a:latin typeface="Times New Roman" pitchFamily="18" charset="0"/>
                <a:ea typeface="Cambria" panose="02040503050406030204" pitchFamily="18" charset="0"/>
                <a:cs typeface="Times New Roman" pitchFamily="18" charset="0"/>
              </a:rPr>
              <a:t>Khẳng định phong cảnh hồ Hoàn Kiếm đã in sâu trong tâm trí của nhiều người.</a:t>
            </a:r>
          </a:p>
        </p:txBody>
      </p:sp>
      <p:sp>
        <p:nvSpPr>
          <p:cNvPr id="16" name="TextBox 15"/>
          <p:cNvSpPr txBox="1"/>
          <p:nvPr/>
        </p:nvSpPr>
        <p:spPr>
          <a:xfrm>
            <a:off x="0" y="5139559"/>
            <a:ext cx="12192000" cy="892552"/>
          </a:xfrm>
          <a:prstGeom prst="rect">
            <a:avLst/>
          </a:prstGeom>
          <a:noFill/>
        </p:spPr>
        <p:txBody>
          <a:bodyPr wrap="square" rtlCol="0">
            <a:spAutoFit/>
          </a:bodyPr>
          <a:lstStyle/>
          <a:p>
            <a:pPr lvl="0"/>
            <a:r>
              <a:rPr lang="vi-VN" sz="2600" b="1" kern="1200" dirty="0">
                <a:ln w="0"/>
                <a:solidFill>
                  <a:srgbClr val="0000FF"/>
                </a:solidFill>
                <a:latin typeface="Times New Roman" pitchFamily="18" charset="0"/>
                <a:cs typeface="Times New Roman" pitchFamily="18" charset="0"/>
              </a:rPr>
              <a:t>c. Trong phần thân bài, cảnh hồ Hoàn Kiếm được tả vào những thời gian nào? Những từ ngữ nào giúp em nhận ra trình tự đó?</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0"/>
                                        </p:tgtEl>
                                        <p:attrNameLst>
                                          <p:attrName>style.visibility</p:attrName>
                                        </p:attrNameLst>
                                      </p:cBhvr>
                                      <p:to>
                                        <p:strVal val="visible"/>
                                      </p:to>
                                    </p:set>
                                    <p:anim calcmode="discrete" valueType="clr">
                                      <p:cBhvr override="childStyle">
                                        <p:cTn id="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gtEl>
                                        <p:attrNameLst>
                                          <p:attrName>fillcolor</p:attrName>
                                        </p:attrNameLst>
                                      </p:cBhvr>
                                      <p:tavLst>
                                        <p:tav tm="0">
                                          <p:val>
                                            <p:clrVal>
                                              <a:schemeClr val="accent2"/>
                                            </p:clrVal>
                                          </p:val>
                                        </p:tav>
                                        <p:tav tm="50000">
                                          <p:val>
                                            <p:clrVal>
                                              <a:schemeClr val="hlink"/>
                                            </p:clrVal>
                                          </p:val>
                                        </p:tav>
                                      </p:tavLst>
                                    </p:anim>
                                    <p:set>
                                      <p:cBhvr>
                                        <p:cTn id="9" dur="80"/>
                                        <p:tgtEl>
                                          <p:spTgt spid="10"/>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12"/>
                                        </p:tgtEl>
                                        <p:attrNameLst>
                                          <p:attrName>style.visibility</p:attrName>
                                        </p:attrNameLst>
                                      </p:cBhvr>
                                      <p:to>
                                        <p:strVal val="visible"/>
                                      </p:to>
                                    </p:set>
                                    <p:anim calcmode="discrete" valueType="clr">
                                      <p:cBhvr override="childStyle">
                                        <p:cTn id="12"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
                                        </p:tgtEl>
                                        <p:attrNameLst>
                                          <p:attrName>fillcolor</p:attrName>
                                        </p:attrNameLst>
                                      </p:cBhvr>
                                      <p:tavLst>
                                        <p:tav tm="0">
                                          <p:val>
                                            <p:clrVal>
                                              <a:schemeClr val="accent2"/>
                                            </p:clrVal>
                                          </p:val>
                                        </p:tav>
                                        <p:tav tm="50000">
                                          <p:val>
                                            <p:clrVal>
                                              <a:schemeClr val="hlink"/>
                                            </p:clrVal>
                                          </p:val>
                                        </p:tav>
                                      </p:tavLst>
                                    </p:anim>
                                    <p:set>
                                      <p:cBhvr>
                                        <p:cTn id="14" dur="80"/>
                                        <p:tgtEl>
                                          <p:spTgt spid="12"/>
                                        </p:tgtEl>
                                        <p:attrNameLst>
                                          <p:attrName>fill.type</p:attrName>
                                        </p:attrNameLst>
                                      </p:cBhvr>
                                      <p:to>
                                        <p:strVal val="solid"/>
                                      </p:to>
                                    </p:set>
                                  </p:childTnLst>
                                </p:cTn>
                              </p:par>
                              <p:par>
                                <p:cTn id="15" presetID="27" presetClass="entr" presetSubtype="0" fill="hold" grpId="0" nodeType="withEffect">
                                  <p:stCondLst>
                                    <p:cond delay="0"/>
                                  </p:stCondLst>
                                  <p:iterate type="lt">
                                    <p:tmPct val="50000"/>
                                  </p:iterate>
                                  <p:childTnLst>
                                    <p:set>
                                      <p:cBhvr>
                                        <p:cTn id="16" dur="1" fill="hold">
                                          <p:stCondLst>
                                            <p:cond delay="0"/>
                                          </p:stCondLst>
                                        </p:cTn>
                                        <p:tgtEl>
                                          <p:spTgt spid="16"/>
                                        </p:tgtEl>
                                        <p:attrNameLst>
                                          <p:attrName>style.visibility</p:attrName>
                                        </p:attrNameLst>
                                      </p:cBhvr>
                                      <p:to>
                                        <p:strVal val="visible"/>
                                      </p:to>
                                    </p:set>
                                    <p:anim calcmode="discrete" valueType="clr">
                                      <p:cBhvr override="childStyle">
                                        <p:cTn id="1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6"/>
                                        </p:tgtEl>
                                        <p:attrNameLst>
                                          <p:attrName>fillcolor</p:attrName>
                                        </p:attrNameLst>
                                      </p:cBhvr>
                                      <p:tavLst>
                                        <p:tav tm="0">
                                          <p:val>
                                            <p:clrVal>
                                              <a:schemeClr val="accent2"/>
                                            </p:clrVal>
                                          </p:val>
                                        </p:tav>
                                        <p:tav tm="50000">
                                          <p:val>
                                            <p:clrVal>
                                              <a:schemeClr val="hlink"/>
                                            </p:clrVal>
                                          </p:val>
                                        </p:tav>
                                      </p:tavLst>
                                    </p:anim>
                                    <p:set>
                                      <p:cBhvr>
                                        <p:cTn id="19" dur="80"/>
                                        <p:tgtEl>
                                          <p:spTgt spid="16"/>
                                        </p:tgtEl>
                                        <p:attrNameLst>
                                          <p:attrName>fill.type</p:attrName>
                                        </p:attrNameLst>
                                      </p:cBhvr>
                                      <p:to>
                                        <p:strVal val="solid"/>
                                      </p:to>
                                    </p:se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11"/>
                                        </p:tgtEl>
                                        <p:attrNameLst>
                                          <p:attrName>style.visibility</p:attrName>
                                        </p:attrNameLst>
                                      </p:cBhvr>
                                      <p:to>
                                        <p:strVal val="visible"/>
                                      </p:to>
                                    </p:set>
                                    <p:anim calcmode="discrete" valueType="clr">
                                      <p:cBhvr override="childStyle">
                                        <p:cTn id="24"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11"/>
                                        </p:tgtEl>
                                        <p:attrNameLst>
                                          <p:attrName>fillcolor</p:attrName>
                                        </p:attrNameLst>
                                      </p:cBhvr>
                                      <p:tavLst>
                                        <p:tav tm="0">
                                          <p:val>
                                            <p:clrVal>
                                              <a:schemeClr val="accent2"/>
                                            </p:clrVal>
                                          </p:val>
                                        </p:tav>
                                        <p:tav tm="50000">
                                          <p:val>
                                            <p:clrVal>
                                              <a:schemeClr val="hlink"/>
                                            </p:clrVal>
                                          </p:val>
                                        </p:tav>
                                      </p:tavLst>
                                    </p:anim>
                                    <p:set>
                                      <p:cBhvr>
                                        <p:cTn id="26" dur="80"/>
                                        <p:tgtEl>
                                          <p:spTgt spid="11"/>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13"/>
                                        </p:tgtEl>
                                        <p:attrNameLst>
                                          <p:attrName>style.visibility</p:attrName>
                                        </p:attrNameLst>
                                      </p:cBhvr>
                                      <p:to>
                                        <p:strVal val="visible"/>
                                      </p:to>
                                    </p:set>
                                    <p:anim calcmode="discrete" valueType="clr">
                                      <p:cBhvr override="childStyle">
                                        <p:cTn id="31"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3"/>
                                        </p:tgtEl>
                                        <p:attrNameLst>
                                          <p:attrName>fillcolor</p:attrName>
                                        </p:attrNameLst>
                                      </p:cBhvr>
                                      <p:tavLst>
                                        <p:tav tm="0">
                                          <p:val>
                                            <p:clrVal>
                                              <a:schemeClr val="accent2"/>
                                            </p:clrVal>
                                          </p:val>
                                        </p:tav>
                                        <p:tav tm="50000">
                                          <p:val>
                                            <p:clrVal>
                                              <a:schemeClr val="hlink"/>
                                            </p:clrVal>
                                          </p:val>
                                        </p:tav>
                                      </p:tavLst>
                                    </p:anim>
                                    <p:set>
                                      <p:cBhvr>
                                        <p:cTn id="33" dur="80"/>
                                        <p:tgtEl>
                                          <p:spTgt spid="13"/>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14"/>
                                        </p:tgtEl>
                                        <p:attrNameLst>
                                          <p:attrName>style.visibility</p:attrName>
                                        </p:attrNameLst>
                                      </p:cBhvr>
                                      <p:to>
                                        <p:strVal val="visible"/>
                                      </p:to>
                                    </p:set>
                                    <p:anim calcmode="discrete" valueType="clr">
                                      <p:cBhvr override="childStyle">
                                        <p:cTn id="38"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14"/>
                                        </p:tgtEl>
                                        <p:attrNameLst>
                                          <p:attrName>fillcolor</p:attrName>
                                        </p:attrNameLst>
                                      </p:cBhvr>
                                      <p:tavLst>
                                        <p:tav tm="0">
                                          <p:val>
                                            <p:clrVal>
                                              <a:schemeClr val="accent2"/>
                                            </p:clrVal>
                                          </p:val>
                                        </p:tav>
                                        <p:tav tm="50000">
                                          <p:val>
                                            <p:clrVal>
                                              <a:schemeClr val="hlink"/>
                                            </p:clrVal>
                                          </p:val>
                                        </p:tav>
                                      </p:tavLst>
                                    </p:anim>
                                    <p:set>
                                      <p:cBhvr>
                                        <p:cTn id="40" dur="80"/>
                                        <p:tgtEl>
                                          <p:spTgt spid="14"/>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27" presetClass="entr" presetSubtype="0" fill="hold" grpId="0" nodeType="clickEffect">
                                  <p:stCondLst>
                                    <p:cond delay="0"/>
                                  </p:stCondLst>
                                  <p:iterate type="lt">
                                    <p:tmPct val="50000"/>
                                  </p:iterate>
                                  <p:childTnLst>
                                    <p:set>
                                      <p:cBhvr>
                                        <p:cTn id="44" dur="1" fill="hold">
                                          <p:stCondLst>
                                            <p:cond delay="0"/>
                                          </p:stCondLst>
                                        </p:cTn>
                                        <p:tgtEl>
                                          <p:spTgt spid="15"/>
                                        </p:tgtEl>
                                        <p:attrNameLst>
                                          <p:attrName>style.visibility</p:attrName>
                                        </p:attrNameLst>
                                      </p:cBhvr>
                                      <p:to>
                                        <p:strVal val="visible"/>
                                      </p:to>
                                    </p:set>
                                    <p:anim calcmode="discrete" valueType="clr">
                                      <p:cBhvr override="childStyle">
                                        <p:cTn id="45"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6" dur="80"/>
                                        <p:tgtEl>
                                          <p:spTgt spid="15"/>
                                        </p:tgtEl>
                                        <p:attrNameLst>
                                          <p:attrName>fillcolor</p:attrName>
                                        </p:attrNameLst>
                                      </p:cBhvr>
                                      <p:tavLst>
                                        <p:tav tm="0">
                                          <p:val>
                                            <p:clrVal>
                                              <a:schemeClr val="accent2"/>
                                            </p:clrVal>
                                          </p:val>
                                        </p:tav>
                                        <p:tav tm="50000">
                                          <p:val>
                                            <p:clrVal>
                                              <a:schemeClr val="hlink"/>
                                            </p:clrVal>
                                          </p:val>
                                        </p:tav>
                                      </p:tavLst>
                                    </p:anim>
                                    <p:set>
                                      <p:cBhvr>
                                        <p:cTn id="47"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3" name="TextBox 2"/>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4" name="TextBox 3"/>
          <p:cNvSpPr txBox="1"/>
          <p:nvPr/>
        </p:nvSpPr>
        <p:spPr>
          <a:xfrm>
            <a:off x="0" y="94593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Tìm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hiểu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Tiếp</a:t>
            </a:r>
            <a:r>
              <a:rPr lang="en-US" sz="2800" b="1" dirty="0">
                <a:solidFill>
                  <a:srgbClr val="FF0000"/>
                </a:solidFill>
                <a:latin typeface="Times New Roman" pitchFamily="18" charset="0"/>
                <a:cs typeface="Times New Roman" pitchFamily="18" charset="0"/>
              </a:rPr>
              <a:t>).</a:t>
            </a:r>
          </a:p>
        </p:txBody>
      </p:sp>
      <p:sp>
        <p:nvSpPr>
          <p:cNvPr id="5" name="TextBox 4"/>
          <p:cNvSpPr txBox="1"/>
          <p:nvPr/>
        </p:nvSpPr>
        <p:spPr>
          <a:xfrm>
            <a:off x="0" y="1387366"/>
            <a:ext cx="12192000" cy="492443"/>
          </a:xfrm>
          <a:prstGeom prst="rect">
            <a:avLst/>
          </a:prstGeom>
          <a:noFill/>
        </p:spPr>
        <p:txBody>
          <a:bodyPr wrap="square" rtlCol="0">
            <a:spAutoFit/>
          </a:bodyPr>
          <a:lstStyle/>
          <a:p>
            <a:pPr lvl="0"/>
            <a:r>
              <a:rPr lang="en-US" sz="2500" b="1" kern="1200" dirty="0">
                <a:solidFill>
                  <a:srgbClr val="008000"/>
                </a:solidFill>
                <a:latin typeface="Times New Roman" pitchFamily="18" charset="0"/>
                <a:ea typeface="Cambria" panose="02040503050406030204" pitchFamily="18" charset="0"/>
                <a:cs typeface="Times New Roman" pitchFamily="18" charset="0"/>
              </a:rPr>
              <a:t>1. </a:t>
            </a:r>
            <a:r>
              <a:rPr lang="vi-VN" sz="2500" b="1" kern="1200" dirty="0">
                <a:solidFill>
                  <a:srgbClr val="008000"/>
                </a:solidFill>
                <a:latin typeface="Times New Roman" pitchFamily="18" charset="0"/>
                <a:ea typeface="Cambria" panose="02040503050406030204" pitchFamily="18" charset="0"/>
                <a:cs typeface="Times New Roman" pitchFamily="18" charset="0"/>
              </a:rPr>
              <a:t>Đọc bài văn </a:t>
            </a:r>
            <a:r>
              <a:rPr lang="en-US" sz="2500" b="1" kern="1200" dirty="0">
                <a:solidFill>
                  <a:srgbClr val="008000"/>
                </a:solidFill>
                <a:latin typeface="Times New Roman" pitchFamily="18" charset="0"/>
                <a:ea typeface="Cambria" panose="02040503050406030204" pitchFamily="18" charset="0"/>
                <a:cs typeface="Times New Roman" pitchFamily="18" charset="0"/>
              </a:rPr>
              <a:t>SGK </a:t>
            </a:r>
            <a:r>
              <a:rPr lang="en-US" sz="2500" b="1" kern="1200" dirty="0" err="1">
                <a:solidFill>
                  <a:srgbClr val="008000"/>
                </a:solidFill>
                <a:latin typeface="Times New Roman" pitchFamily="18" charset="0"/>
                <a:ea typeface="Cambria" panose="02040503050406030204" pitchFamily="18" charset="0"/>
                <a:cs typeface="Times New Roman" pitchFamily="18" charset="0"/>
              </a:rPr>
              <a:t>trang</a:t>
            </a:r>
            <a:r>
              <a:rPr lang="en-US" sz="2500" b="1" kern="1200" dirty="0">
                <a:solidFill>
                  <a:srgbClr val="008000"/>
                </a:solidFill>
                <a:latin typeface="Times New Roman" pitchFamily="18" charset="0"/>
                <a:ea typeface="Cambria" panose="02040503050406030204" pitchFamily="18" charset="0"/>
                <a:cs typeface="Times New Roman" pitchFamily="18" charset="0"/>
              </a:rPr>
              <a:t> 53 </a:t>
            </a:r>
            <a:r>
              <a:rPr lang="vi-VN" sz="2500" b="1" kern="1200" dirty="0">
                <a:solidFill>
                  <a:srgbClr val="008000"/>
                </a:solidFill>
                <a:latin typeface="Times New Roman" pitchFamily="18" charset="0"/>
                <a:ea typeface="Cambria" panose="02040503050406030204" pitchFamily="18" charset="0"/>
                <a:cs typeface="Times New Roman" pitchFamily="18" charset="0"/>
              </a:rPr>
              <a:t>và trả lời câu hỏi.</a:t>
            </a:r>
            <a:endParaRPr lang="en-SG" sz="2500" b="1" kern="1200" dirty="0">
              <a:solidFill>
                <a:srgbClr val="008000"/>
              </a:solidFill>
              <a:latin typeface="Times New Roman" pitchFamily="18" charset="0"/>
              <a:ea typeface="Cambria" panose="02040503050406030204" pitchFamily="18" charset="0"/>
              <a:cs typeface="Times New Roman" pitchFamily="18" charset="0"/>
            </a:endParaRPr>
          </a:p>
        </p:txBody>
      </p:sp>
      <p:sp>
        <p:nvSpPr>
          <p:cNvPr id="6" name="TextBox 5"/>
          <p:cNvSpPr txBox="1"/>
          <p:nvPr/>
        </p:nvSpPr>
        <p:spPr>
          <a:xfrm>
            <a:off x="0" y="1781504"/>
            <a:ext cx="12517821" cy="892552"/>
          </a:xfrm>
          <a:prstGeom prst="rect">
            <a:avLst/>
          </a:prstGeom>
          <a:noFill/>
        </p:spPr>
        <p:txBody>
          <a:bodyPr wrap="square" rtlCol="0">
            <a:spAutoFit/>
          </a:bodyPr>
          <a:lstStyle/>
          <a:p>
            <a:pPr lvl="0"/>
            <a:r>
              <a:rPr lang="vi-VN" sz="2500" b="1" kern="1200" dirty="0">
                <a:ln w="0"/>
                <a:solidFill>
                  <a:srgbClr val="0000FF"/>
                </a:solidFill>
                <a:latin typeface="Times New Roman" pitchFamily="18" charset="0"/>
                <a:cs typeface="Times New Roman" pitchFamily="18" charset="0"/>
              </a:rPr>
              <a:t>c. Trong phần thân bài, cảnh hồ Hoàn Kiếm được tả vào những thời gian nào? Những từ ngữ nào giúp em nhận ra trình tự đó?</a:t>
            </a:r>
          </a:p>
        </p:txBody>
      </p:sp>
      <p:sp>
        <p:nvSpPr>
          <p:cNvPr id="7" name="TextBox 6">
            <a:extLst>
              <a:ext uri="{FF2B5EF4-FFF2-40B4-BE49-F238E27FC236}">
                <a16:creationId xmlns:a16="http://schemas.microsoft.com/office/drawing/2014/main" id="{11388ECA-ACAB-C0FF-FA1E-834294FAE8F4}"/>
              </a:ext>
            </a:extLst>
          </p:cNvPr>
          <p:cNvSpPr txBox="1"/>
          <p:nvPr/>
        </p:nvSpPr>
        <p:spPr>
          <a:xfrm>
            <a:off x="0" y="2604148"/>
            <a:ext cx="1813035" cy="492443"/>
          </a:xfrm>
          <a:prstGeom prst="rect">
            <a:avLst/>
          </a:prstGeom>
          <a:noFill/>
        </p:spPr>
        <p:txBody>
          <a:bodyPr wrap="square" rtlCol="0">
            <a:spAutoFit/>
          </a:bodyPr>
          <a:lstStyle/>
          <a:p>
            <a:r>
              <a:rPr lang="en-US" sz="2500" b="1" dirty="0">
                <a:solidFill>
                  <a:srgbClr val="008000"/>
                </a:solidFill>
                <a:latin typeface="Times New Roman" pitchFamily="18" charset="0"/>
                <a:ea typeface="Cambria" panose="02040503050406030204" pitchFamily="18" charset="0"/>
                <a:cs typeface="Times New Roman" pitchFamily="18" charset="0"/>
              </a:rPr>
              <a:t> * </a:t>
            </a:r>
            <a:r>
              <a:rPr lang="en-US" sz="2500" b="1" dirty="0" err="1">
                <a:solidFill>
                  <a:srgbClr val="008000"/>
                </a:solidFill>
                <a:latin typeface="Times New Roman" pitchFamily="18" charset="0"/>
                <a:ea typeface="Cambria" panose="02040503050406030204" pitchFamily="18" charset="0"/>
                <a:cs typeface="Times New Roman" pitchFamily="18" charset="0"/>
              </a:rPr>
              <a:t>Mùa</a:t>
            </a:r>
            <a:r>
              <a:rPr lang="en-US" sz="2500" b="1" dirty="0">
                <a:solidFill>
                  <a:srgbClr val="008000"/>
                </a:solidFill>
                <a:latin typeface="Times New Roman" pitchFamily="18" charset="0"/>
                <a:ea typeface="Cambria" panose="02040503050406030204" pitchFamily="18" charset="0"/>
                <a:cs typeface="Times New Roman" pitchFamily="18" charset="0"/>
              </a:rPr>
              <a:t> </a:t>
            </a:r>
            <a:r>
              <a:rPr lang="en-US" sz="2500" b="1" dirty="0" err="1">
                <a:solidFill>
                  <a:srgbClr val="008000"/>
                </a:solidFill>
                <a:latin typeface="Times New Roman" pitchFamily="18" charset="0"/>
                <a:ea typeface="Cambria" panose="02040503050406030204" pitchFamily="18" charset="0"/>
                <a:cs typeface="Times New Roman" pitchFamily="18" charset="0"/>
              </a:rPr>
              <a:t>hè</a:t>
            </a:r>
            <a:r>
              <a:rPr lang="en-US" sz="2500" b="1" dirty="0">
                <a:solidFill>
                  <a:srgbClr val="008000"/>
                </a:solidFill>
                <a:latin typeface="Times New Roman" pitchFamily="18" charset="0"/>
                <a:ea typeface="Cambria" panose="02040503050406030204" pitchFamily="18" charset="0"/>
                <a:cs typeface="Times New Roman" pitchFamily="18" charset="0"/>
              </a:rPr>
              <a:t>: </a:t>
            </a:r>
          </a:p>
        </p:txBody>
      </p:sp>
      <p:sp>
        <p:nvSpPr>
          <p:cNvPr id="8" name="TextBox 7">
            <a:extLst>
              <a:ext uri="{FF2B5EF4-FFF2-40B4-BE49-F238E27FC236}">
                <a16:creationId xmlns:a16="http://schemas.microsoft.com/office/drawing/2014/main" id="{5D724B6E-D833-1B8B-C2E5-84530283484D}"/>
              </a:ext>
            </a:extLst>
          </p:cNvPr>
          <p:cNvSpPr txBox="1"/>
          <p:nvPr/>
        </p:nvSpPr>
        <p:spPr>
          <a:xfrm>
            <a:off x="1986455" y="2637886"/>
            <a:ext cx="10205545" cy="492443"/>
          </a:xfrm>
          <a:prstGeom prst="rect">
            <a:avLst/>
          </a:prstGeom>
          <a:noFill/>
        </p:spPr>
        <p:txBody>
          <a:bodyPr wrap="square" rtlCol="0">
            <a:spAutoFit/>
          </a:bodyPr>
          <a:lstStyle/>
          <a:p>
            <a:pPr algn="just"/>
            <a:r>
              <a:rPr lang="en-US" sz="2500" b="1" dirty="0" err="1">
                <a:solidFill>
                  <a:srgbClr val="0000FF"/>
                </a:solidFill>
                <a:latin typeface="Times New Roman" pitchFamily="18" charset="0"/>
                <a:ea typeface="Cambria" panose="02040503050406030204" pitchFamily="18" charset="0"/>
                <a:cs typeface="Times New Roman" pitchFamily="18" charset="0"/>
              </a:rPr>
              <a:t>Mùa</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hè</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những</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cơn</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mưa</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rào</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dông</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gió</a:t>
            </a:r>
            <a:endParaRPr lang="en-US" sz="2500" b="1" dirty="0">
              <a:solidFill>
                <a:srgbClr val="0000FF"/>
              </a:solidFill>
              <a:latin typeface="Times New Roman" pitchFamily="18" charset="0"/>
              <a:ea typeface="Cambria" panose="02040503050406030204" pitchFamily="18" charset="0"/>
              <a:cs typeface="Times New Roman" pitchFamily="18" charset="0"/>
            </a:endParaRPr>
          </a:p>
        </p:txBody>
      </p:sp>
      <p:sp>
        <p:nvSpPr>
          <p:cNvPr id="9" name="TextBox 8">
            <a:extLst>
              <a:ext uri="{FF2B5EF4-FFF2-40B4-BE49-F238E27FC236}">
                <a16:creationId xmlns:a16="http://schemas.microsoft.com/office/drawing/2014/main" id="{68C1B818-37B0-7E9D-A843-AD3ABE32B205}"/>
              </a:ext>
            </a:extLst>
          </p:cNvPr>
          <p:cNvSpPr txBox="1"/>
          <p:nvPr/>
        </p:nvSpPr>
        <p:spPr>
          <a:xfrm>
            <a:off x="0" y="3154995"/>
            <a:ext cx="2127007" cy="492443"/>
          </a:xfrm>
          <a:prstGeom prst="rect">
            <a:avLst/>
          </a:prstGeom>
          <a:noFill/>
        </p:spPr>
        <p:txBody>
          <a:bodyPr wrap="square" rtlCol="0">
            <a:spAutoFit/>
          </a:bodyPr>
          <a:lstStyle/>
          <a:p>
            <a:r>
              <a:rPr lang="en-US" sz="2500" b="1" dirty="0">
                <a:solidFill>
                  <a:srgbClr val="008000"/>
                </a:solidFill>
                <a:latin typeface="Times New Roman" pitchFamily="18" charset="0"/>
                <a:ea typeface="Cambria" panose="02040503050406030204" pitchFamily="18" charset="0"/>
                <a:cs typeface="Times New Roman" pitchFamily="18" charset="0"/>
              </a:rPr>
              <a:t>* </a:t>
            </a:r>
            <a:r>
              <a:rPr lang="en-US" sz="2500" b="1" dirty="0" err="1">
                <a:solidFill>
                  <a:srgbClr val="008000"/>
                </a:solidFill>
                <a:latin typeface="Times New Roman" pitchFamily="18" charset="0"/>
                <a:ea typeface="Cambria" panose="02040503050406030204" pitchFamily="18" charset="0"/>
                <a:cs typeface="Times New Roman" pitchFamily="18" charset="0"/>
              </a:rPr>
              <a:t>Mùa</a:t>
            </a:r>
            <a:r>
              <a:rPr lang="en-US" sz="2500" b="1" dirty="0">
                <a:solidFill>
                  <a:srgbClr val="008000"/>
                </a:solidFill>
                <a:latin typeface="Times New Roman" pitchFamily="18" charset="0"/>
                <a:ea typeface="Cambria" panose="02040503050406030204" pitchFamily="18" charset="0"/>
                <a:cs typeface="Times New Roman" pitchFamily="18" charset="0"/>
              </a:rPr>
              <a:t> </a:t>
            </a:r>
            <a:r>
              <a:rPr lang="en-US" sz="2500" b="1" dirty="0" err="1">
                <a:solidFill>
                  <a:srgbClr val="008000"/>
                </a:solidFill>
                <a:latin typeface="Times New Roman" pitchFamily="18" charset="0"/>
                <a:ea typeface="Cambria" panose="02040503050406030204" pitchFamily="18" charset="0"/>
                <a:cs typeface="Times New Roman" pitchFamily="18" charset="0"/>
              </a:rPr>
              <a:t>đông</a:t>
            </a:r>
            <a:r>
              <a:rPr lang="en-US" sz="2500" b="1" dirty="0">
                <a:solidFill>
                  <a:srgbClr val="008000"/>
                </a:solidFill>
                <a:latin typeface="Times New Roman" pitchFamily="18" charset="0"/>
                <a:ea typeface="Cambria" panose="02040503050406030204" pitchFamily="18" charset="0"/>
                <a:cs typeface="Times New Roman" pitchFamily="18" charset="0"/>
              </a:rPr>
              <a:t>: </a:t>
            </a:r>
          </a:p>
        </p:txBody>
      </p:sp>
      <p:sp>
        <p:nvSpPr>
          <p:cNvPr id="10" name="TextBox 9">
            <a:extLst>
              <a:ext uri="{FF2B5EF4-FFF2-40B4-BE49-F238E27FC236}">
                <a16:creationId xmlns:a16="http://schemas.microsoft.com/office/drawing/2014/main" id="{82365D32-2CF0-77F3-2B39-CF1285B56A03}"/>
              </a:ext>
            </a:extLst>
          </p:cNvPr>
          <p:cNvSpPr txBox="1"/>
          <p:nvPr/>
        </p:nvSpPr>
        <p:spPr>
          <a:xfrm>
            <a:off x="2050148" y="3160671"/>
            <a:ext cx="9793465" cy="492443"/>
          </a:xfrm>
          <a:prstGeom prst="rect">
            <a:avLst/>
          </a:prstGeom>
          <a:noFill/>
        </p:spPr>
        <p:txBody>
          <a:bodyPr wrap="square" rtlCol="0">
            <a:spAutoFit/>
          </a:bodyPr>
          <a:lstStyle/>
          <a:p>
            <a:pPr algn="just"/>
            <a:r>
              <a:rPr lang="en-US" sz="2500" b="1" dirty="0" err="1">
                <a:solidFill>
                  <a:srgbClr val="0000FF"/>
                </a:solidFill>
                <a:latin typeface="Times New Roman" pitchFamily="18" charset="0"/>
                <a:ea typeface="Cambria" panose="02040503050406030204" pitchFamily="18" charset="0"/>
                <a:cs typeface="Times New Roman" pitchFamily="18" charset="0"/>
              </a:rPr>
              <a:t>Mùa</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đông</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cái</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lạnh</a:t>
            </a:r>
            <a:r>
              <a:rPr lang="en-US" sz="2500" b="1" dirty="0">
                <a:solidFill>
                  <a:srgbClr val="0000FF"/>
                </a:solidFill>
                <a:latin typeface="Times New Roman" pitchFamily="18" charset="0"/>
                <a:ea typeface="Cambria" panose="02040503050406030204" pitchFamily="18" charset="0"/>
                <a:cs typeface="Times New Roman" pitchFamily="18" charset="0"/>
              </a:rPr>
              <a:t> bao </a:t>
            </a:r>
            <a:r>
              <a:rPr lang="en-US" sz="2500" b="1" dirty="0" err="1">
                <a:solidFill>
                  <a:srgbClr val="0000FF"/>
                </a:solidFill>
                <a:latin typeface="Times New Roman" pitchFamily="18" charset="0"/>
                <a:ea typeface="Cambria" panose="02040503050406030204" pitchFamily="18" charset="0"/>
                <a:cs typeface="Times New Roman" pitchFamily="18" charset="0"/>
              </a:rPr>
              <a:t>trùm</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màn</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sương</a:t>
            </a:r>
            <a:endParaRPr lang="en-US" sz="2500" b="1" dirty="0">
              <a:solidFill>
                <a:srgbClr val="0000FF"/>
              </a:solidFill>
              <a:latin typeface="Times New Roman" pitchFamily="18" charset="0"/>
              <a:ea typeface="Cambria" panose="02040503050406030204" pitchFamily="18" charset="0"/>
              <a:cs typeface="Times New Roman" pitchFamily="18" charset="0"/>
            </a:endParaRPr>
          </a:p>
        </p:txBody>
      </p:sp>
      <p:sp>
        <p:nvSpPr>
          <p:cNvPr id="11" name="TextBox 10">
            <a:extLst>
              <a:ext uri="{FF2B5EF4-FFF2-40B4-BE49-F238E27FC236}">
                <a16:creationId xmlns:a16="http://schemas.microsoft.com/office/drawing/2014/main" id="{A49A9C78-8A99-9138-48AF-526D85123B8C}"/>
              </a:ext>
            </a:extLst>
          </p:cNvPr>
          <p:cNvSpPr txBox="1"/>
          <p:nvPr/>
        </p:nvSpPr>
        <p:spPr>
          <a:xfrm>
            <a:off x="0" y="3705210"/>
            <a:ext cx="2242425" cy="492443"/>
          </a:xfrm>
          <a:prstGeom prst="rect">
            <a:avLst/>
          </a:prstGeom>
          <a:noFill/>
        </p:spPr>
        <p:txBody>
          <a:bodyPr wrap="square" rtlCol="0">
            <a:spAutoFit/>
          </a:bodyPr>
          <a:lstStyle/>
          <a:p>
            <a:r>
              <a:rPr lang="en-US" sz="2500" b="1" dirty="0">
                <a:solidFill>
                  <a:srgbClr val="008000"/>
                </a:solidFill>
                <a:latin typeface="Times New Roman" pitchFamily="18" charset="0"/>
                <a:ea typeface="Cambria" panose="02040503050406030204" pitchFamily="18" charset="0"/>
                <a:cs typeface="Times New Roman" pitchFamily="18" charset="0"/>
              </a:rPr>
              <a:t>* </a:t>
            </a:r>
            <a:r>
              <a:rPr lang="en-US" sz="2500" b="1" dirty="0" err="1">
                <a:solidFill>
                  <a:srgbClr val="008000"/>
                </a:solidFill>
                <a:latin typeface="Times New Roman" pitchFamily="18" charset="0"/>
                <a:ea typeface="Cambria" panose="02040503050406030204" pitchFamily="18" charset="0"/>
                <a:cs typeface="Times New Roman" pitchFamily="18" charset="0"/>
              </a:rPr>
              <a:t>Mùa</a:t>
            </a:r>
            <a:r>
              <a:rPr lang="en-US" sz="2500" b="1" dirty="0">
                <a:solidFill>
                  <a:srgbClr val="008000"/>
                </a:solidFill>
                <a:latin typeface="Times New Roman" pitchFamily="18" charset="0"/>
                <a:ea typeface="Cambria" panose="02040503050406030204" pitchFamily="18" charset="0"/>
                <a:cs typeface="Times New Roman" pitchFamily="18" charset="0"/>
              </a:rPr>
              <a:t> </a:t>
            </a:r>
            <a:r>
              <a:rPr lang="en-US" sz="2500" b="1" dirty="0" err="1">
                <a:solidFill>
                  <a:srgbClr val="008000"/>
                </a:solidFill>
                <a:latin typeface="Times New Roman" pitchFamily="18" charset="0"/>
                <a:ea typeface="Cambria" panose="02040503050406030204" pitchFamily="18" charset="0"/>
                <a:cs typeface="Times New Roman" pitchFamily="18" charset="0"/>
              </a:rPr>
              <a:t>xuân</a:t>
            </a:r>
            <a:r>
              <a:rPr lang="en-US" sz="2500" b="1" dirty="0">
                <a:solidFill>
                  <a:srgbClr val="008000"/>
                </a:solidFill>
                <a:latin typeface="Times New Roman" pitchFamily="18" charset="0"/>
                <a:ea typeface="Cambria" panose="02040503050406030204" pitchFamily="18" charset="0"/>
                <a:cs typeface="Times New Roman" pitchFamily="18" charset="0"/>
              </a:rPr>
              <a:t>: </a:t>
            </a:r>
          </a:p>
        </p:txBody>
      </p:sp>
      <p:sp>
        <p:nvSpPr>
          <p:cNvPr id="12" name="TextBox 11">
            <a:extLst>
              <a:ext uri="{FF2B5EF4-FFF2-40B4-BE49-F238E27FC236}">
                <a16:creationId xmlns:a16="http://schemas.microsoft.com/office/drawing/2014/main" id="{A0F1F699-926E-BD17-0025-884305E52497}"/>
              </a:ext>
            </a:extLst>
          </p:cNvPr>
          <p:cNvSpPr txBox="1"/>
          <p:nvPr/>
        </p:nvSpPr>
        <p:spPr>
          <a:xfrm>
            <a:off x="1986457" y="3692597"/>
            <a:ext cx="10477326" cy="492443"/>
          </a:xfrm>
          <a:prstGeom prst="rect">
            <a:avLst/>
          </a:prstGeom>
          <a:noFill/>
        </p:spPr>
        <p:txBody>
          <a:bodyPr wrap="square" rtlCol="0">
            <a:spAutoFit/>
          </a:bodyPr>
          <a:lstStyle/>
          <a:p>
            <a:pPr algn="just"/>
            <a:r>
              <a:rPr lang="en-US" sz="2500" b="1" dirty="0" err="1">
                <a:solidFill>
                  <a:srgbClr val="0000FF"/>
                </a:solidFill>
                <a:latin typeface="Times New Roman" pitchFamily="18" charset="0"/>
                <a:ea typeface="Cambria" panose="02040503050406030204" pitchFamily="18" charset="0"/>
                <a:cs typeface="Times New Roman" pitchFamily="18" charset="0"/>
              </a:rPr>
              <a:t>Dịp</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Tết</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Nguyên</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đán</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mưa</a:t>
            </a:r>
            <a:r>
              <a:rPr lang="en-US" sz="2500" b="1" dirty="0">
                <a:solidFill>
                  <a:srgbClr val="0000FF"/>
                </a:solidFill>
                <a:latin typeface="Times New Roman" pitchFamily="18" charset="0"/>
                <a:ea typeface="Cambria" panose="02040503050406030204" pitchFamily="18" charset="0"/>
                <a:cs typeface="Times New Roman" pitchFamily="18" charset="0"/>
              </a:rPr>
              <a:t> bay, </a:t>
            </a:r>
            <a:r>
              <a:rPr lang="en-US" sz="2500" b="1" dirty="0" err="1">
                <a:solidFill>
                  <a:srgbClr val="0000FF"/>
                </a:solidFill>
                <a:latin typeface="Times New Roman" pitchFamily="18" charset="0"/>
                <a:ea typeface="Cambria" panose="02040503050406030204" pitchFamily="18" charset="0"/>
                <a:cs typeface="Times New Roman" pitchFamily="18" charset="0"/>
              </a:rPr>
              <a:t>trẩy</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hội</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chim</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hót</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mùa</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xuân</a:t>
            </a:r>
            <a:endParaRPr lang="en-US" sz="2500" b="1" dirty="0">
              <a:solidFill>
                <a:srgbClr val="0000FF"/>
              </a:solidFill>
              <a:latin typeface="Times New Roman" pitchFamily="18" charset="0"/>
              <a:ea typeface="Cambria" panose="02040503050406030204" pitchFamily="18" charset="0"/>
              <a:cs typeface="Times New Roman" pitchFamily="18" charset="0"/>
            </a:endParaRPr>
          </a:p>
        </p:txBody>
      </p:sp>
      <p:sp>
        <p:nvSpPr>
          <p:cNvPr id="13" name="TextBox 12">
            <a:extLst>
              <a:ext uri="{FF2B5EF4-FFF2-40B4-BE49-F238E27FC236}">
                <a16:creationId xmlns:a16="http://schemas.microsoft.com/office/drawing/2014/main" id="{7806F0B3-9144-687A-474F-71BB061FDE1A}"/>
              </a:ext>
            </a:extLst>
          </p:cNvPr>
          <p:cNvSpPr txBox="1"/>
          <p:nvPr/>
        </p:nvSpPr>
        <p:spPr>
          <a:xfrm>
            <a:off x="0" y="4154214"/>
            <a:ext cx="1845714" cy="492443"/>
          </a:xfrm>
          <a:prstGeom prst="rect">
            <a:avLst/>
          </a:prstGeom>
          <a:noFill/>
        </p:spPr>
        <p:txBody>
          <a:bodyPr wrap="square" rtlCol="0">
            <a:spAutoFit/>
          </a:bodyPr>
          <a:lstStyle/>
          <a:p>
            <a:r>
              <a:rPr lang="en-US" sz="2500" b="1" dirty="0">
                <a:solidFill>
                  <a:srgbClr val="008000"/>
                </a:solidFill>
                <a:latin typeface="Times New Roman" pitchFamily="18" charset="0"/>
                <a:ea typeface="Cambria" panose="02040503050406030204" pitchFamily="18" charset="0"/>
                <a:cs typeface="Times New Roman" pitchFamily="18" charset="0"/>
              </a:rPr>
              <a:t>* </a:t>
            </a:r>
            <a:r>
              <a:rPr lang="en-US" sz="2500" b="1" dirty="0" err="1">
                <a:solidFill>
                  <a:srgbClr val="008000"/>
                </a:solidFill>
                <a:latin typeface="Times New Roman" pitchFamily="18" charset="0"/>
                <a:ea typeface="Cambria" panose="02040503050406030204" pitchFamily="18" charset="0"/>
                <a:cs typeface="Times New Roman" pitchFamily="18" charset="0"/>
              </a:rPr>
              <a:t>Mùa</a:t>
            </a:r>
            <a:r>
              <a:rPr lang="en-US" sz="2500" b="1" dirty="0">
                <a:solidFill>
                  <a:srgbClr val="008000"/>
                </a:solidFill>
                <a:latin typeface="Times New Roman" pitchFamily="18" charset="0"/>
                <a:ea typeface="Cambria" panose="02040503050406030204" pitchFamily="18" charset="0"/>
                <a:cs typeface="Times New Roman" pitchFamily="18" charset="0"/>
              </a:rPr>
              <a:t> </a:t>
            </a:r>
            <a:r>
              <a:rPr lang="en-US" sz="2500" b="1" dirty="0" err="1">
                <a:solidFill>
                  <a:srgbClr val="008000"/>
                </a:solidFill>
                <a:latin typeface="Times New Roman" pitchFamily="18" charset="0"/>
                <a:ea typeface="Cambria" panose="02040503050406030204" pitchFamily="18" charset="0"/>
                <a:cs typeface="Times New Roman" pitchFamily="18" charset="0"/>
              </a:rPr>
              <a:t>thu</a:t>
            </a:r>
            <a:r>
              <a:rPr lang="en-US" sz="2500" b="1" dirty="0">
                <a:solidFill>
                  <a:srgbClr val="008000"/>
                </a:solidFill>
                <a:latin typeface="Times New Roman" pitchFamily="18" charset="0"/>
                <a:ea typeface="Cambria" panose="02040503050406030204" pitchFamily="18" charset="0"/>
                <a:cs typeface="Times New Roman" pitchFamily="18" charset="0"/>
              </a:rPr>
              <a:t>:</a:t>
            </a:r>
          </a:p>
        </p:txBody>
      </p:sp>
      <p:sp>
        <p:nvSpPr>
          <p:cNvPr id="14" name="TextBox 13">
            <a:extLst>
              <a:ext uri="{FF2B5EF4-FFF2-40B4-BE49-F238E27FC236}">
                <a16:creationId xmlns:a16="http://schemas.microsoft.com/office/drawing/2014/main" id="{024A0985-FDEE-BF1B-48B9-A5E4445D3425}"/>
              </a:ext>
            </a:extLst>
          </p:cNvPr>
          <p:cNvSpPr txBox="1"/>
          <p:nvPr/>
        </p:nvSpPr>
        <p:spPr>
          <a:xfrm>
            <a:off x="1954925" y="4129934"/>
            <a:ext cx="8879534" cy="492443"/>
          </a:xfrm>
          <a:prstGeom prst="rect">
            <a:avLst/>
          </a:prstGeom>
          <a:noFill/>
        </p:spPr>
        <p:txBody>
          <a:bodyPr wrap="square" rtlCol="0">
            <a:spAutoFit/>
          </a:bodyPr>
          <a:lstStyle/>
          <a:p>
            <a:pPr algn="just"/>
            <a:r>
              <a:rPr lang="en-US" sz="2500" b="1" dirty="0" err="1">
                <a:solidFill>
                  <a:srgbClr val="0000FF"/>
                </a:solidFill>
                <a:latin typeface="Times New Roman" pitchFamily="18" charset="0"/>
                <a:ea typeface="Cambria" panose="02040503050406030204" pitchFamily="18" charset="0"/>
                <a:cs typeface="Times New Roman" pitchFamily="18" charset="0"/>
              </a:rPr>
              <a:t>Mùa</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thu</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mùa</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thu</a:t>
            </a:r>
            <a:r>
              <a:rPr lang="en-US" sz="2500" b="1" dirty="0">
                <a:solidFill>
                  <a:srgbClr val="0000FF"/>
                </a:solidFill>
                <a:latin typeface="Times New Roman" pitchFamily="18" charset="0"/>
                <a:ea typeface="Cambria" panose="02040503050406030204" pitchFamily="18" charset="0"/>
                <a:cs typeface="Times New Roman" pitchFamily="18" charset="0"/>
              </a:rPr>
              <a:t> Hà Nội, </a:t>
            </a:r>
            <a:r>
              <a:rPr lang="en-US" sz="2500" b="1" dirty="0" err="1">
                <a:solidFill>
                  <a:srgbClr val="0000FF"/>
                </a:solidFill>
                <a:latin typeface="Times New Roman" pitchFamily="18" charset="0"/>
                <a:ea typeface="Cambria" panose="02040503050406030204" pitchFamily="18" charset="0"/>
                <a:cs typeface="Times New Roman" pitchFamily="18" charset="0"/>
              </a:rPr>
              <a:t>ánh</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nắng</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mùa</a:t>
            </a:r>
            <a:r>
              <a:rPr lang="en-US" sz="2500" b="1" dirty="0">
                <a:solidFill>
                  <a:srgbClr val="0000FF"/>
                </a:solidFill>
                <a:latin typeface="Times New Roman" pitchFamily="18" charset="0"/>
                <a:ea typeface="Cambria" panose="02040503050406030204" pitchFamily="18" charset="0"/>
                <a:cs typeface="Times New Roman" pitchFamily="18" charset="0"/>
              </a:rPr>
              <a:t> </a:t>
            </a:r>
            <a:r>
              <a:rPr lang="en-US" sz="2500" b="1" dirty="0" err="1">
                <a:solidFill>
                  <a:srgbClr val="0000FF"/>
                </a:solidFill>
                <a:latin typeface="Times New Roman" pitchFamily="18" charset="0"/>
                <a:ea typeface="Cambria" panose="02040503050406030204" pitchFamily="18" charset="0"/>
                <a:cs typeface="Times New Roman" pitchFamily="18" charset="0"/>
              </a:rPr>
              <a:t>thu</a:t>
            </a:r>
            <a:endParaRPr lang="en-US" sz="2500" b="1" dirty="0">
              <a:solidFill>
                <a:srgbClr val="0000FF"/>
              </a:solidFill>
              <a:latin typeface="Times New Roman" pitchFamily="18" charset="0"/>
              <a:ea typeface="Cambria" panose="02040503050406030204" pitchFamily="18" charset="0"/>
              <a:cs typeface="Times New Roman" pitchFamily="18" charset="0"/>
            </a:endParaRPr>
          </a:p>
        </p:txBody>
      </p:sp>
      <p:sp>
        <p:nvSpPr>
          <p:cNvPr id="15" name="TextBox 14"/>
          <p:cNvSpPr txBox="1"/>
          <p:nvPr/>
        </p:nvSpPr>
        <p:spPr>
          <a:xfrm>
            <a:off x="0" y="4619295"/>
            <a:ext cx="12192000" cy="861774"/>
          </a:xfrm>
          <a:prstGeom prst="rect">
            <a:avLst/>
          </a:prstGeom>
          <a:noFill/>
        </p:spPr>
        <p:txBody>
          <a:bodyPr wrap="square" rtlCol="0">
            <a:spAutoFit/>
          </a:bodyPr>
          <a:lstStyle/>
          <a:p>
            <a:pPr lvl="0"/>
            <a:r>
              <a:rPr lang="vi-VN" sz="2500" b="1" kern="1200" dirty="0">
                <a:ln w="0"/>
                <a:solidFill>
                  <a:srgbClr val="008000"/>
                </a:solidFill>
                <a:latin typeface="Times New Roman" pitchFamily="18" charset="0"/>
                <a:cs typeface="Times New Roman" pitchFamily="18" charset="0"/>
              </a:rPr>
              <a:t>d. Theo trình tự miêu tả trong bài, người đọc cảm nhận được đặc điểm gì của cảnh hồ Hoàn Kiếm?</a:t>
            </a:r>
          </a:p>
        </p:txBody>
      </p:sp>
      <p:sp>
        <p:nvSpPr>
          <p:cNvPr id="16" name="TextBox 15"/>
          <p:cNvSpPr txBox="1"/>
          <p:nvPr/>
        </p:nvSpPr>
        <p:spPr>
          <a:xfrm>
            <a:off x="1813034" y="5165229"/>
            <a:ext cx="10378966" cy="1692771"/>
          </a:xfrm>
          <a:prstGeom prst="rect">
            <a:avLst/>
          </a:prstGeom>
          <a:noFill/>
        </p:spPr>
        <p:txBody>
          <a:bodyPr wrap="square" rtlCol="0">
            <a:spAutoFit/>
          </a:bodyPr>
          <a:lstStyle/>
          <a:p>
            <a:pPr>
              <a:buFontTx/>
              <a:buChar char="-"/>
            </a:pPr>
            <a:r>
              <a:rPr lang="vi-VN" sz="2500" b="1" dirty="0">
                <a:solidFill>
                  <a:srgbClr val="0000FF"/>
                </a:solidFill>
                <a:latin typeface="Times New Roman" pitchFamily="18" charset="0"/>
                <a:cs typeface="Times New Roman" pitchFamily="18" charset="0"/>
              </a:rPr>
              <a:t>Tả phong cảnh theo mùa</a:t>
            </a:r>
            <a:r>
              <a:rPr lang="en-US" sz="2500" b="1" dirty="0">
                <a:solidFill>
                  <a:srgbClr val="0000FF"/>
                </a:solidFill>
                <a:latin typeface="Times New Roman" pitchFamily="18" charset="0"/>
                <a:cs typeface="Times New Roman" pitchFamily="18" charset="0"/>
              </a:rPr>
              <a:t>:</a:t>
            </a:r>
            <a:r>
              <a:rPr lang="vi-VN" sz="2500" b="1" dirty="0">
                <a:solidFill>
                  <a:srgbClr val="0000FF"/>
                </a:solidFill>
                <a:latin typeface="Times New Roman" pitchFamily="18" charset="0"/>
                <a:cs typeface="Times New Roman" pitchFamily="18" charset="0"/>
              </a:rPr>
              <a:t>cảm nhận được nhiều vẻ đẹp, nhiều đặc điểm của hồ Hoàn Kiếm (theo hành trình cả năm). </a:t>
            </a:r>
            <a:endParaRPr lang="en-US" sz="2500" b="1" dirty="0">
              <a:solidFill>
                <a:srgbClr val="0000FF"/>
              </a:solidFill>
              <a:latin typeface="Times New Roman" pitchFamily="18" charset="0"/>
              <a:cs typeface="Times New Roman" pitchFamily="18" charset="0"/>
            </a:endParaRPr>
          </a:p>
          <a:p>
            <a:r>
              <a:rPr lang="en-US" sz="2500" b="1" dirty="0">
                <a:solidFill>
                  <a:srgbClr val="0000FF"/>
                </a:solidFill>
                <a:latin typeface="Times New Roman" pitchFamily="18" charset="0"/>
                <a:cs typeface="Times New Roman" pitchFamily="18" charset="0"/>
              </a:rPr>
              <a:t>- C</a:t>
            </a:r>
            <a:r>
              <a:rPr lang="vi-VN" sz="2500" b="1" dirty="0">
                <a:solidFill>
                  <a:srgbClr val="0000FF"/>
                </a:solidFill>
                <a:latin typeface="Times New Roman" pitchFamily="18" charset="0"/>
                <a:cs typeface="Times New Roman" pitchFamily="18" charset="0"/>
              </a:rPr>
              <a:t>ảnh hồ Hoàn Kiếm đẹp nhất vào mùa thu nên nhà văn đã tả đặc điểm hồ Hoàn Kiếm vào mùa thu sau cùng.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barn(inVertical)">
                                      <p:cBhvr>
                                        <p:cTn id="27" dur="5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barn(inVertical)">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arn(inVertic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5"/>
                                        </p:tgtEl>
                                        <p:attrNameLst>
                                          <p:attrName>style.visibility</p:attrName>
                                        </p:attrNameLst>
                                      </p:cBhvr>
                                      <p:to>
                                        <p:strVal val="visible"/>
                                      </p:to>
                                    </p:set>
                                    <p:anim calcmode="discrete" valueType="clr">
                                      <p:cBhvr override="childStyle">
                                        <p:cTn id="4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5"/>
                                        </p:tgtEl>
                                        <p:attrNameLst>
                                          <p:attrName>fillcolor</p:attrName>
                                        </p:attrNameLst>
                                      </p:cBhvr>
                                      <p:tavLst>
                                        <p:tav tm="0">
                                          <p:val>
                                            <p:clrVal>
                                              <a:schemeClr val="accent2"/>
                                            </p:clrVal>
                                          </p:val>
                                        </p:tav>
                                        <p:tav tm="50000">
                                          <p:val>
                                            <p:clrVal>
                                              <a:schemeClr val="hlink"/>
                                            </p:clrVal>
                                          </p:val>
                                        </p:tav>
                                      </p:tavLst>
                                    </p:anim>
                                    <p:set>
                                      <p:cBhvr>
                                        <p:cTn id="49" dur="80"/>
                                        <p:tgtEl>
                                          <p:spTgt spid="15"/>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nodeType="clickEffect">
                                  <p:stCondLst>
                                    <p:cond delay="0"/>
                                  </p:stCondLst>
                                  <p:iterate type="lt">
                                    <p:tmPct val="50000"/>
                                  </p:iterate>
                                  <p:childTnLst>
                                    <p:set>
                                      <p:cBhvr>
                                        <p:cTn id="53" dur="1" fill="hold">
                                          <p:stCondLst>
                                            <p:cond delay="0"/>
                                          </p:stCondLst>
                                        </p:cTn>
                                        <p:tgtEl>
                                          <p:spTgt spid="16">
                                            <p:txEl>
                                              <p:pRg st="0" end="0"/>
                                            </p:txEl>
                                          </p:spTgt>
                                        </p:tgtEl>
                                        <p:attrNameLst>
                                          <p:attrName>style.visibility</p:attrName>
                                        </p:attrNameLst>
                                      </p:cBhvr>
                                      <p:to>
                                        <p:strVal val="visible"/>
                                      </p:to>
                                    </p:set>
                                    <p:anim calcmode="discrete" valueType="clr">
                                      <p:cBhvr override="childStyle">
                                        <p:cTn id="54" dur="80"/>
                                        <p:tgtEl>
                                          <p:spTgt spid="1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6">
                                            <p:txEl>
                                              <p:pRg st="0" end="0"/>
                                            </p:txEl>
                                          </p:spTgt>
                                        </p:tgtEl>
                                        <p:attrNameLst>
                                          <p:attrName>fillcolor</p:attrName>
                                        </p:attrNameLst>
                                      </p:cBhvr>
                                      <p:tavLst>
                                        <p:tav tm="0">
                                          <p:val>
                                            <p:clrVal>
                                              <a:schemeClr val="accent2"/>
                                            </p:clrVal>
                                          </p:val>
                                        </p:tav>
                                        <p:tav tm="50000">
                                          <p:val>
                                            <p:clrVal>
                                              <a:schemeClr val="hlink"/>
                                            </p:clrVal>
                                          </p:val>
                                        </p:tav>
                                      </p:tavLst>
                                    </p:anim>
                                    <p:set>
                                      <p:cBhvr>
                                        <p:cTn id="56" dur="80"/>
                                        <p:tgtEl>
                                          <p:spTgt spid="16">
                                            <p:txEl>
                                              <p:pRg st="0" end="0"/>
                                            </p:txEl>
                                          </p:spTgt>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nodeType="clickEffect">
                                  <p:stCondLst>
                                    <p:cond delay="0"/>
                                  </p:stCondLst>
                                  <p:iterate type="lt">
                                    <p:tmPct val="50000"/>
                                  </p:iterate>
                                  <p:childTnLst>
                                    <p:set>
                                      <p:cBhvr>
                                        <p:cTn id="60" dur="1" fill="hold">
                                          <p:stCondLst>
                                            <p:cond delay="0"/>
                                          </p:stCondLst>
                                        </p:cTn>
                                        <p:tgtEl>
                                          <p:spTgt spid="16">
                                            <p:txEl>
                                              <p:pRg st="1" end="1"/>
                                            </p:txEl>
                                          </p:spTgt>
                                        </p:tgtEl>
                                        <p:attrNameLst>
                                          <p:attrName>style.visibility</p:attrName>
                                        </p:attrNameLst>
                                      </p:cBhvr>
                                      <p:to>
                                        <p:strVal val="visible"/>
                                      </p:to>
                                    </p:set>
                                    <p:anim calcmode="discrete" valueType="clr">
                                      <p:cBhvr override="childStyle">
                                        <p:cTn id="61" dur="80"/>
                                        <p:tgtEl>
                                          <p:spTgt spid="1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16">
                                            <p:txEl>
                                              <p:pRg st="1" end="1"/>
                                            </p:txEl>
                                          </p:spTgt>
                                        </p:tgtEl>
                                        <p:attrNameLst>
                                          <p:attrName>fillcolor</p:attrName>
                                        </p:attrNameLst>
                                      </p:cBhvr>
                                      <p:tavLst>
                                        <p:tav tm="0">
                                          <p:val>
                                            <p:clrVal>
                                              <a:schemeClr val="accent2"/>
                                            </p:clrVal>
                                          </p:val>
                                        </p:tav>
                                        <p:tav tm="50000">
                                          <p:val>
                                            <p:clrVal>
                                              <a:schemeClr val="hlink"/>
                                            </p:clrVal>
                                          </p:val>
                                        </p:tav>
                                      </p:tavLst>
                                    </p:anim>
                                    <p:set>
                                      <p:cBhvr>
                                        <p:cTn id="63" dur="80"/>
                                        <p:tgtEl>
                                          <p:spTgt spid="16">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8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8" name="TextBox 7"/>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7AC6917C-67FC-784B-E36D-B1EE5B1A7E19}"/>
              </a:ext>
            </a:extLst>
          </p:cNvPr>
          <p:cNvPicPr>
            <a:picLocks noChangeAspect="1"/>
          </p:cNvPicPr>
          <p:nvPr/>
        </p:nvPicPr>
        <p:blipFill>
          <a:blip r:embed="rId2"/>
          <a:stretch>
            <a:fillRect/>
          </a:stretch>
        </p:blipFill>
        <p:spPr>
          <a:xfrm>
            <a:off x="9882213" y="4143381"/>
            <a:ext cx="2309787" cy="2714620"/>
          </a:xfrm>
          <a:prstGeom prst="rect">
            <a:avLst/>
          </a:prstGeom>
        </p:spPr>
      </p:pic>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a14:imgEffect>
                      <a14:sharpenSoften amount="25000"/>
                    </a14:imgEffect>
                    <a14:imgEffect>
                      <a14:saturation sat="200000"/>
                    </a14:imgEffect>
                  </a14:imgLayer>
                </a14:imgProps>
              </a:ext>
            </a:extLst>
          </a:blip>
          <a:stretch>
            <a:fillRect/>
          </a:stretch>
        </p:blipFill>
        <p:spPr>
          <a:xfrm>
            <a:off x="285709" y="1071545"/>
            <a:ext cx="2095515" cy="1071571"/>
          </a:xfrm>
          <a:prstGeom prst="rect">
            <a:avLst/>
          </a:prstGeom>
        </p:spPr>
      </p:pic>
      <p:pic>
        <p:nvPicPr>
          <p:cNvPr id="9" name="图片 12"/>
          <p:cNvPicPr>
            <a:picLocks noChangeAspect="1"/>
          </p:cNvPicPr>
          <p:nvPr/>
        </p:nvPicPr>
        <p:blipFill>
          <a:blip r:embed="rId4"/>
          <a:srcRect/>
          <a:stretch>
            <a:fillRect/>
          </a:stretch>
        </p:blipFill>
        <p:spPr bwMode="auto">
          <a:xfrm>
            <a:off x="2188741" y="1348453"/>
            <a:ext cx="4983956" cy="2847497"/>
          </a:xfrm>
          <a:prstGeom prst="rect">
            <a:avLst/>
          </a:prstGeom>
          <a:noFill/>
          <a:ln w="9525">
            <a:noFill/>
            <a:miter lim="800000"/>
            <a:headEnd/>
            <a:tailEnd/>
          </a:ln>
        </p:spPr>
      </p:pic>
      <p:pic>
        <p:nvPicPr>
          <p:cNvPr id="10" name="Picture 9"/>
          <p:cNvPicPr>
            <a:picLocks noChangeAspect="1"/>
          </p:cNvPicPr>
          <p:nvPr/>
        </p:nvPicPr>
        <p:blipFill>
          <a:blip r:embed="rId5"/>
          <a:srcRect/>
          <a:stretch>
            <a:fillRect/>
          </a:stretch>
        </p:blipFill>
        <p:spPr bwMode="auto">
          <a:xfrm>
            <a:off x="2516371" y="2850881"/>
            <a:ext cx="3528967" cy="728224"/>
          </a:xfrm>
          <a:prstGeom prst="rect">
            <a:avLst/>
          </a:prstGeom>
          <a:noFill/>
          <a:ln w="9525">
            <a:noFill/>
            <a:miter lim="800000"/>
            <a:headEnd/>
            <a:tailEnd/>
          </a:ln>
        </p:spPr>
      </p:pic>
      <p:pic>
        <p:nvPicPr>
          <p:cNvPr id="12" name="Picture 11">
            <a:extLst>
              <a:ext uri="{FF2B5EF4-FFF2-40B4-BE49-F238E27FC236}">
                <a16:creationId xmlns:a16="http://schemas.microsoft.com/office/drawing/2014/main" id="{2BA56FE9-9C0A-4009-A4AD-A737AC04888A}"/>
              </a:ext>
            </a:extLst>
          </p:cNvPr>
          <p:cNvPicPr>
            <a:picLocks noChangeAspect="1"/>
          </p:cNvPicPr>
          <p:nvPr/>
        </p:nvPicPr>
        <p:blipFill>
          <a:blip r:embed="rId6"/>
          <a:stretch>
            <a:fillRect/>
          </a:stretch>
        </p:blipFill>
        <p:spPr>
          <a:xfrm>
            <a:off x="3429601" y="1999868"/>
            <a:ext cx="1888657" cy="936877"/>
          </a:xfrm>
          <a:prstGeom prst="rect">
            <a:avLst/>
          </a:prstGeom>
        </p:spPr>
      </p:pic>
      <p:sp>
        <p:nvSpPr>
          <p:cNvPr id="14" name="TextBox 13"/>
          <p:cNvSpPr txBox="1"/>
          <p:nvPr/>
        </p:nvSpPr>
        <p:spPr>
          <a:xfrm>
            <a:off x="0" y="4590427"/>
            <a:ext cx="11545614" cy="553994"/>
          </a:xfrm>
          <a:prstGeom prst="rect">
            <a:avLst/>
          </a:prstGeom>
          <a:noFill/>
        </p:spPr>
        <p:txBody>
          <a:bodyPr wrap="square" lIns="121917" tIns="60958" rIns="121917" bIns="60958" rtlCol="0">
            <a:spAutoFit/>
          </a:bodyPr>
          <a:lstStyle/>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Theo em chúng ta cần làm gì để bảo vệ môi trường sống của chúng ta?</a:t>
            </a:r>
          </a:p>
        </p:txBody>
      </p:sp>
      <p:sp>
        <p:nvSpPr>
          <p:cNvPr id="16" name="TextBox 15"/>
          <p:cNvSpPr txBox="1"/>
          <p:nvPr/>
        </p:nvSpPr>
        <p:spPr>
          <a:xfrm>
            <a:off x="0" y="4004441"/>
            <a:ext cx="8387255"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 * </a:t>
            </a:r>
            <a:r>
              <a:rPr lang="en-US" sz="2800" b="1" dirty="0" err="1">
                <a:solidFill>
                  <a:srgbClr val="008000"/>
                </a:solidFill>
                <a:latin typeface="Times New Roman" pitchFamily="18" charset="0"/>
                <a:cs typeface="Times New Roman" pitchFamily="18" charset="0"/>
              </a:rPr>
              <a:t>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thuộc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lòng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Trước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cổng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trời</a:t>
            </a:r>
            <a:r>
              <a:rPr lang="en-US" sz="2800" b="1" dirty="0">
                <a:solidFill>
                  <a:srgbClr val="008000"/>
                </a:solidFill>
                <a:latin typeface="Times New Roman" pitchFamily="18" charset="0"/>
                <a:cs typeface="Times New Roman" pitchFamily="18" charset="0"/>
              </a:rPr>
              <a:t>.</a:t>
            </a:r>
          </a:p>
        </p:txBody>
      </p:sp>
    </p:spTree>
    <p:extLst>
      <p:ext uri="{BB962C8B-B14F-4D97-AF65-F5344CB8AC3E}">
        <p14:creationId xmlns:p14="http://schemas.microsoft.com/office/powerpoint/2010/main" val="689333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6"/>
                                        </p:tgtEl>
                                        <p:attrNameLst>
                                          <p:attrName>style.visibility</p:attrName>
                                        </p:attrNameLst>
                                      </p:cBhvr>
                                      <p:to>
                                        <p:strVal val="visible"/>
                                      </p:to>
                                    </p:set>
                                    <p:anim calcmode="discrete" valueType="clr">
                                      <p:cBhvr override="childStyle">
                                        <p:cTn id="7"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
                                        </p:tgtEl>
                                        <p:attrNameLst>
                                          <p:attrName>fillcolor</p:attrName>
                                        </p:attrNameLst>
                                      </p:cBhvr>
                                      <p:tavLst>
                                        <p:tav tm="0">
                                          <p:val>
                                            <p:clrVal>
                                              <a:schemeClr val="accent2"/>
                                            </p:clrVal>
                                          </p:val>
                                        </p:tav>
                                        <p:tav tm="50000">
                                          <p:val>
                                            <p:clrVal>
                                              <a:schemeClr val="hlink"/>
                                            </p:clrVal>
                                          </p:val>
                                        </p:tav>
                                      </p:tavLst>
                                    </p:anim>
                                    <p:set>
                                      <p:cBhvr>
                                        <p:cTn id="9" dur="80"/>
                                        <p:tgtEl>
                                          <p:spTgt spid="1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4"/>
                                        </p:tgtEl>
                                        <p:attrNameLst>
                                          <p:attrName>style.visibility</p:attrName>
                                        </p:attrNameLst>
                                      </p:cBhvr>
                                      <p:to>
                                        <p:strVal val="visible"/>
                                      </p:to>
                                    </p:set>
                                    <p:anim calcmode="discrete" valueType="clr">
                                      <p:cBhvr override="childStyle">
                                        <p:cTn id="1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4"/>
                                        </p:tgtEl>
                                        <p:attrNameLst>
                                          <p:attrName>fillcolor</p:attrName>
                                        </p:attrNameLst>
                                      </p:cBhvr>
                                      <p:tavLst>
                                        <p:tav tm="0">
                                          <p:val>
                                            <p:clrVal>
                                              <a:schemeClr val="accent2"/>
                                            </p:clrVal>
                                          </p:val>
                                        </p:tav>
                                        <p:tav tm="50000">
                                          <p:val>
                                            <p:clrVal>
                                              <a:schemeClr val="hlink"/>
                                            </p:clrVal>
                                          </p:val>
                                        </p:tav>
                                      </p:tavLst>
                                    </p:anim>
                                    <p:set>
                                      <p:cBhvr>
                                        <p:cTn id="16" dur="80"/>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3" name="TextBox 2"/>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4" name="TextBox 3"/>
          <p:cNvSpPr txBox="1"/>
          <p:nvPr/>
        </p:nvSpPr>
        <p:spPr>
          <a:xfrm>
            <a:off x="0" y="94593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Tìm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hiểu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Tiếp</a:t>
            </a:r>
            <a:r>
              <a:rPr lang="en-US" sz="2800" b="1" dirty="0">
                <a:solidFill>
                  <a:srgbClr val="FF0000"/>
                </a:solidFill>
                <a:latin typeface="Times New Roman" pitchFamily="18" charset="0"/>
                <a:cs typeface="Times New Roman" pitchFamily="18" charset="0"/>
              </a:rPr>
              <a:t>).</a:t>
            </a:r>
          </a:p>
        </p:txBody>
      </p:sp>
      <p:sp>
        <p:nvSpPr>
          <p:cNvPr id="5" name="TextBox 4"/>
          <p:cNvSpPr txBox="1"/>
          <p:nvPr/>
        </p:nvSpPr>
        <p:spPr>
          <a:xfrm>
            <a:off x="0" y="1450428"/>
            <a:ext cx="12192000" cy="523220"/>
          </a:xfrm>
          <a:prstGeom prst="rect">
            <a:avLst/>
          </a:prstGeom>
          <a:noFill/>
        </p:spPr>
        <p:txBody>
          <a:bodyPr wrap="square" rtlCol="0">
            <a:spAutoFit/>
          </a:bodyPr>
          <a:lstStyle/>
          <a:p>
            <a:pPr lvl="0"/>
            <a:r>
              <a:rPr lang="en-US" sz="2800" b="1" dirty="0">
                <a:solidFill>
                  <a:srgbClr val="008000"/>
                </a:solidFill>
                <a:latin typeface="Times New Roman" pitchFamily="18" charset="0"/>
                <a:ea typeface="Cambria" panose="02040503050406030204" pitchFamily="18" charset="0"/>
                <a:cs typeface="Times New Roman" pitchFamily="18" charset="0"/>
              </a:rPr>
              <a:t>2. </a:t>
            </a:r>
            <a:r>
              <a:rPr lang="vi-VN" sz="2800" b="1" dirty="0">
                <a:solidFill>
                  <a:srgbClr val="008000"/>
                </a:solidFill>
                <a:latin typeface="Times New Roman" pitchFamily="18" charset="0"/>
                <a:ea typeface="Cambria" panose="02040503050406030204" pitchFamily="18" charset="0"/>
                <a:cs typeface="Times New Roman" pitchFamily="18" charset="0"/>
              </a:rPr>
              <a:t>Em học được những gì về cách miêu tả phong cảnh từ bài văn trên?</a:t>
            </a:r>
            <a:endParaRPr lang="en-SG" sz="2800" b="1" kern="1200" dirty="0">
              <a:solidFill>
                <a:srgbClr val="008000"/>
              </a:solidFill>
              <a:latin typeface="Times New Roman" pitchFamily="18" charset="0"/>
              <a:ea typeface="Cambria" panose="02040503050406030204" pitchFamily="18" charset="0"/>
              <a:cs typeface="Times New Roman" pitchFamily="18" charset="0"/>
            </a:endParaRPr>
          </a:p>
        </p:txBody>
      </p:sp>
      <p:sp>
        <p:nvSpPr>
          <p:cNvPr id="6" name="TextBox 5"/>
          <p:cNvSpPr txBox="1"/>
          <p:nvPr/>
        </p:nvSpPr>
        <p:spPr>
          <a:xfrm>
            <a:off x="0" y="190762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Sử</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dụng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nhiều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giác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quan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để</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quan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nhận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cảnh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a:t>
            </a:r>
          </a:p>
        </p:txBody>
      </p:sp>
      <p:sp>
        <p:nvSpPr>
          <p:cNvPr id="7" name="TextBox 6"/>
          <p:cNvSpPr txBox="1"/>
          <p:nvPr/>
        </p:nvSpPr>
        <p:spPr>
          <a:xfrm>
            <a:off x="0" y="239635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Sử</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dụng</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nhiều</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hình</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ảnh</a:t>
            </a:r>
            <a:r>
              <a:rPr lang="en-US" sz="2800" b="1" dirty="0">
                <a:solidFill>
                  <a:srgbClr val="0000FF"/>
                </a:solidFill>
                <a:latin typeface="Times New Roman" pitchFamily="18" charset="0"/>
                <a:ea typeface="Open Sans" panose="020B0606030504020204" pitchFamily="34" charset="0"/>
                <a:cs typeface="Times New Roman" pitchFamily="18" charset="0"/>
              </a:rPr>
              <a:t> so </a:t>
            </a:r>
            <a:r>
              <a:rPr lang="en-US" sz="2800" b="1" dirty="0" err="1">
                <a:solidFill>
                  <a:srgbClr val="0000FF"/>
                </a:solidFill>
                <a:latin typeface="Times New Roman" pitchFamily="18" charset="0"/>
                <a:ea typeface="Open Sans" panose="020B0606030504020204" pitchFamily="34" charset="0"/>
                <a:cs typeface="Times New Roman" pitchFamily="18" charset="0"/>
              </a:rPr>
              <a:t>sánh</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để</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làm</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nổi</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bật</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đặc</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điểm</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từng</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cảnh</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vật</a:t>
            </a:r>
            <a:r>
              <a:rPr lang="en-US" sz="2800" b="1" dirty="0">
                <a:solidFill>
                  <a:srgbClr val="0000FF"/>
                </a:solidFill>
                <a:latin typeface="Times New Roman" pitchFamily="18" charset="0"/>
                <a:ea typeface="Open Sans" panose="020B0606030504020204" pitchFamily="34" charset="0"/>
                <a:cs typeface="Times New Roman" pitchFamily="18" charset="0"/>
              </a:rPr>
              <a:t>.</a:t>
            </a:r>
          </a:p>
        </p:txBody>
      </p:sp>
      <p:sp>
        <p:nvSpPr>
          <p:cNvPr id="8" name="TextBox 7"/>
          <p:cNvSpPr txBox="1"/>
          <p:nvPr/>
        </p:nvSpPr>
        <p:spPr>
          <a:xfrm>
            <a:off x="0" y="2885090"/>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Cảm</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nhận</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vẻ</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đẹp</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của</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cảnh</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vật</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bằng</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mắt</a:t>
            </a:r>
            <a:r>
              <a:rPr lang="en-US" sz="2800" b="1" dirty="0">
                <a:solidFill>
                  <a:srgbClr val="0000FF"/>
                </a:solidFill>
                <a:latin typeface="Times New Roman" pitchFamily="18" charset="0"/>
                <a:ea typeface="Open Sans" panose="020B0606030504020204" pitchFamily="34" charset="0"/>
                <a:cs typeface="Times New Roman" pitchFamily="18" charset="0"/>
              </a:rPr>
              <a:t> </a:t>
            </a:r>
            <a:r>
              <a:rPr lang="en-US" sz="2800" b="1" dirty="0" err="1">
                <a:solidFill>
                  <a:srgbClr val="0000FF"/>
                </a:solidFill>
                <a:latin typeface="Times New Roman" pitchFamily="18" charset="0"/>
                <a:ea typeface="Open Sans" panose="020B0606030504020204" pitchFamily="34" charset="0"/>
                <a:cs typeface="Times New Roman" pitchFamily="18" charset="0"/>
              </a:rPr>
              <a:t>nhìn</a:t>
            </a:r>
            <a:r>
              <a:rPr lang="en-US" sz="2800" b="1" dirty="0">
                <a:solidFill>
                  <a:srgbClr val="0000FF"/>
                </a:solidFill>
                <a:latin typeface="Times New Roman" pitchFamily="18" charset="0"/>
                <a:ea typeface="Open Sans" panose="020B0606030504020204" pitchFamily="34" charset="0"/>
                <a:cs typeface="Times New Roman" pitchFamily="18" charset="0"/>
              </a:rPr>
              <a:t>, tai </a:t>
            </a:r>
            <a:r>
              <a:rPr lang="en-US" sz="2800" b="1" dirty="0" err="1">
                <a:solidFill>
                  <a:srgbClr val="0000FF"/>
                </a:solidFill>
                <a:latin typeface="Times New Roman" pitchFamily="18" charset="0"/>
                <a:ea typeface="Open Sans" panose="020B0606030504020204" pitchFamily="34" charset="0"/>
                <a:cs typeface="Times New Roman" pitchFamily="18" charset="0"/>
              </a:rPr>
              <a:t>nghe</a:t>
            </a:r>
            <a:r>
              <a:rPr lang="en-US" sz="2800" b="1" dirty="0">
                <a:solidFill>
                  <a:srgbClr val="0000FF"/>
                </a:solidFill>
                <a:latin typeface="Times New Roman" pitchFamily="18" charset="0"/>
                <a:ea typeface="Open Sans" panose="020B0606030504020204" pitchFamily="34" charset="0"/>
                <a:cs typeface="Times New Roman" pitchFamily="18" charset="0"/>
              </a:rPr>
              <a:t>.</a:t>
            </a:r>
          </a:p>
        </p:txBody>
      </p:sp>
      <p:sp>
        <p:nvSpPr>
          <p:cNvPr id="9" name="TextBox 8"/>
          <p:cNvSpPr txBox="1"/>
          <p:nvPr/>
        </p:nvSpPr>
        <p:spPr>
          <a:xfrm>
            <a:off x="0" y="3421117"/>
            <a:ext cx="12192000" cy="523220"/>
          </a:xfrm>
          <a:prstGeom prst="rect">
            <a:avLst/>
          </a:prstGeom>
          <a:noFill/>
        </p:spPr>
        <p:txBody>
          <a:bodyPr wrap="square" rtlCol="0">
            <a:spAutoFit/>
          </a:bodyPr>
          <a:lstStyle/>
          <a:p>
            <a:pPr lvl="0"/>
            <a:r>
              <a:rPr lang="vi-VN"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a:solidFill>
                  <a:srgbClr val="008000"/>
                </a:solidFill>
                <a:latin typeface="Times New Roman" pitchFamily="18" charset="0"/>
                <a:ea typeface="Cambria" panose="02040503050406030204" pitchFamily="18" charset="0"/>
                <a:cs typeface="Times New Roman" pitchFamily="18" charset="0"/>
              </a:rPr>
              <a:t>3. </a:t>
            </a:r>
            <a:r>
              <a:rPr lang="vi-VN" sz="2800" b="1" dirty="0">
                <a:solidFill>
                  <a:srgbClr val="008000"/>
                </a:solidFill>
                <a:latin typeface="Times New Roman" pitchFamily="18" charset="0"/>
                <a:ea typeface="Cambria" panose="02040503050406030204" pitchFamily="18" charset="0"/>
                <a:cs typeface="Times New Roman" pitchFamily="18" charset="0"/>
              </a:rPr>
              <a:t>So sánh trình tự miêu tả của bài Bốn mùa trong ánh nước với bài Đà Lạt.</a:t>
            </a:r>
            <a:endParaRPr lang="en-SG" sz="2800" b="1" kern="1200" dirty="0">
              <a:solidFill>
                <a:srgbClr val="008000"/>
              </a:solidFill>
              <a:latin typeface="Times New Roman" pitchFamily="18" charset="0"/>
              <a:ea typeface="Cambria" panose="02040503050406030204" pitchFamily="18" charset="0"/>
              <a:cs typeface="Times New Roman" pitchFamily="18" charset="0"/>
            </a:endParaRPr>
          </a:p>
        </p:txBody>
      </p:sp>
      <p:sp>
        <p:nvSpPr>
          <p:cNvPr id="10" name="TextBox 9"/>
          <p:cNvSpPr txBox="1"/>
          <p:nvPr/>
        </p:nvSpPr>
        <p:spPr>
          <a:xfrm>
            <a:off x="0" y="3999977"/>
            <a:ext cx="12192000" cy="954107"/>
          </a:xfrm>
          <a:prstGeom prst="rect">
            <a:avLst/>
          </a:prstGeom>
          <a:noFill/>
        </p:spPr>
        <p:txBody>
          <a:bodyPr wrap="square" rtlCol="0">
            <a:spAutoFit/>
          </a:bodyPr>
          <a:lstStyle/>
          <a:p>
            <a:pPr lvl="0"/>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Cách</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tả</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cảnh</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vật</a:t>
            </a:r>
            <a:r>
              <a:rPr lang="en-US" sz="2800" b="1" dirty="0">
                <a:solidFill>
                  <a:srgbClr val="0000FF"/>
                </a:solidFill>
                <a:latin typeface="Times New Roman" pitchFamily="18" charset="0"/>
                <a:ea typeface="Cambria" panose="02040503050406030204" pitchFamily="18" charset="0"/>
                <a:cs typeface="Times New Roman" pitchFamily="18" charset="0"/>
              </a:rPr>
              <a:t> ở </a:t>
            </a:r>
            <a:r>
              <a:rPr lang="en-US" sz="2800" b="1" dirty="0" err="1">
                <a:solidFill>
                  <a:srgbClr val="0000FF"/>
                </a:solidFill>
                <a:latin typeface="Times New Roman" pitchFamily="18" charset="0"/>
                <a:ea typeface="Cambria" panose="02040503050406030204" pitchFamily="18" charset="0"/>
                <a:cs typeface="Times New Roman" pitchFamily="18" charset="0"/>
              </a:rPr>
              <a:t>bài</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Đà</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Lạt</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và</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bài</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Bốn</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mùa</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trong</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ánh</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nước</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có</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gì</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khác</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en-US" sz="2800" b="1" dirty="0" err="1">
                <a:solidFill>
                  <a:srgbClr val="0000FF"/>
                </a:solidFill>
                <a:latin typeface="Times New Roman" pitchFamily="18" charset="0"/>
                <a:ea typeface="Cambria" panose="02040503050406030204" pitchFamily="18" charset="0"/>
                <a:cs typeface="Times New Roman" pitchFamily="18" charset="0"/>
              </a:rPr>
              <a:t>nhau</a:t>
            </a:r>
            <a:r>
              <a:rPr lang="en-US" sz="2800" b="1" dirty="0">
                <a:solidFill>
                  <a:srgbClr val="0000FF"/>
                </a:solidFill>
                <a:latin typeface="Times New Roman" pitchFamily="18" charset="0"/>
                <a:ea typeface="Cambria" panose="02040503050406030204" pitchFamily="18" charset="0"/>
                <a:cs typeface="Times New Roman" pitchFamily="18" charset="0"/>
              </a:rPr>
              <a:t>?</a:t>
            </a:r>
            <a:endParaRPr lang="en-US" sz="2800" b="1" kern="1200" dirty="0">
              <a:solidFill>
                <a:srgbClr val="0000FF"/>
              </a:solidFill>
              <a:latin typeface="Times New Roman" pitchFamily="18" charset="0"/>
              <a:ea typeface="Cambria" panose="02040503050406030204" pitchFamily="18" charset="0"/>
              <a:cs typeface="Times New Roman" pitchFamily="18" charset="0"/>
            </a:endParaRPr>
          </a:p>
        </p:txBody>
      </p:sp>
      <p:sp>
        <p:nvSpPr>
          <p:cNvPr id="12" name="TextBox 11"/>
          <p:cNvSpPr txBox="1"/>
          <p:nvPr/>
        </p:nvSpPr>
        <p:spPr>
          <a:xfrm>
            <a:off x="0" y="4934607"/>
            <a:ext cx="2380593"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Bài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Lạt</a:t>
            </a:r>
            <a:r>
              <a:rPr lang="en-US" sz="2800" b="1" dirty="0">
                <a:solidFill>
                  <a:srgbClr val="0000FF"/>
                </a:solidFill>
                <a:latin typeface="Times New Roman" pitchFamily="18" charset="0"/>
                <a:cs typeface="Times New Roman" pitchFamily="18" charset="0"/>
              </a:rPr>
              <a:t>:</a:t>
            </a:r>
          </a:p>
        </p:txBody>
      </p:sp>
      <p:sp>
        <p:nvSpPr>
          <p:cNvPr id="13" name="TextBox 12"/>
          <p:cNvSpPr txBox="1"/>
          <p:nvPr/>
        </p:nvSpPr>
        <p:spPr>
          <a:xfrm>
            <a:off x="0" y="5698941"/>
            <a:ext cx="50292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Bài Bốn mùa trong ánh nước:</a:t>
            </a:r>
          </a:p>
        </p:txBody>
      </p:sp>
      <p:sp>
        <p:nvSpPr>
          <p:cNvPr id="14" name="TextBox 13"/>
          <p:cNvSpPr txBox="1"/>
          <p:nvPr/>
        </p:nvSpPr>
        <p:spPr>
          <a:xfrm>
            <a:off x="2222938" y="4729655"/>
            <a:ext cx="9969062" cy="954107"/>
          </a:xfrm>
          <a:prstGeom prst="rect">
            <a:avLst/>
          </a:prstGeom>
          <a:noFill/>
        </p:spPr>
        <p:txBody>
          <a:bodyPr wrap="square" rtlCol="0">
            <a:spAutoFit/>
          </a:bodyPr>
          <a:lstStyle/>
          <a:p>
            <a:r>
              <a:rPr lang="en-US" sz="2800" b="1" dirty="0" err="1">
                <a:solidFill>
                  <a:srgbClr val="008000"/>
                </a:solidFill>
                <a:latin typeface="Times New Roman" pitchFamily="18" charset="0"/>
                <a:cs typeface="Times New Roman" pitchFamily="18" charset="0"/>
              </a:rPr>
              <a:t>Tả</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theo</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trình</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tự</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không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gian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tả</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từng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bộ</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phận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từng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vẻ</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đẹp</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của</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phong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cảnh</a:t>
            </a:r>
            <a:r>
              <a:rPr lang="en-US" sz="2800" b="1" dirty="0">
                <a:solidFill>
                  <a:srgbClr val="008000"/>
                </a:solidFill>
                <a:latin typeface="Times New Roman" pitchFamily="18" charset="0"/>
                <a:cs typeface="Times New Roman" pitchFamily="18" charset="0"/>
              </a:rPr>
              <a:t>.</a:t>
            </a:r>
            <a:endParaRPr lang="en-US" sz="2800" dirty="0">
              <a:solidFill>
                <a:srgbClr val="008000"/>
              </a:solidFill>
              <a:latin typeface="Times New Roman" pitchFamily="18" charset="0"/>
              <a:cs typeface="Times New Roman" pitchFamily="18" charset="0"/>
            </a:endParaRPr>
          </a:p>
        </p:txBody>
      </p:sp>
      <p:sp>
        <p:nvSpPr>
          <p:cNvPr id="15" name="TextBox 14"/>
          <p:cNvSpPr txBox="1"/>
          <p:nvPr/>
        </p:nvSpPr>
        <p:spPr>
          <a:xfrm>
            <a:off x="4903076" y="5473005"/>
            <a:ext cx="7288924" cy="1384995"/>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T</a:t>
            </a:r>
            <a:r>
              <a:rPr lang="vi-VN" sz="2800" b="1" dirty="0">
                <a:solidFill>
                  <a:srgbClr val="008000"/>
                </a:solidFill>
                <a:latin typeface="Times New Roman" pitchFamily="18" charset="0"/>
                <a:cs typeface="Times New Roman" pitchFamily="18" charset="0"/>
              </a:rPr>
              <a:t>ả theo trình tự thời gian 4 mùa, mỗi mùa hiện ra trong trí nhớ/ kí ức. Mùa yêu thích nhất được nhắc đến sau cùng.</a:t>
            </a:r>
            <a:endParaRPr lang="en-US" sz="2800" dirty="0">
              <a:solidFill>
                <a:srgbClr val="008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7"/>
                                        </p:tgtEl>
                                        <p:attrNameLst>
                                          <p:attrName>style.visibility</p:attrName>
                                        </p:attrNameLst>
                                      </p:cBhvr>
                                      <p:to>
                                        <p:strVal val="visible"/>
                                      </p:to>
                                    </p:set>
                                    <p:anim calcmode="discrete" valueType="clr">
                                      <p:cBhvr override="childStyle">
                                        <p:cTn id="21"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gtEl>
                                        <p:attrNameLst>
                                          <p:attrName>fillcolor</p:attrName>
                                        </p:attrNameLst>
                                      </p:cBhvr>
                                      <p:tavLst>
                                        <p:tav tm="0">
                                          <p:val>
                                            <p:clrVal>
                                              <a:schemeClr val="accent2"/>
                                            </p:clrVal>
                                          </p:val>
                                        </p:tav>
                                        <p:tav tm="50000">
                                          <p:val>
                                            <p:clrVal>
                                              <a:schemeClr val="hlink"/>
                                            </p:clrVal>
                                          </p:val>
                                        </p:tav>
                                      </p:tavLst>
                                    </p:anim>
                                    <p:set>
                                      <p:cBhvr>
                                        <p:cTn id="23" dur="80"/>
                                        <p:tgtEl>
                                          <p:spTgt spid="7"/>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8"/>
                                        </p:tgtEl>
                                        <p:attrNameLst>
                                          <p:attrName>style.visibility</p:attrName>
                                        </p:attrNameLst>
                                      </p:cBhvr>
                                      <p:to>
                                        <p:strVal val="visible"/>
                                      </p:to>
                                    </p:set>
                                    <p:anim calcmode="discrete" valueType="clr">
                                      <p:cBhvr override="childStyle">
                                        <p:cTn id="28"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8"/>
                                        </p:tgtEl>
                                        <p:attrNameLst>
                                          <p:attrName>fillcolor</p:attrName>
                                        </p:attrNameLst>
                                      </p:cBhvr>
                                      <p:tavLst>
                                        <p:tav tm="0">
                                          <p:val>
                                            <p:clrVal>
                                              <a:schemeClr val="accent2"/>
                                            </p:clrVal>
                                          </p:val>
                                        </p:tav>
                                        <p:tav tm="50000">
                                          <p:val>
                                            <p:clrVal>
                                              <a:schemeClr val="hlink"/>
                                            </p:clrVal>
                                          </p:val>
                                        </p:tav>
                                      </p:tavLst>
                                    </p:anim>
                                    <p:set>
                                      <p:cBhvr>
                                        <p:cTn id="30" dur="80"/>
                                        <p:tgtEl>
                                          <p:spTgt spid="8"/>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9"/>
                                        </p:tgtEl>
                                        <p:attrNameLst>
                                          <p:attrName>style.visibility</p:attrName>
                                        </p:attrNameLst>
                                      </p:cBhvr>
                                      <p:to>
                                        <p:strVal val="visible"/>
                                      </p:to>
                                    </p:set>
                                    <p:anim calcmode="discrete" valueType="clr">
                                      <p:cBhvr override="childStyle">
                                        <p:cTn id="35"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9"/>
                                        </p:tgtEl>
                                        <p:attrNameLst>
                                          <p:attrName>fillcolor</p:attrName>
                                        </p:attrNameLst>
                                      </p:cBhvr>
                                      <p:tavLst>
                                        <p:tav tm="0">
                                          <p:val>
                                            <p:clrVal>
                                              <a:schemeClr val="accent2"/>
                                            </p:clrVal>
                                          </p:val>
                                        </p:tav>
                                        <p:tav tm="50000">
                                          <p:val>
                                            <p:clrVal>
                                              <a:schemeClr val="hlink"/>
                                            </p:clrVal>
                                          </p:val>
                                        </p:tav>
                                      </p:tavLst>
                                    </p:anim>
                                    <p:set>
                                      <p:cBhvr>
                                        <p:cTn id="37" dur="80"/>
                                        <p:tgtEl>
                                          <p:spTgt spid="9"/>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0"/>
                                        </p:tgtEl>
                                        <p:attrNameLst>
                                          <p:attrName>style.visibility</p:attrName>
                                        </p:attrNameLst>
                                      </p:cBhvr>
                                      <p:to>
                                        <p:strVal val="visible"/>
                                      </p:to>
                                    </p:set>
                                    <p:anim calcmode="discrete" valueType="clr">
                                      <p:cBhvr override="childStyle">
                                        <p:cTn id="42"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gtEl>
                                        <p:attrNameLst>
                                          <p:attrName>fillcolor</p:attrName>
                                        </p:attrNameLst>
                                      </p:cBhvr>
                                      <p:tavLst>
                                        <p:tav tm="0">
                                          <p:val>
                                            <p:clrVal>
                                              <a:schemeClr val="accent2"/>
                                            </p:clrVal>
                                          </p:val>
                                        </p:tav>
                                        <p:tav tm="50000">
                                          <p:val>
                                            <p:clrVal>
                                              <a:schemeClr val="hlink"/>
                                            </p:clrVal>
                                          </p:val>
                                        </p:tav>
                                      </p:tavLst>
                                    </p:anim>
                                    <p:set>
                                      <p:cBhvr>
                                        <p:cTn id="44" dur="80"/>
                                        <p:tgtEl>
                                          <p:spTgt spid="10"/>
                                        </p:tgtEl>
                                        <p:attrNameLst>
                                          <p:attrName>fill.type</p:attrName>
                                        </p:attrNameLst>
                                      </p:cBhvr>
                                      <p:to>
                                        <p:strVal val="solid"/>
                                      </p:to>
                                    </p:set>
                                  </p:childTnLst>
                                </p:cTn>
                              </p:par>
                            </p:childTnLst>
                          </p:cTn>
                        </p:par>
                        <p:par>
                          <p:cTn id="45" fill="hold">
                            <p:stCondLst>
                              <p:cond delay="2440"/>
                            </p:stCondLst>
                            <p:childTnLst>
                              <p:par>
                                <p:cTn id="46" presetID="27" presetClass="entr" presetSubtype="0" fill="hold" grpId="0" nodeType="afterEffect">
                                  <p:stCondLst>
                                    <p:cond delay="0"/>
                                  </p:stCondLst>
                                  <p:iterate type="lt">
                                    <p:tmPct val="50000"/>
                                  </p:iterate>
                                  <p:childTnLst>
                                    <p:set>
                                      <p:cBhvr>
                                        <p:cTn id="47" dur="1" fill="hold">
                                          <p:stCondLst>
                                            <p:cond delay="0"/>
                                          </p:stCondLst>
                                        </p:cTn>
                                        <p:tgtEl>
                                          <p:spTgt spid="12"/>
                                        </p:tgtEl>
                                        <p:attrNameLst>
                                          <p:attrName>style.visibility</p:attrName>
                                        </p:attrNameLst>
                                      </p:cBhvr>
                                      <p:to>
                                        <p:strVal val="visible"/>
                                      </p:to>
                                    </p:set>
                                    <p:anim calcmode="discrete" valueType="clr">
                                      <p:cBhvr override="childStyle">
                                        <p:cTn id="48"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49" dur="80"/>
                                        <p:tgtEl>
                                          <p:spTgt spid="12"/>
                                        </p:tgtEl>
                                        <p:attrNameLst>
                                          <p:attrName>fillcolor</p:attrName>
                                        </p:attrNameLst>
                                      </p:cBhvr>
                                      <p:tavLst>
                                        <p:tav tm="0">
                                          <p:val>
                                            <p:clrVal>
                                              <a:schemeClr val="accent2"/>
                                            </p:clrVal>
                                          </p:val>
                                        </p:tav>
                                        <p:tav tm="50000">
                                          <p:val>
                                            <p:clrVal>
                                              <a:schemeClr val="hlink"/>
                                            </p:clrVal>
                                          </p:val>
                                        </p:tav>
                                      </p:tavLst>
                                    </p:anim>
                                    <p:set>
                                      <p:cBhvr>
                                        <p:cTn id="50" dur="80"/>
                                        <p:tgtEl>
                                          <p:spTgt spid="12"/>
                                        </p:tgtEl>
                                        <p:attrNameLst>
                                          <p:attrName>fill.type</p:attrName>
                                        </p:attrNameLst>
                                      </p:cBhvr>
                                      <p:to>
                                        <p:strVal val="solid"/>
                                      </p:to>
                                    </p:set>
                                  </p:childTnLst>
                                </p:cTn>
                              </p:par>
                            </p:childTnLst>
                          </p:cTn>
                        </p:par>
                        <p:par>
                          <p:cTn id="51" fill="hold">
                            <p:stCondLst>
                              <p:cond delay="2880"/>
                            </p:stCondLst>
                            <p:childTnLst>
                              <p:par>
                                <p:cTn id="52" presetID="27" presetClass="entr" presetSubtype="0" fill="hold" grpId="0" nodeType="afterEffect">
                                  <p:stCondLst>
                                    <p:cond delay="0"/>
                                  </p:stCondLst>
                                  <p:iterate type="lt">
                                    <p:tmPct val="50000"/>
                                  </p:iterate>
                                  <p:childTnLst>
                                    <p:set>
                                      <p:cBhvr>
                                        <p:cTn id="53" dur="1" fill="hold">
                                          <p:stCondLst>
                                            <p:cond delay="0"/>
                                          </p:stCondLst>
                                        </p:cTn>
                                        <p:tgtEl>
                                          <p:spTgt spid="13"/>
                                        </p:tgtEl>
                                        <p:attrNameLst>
                                          <p:attrName>style.visibility</p:attrName>
                                        </p:attrNameLst>
                                      </p:cBhvr>
                                      <p:to>
                                        <p:strVal val="visible"/>
                                      </p:to>
                                    </p:set>
                                    <p:anim calcmode="discrete" valueType="clr">
                                      <p:cBhvr override="childStyle">
                                        <p:cTn id="54"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3"/>
                                        </p:tgtEl>
                                        <p:attrNameLst>
                                          <p:attrName>fillcolor</p:attrName>
                                        </p:attrNameLst>
                                      </p:cBhvr>
                                      <p:tavLst>
                                        <p:tav tm="0">
                                          <p:val>
                                            <p:clrVal>
                                              <a:schemeClr val="accent2"/>
                                            </p:clrVal>
                                          </p:val>
                                        </p:tav>
                                        <p:tav tm="50000">
                                          <p:val>
                                            <p:clrVal>
                                              <a:schemeClr val="hlink"/>
                                            </p:clrVal>
                                          </p:val>
                                        </p:tav>
                                      </p:tavLst>
                                    </p:anim>
                                    <p:set>
                                      <p:cBhvr>
                                        <p:cTn id="56" dur="80"/>
                                        <p:tgtEl>
                                          <p:spTgt spid="13"/>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14"/>
                                        </p:tgtEl>
                                        <p:attrNameLst>
                                          <p:attrName>style.visibility</p:attrName>
                                        </p:attrNameLst>
                                      </p:cBhvr>
                                      <p:to>
                                        <p:strVal val="visible"/>
                                      </p:to>
                                    </p:set>
                                    <p:anim calcmode="discrete" valueType="clr">
                                      <p:cBhvr override="childStyle">
                                        <p:cTn id="61"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14"/>
                                        </p:tgtEl>
                                        <p:attrNameLst>
                                          <p:attrName>fillcolor</p:attrName>
                                        </p:attrNameLst>
                                      </p:cBhvr>
                                      <p:tavLst>
                                        <p:tav tm="0">
                                          <p:val>
                                            <p:clrVal>
                                              <a:schemeClr val="accent2"/>
                                            </p:clrVal>
                                          </p:val>
                                        </p:tav>
                                        <p:tav tm="50000">
                                          <p:val>
                                            <p:clrVal>
                                              <a:schemeClr val="hlink"/>
                                            </p:clrVal>
                                          </p:val>
                                        </p:tav>
                                      </p:tavLst>
                                    </p:anim>
                                    <p:set>
                                      <p:cBhvr>
                                        <p:cTn id="63" dur="80"/>
                                        <p:tgtEl>
                                          <p:spTgt spid="14"/>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7" presetClass="entr" presetSubtype="0" fill="hold" grpId="0" nodeType="clickEffect">
                                  <p:stCondLst>
                                    <p:cond delay="0"/>
                                  </p:stCondLst>
                                  <p:iterate type="lt">
                                    <p:tmPct val="50000"/>
                                  </p:iterate>
                                  <p:childTnLst>
                                    <p:set>
                                      <p:cBhvr>
                                        <p:cTn id="67" dur="1" fill="hold">
                                          <p:stCondLst>
                                            <p:cond delay="0"/>
                                          </p:stCondLst>
                                        </p:cTn>
                                        <p:tgtEl>
                                          <p:spTgt spid="15"/>
                                        </p:tgtEl>
                                        <p:attrNameLst>
                                          <p:attrName>style.visibility</p:attrName>
                                        </p:attrNameLst>
                                      </p:cBhvr>
                                      <p:to>
                                        <p:strVal val="visible"/>
                                      </p:to>
                                    </p:set>
                                    <p:anim calcmode="discrete" valueType="clr">
                                      <p:cBhvr override="childStyle">
                                        <p:cTn id="68"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15"/>
                                        </p:tgtEl>
                                        <p:attrNameLst>
                                          <p:attrName>fillcolor</p:attrName>
                                        </p:attrNameLst>
                                      </p:cBhvr>
                                      <p:tavLst>
                                        <p:tav tm="0">
                                          <p:val>
                                            <p:clrVal>
                                              <a:schemeClr val="accent2"/>
                                            </p:clrVal>
                                          </p:val>
                                        </p:tav>
                                        <p:tav tm="50000">
                                          <p:val>
                                            <p:clrVal>
                                              <a:schemeClr val="hlink"/>
                                            </p:clrVal>
                                          </p:val>
                                        </p:tav>
                                      </p:tavLst>
                                    </p:anim>
                                    <p:set>
                                      <p:cBhvr>
                                        <p:cTn id="70" dur="80"/>
                                        <p:tgtEl>
                                          <p:spTgt spid="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2" grpId="0"/>
      <p:bldP spid="13" grpId="0"/>
      <p:bldP spid="14" grpId="0"/>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and pink text with black background&#10;&#10;Description automatically generated">
            <a:extLst>
              <a:ext uri="{FF2B5EF4-FFF2-40B4-BE49-F238E27FC236}">
                <a16:creationId xmlns:a16="http://schemas.microsoft.com/office/drawing/2014/main" id="{EAF2EF52-EB7D-A247-C746-29C367BFF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59855"/>
            <a:ext cx="3675888" cy="1593842"/>
          </a:xfrm>
          <a:prstGeom prst="rect">
            <a:avLst/>
          </a:prstGeom>
        </p:spPr>
      </p:pic>
      <p:sp>
        <p:nvSpPr>
          <p:cNvPr id="9" name="TextBox 8">
            <a:extLst>
              <a:ext uri="{FF2B5EF4-FFF2-40B4-BE49-F238E27FC236}">
                <a16:creationId xmlns:a16="http://schemas.microsoft.com/office/drawing/2014/main" id="{D30A5D6E-3D5D-4623-9193-F674E2FA15D3}"/>
              </a:ext>
            </a:extLst>
          </p:cNvPr>
          <p:cNvSpPr txBox="1"/>
          <p:nvPr/>
        </p:nvSpPr>
        <p:spPr>
          <a:xfrm>
            <a:off x="1198179" y="2648922"/>
            <a:ext cx="10689021" cy="1815882"/>
          </a:xfrm>
          <a:prstGeom prst="rect">
            <a:avLst/>
          </a:prstGeom>
          <a:noFill/>
        </p:spPr>
        <p:txBody>
          <a:bodyPr wrap="square" rtlCol="0">
            <a:spAutoFit/>
          </a:bodyPr>
          <a:lstStyle/>
          <a:p>
            <a:pPr algn="just" rtl="0">
              <a:spcBef>
                <a:spcPts val="0"/>
              </a:spcBef>
              <a:spcAft>
                <a:spcPts val="500"/>
              </a:spcAft>
            </a:pPr>
            <a:r>
              <a:rPr lang="en-US" sz="2800" b="1" i="0" u="none" strike="noStrike" dirty="0">
                <a:solidFill>
                  <a:srgbClr val="002060"/>
                </a:solidFill>
                <a:effectLst/>
                <a:latin typeface="Times New Roman" pitchFamily="18" charset="0"/>
                <a:cs typeface="Times New Roman" pitchFamily="18" charset="0"/>
              </a:rPr>
              <a:t>      </a:t>
            </a:r>
            <a:r>
              <a:rPr lang="vi-VN" sz="2800" b="1" i="0" u="none" strike="noStrike" dirty="0">
                <a:solidFill>
                  <a:srgbClr val="002060"/>
                </a:solidFill>
                <a:effectLst/>
                <a:latin typeface="Times New Roman" pitchFamily="18" charset="0"/>
                <a:cs typeface="Times New Roman" pitchFamily="18" charset="0"/>
              </a:rPr>
              <a:t>Ngoài cách tả lần lượt từng phần, từng vẻ đẹp của phong cảnh, có thể</a:t>
            </a:r>
            <a:r>
              <a:rPr lang="en-US" sz="2800" b="1" dirty="0">
                <a:solidFill>
                  <a:srgbClr val="002060"/>
                </a:solidFill>
                <a:latin typeface="Times New Roman" pitchFamily="18" charset="0"/>
                <a:cs typeface="Times New Roman" pitchFamily="18" charset="0"/>
              </a:rPr>
              <a:t> </a:t>
            </a:r>
            <a:r>
              <a:rPr lang="vi-VN" sz="2800" b="1" i="0" u="none" strike="noStrike" dirty="0">
                <a:solidFill>
                  <a:srgbClr val="002060"/>
                </a:solidFill>
                <a:effectLst/>
                <a:latin typeface="Times New Roman" pitchFamily="18" charset="0"/>
                <a:cs typeface="Times New Roman" pitchFamily="18" charset="0"/>
              </a:rPr>
              <a:t>tả phong cảnh theo trình tự thời gian (theo các mùa trong năm, theo các buổi trong ngày, theo sự đổi thay của cảnh qua năm tháng,...) hoặc phối hợp cả hai cách để miêu tả.</a:t>
            </a:r>
            <a:endParaRPr lang="vi-VN" sz="2800" b="1" dirty="0">
              <a:solidFill>
                <a:srgbClr val="002060"/>
              </a:solidFill>
              <a:effectLst/>
              <a:latin typeface="Times New Roman" pitchFamily="18" charset="0"/>
              <a:cs typeface="Times New Roman" pitchFamily="18" charset="0"/>
            </a:endParaRPr>
          </a:p>
        </p:txBody>
      </p:sp>
      <p:sp>
        <p:nvSpPr>
          <p:cNvPr id="7" name="TextBox 6"/>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10" name="TextBox 9"/>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11" name="TextBox 10"/>
          <p:cNvSpPr txBox="1"/>
          <p:nvPr/>
        </p:nvSpPr>
        <p:spPr>
          <a:xfrm>
            <a:off x="0" y="94593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Tìm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hiểu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Tiếp</a:t>
            </a:r>
            <a:r>
              <a:rPr lang="en-US" sz="2800" b="1" dirty="0">
                <a:solidFill>
                  <a:srgbClr val="FF0000"/>
                </a:solidFill>
                <a:latin typeface="Times New Roman" pitchFamily="18" charset="0"/>
                <a:cs typeface="Times New Roman" pitchFamily="18" charset="0"/>
              </a:rPr>
              <a:t>).</a:t>
            </a:r>
          </a:p>
        </p:txBody>
      </p:sp>
    </p:spTree>
    <p:extLst>
      <p:ext uri="{BB962C8B-B14F-4D97-AF65-F5344CB8AC3E}">
        <p14:creationId xmlns:p14="http://schemas.microsoft.com/office/powerpoint/2010/main" val="2192664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A7553AD-F667-C5AD-414E-961E2CE20DC4}"/>
              </a:ext>
            </a:extLst>
          </p:cNvPr>
          <p:cNvPicPr>
            <a:picLocks noChangeAspect="1"/>
          </p:cNvPicPr>
          <p:nvPr/>
        </p:nvPicPr>
        <p:blipFill>
          <a:blip r:embed="rId2"/>
          <a:stretch>
            <a:fillRect/>
          </a:stretch>
        </p:blipFill>
        <p:spPr>
          <a:xfrm>
            <a:off x="0" y="1450427"/>
            <a:ext cx="2661926" cy="1655379"/>
          </a:xfrm>
          <a:prstGeom prst="rect">
            <a:avLst/>
          </a:prstGeom>
        </p:spPr>
      </p:pic>
      <p:sp>
        <p:nvSpPr>
          <p:cNvPr id="4" name="TextBox 3"/>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9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5" name="TextBox 4"/>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94593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 </a:t>
            </a:r>
            <a:r>
              <a:rPr lang="en-US" sz="2800" b="1" dirty="0" err="1">
                <a:solidFill>
                  <a:srgbClr val="FF0000"/>
                </a:solidFill>
                <a:latin typeface="Times New Roman" pitchFamily="18" charset="0"/>
                <a:cs typeface="Times New Roman" pitchFamily="18" charset="0"/>
              </a:rPr>
              <a:t>Tìm</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hiểu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cách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viết</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văn</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tả</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phong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cảnh</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Tiếp</a:t>
            </a:r>
            <a:r>
              <a:rPr lang="en-US" sz="2800" b="1" dirty="0">
                <a:solidFill>
                  <a:srgbClr val="FF0000"/>
                </a:solidFill>
                <a:latin typeface="Times New Roman" pitchFamily="18" charset="0"/>
                <a:cs typeface="Times New Roman" pitchFamily="18" charset="0"/>
              </a:rPr>
              <a:t>).</a:t>
            </a:r>
          </a:p>
        </p:txBody>
      </p:sp>
      <p:sp>
        <p:nvSpPr>
          <p:cNvPr id="7" name="TextBox 6"/>
          <p:cNvSpPr txBox="1"/>
          <p:nvPr/>
        </p:nvSpPr>
        <p:spPr>
          <a:xfrm>
            <a:off x="2364827" y="3090041"/>
            <a:ext cx="8986345" cy="523220"/>
          </a:xfrm>
          <a:prstGeom prst="rect">
            <a:avLst/>
          </a:prstGeom>
          <a:noFill/>
        </p:spPr>
        <p:txBody>
          <a:bodyPr wrap="square" rtlCol="0">
            <a:spAutoFit/>
          </a:bodyPr>
          <a:lstStyle/>
          <a:p>
            <a:pPr lvl="0"/>
            <a:r>
              <a:rPr lang="en-US" sz="2800" dirty="0">
                <a:solidFill>
                  <a:srgbClr val="0000FF"/>
                </a:solidFill>
                <a:latin typeface="Times New Roman"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Nhắc</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lại</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những</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điều</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cần</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nhớ</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khi</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viết</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bài</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văn</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tả</a:t>
            </a:r>
            <a:r>
              <a:rPr lang="en-US" sz="2800" b="1" kern="1200" dirty="0">
                <a:solidFill>
                  <a:srgbClr val="0000FF"/>
                </a:solidFill>
                <a:latin typeface="Times New Roman" pitchFamily="18" charset="0"/>
                <a:ea typeface="Cambria" panose="02040503050406030204" pitchFamily="18" charset="0"/>
                <a:cs typeface="Times New Roman" pitchFamily="18" charset="0"/>
              </a:rPr>
              <a:t> </a:t>
            </a:r>
            <a:r>
              <a:rPr lang="en-US" sz="2800" b="1" kern="1200" dirty="0" err="1">
                <a:solidFill>
                  <a:srgbClr val="0000FF"/>
                </a:solidFill>
                <a:latin typeface="Times New Roman" pitchFamily="18" charset="0"/>
                <a:ea typeface="Cambria" panose="02040503050406030204" pitchFamily="18" charset="0"/>
                <a:cs typeface="Times New Roman" pitchFamily="18" charset="0"/>
              </a:rPr>
              <a:t>cảnh</a:t>
            </a:r>
            <a:r>
              <a:rPr lang="en-US" sz="2800" b="1" kern="1200" dirty="0">
                <a:solidFill>
                  <a:srgbClr val="0000FF"/>
                </a:solidFill>
                <a:latin typeface="Times New Roman" pitchFamily="18" charset="0"/>
                <a:ea typeface="Cambria" panose="02040503050406030204" pitchFamily="18" charset="0"/>
                <a:cs typeface="Times New Roman" pitchFamily="18" charset="0"/>
              </a:rPr>
              <a:t>?</a:t>
            </a:r>
          </a:p>
        </p:txBody>
      </p:sp>
    </p:spTree>
    <p:extLst>
      <p:ext uri="{BB962C8B-B14F-4D97-AF65-F5344CB8AC3E}">
        <p14:creationId xmlns:p14="http://schemas.microsoft.com/office/powerpoint/2010/main" val="36108789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CE939D-F19B-8645-8EDD-E267128DBF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301" y="3347296"/>
            <a:ext cx="3810577" cy="3510704"/>
          </a:xfrm>
          <a:prstGeom prst="rect">
            <a:avLst/>
          </a:prstGeom>
        </p:spPr>
      </p:pic>
      <p:pic>
        <p:nvPicPr>
          <p:cNvPr id="3" name="图片 9">
            <a:extLst>
              <a:ext uri="{FF2B5EF4-FFF2-40B4-BE49-F238E27FC236}">
                <a16:creationId xmlns:a16="http://schemas.microsoft.com/office/drawing/2014/main" id="{ABEF1F8D-AABC-FF46-A405-E7E854514D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5116" y="4023359"/>
            <a:ext cx="2977563" cy="2977563"/>
          </a:xfrm>
          <a:prstGeom prst="rect">
            <a:avLst/>
          </a:prstGeom>
        </p:spPr>
      </p:pic>
      <p:sp>
        <p:nvSpPr>
          <p:cNvPr id="5" name="TextBox 4"/>
          <p:cNvSpPr txBox="1"/>
          <p:nvPr/>
        </p:nvSpPr>
        <p:spPr>
          <a:xfrm>
            <a:off x="2569779" y="772510"/>
            <a:ext cx="6574220" cy="3046988"/>
          </a:xfrm>
          <a:prstGeom prst="rect">
            <a:avLst/>
          </a:prstGeom>
          <a:noFill/>
        </p:spPr>
        <p:txBody>
          <a:bodyPr wrap="square" rtlCol="0">
            <a:spAutoFit/>
          </a:bodyPr>
          <a:lstStyle/>
          <a:p>
            <a:pPr algn="ctr"/>
            <a:r>
              <a:rPr lang="en-US" sz="9600" b="1" dirty="0">
                <a:solidFill>
                  <a:srgbClr val="0000FF"/>
                </a:solidFill>
                <a:latin typeface="Times New Roman" pitchFamily="18" charset="0"/>
                <a:cs typeface="Times New Roman" pitchFamily="18" charset="0"/>
              </a:rPr>
              <a:t>CHÀO CÁC EM!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1524107" y="1513945"/>
            <a:ext cx="1905000" cy="1447800"/>
          </a:xfrm>
          <a:prstGeom prst="rect">
            <a:avLst/>
          </a:prstGeom>
          <a:noFill/>
        </p:spPr>
        <p:txBody>
          <a:bodyPr spcFirstLastPara="1" lIns="121917" tIns="60958" rIns="121917" bIns="60958">
            <a:prstTxWarp prst="textArchDown">
              <a:avLst/>
            </a:prstTxWarp>
            <a:spAutoFit/>
          </a:bodyPr>
          <a:lstStyle/>
          <a:p>
            <a:pPr algn="ctr">
              <a:defRPr/>
            </a:pPr>
            <a:r>
              <a:rPr lang="en-US" sz="2700" b="1" dirty="0">
                <a:solidFill>
                  <a:schemeClr val="bg1"/>
                </a:solidFill>
                <a:latin typeface="VNI-Times" pitchFamily="2" charset="0"/>
                <a:cs typeface="Arial" charset="0"/>
              </a:rPr>
              <a:t>GD &amp; ÑT</a:t>
            </a:r>
          </a:p>
        </p:txBody>
      </p:sp>
      <p:sp>
        <p:nvSpPr>
          <p:cNvPr id="5123" name="AutoShape 33"/>
          <p:cNvSpPr>
            <a:spLocks noChangeArrowheads="1"/>
          </p:cNvSpPr>
          <p:nvPr/>
        </p:nvSpPr>
        <p:spPr bwMode="auto">
          <a:xfrm>
            <a:off x="6172203" y="990600"/>
            <a:ext cx="996951" cy="7953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4" name="AutoShape 24"/>
          <p:cNvSpPr>
            <a:spLocks noChangeArrowheads="1"/>
          </p:cNvSpPr>
          <p:nvPr/>
        </p:nvSpPr>
        <p:spPr bwMode="auto">
          <a:xfrm rot="19926999">
            <a:off x="2401888" y="4503739"/>
            <a:ext cx="1295400"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5" name="AutoShape 24"/>
          <p:cNvSpPr>
            <a:spLocks noChangeArrowheads="1"/>
          </p:cNvSpPr>
          <p:nvPr/>
        </p:nvSpPr>
        <p:spPr bwMode="auto">
          <a:xfrm rot="19926999">
            <a:off x="6477005" y="42672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6" name="AutoShape 24"/>
          <p:cNvSpPr>
            <a:spLocks noChangeArrowheads="1"/>
          </p:cNvSpPr>
          <p:nvPr/>
        </p:nvSpPr>
        <p:spPr bwMode="auto">
          <a:xfrm rot="19926999">
            <a:off x="2743205" y="50292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7" name="AutoShape 33"/>
          <p:cNvSpPr>
            <a:spLocks noChangeArrowheads="1"/>
          </p:cNvSpPr>
          <p:nvPr/>
        </p:nvSpPr>
        <p:spPr bwMode="auto">
          <a:xfrm>
            <a:off x="8229603" y="1981200"/>
            <a:ext cx="996951" cy="7953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8" name="AutoShape 28"/>
          <p:cNvSpPr>
            <a:spLocks noChangeArrowheads="1"/>
          </p:cNvSpPr>
          <p:nvPr/>
        </p:nvSpPr>
        <p:spPr bwMode="auto">
          <a:xfrm>
            <a:off x="6324600" y="43434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29" name="AutoShape 28"/>
          <p:cNvSpPr>
            <a:spLocks noChangeArrowheads="1"/>
          </p:cNvSpPr>
          <p:nvPr/>
        </p:nvSpPr>
        <p:spPr bwMode="auto">
          <a:xfrm>
            <a:off x="5410200" y="1676404"/>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0" name="AutoShape 32"/>
          <p:cNvSpPr>
            <a:spLocks noChangeArrowheads="1"/>
          </p:cNvSpPr>
          <p:nvPr/>
        </p:nvSpPr>
        <p:spPr bwMode="auto">
          <a:xfrm rot="17331562">
            <a:off x="7812881" y="2042322"/>
            <a:ext cx="715963" cy="596900"/>
          </a:xfrm>
          <a:prstGeom prst="irregularSeal1">
            <a:avLst/>
          </a:prstGeom>
          <a:gradFill rotWithShape="1">
            <a:gsLst>
              <a:gs pos="0">
                <a:srgbClr val="FFCC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1" name="AutoShape 24"/>
          <p:cNvSpPr>
            <a:spLocks noChangeArrowheads="1"/>
          </p:cNvSpPr>
          <p:nvPr/>
        </p:nvSpPr>
        <p:spPr bwMode="auto">
          <a:xfrm rot="19926999">
            <a:off x="6248405" y="41148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2" name="AutoShape 33"/>
          <p:cNvSpPr>
            <a:spLocks noChangeArrowheads="1"/>
          </p:cNvSpPr>
          <p:nvPr/>
        </p:nvSpPr>
        <p:spPr bwMode="auto">
          <a:xfrm>
            <a:off x="2057403" y="990600"/>
            <a:ext cx="996951" cy="8715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3" name="AutoShape 24"/>
          <p:cNvSpPr>
            <a:spLocks noChangeArrowheads="1"/>
          </p:cNvSpPr>
          <p:nvPr/>
        </p:nvSpPr>
        <p:spPr bwMode="auto">
          <a:xfrm rot="19926999">
            <a:off x="2590805" y="55626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4" name="AutoShape 24"/>
          <p:cNvSpPr>
            <a:spLocks noChangeArrowheads="1"/>
          </p:cNvSpPr>
          <p:nvPr/>
        </p:nvSpPr>
        <p:spPr bwMode="auto">
          <a:xfrm rot="19926999">
            <a:off x="9372605" y="54864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5" name="AutoShape 24"/>
          <p:cNvSpPr>
            <a:spLocks noChangeArrowheads="1"/>
          </p:cNvSpPr>
          <p:nvPr/>
        </p:nvSpPr>
        <p:spPr bwMode="auto">
          <a:xfrm rot="19926999">
            <a:off x="5791204" y="2133601"/>
            <a:ext cx="677863" cy="800100"/>
          </a:xfrm>
          <a:prstGeom prst="irregularSeal1">
            <a:avLst/>
          </a:prstGeom>
          <a:gradFill rotWithShape="1">
            <a:gsLst>
              <a:gs pos="0">
                <a:srgbClr val="00FF00"/>
              </a:gs>
              <a:gs pos="100000">
                <a:srgbClr val="FFFFFF"/>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6" name="AutoShape 33"/>
          <p:cNvSpPr>
            <a:spLocks noChangeArrowheads="1"/>
          </p:cNvSpPr>
          <p:nvPr/>
        </p:nvSpPr>
        <p:spPr bwMode="auto">
          <a:xfrm>
            <a:off x="8991603" y="1066800"/>
            <a:ext cx="996951" cy="871539"/>
          </a:xfrm>
          <a:prstGeom prst="irregularSeal1">
            <a:avLst/>
          </a:prstGeom>
          <a:gradFill rotWithShape="1">
            <a:gsLst>
              <a:gs pos="0">
                <a:srgbClr val="FF00FF"/>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7" name="AutoShape 28"/>
          <p:cNvSpPr>
            <a:spLocks noChangeArrowheads="1"/>
          </p:cNvSpPr>
          <p:nvPr/>
        </p:nvSpPr>
        <p:spPr bwMode="auto">
          <a:xfrm>
            <a:off x="9372600" y="31242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8" name="AutoShape 28"/>
          <p:cNvSpPr>
            <a:spLocks noChangeArrowheads="1"/>
          </p:cNvSpPr>
          <p:nvPr/>
        </p:nvSpPr>
        <p:spPr bwMode="auto">
          <a:xfrm>
            <a:off x="2133600" y="30480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39" name="AutoShape 28"/>
          <p:cNvSpPr>
            <a:spLocks noChangeArrowheads="1"/>
          </p:cNvSpPr>
          <p:nvPr/>
        </p:nvSpPr>
        <p:spPr bwMode="auto">
          <a:xfrm>
            <a:off x="5715000" y="9906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40" name="AutoShape 28"/>
          <p:cNvSpPr>
            <a:spLocks noChangeArrowheads="1"/>
          </p:cNvSpPr>
          <p:nvPr/>
        </p:nvSpPr>
        <p:spPr bwMode="auto">
          <a:xfrm>
            <a:off x="5867400" y="5334005"/>
            <a:ext cx="609600" cy="512763"/>
          </a:xfrm>
          <a:prstGeom prst="irregularSeal1">
            <a:avLst/>
          </a:prstGeom>
          <a:gradFill rotWithShape="1">
            <a:gsLst>
              <a:gs pos="0">
                <a:srgbClr val="FF3300"/>
              </a:gs>
              <a:gs pos="100000">
                <a:schemeClr val="bg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dirty="0"/>
          </a:p>
        </p:txBody>
      </p:sp>
      <p:sp>
        <p:nvSpPr>
          <p:cNvPr id="5141" name="AutoShape 12"/>
          <p:cNvSpPr>
            <a:spLocks noChangeArrowheads="1"/>
          </p:cNvSpPr>
          <p:nvPr/>
        </p:nvSpPr>
        <p:spPr bwMode="auto">
          <a:xfrm>
            <a:off x="10134600" y="5943600"/>
            <a:ext cx="533400" cy="457200"/>
          </a:xfrm>
          <a:prstGeom prst="star32">
            <a:avLst>
              <a:gd name="adj" fmla="val 15056"/>
            </a:avLst>
          </a:prstGeom>
          <a:solidFill>
            <a:srgbClr val="FFFF00"/>
          </a:solidFill>
          <a:ln w="9525">
            <a:solidFill>
              <a:srgbClr val="FF3300"/>
            </a:solidFill>
            <a:miter lim="800000"/>
            <a:headEnd/>
            <a:tailEnd/>
          </a:ln>
        </p:spPr>
        <p:txBody>
          <a:bodyPr wrap="none" lIns="121917" tIns="60958" rIns="121917" bIns="60958"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latin typeface=".VnMonotype corsivaH" panose="020B7200000000000000" pitchFamily="34" charset="0"/>
            </a:endParaRPr>
          </a:p>
        </p:txBody>
      </p:sp>
      <p:grpSp>
        <p:nvGrpSpPr>
          <p:cNvPr id="2" name="Group 26"/>
          <p:cNvGrpSpPr>
            <a:grpSpLocks noChangeAspect="1"/>
          </p:cNvGrpSpPr>
          <p:nvPr/>
        </p:nvGrpSpPr>
        <p:grpSpPr bwMode="auto">
          <a:xfrm>
            <a:off x="1598838" y="746443"/>
            <a:ext cx="3425825" cy="2698751"/>
            <a:chOff x="4330" y="4900"/>
            <a:chExt cx="2400" cy="1872"/>
          </a:xfrm>
        </p:grpSpPr>
        <p:sp>
          <p:nvSpPr>
            <p:cNvPr id="5150" name="AutoShape 27"/>
            <p:cNvSpPr>
              <a:spLocks noChangeAspect="1" noChangeArrowheads="1"/>
            </p:cNvSpPr>
            <p:nvPr/>
          </p:nvSpPr>
          <p:spPr bwMode="auto">
            <a:xfrm>
              <a:off x="4330" y="4900"/>
              <a:ext cx="2400" cy="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p>
          </p:txBody>
        </p:sp>
        <p:sp>
          <p:nvSpPr>
            <p:cNvPr id="5151" name="AutoShape 28" descr="2"/>
            <p:cNvSpPr>
              <a:spLocks noChangeArrowheads="1"/>
            </p:cNvSpPr>
            <p:nvPr/>
          </p:nvSpPr>
          <p:spPr bwMode="auto">
            <a:xfrm>
              <a:off x="4330" y="5923"/>
              <a:ext cx="2400" cy="849"/>
            </a:xfrm>
            <a:prstGeom prst="wave">
              <a:avLst>
                <a:gd name="adj1" fmla="val 20644"/>
                <a:gd name="adj2" fmla="val 0"/>
              </a:avLst>
            </a:prstGeom>
            <a:blipFill dpi="0" rotWithShape="0">
              <a:blip r:embed="rId2" cstate="print"/>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en-US" altLang="en-US" dirty="0"/>
            </a:p>
          </p:txBody>
        </p:sp>
        <p:pic>
          <p:nvPicPr>
            <p:cNvPr id="5152" name="Picture 29" descr="cosm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 y="5095"/>
              <a:ext cx="1028" cy="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3" name="Picture 30" descr="BOO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 y="5834"/>
              <a:ext cx="1200" cy="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4" name="Picture 31" descr="BOOK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18" y="5622"/>
              <a:ext cx="1557" cy="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55" name="Picture 32" descr="QUILL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9" y="4900"/>
              <a:ext cx="868" cy="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56" name="Text Box 33"/>
            <p:cNvSpPr txBox="1">
              <a:spLocks noChangeArrowheads="1"/>
            </p:cNvSpPr>
            <p:nvPr/>
          </p:nvSpPr>
          <p:spPr bwMode="auto">
            <a:xfrm>
              <a:off x="5698" y="5672"/>
              <a:ext cx="686"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cs typeface="Arial" panose="020B0604020202020204" pitchFamily="34" charset="0"/>
              </a:endParaRPr>
            </a:p>
          </p:txBody>
        </p:sp>
        <p:sp>
          <p:nvSpPr>
            <p:cNvPr id="5157" name="Text Box 34"/>
            <p:cNvSpPr txBox="1">
              <a:spLocks noChangeArrowheads="1"/>
            </p:cNvSpPr>
            <p:nvPr/>
          </p:nvSpPr>
          <p:spPr bwMode="auto">
            <a:xfrm>
              <a:off x="5618" y="5844"/>
              <a:ext cx="912"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cs typeface="Arial" panose="020B0604020202020204" pitchFamily="34" charset="0"/>
              </a:endParaRPr>
            </a:p>
          </p:txBody>
        </p:sp>
        <p:sp>
          <p:nvSpPr>
            <p:cNvPr id="5158" name="Text Box 35"/>
            <p:cNvSpPr txBox="1">
              <a:spLocks noChangeArrowheads="1"/>
            </p:cNvSpPr>
            <p:nvPr/>
          </p:nvSpPr>
          <p:spPr bwMode="auto">
            <a:xfrm>
              <a:off x="5209" y="5784"/>
              <a:ext cx="632" cy="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en-US" dirty="0">
                <a:cs typeface="Arial" panose="020B0604020202020204" pitchFamily="34" charset="0"/>
              </a:endParaRPr>
            </a:p>
          </p:txBody>
        </p:sp>
      </p:grpSp>
      <p:pic>
        <p:nvPicPr>
          <p:cNvPr id="5143" name="Picture 36" descr="http://dl10.glitter-graphics.net/pub/628/628290gqhiis6k6p.gif"/>
          <p:cNvPicPr>
            <a:picLocks noChangeAspect="1" noChangeArrowheads="1"/>
          </p:cNvPicPr>
          <p:nvPr/>
        </p:nvPicPr>
        <p:blipFill>
          <a:blip r:embed="rId7" r:link="rId8">
            <a:extLst>
              <a:ext uri="{28A0092B-C50C-407E-A947-70E740481C1C}">
                <a14:useLocalDpi xmlns:a14="http://schemas.microsoft.com/office/drawing/2010/main" val="0"/>
              </a:ext>
            </a:extLst>
          </a:blip>
          <a:srcRect/>
          <a:stretch>
            <a:fillRect/>
          </a:stretch>
        </p:blipFill>
        <p:spPr bwMode="auto">
          <a:xfrm rot="5400000">
            <a:off x="-2261551" y="2522908"/>
            <a:ext cx="5775325"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144" name="Object 37"/>
          <p:cNvGraphicFramePr>
            <a:graphicFrameLocks noChangeAspect="1"/>
          </p:cNvGraphicFramePr>
          <p:nvPr>
            <p:extLst>
              <p:ext uri="{D42A27DB-BD31-4B8C-83A1-F6EECF244321}">
                <p14:modId xmlns:p14="http://schemas.microsoft.com/office/powerpoint/2010/main" val="449430113"/>
              </p:ext>
            </p:extLst>
          </p:nvPr>
        </p:nvGraphicFramePr>
        <p:xfrm>
          <a:off x="73028" y="3380585"/>
          <a:ext cx="2736851" cy="3444875"/>
        </p:xfrm>
        <a:graphic>
          <a:graphicData uri="http://schemas.openxmlformats.org/presentationml/2006/ole">
            <mc:AlternateContent xmlns:mc="http://schemas.openxmlformats.org/markup-compatibility/2006">
              <mc:Choice xmlns:v="urn:schemas-microsoft-com:vml" Requires="v">
                <p:oleObj name="Clip" r:id="rId9" imgW="3535680" imgH="4450080" progId="">
                  <p:embed/>
                </p:oleObj>
              </mc:Choice>
              <mc:Fallback>
                <p:oleObj name="Clip" r:id="rId9" imgW="3535680" imgH="4450080" progId="">
                  <p:embed/>
                  <p:pic>
                    <p:nvPicPr>
                      <p:cNvPr id="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28" y="3380585"/>
                        <a:ext cx="2736851" cy="3444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9" name="WordArt 2"/>
          <p:cNvSpPr>
            <a:spLocks noChangeArrowheads="1" noChangeShapeType="1" noTextEdit="1"/>
          </p:cNvSpPr>
          <p:nvPr/>
        </p:nvSpPr>
        <p:spPr bwMode="auto">
          <a:xfrm>
            <a:off x="6953256" y="1266409"/>
            <a:ext cx="4286280" cy="1143000"/>
          </a:xfrm>
          <a:prstGeom prst="rect">
            <a:avLst/>
          </a:prstGeom>
        </p:spPr>
        <p:txBody>
          <a:bodyPr wrap="none" lIns="121917" tIns="60958" rIns="121917" bIns="60958" fromWordArt="1">
            <a:prstTxWarp prst="textPlain">
              <a:avLst>
                <a:gd name="adj" fmla="val 50000"/>
              </a:avLst>
            </a:prstTxWarp>
          </a:bodyPr>
          <a:lstStyle/>
          <a:p>
            <a:pPr algn="ctr"/>
            <a:r>
              <a:rPr lang="en-US" sz="3600" b="1" kern="10" dirty="0">
                <a:ln w="9525">
                  <a:solidFill>
                    <a:srgbClr val="008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TIẾNG VIỆT</a:t>
            </a:r>
          </a:p>
          <a:p>
            <a:pPr algn="ctr"/>
            <a:r>
              <a:rPr lang="en-US" sz="3600" b="1" kern="10" dirty="0">
                <a:ln w="9525">
                  <a:solidFill>
                    <a:srgbClr val="008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LỚP: 5A1.</a:t>
            </a:r>
          </a:p>
        </p:txBody>
      </p:sp>
      <p:sp>
        <p:nvSpPr>
          <p:cNvPr id="40" name="WordArt 3"/>
          <p:cNvSpPr>
            <a:spLocks noChangeArrowheads="1" noChangeShapeType="1" noTextEdit="1"/>
          </p:cNvSpPr>
          <p:nvPr/>
        </p:nvSpPr>
        <p:spPr bwMode="auto">
          <a:xfrm>
            <a:off x="1047716" y="3429001"/>
            <a:ext cx="8382059" cy="2028623"/>
          </a:xfrm>
          <a:prstGeom prst="rect">
            <a:avLst/>
          </a:prstGeom>
        </p:spPr>
        <p:txBody>
          <a:bodyPr wrap="none" lIns="121917" tIns="60958" rIns="121917" bIns="60958" fromWordArt="1">
            <a:prstTxWarp prst="textPlain">
              <a:avLst>
                <a:gd name="adj" fmla="val 50000"/>
              </a:avLst>
            </a:prstTxWarp>
          </a:bodyPr>
          <a:lstStyle/>
          <a:p>
            <a:pPr algn="ct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BÀI 10 : KÌ DIỆU RỪNG XANH</a:t>
            </a:r>
          </a:p>
          <a:p>
            <a:pPr algn="ct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r>
              <a:rPr lang="en-US" sz="3600" b="1" kern="10" dirty="0" err="1">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Tiết</a:t>
            </a:r>
            <a:r>
              <a:rPr lang="en-US" sz="3600" b="1"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4)</a:t>
            </a:r>
          </a:p>
        </p:txBody>
      </p:sp>
      <p:sp>
        <p:nvSpPr>
          <p:cNvPr id="41" name="WordArt 4"/>
          <p:cNvSpPr>
            <a:spLocks noChangeArrowheads="1" noChangeShapeType="1" noTextEdit="1"/>
          </p:cNvSpPr>
          <p:nvPr/>
        </p:nvSpPr>
        <p:spPr bwMode="auto">
          <a:xfrm>
            <a:off x="1992578" y="5858674"/>
            <a:ext cx="8311487" cy="833023"/>
          </a:xfrm>
          <a:prstGeom prst="rect">
            <a:avLst/>
          </a:prstGeom>
        </p:spPr>
        <p:txBody>
          <a:bodyPr wrap="none" lIns="121917" tIns="60958" rIns="121917" bIns="60958" fromWordArt="1">
            <a:prstTxWarp prst="textPlain">
              <a:avLst>
                <a:gd name="adj" fmla="val 50000"/>
              </a:avLst>
            </a:prstTxWarp>
          </a:bodyPr>
          <a:lstStyle/>
          <a:p>
            <a:pPr algn="ctr"/>
            <a:r>
              <a:rPr lang="en-US" sz="3600" b="1" kern="10" dirty="0">
                <a:ln w="9525">
                  <a:solidFill>
                    <a:srgbClr val="800000"/>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GIÁO VIÊN: VŨ THỊ THÚY VINH.</a:t>
            </a:r>
          </a:p>
        </p:txBody>
      </p:sp>
      <p:sp>
        <p:nvSpPr>
          <p:cNvPr id="42" name="WordArt 16"/>
          <p:cNvSpPr>
            <a:spLocks noChangeArrowheads="1" noChangeShapeType="1" noTextEdit="1"/>
          </p:cNvSpPr>
          <p:nvPr/>
        </p:nvSpPr>
        <p:spPr bwMode="auto">
          <a:xfrm>
            <a:off x="1782653" y="48579"/>
            <a:ext cx="9285683" cy="519955"/>
          </a:xfrm>
          <a:prstGeom prst="rect">
            <a:avLst/>
          </a:prstGeom>
        </p:spPr>
        <p:txBody>
          <a:bodyPr wrap="none" lIns="121917" tIns="60958" rIns="121917" bIns="60958" fromWordArt="1">
            <a:prstTxWarp prst="textPlain">
              <a:avLst>
                <a:gd name="adj" fmla="val 50000"/>
              </a:avLst>
            </a:prstTxWarp>
          </a:bodyPr>
          <a:lstStyle/>
          <a:p>
            <a:pPr algn="ctr"/>
            <a:r>
              <a:rPr lang="vi-VN"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TRƯỜNG TIỂU HỌC</a:t>
            </a:r>
            <a:r>
              <a:rPr lang="en-US"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 TIÊN CÁT</a:t>
            </a:r>
            <a:r>
              <a:rPr lang="vi-VN"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a:t>
            </a:r>
            <a:endParaRPr lang="en-US" sz="3600" b="1" kern="10" dirty="0">
              <a:ln w="9525">
                <a:solidFill>
                  <a:srgbClr val="0000FF"/>
                </a:solidFill>
                <a:round/>
                <a:headEnd/>
                <a:tailEnd/>
              </a:ln>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0402762"/>
      </p:ext>
    </p:extLst>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8" name="TextBox 7"/>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pic>
        <p:nvPicPr>
          <p:cNvPr id="11" name="Picture 10">
            <a:extLst>
              <a:ext uri="{FF2B5EF4-FFF2-40B4-BE49-F238E27FC236}">
                <a16:creationId xmlns:a16="http://schemas.microsoft.com/office/drawing/2014/main" id="{7AC6917C-67FC-784B-E36D-B1EE5B1A7E19}"/>
              </a:ext>
            </a:extLst>
          </p:cNvPr>
          <p:cNvPicPr>
            <a:picLocks noChangeAspect="1"/>
          </p:cNvPicPr>
          <p:nvPr/>
        </p:nvPicPr>
        <p:blipFill>
          <a:blip r:embed="rId2"/>
          <a:stretch>
            <a:fillRect/>
          </a:stretch>
        </p:blipFill>
        <p:spPr>
          <a:xfrm>
            <a:off x="9882213" y="4143381"/>
            <a:ext cx="2309787" cy="2714620"/>
          </a:xfrm>
          <a:prstGeom prst="rect">
            <a:avLst/>
          </a:prstGeom>
        </p:spPr>
      </p:pic>
      <p:pic>
        <p:nvPicPr>
          <p:cNvPr id="7" name="Picture 6">
            <a:extLst>
              <a:ext uri="{FF2B5EF4-FFF2-40B4-BE49-F238E27FC236}">
                <a16:creationId xmlns:a16="http://schemas.microsoft.com/office/drawing/2014/main" id="{A5FE461F-E49E-4C41-98B4-152CC73E7463}"/>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a14:imgEffect>
                      <a14:sharpenSoften amount="25000"/>
                    </a14:imgEffect>
                    <a14:imgEffect>
                      <a14:saturation sat="200000"/>
                    </a14:imgEffect>
                  </a14:imgLayer>
                </a14:imgProps>
              </a:ext>
            </a:extLst>
          </a:blip>
          <a:stretch>
            <a:fillRect/>
          </a:stretch>
        </p:blipFill>
        <p:spPr>
          <a:xfrm>
            <a:off x="285709" y="1071545"/>
            <a:ext cx="2095515" cy="1071571"/>
          </a:xfrm>
          <a:prstGeom prst="rect">
            <a:avLst/>
          </a:prstGeom>
        </p:spPr>
      </p:pic>
      <p:pic>
        <p:nvPicPr>
          <p:cNvPr id="9" name="图片 12"/>
          <p:cNvPicPr>
            <a:picLocks noChangeAspect="1"/>
          </p:cNvPicPr>
          <p:nvPr/>
        </p:nvPicPr>
        <p:blipFill>
          <a:blip r:embed="rId4"/>
          <a:srcRect/>
          <a:stretch>
            <a:fillRect/>
          </a:stretch>
        </p:blipFill>
        <p:spPr bwMode="auto">
          <a:xfrm>
            <a:off x="2188741" y="1348453"/>
            <a:ext cx="4983956" cy="2847497"/>
          </a:xfrm>
          <a:prstGeom prst="rect">
            <a:avLst/>
          </a:prstGeom>
          <a:noFill/>
          <a:ln w="9525">
            <a:noFill/>
            <a:miter lim="800000"/>
            <a:headEnd/>
            <a:tailEnd/>
          </a:ln>
        </p:spPr>
      </p:pic>
      <p:pic>
        <p:nvPicPr>
          <p:cNvPr id="10" name="Picture 9"/>
          <p:cNvPicPr>
            <a:picLocks noChangeAspect="1"/>
          </p:cNvPicPr>
          <p:nvPr/>
        </p:nvPicPr>
        <p:blipFill>
          <a:blip r:embed="rId5"/>
          <a:srcRect/>
          <a:stretch>
            <a:fillRect/>
          </a:stretch>
        </p:blipFill>
        <p:spPr bwMode="auto">
          <a:xfrm>
            <a:off x="2516371" y="2850881"/>
            <a:ext cx="3528967" cy="728224"/>
          </a:xfrm>
          <a:prstGeom prst="rect">
            <a:avLst/>
          </a:prstGeom>
          <a:noFill/>
          <a:ln w="9525">
            <a:noFill/>
            <a:miter lim="800000"/>
            <a:headEnd/>
            <a:tailEnd/>
          </a:ln>
        </p:spPr>
      </p:pic>
      <p:pic>
        <p:nvPicPr>
          <p:cNvPr id="12" name="Picture 11">
            <a:extLst>
              <a:ext uri="{FF2B5EF4-FFF2-40B4-BE49-F238E27FC236}">
                <a16:creationId xmlns:a16="http://schemas.microsoft.com/office/drawing/2014/main" id="{2BA56FE9-9C0A-4009-A4AD-A737AC04888A}"/>
              </a:ext>
            </a:extLst>
          </p:cNvPr>
          <p:cNvPicPr>
            <a:picLocks noChangeAspect="1"/>
          </p:cNvPicPr>
          <p:nvPr/>
        </p:nvPicPr>
        <p:blipFill>
          <a:blip r:embed="rId6"/>
          <a:stretch>
            <a:fillRect/>
          </a:stretch>
        </p:blipFill>
        <p:spPr>
          <a:xfrm>
            <a:off x="3429601" y="1999868"/>
            <a:ext cx="1888657" cy="936877"/>
          </a:xfrm>
          <a:prstGeom prst="rect">
            <a:avLst/>
          </a:prstGeom>
        </p:spPr>
      </p:pic>
    </p:spTree>
    <p:extLst>
      <p:ext uri="{BB962C8B-B14F-4D97-AF65-F5344CB8AC3E}">
        <p14:creationId xmlns:p14="http://schemas.microsoft.com/office/powerpoint/2010/main" val="689333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7" name="TextBox 6"/>
          <p:cNvSpPr txBox="1"/>
          <p:nvPr/>
        </p:nvSpPr>
        <p:spPr>
          <a:xfrm>
            <a:off x="0" y="961696"/>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mở</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a:t>
            </a:r>
          </a:p>
        </p:txBody>
      </p:sp>
      <p:sp>
        <p:nvSpPr>
          <p:cNvPr id="8" name="TextBox 7">
            <a:extLst>
              <a:ext uri="{FF2B5EF4-FFF2-40B4-BE49-F238E27FC236}">
                <a16:creationId xmlns:a16="http://schemas.microsoft.com/office/drawing/2014/main" id="{1674F75E-00F1-4A66-B827-81469D0411E2}"/>
              </a:ext>
            </a:extLst>
          </p:cNvPr>
          <p:cNvSpPr txBox="1"/>
          <p:nvPr/>
        </p:nvSpPr>
        <p:spPr>
          <a:xfrm>
            <a:off x="0" y="1453280"/>
            <a:ext cx="10582275" cy="523220"/>
          </a:xfrm>
          <a:prstGeom prst="rect">
            <a:avLst/>
          </a:prstGeom>
          <a:noFill/>
        </p:spPr>
        <p:txBody>
          <a:bodyPr wrap="square">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en-US" sz="2800" b="1" u="none" strike="noStrike" kern="1200" cap="none" spc="0" normalizeH="0" baseline="0" noProof="0" dirty="0">
                <a:ln>
                  <a:noFill/>
                </a:ln>
                <a:solidFill>
                  <a:srgbClr val="0000FF"/>
                </a:solidFill>
                <a:effectLst/>
                <a:uLnTx/>
                <a:uFillTx/>
                <a:latin typeface="Times New Roman" pitchFamily="18" charset="0"/>
                <a:cs typeface="Times New Roman" pitchFamily="18" charset="0"/>
              </a:rPr>
              <a:t>1. </a:t>
            </a:r>
            <a:r>
              <a:rPr kumimoji="0" lang="en-US" sz="2800" b="1" u="none" strike="noStrike" kern="1200" cap="none" spc="0" normalizeH="0" baseline="0" noProof="0" dirty="0" err="1">
                <a:ln>
                  <a:noFill/>
                </a:ln>
                <a:solidFill>
                  <a:srgbClr val="0000FF"/>
                </a:solidFill>
                <a:effectLst/>
                <a:uLnTx/>
                <a:uFillTx/>
                <a:latin typeface="Times New Roman" pitchFamily="18" charset="0"/>
                <a:cs typeface="Times New Roman" pitchFamily="18" charset="0"/>
              </a:rPr>
              <a:t>Đọc</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a:t>
            </a:r>
            <a:r>
              <a:rPr kumimoji="0" lang="en-US" sz="2800" b="1" u="none" strike="noStrike" kern="1200" cap="none" spc="0" normalizeH="0" noProof="0" dirty="0" err="1">
                <a:ln>
                  <a:noFill/>
                </a:ln>
                <a:solidFill>
                  <a:srgbClr val="0000FF"/>
                </a:solidFill>
                <a:effectLst/>
                <a:uLnTx/>
                <a:uFillTx/>
                <a:latin typeface="Times New Roman" pitchFamily="18" charset="0"/>
                <a:cs typeface="Times New Roman" pitchFamily="18" charset="0"/>
              </a:rPr>
              <a:t>sách</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a:t>
            </a:r>
            <a:r>
              <a:rPr kumimoji="0" lang="en-US" sz="2800" b="1" u="none" strike="noStrike" kern="1200" cap="none" spc="0" normalizeH="0" noProof="0" dirty="0" err="1">
                <a:ln>
                  <a:noFill/>
                </a:ln>
                <a:solidFill>
                  <a:srgbClr val="0000FF"/>
                </a:solidFill>
                <a:effectLst/>
                <a:uLnTx/>
                <a:uFillTx/>
                <a:latin typeface="Times New Roman" pitchFamily="18" charset="0"/>
                <a:cs typeface="Times New Roman" pitchFamily="18" charset="0"/>
              </a:rPr>
              <a:t>báo</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khoa </a:t>
            </a:r>
            <a:r>
              <a:rPr kumimoji="0" lang="en-US" sz="2800" b="1" u="none" strike="noStrike" kern="1200" cap="none" spc="0" normalizeH="0" noProof="0" dirty="0" err="1">
                <a:ln>
                  <a:noFill/>
                </a:ln>
                <a:solidFill>
                  <a:srgbClr val="0000FF"/>
                </a:solidFill>
                <a:effectLst/>
                <a:uLnTx/>
                <a:uFillTx/>
                <a:latin typeface="Times New Roman" pitchFamily="18" charset="0"/>
                <a:cs typeface="Times New Roman" pitchFamily="18" charset="0"/>
              </a:rPr>
              <a:t>học</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a:t>
            </a:r>
            <a:r>
              <a:rPr kumimoji="0" lang="en-US" sz="2800" b="1" u="none" strike="noStrike" kern="1200" cap="none" spc="0" normalizeH="0" noProof="0" dirty="0" err="1">
                <a:ln>
                  <a:noFill/>
                </a:ln>
                <a:solidFill>
                  <a:srgbClr val="0000FF"/>
                </a:solidFill>
                <a:effectLst/>
                <a:uLnTx/>
                <a:uFillTx/>
                <a:latin typeface="Times New Roman" pitchFamily="18" charset="0"/>
                <a:cs typeface="Times New Roman" pitchFamily="18" charset="0"/>
              </a:rPr>
              <a:t>về</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a:t>
            </a:r>
            <a:r>
              <a:rPr kumimoji="0" lang="en-US" sz="2800" b="1" u="none" strike="noStrike" kern="1200" cap="none" spc="0" normalizeH="0" noProof="0" dirty="0" err="1">
                <a:ln>
                  <a:noFill/>
                </a:ln>
                <a:solidFill>
                  <a:srgbClr val="0000FF"/>
                </a:solidFill>
                <a:effectLst/>
                <a:uLnTx/>
                <a:uFillTx/>
                <a:latin typeface="Times New Roman" pitchFamily="18" charset="0"/>
                <a:cs typeface="Times New Roman" pitchFamily="18" charset="0"/>
              </a:rPr>
              <a:t>thế</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a:t>
            </a:r>
            <a:r>
              <a:rPr kumimoji="0" lang="en-US" sz="2800" b="1" u="none" strike="noStrike" kern="1200" cap="none" spc="0" normalizeH="0" noProof="0" dirty="0" err="1">
                <a:ln>
                  <a:noFill/>
                </a:ln>
                <a:solidFill>
                  <a:srgbClr val="0000FF"/>
                </a:solidFill>
                <a:effectLst/>
                <a:uLnTx/>
                <a:uFillTx/>
                <a:latin typeface="Times New Roman" pitchFamily="18" charset="0"/>
                <a:cs typeface="Times New Roman" pitchFamily="18" charset="0"/>
              </a:rPr>
              <a:t>giới</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a:t>
            </a:r>
            <a:r>
              <a:rPr kumimoji="0" lang="en-US" sz="2800" b="1" u="none" strike="noStrike" kern="1200" cap="none" spc="0" normalizeH="0" noProof="0" dirty="0" err="1">
                <a:ln>
                  <a:noFill/>
                </a:ln>
                <a:solidFill>
                  <a:srgbClr val="0000FF"/>
                </a:solidFill>
                <a:effectLst/>
                <a:uLnTx/>
                <a:uFillTx/>
                <a:latin typeface="Times New Roman" pitchFamily="18" charset="0"/>
                <a:cs typeface="Times New Roman" pitchFamily="18" charset="0"/>
              </a:rPr>
              <a:t>động</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a:t>
            </a:r>
            <a:r>
              <a:rPr kumimoji="0" lang="en-US" sz="2800" b="1" u="none" strike="noStrike" kern="1200" cap="none" spc="0" normalizeH="0" noProof="0" dirty="0" err="1">
                <a:ln>
                  <a:noFill/>
                </a:ln>
                <a:solidFill>
                  <a:srgbClr val="0000FF"/>
                </a:solidFill>
                <a:effectLst/>
                <a:uLnTx/>
                <a:uFillTx/>
                <a:latin typeface="Times New Roman" pitchFamily="18" charset="0"/>
                <a:cs typeface="Times New Roman" pitchFamily="18" charset="0"/>
              </a:rPr>
              <a:t>vật</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a:t>
            </a:r>
            <a:r>
              <a:rPr kumimoji="0" lang="en-US" sz="2800" b="1" u="none" strike="noStrike" kern="1200" cap="none" spc="0" normalizeH="0" noProof="0" dirty="0" err="1">
                <a:ln>
                  <a:noFill/>
                </a:ln>
                <a:solidFill>
                  <a:srgbClr val="0000FF"/>
                </a:solidFill>
                <a:effectLst/>
                <a:uLnTx/>
                <a:uFillTx/>
                <a:latin typeface="Times New Roman" pitchFamily="18" charset="0"/>
                <a:cs typeface="Times New Roman" pitchFamily="18" charset="0"/>
              </a:rPr>
              <a:t>hoang</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a:t>
            </a:r>
            <a:r>
              <a:rPr kumimoji="0" lang="en-US" sz="2800" b="1" u="none" strike="noStrike" kern="1200" cap="none" spc="0" normalizeH="0" noProof="0" dirty="0" err="1">
                <a:ln>
                  <a:noFill/>
                </a:ln>
                <a:solidFill>
                  <a:srgbClr val="0000FF"/>
                </a:solidFill>
                <a:effectLst/>
                <a:uLnTx/>
                <a:uFillTx/>
                <a:latin typeface="Times New Roman" pitchFamily="18" charset="0"/>
                <a:cs typeface="Times New Roman" pitchFamily="18" charset="0"/>
              </a:rPr>
              <a:t>dã</a:t>
            </a:r>
            <a:r>
              <a:rPr kumimoji="0" lang="en-US" sz="2800" b="1" u="none" strike="noStrike" kern="1200" cap="none" spc="0" normalizeH="0" noProof="0" dirty="0">
                <a:ln>
                  <a:noFill/>
                </a:ln>
                <a:solidFill>
                  <a:srgbClr val="0000FF"/>
                </a:solidFill>
                <a:effectLst/>
                <a:uLnTx/>
                <a:uFillTx/>
                <a:latin typeface="Times New Roman" pitchFamily="18" charset="0"/>
                <a:cs typeface="Times New Roman" pitchFamily="18" charset="0"/>
              </a:rPr>
              <a:t>. </a:t>
            </a:r>
            <a:endParaRPr kumimoji="0" lang="vi-VN" sz="2800" b="1" u="none" strike="noStrike" kern="1200" cap="none" spc="0" normalizeH="0" baseline="0" noProof="0" dirty="0">
              <a:ln>
                <a:noFill/>
              </a:ln>
              <a:solidFill>
                <a:srgbClr val="0000FF"/>
              </a:solidFill>
              <a:effectLst/>
              <a:uLnTx/>
              <a:uFillTx/>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CCB107F8-B2A8-3D87-80E9-46566B47DA0E}"/>
              </a:ext>
            </a:extLst>
          </p:cNvPr>
          <p:cNvPicPr>
            <a:picLocks noChangeAspect="1"/>
          </p:cNvPicPr>
          <p:nvPr/>
        </p:nvPicPr>
        <p:blipFill>
          <a:blip r:embed="rId2"/>
          <a:stretch>
            <a:fillRect/>
          </a:stretch>
        </p:blipFill>
        <p:spPr>
          <a:xfrm>
            <a:off x="7835462" y="2002222"/>
            <a:ext cx="4356537" cy="3578772"/>
          </a:xfrm>
          <a:prstGeom prst="rect">
            <a:avLst/>
          </a:prstGeom>
        </p:spPr>
      </p:pic>
      <p:sp>
        <p:nvSpPr>
          <p:cNvPr id="10" name="TextBox 9"/>
          <p:cNvSpPr txBox="1"/>
          <p:nvPr/>
        </p:nvSpPr>
        <p:spPr>
          <a:xfrm>
            <a:off x="0" y="1923393"/>
            <a:ext cx="5517931" cy="523220"/>
          </a:xfrm>
          <a:prstGeom prst="rect">
            <a:avLst/>
          </a:prstGeom>
          <a:noFill/>
        </p:spPr>
        <p:txBody>
          <a:bodyPr wrap="square" rtlCol="0">
            <a:spAutoFit/>
          </a:bodyPr>
          <a:lstStyle/>
          <a:p>
            <a:pPr lvl="0"/>
            <a:r>
              <a:rPr lang="en-US" sz="2800" b="1" kern="1200" dirty="0">
                <a:solidFill>
                  <a:srgbClr val="0000FF"/>
                </a:solidFill>
                <a:latin typeface="Times New Roman" pitchFamily="18" charset="0"/>
                <a:cs typeface="Times New Roman" pitchFamily="18" charset="0"/>
              </a:rPr>
              <a:t>2 . </a:t>
            </a:r>
            <a:r>
              <a:rPr lang="en-US" sz="2800" b="1" kern="1200" dirty="0" err="1">
                <a:solidFill>
                  <a:srgbClr val="0000FF"/>
                </a:solidFill>
                <a:latin typeface="Times New Roman" pitchFamily="18" charset="0"/>
                <a:cs typeface="Times New Roman" pitchFamily="18" charset="0"/>
              </a:rPr>
              <a:t>Viết</a:t>
            </a:r>
            <a:r>
              <a:rPr lang="en-US" sz="2800" b="1" kern="1200" dirty="0">
                <a:solidFill>
                  <a:srgbClr val="0000FF"/>
                </a:solidFill>
                <a:latin typeface="Times New Roman" pitchFamily="18" charset="0"/>
                <a:cs typeface="Times New Roman" pitchFamily="18" charset="0"/>
              </a:rPr>
              <a:t> </a:t>
            </a:r>
            <a:r>
              <a:rPr lang="en-US" sz="2800" b="1" kern="1200" dirty="0" err="1">
                <a:solidFill>
                  <a:srgbClr val="0000FF"/>
                </a:solidFill>
                <a:latin typeface="Times New Roman" pitchFamily="18" charset="0"/>
                <a:cs typeface="Times New Roman" pitchFamily="18" charset="0"/>
              </a:rPr>
              <a:t>phiếu</a:t>
            </a:r>
            <a:r>
              <a:rPr lang="en-US" sz="2800" b="1" kern="1200" dirty="0">
                <a:solidFill>
                  <a:srgbClr val="0000FF"/>
                </a:solidFill>
                <a:latin typeface="Times New Roman" pitchFamily="18" charset="0"/>
                <a:cs typeface="Times New Roman" pitchFamily="18" charset="0"/>
              </a:rPr>
              <a:t> </a:t>
            </a:r>
            <a:r>
              <a:rPr lang="en-US" sz="2800" b="1" kern="1200" dirty="0" err="1">
                <a:solidFill>
                  <a:srgbClr val="0000FF"/>
                </a:solidFill>
                <a:latin typeface="Times New Roman" pitchFamily="18" charset="0"/>
                <a:cs typeface="Times New Roman" pitchFamily="18" charset="0"/>
              </a:rPr>
              <a:t>đọc</a:t>
            </a:r>
            <a:r>
              <a:rPr lang="en-US" sz="2800" b="1" kern="1200" dirty="0">
                <a:solidFill>
                  <a:srgbClr val="0000FF"/>
                </a:solidFill>
                <a:latin typeface="Times New Roman" pitchFamily="18" charset="0"/>
                <a:cs typeface="Times New Roman" pitchFamily="18" charset="0"/>
              </a:rPr>
              <a:t> </a:t>
            </a:r>
            <a:r>
              <a:rPr lang="en-US" sz="2800" b="1" kern="1200" dirty="0" err="1">
                <a:solidFill>
                  <a:srgbClr val="0000FF"/>
                </a:solidFill>
                <a:latin typeface="Times New Roman" pitchFamily="18" charset="0"/>
                <a:cs typeface="Times New Roman" pitchFamily="18" charset="0"/>
              </a:rPr>
              <a:t>sách</a:t>
            </a:r>
            <a:r>
              <a:rPr lang="en-US" sz="2800" b="1" kern="1200" dirty="0">
                <a:solidFill>
                  <a:srgbClr val="0000FF"/>
                </a:solidFill>
                <a:latin typeface="Times New Roman" pitchFamily="18" charset="0"/>
                <a:cs typeface="Times New Roman" pitchFamily="18" charset="0"/>
              </a:rPr>
              <a:t> </a:t>
            </a:r>
            <a:r>
              <a:rPr lang="en-US" sz="2800" b="1" kern="1200" dirty="0" err="1">
                <a:solidFill>
                  <a:srgbClr val="0000FF"/>
                </a:solidFill>
                <a:latin typeface="Times New Roman" pitchFamily="18" charset="0"/>
                <a:cs typeface="Times New Roman" pitchFamily="18" charset="0"/>
              </a:rPr>
              <a:t>theo</a:t>
            </a:r>
            <a:r>
              <a:rPr lang="en-US" sz="2800" b="1" kern="1200" dirty="0">
                <a:solidFill>
                  <a:srgbClr val="0000FF"/>
                </a:solidFill>
                <a:latin typeface="Times New Roman" pitchFamily="18" charset="0"/>
                <a:cs typeface="Times New Roman" pitchFamily="18" charset="0"/>
              </a:rPr>
              <a:t> </a:t>
            </a:r>
            <a:r>
              <a:rPr lang="en-US" sz="2800" b="1" kern="1200" dirty="0" err="1">
                <a:solidFill>
                  <a:srgbClr val="0000FF"/>
                </a:solidFill>
                <a:latin typeface="Times New Roman" pitchFamily="18" charset="0"/>
                <a:cs typeface="Times New Roman" pitchFamily="18" charset="0"/>
              </a:rPr>
              <a:t>mẫu</a:t>
            </a:r>
            <a:r>
              <a:rPr lang="en-US" sz="2800" b="1" kern="1200" dirty="0">
                <a:solidFill>
                  <a:srgbClr val="0000FF"/>
                </a:solidFill>
                <a:latin typeface="Times New Roman" pitchFamily="18" charset="0"/>
                <a:cs typeface="Times New Roman" pitchFamily="18" charset="0"/>
              </a:rPr>
              <a:t>. </a:t>
            </a:r>
            <a:endParaRPr lang="vi-VN" sz="2800" b="1" kern="1200" dirty="0">
              <a:solidFill>
                <a:srgbClr val="0000FF"/>
              </a:solidFill>
              <a:latin typeface="Times New Roman" pitchFamily="18" charset="0"/>
              <a:cs typeface="Times New Roman" pitchFamily="18" charset="0"/>
            </a:endParaRPr>
          </a:p>
        </p:txBody>
      </p:sp>
      <p:pic>
        <p:nvPicPr>
          <p:cNvPr id="11" name="Picture 10" descr="A poster with monkeys and trees&#10;&#10;Description automatically generated">
            <a:extLst>
              <a:ext uri="{FF2B5EF4-FFF2-40B4-BE49-F238E27FC236}">
                <a16:creationId xmlns:a16="http://schemas.microsoft.com/office/drawing/2014/main" id="{2E3B5F29-1FF4-0C2D-7326-08A5C64ACD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109" y="2412124"/>
            <a:ext cx="3846787" cy="3403710"/>
          </a:xfrm>
          <a:prstGeom prst="rect">
            <a:avLst/>
          </a:prstGeom>
        </p:spPr>
      </p:pic>
      <p:sp>
        <p:nvSpPr>
          <p:cNvPr id="12" name="TextBox 11"/>
          <p:cNvSpPr txBox="1"/>
          <p:nvPr/>
        </p:nvSpPr>
        <p:spPr>
          <a:xfrm>
            <a:off x="0" y="2427890"/>
            <a:ext cx="3515710" cy="954107"/>
          </a:xfrm>
          <a:prstGeom prst="rect">
            <a:avLst/>
          </a:prstGeom>
          <a:noFill/>
        </p:spPr>
        <p:txBody>
          <a:bodyPr wrap="square" rtlCol="0">
            <a:spAutoFit/>
          </a:bodyPr>
          <a:lstStyle/>
          <a:p>
            <a:pPr lvl="0"/>
            <a:r>
              <a:rPr lang="en-US" sz="2800" b="1" dirty="0">
                <a:solidFill>
                  <a:srgbClr val="0000FF"/>
                </a:solidFill>
                <a:latin typeface="Times New Roman" pitchFamily="18" charset="0"/>
                <a:cs typeface="Times New Roman" pitchFamily="18" charset="0"/>
              </a:rPr>
              <a:t>3. </a:t>
            </a:r>
            <a:r>
              <a:rPr lang="en-US" sz="2800" b="1" dirty="0" err="1">
                <a:solidFill>
                  <a:srgbClr val="0000FF"/>
                </a:solidFill>
                <a:latin typeface="Times New Roman" pitchFamily="18" charset="0"/>
                <a:cs typeface="Times New Roman" pitchFamily="18" charset="0"/>
              </a:rPr>
              <a:t>Trao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đổi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với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bạn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về</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sách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báo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đã</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a:t>
            </a:r>
            <a:endParaRPr lang="vi-VN" sz="2800" b="1" kern="1200" dirty="0">
              <a:solidFill>
                <a:srgbClr val="0000FF"/>
              </a:solidFill>
              <a:latin typeface="Times New Roman" pitchFamily="18" charset="0"/>
              <a:cs typeface="Times New Roman" pitchFamily="18" charset="0"/>
            </a:endParaRPr>
          </a:p>
        </p:txBody>
      </p:sp>
      <p:sp>
        <p:nvSpPr>
          <p:cNvPr id="13" name="TextBox 12"/>
          <p:cNvSpPr txBox="1"/>
          <p:nvPr/>
        </p:nvSpPr>
        <p:spPr>
          <a:xfrm>
            <a:off x="0" y="3358056"/>
            <a:ext cx="4225159" cy="523220"/>
          </a:xfrm>
          <a:prstGeom prst="rect">
            <a:avLst/>
          </a:prstGeom>
          <a:noFill/>
        </p:spPr>
        <p:txBody>
          <a:bodyPr wrap="square" rtlCol="0">
            <a:spAutoFit/>
          </a:bodyPr>
          <a:lstStyle/>
          <a:p>
            <a:pPr lvl="0"/>
            <a:r>
              <a:rPr lang="en-US" sz="2800"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Động</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vật</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hoang</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dã</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là</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gì</a:t>
            </a:r>
            <a:r>
              <a:rPr lang="en-US" sz="2800" b="1" dirty="0">
                <a:solidFill>
                  <a:srgbClr val="008000"/>
                </a:solidFill>
                <a:latin typeface="Times New Roman" pitchFamily="18" charset="0"/>
                <a:ea typeface="Cambria" panose="02040503050406030204" pitchFamily="18" charset="0"/>
                <a:cs typeface="Times New Roman" pitchFamily="18" charset="0"/>
              </a:rPr>
              <a:t>?</a:t>
            </a:r>
            <a:endParaRPr lang="en-US" sz="2800" b="1" kern="1200" dirty="0">
              <a:solidFill>
                <a:srgbClr val="008000"/>
              </a:solidFill>
              <a:latin typeface="Times New Roman" pitchFamily="18" charset="0"/>
              <a:ea typeface="Cambria" panose="02040503050406030204" pitchFamily="18" charset="0"/>
              <a:cs typeface="Times New Roman" pitchFamily="18" charset="0"/>
            </a:endParaRPr>
          </a:p>
        </p:txBody>
      </p:sp>
      <p:sp>
        <p:nvSpPr>
          <p:cNvPr id="14" name="TextBox 13"/>
          <p:cNvSpPr txBox="1"/>
          <p:nvPr/>
        </p:nvSpPr>
        <p:spPr>
          <a:xfrm>
            <a:off x="-1" y="3846786"/>
            <a:ext cx="4209393" cy="954107"/>
          </a:xfrm>
          <a:prstGeom prst="rect">
            <a:avLst/>
          </a:prstGeom>
          <a:noFill/>
        </p:spPr>
        <p:txBody>
          <a:bodyPr wrap="square" rtlCol="0">
            <a:spAutoFit/>
          </a:bodyPr>
          <a:lstStyle/>
          <a:p>
            <a:pPr lvl="0"/>
            <a:r>
              <a:rPr lang="en-US" sz="2800"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Môi</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trường</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sống</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của</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động</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vật</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hoang</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dã</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ra</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sao</a:t>
            </a:r>
            <a:r>
              <a:rPr lang="en-US" sz="2800" b="1" dirty="0">
                <a:solidFill>
                  <a:srgbClr val="008000"/>
                </a:solidFill>
                <a:latin typeface="Times New Roman" pitchFamily="18" charset="0"/>
                <a:ea typeface="Cambria" panose="02040503050406030204" pitchFamily="18" charset="0"/>
                <a:cs typeface="Times New Roman" pitchFamily="18" charset="0"/>
              </a:rPr>
              <a:t>?</a:t>
            </a:r>
            <a:endParaRPr lang="en-US" sz="2800" b="1" kern="1200" dirty="0">
              <a:solidFill>
                <a:srgbClr val="008000"/>
              </a:solidFill>
              <a:latin typeface="Times New Roman" pitchFamily="18" charset="0"/>
              <a:ea typeface="Cambria" panose="02040503050406030204" pitchFamily="18" charset="0"/>
              <a:cs typeface="Times New Roman" pitchFamily="18" charset="0"/>
            </a:endParaRPr>
          </a:p>
        </p:txBody>
      </p:sp>
      <p:sp>
        <p:nvSpPr>
          <p:cNvPr id="15" name="TextBox 14"/>
          <p:cNvSpPr txBox="1"/>
          <p:nvPr/>
        </p:nvSpPr>
        <p:spPr>
          <a:xfrm>
            <a:off x="0" y="4816072"/>
            <a:ext cx="4272455" cy="954107"/>
          </a:xfrm>
          <a:prstGeom prst="rect">
            <a:avLst/>
          </a:prstGeom>
          <a:noFill/>
        </p:spPr>
        <p:txBody>
          <a:bodyPr wrap="square" rtlCol="0">
            <a:spAutoFit/>
          </a:bodyPr>
          <a:lstStyle/>
          <a:p>
            <a:pPr lvl="0"/>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Vì</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sao</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phải</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bảo</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vệ</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động</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vật</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hoang</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en-US" sz="2800" b="1" dirty="0" err="1">
                <a:solidFill>
                  <a:srgbClr val="008000"/>
                </a:solidFill>
                <a:latin typeface="Times New Roman" pitchFamily="18" charset="0"/>
                <a:ea typeface="Cambria" panose="02040503050406030204" pitchFamily="18" charset="0"/>
                <a:cs typeface="Times New Roman" pitchFamily="18" charset="0"/>
              </a:rPr>
              <a:t>dã</a:t>
            </a:r>
            <a:r>
              <a:rPr lang="en-US" sz="2800" b="1" dirty="0">
                <a:solidFill>
                  <a:srgbClr val="008000"/>
                </a:solidFill>
                <a:latin typeface="Times New Roman" pitchFamily="18" charset="0"/>
                <a:ea typeface="Cambria" panose="02040503050406030204" pitchFamily="18" charset="0"/>
                <a:cs typeface="Times New Roman" pitchFamily="18" charset="0"/>
              </a:rPr>
              <a:t>?</a:t>
            </a:r>
            <a:endParaRPr lang="en-US" sz="2800" b="1" kern="1200" dirty="0">
              <a:solidFill>
                <a:srgbClr val="008000"/>
              </a:solidFill>
              <a:latin typeface="Times New Roman" pitchFamily="18" charset="0"/>
              <a:ea typeface="Cambria" panose="02040503050406030204" pitchFamily="18" charset="0"/>
              <a:cs typeface="Times New Roman" pitchFamily="18" charset="0"/>
            </a:endParaRPr>
          </a:p>
        </p:txBody>
      </p:sp>
      <p:sp>
        <p:nvSpPr>
          <p:cNvPr id="16" name="TextBox 15"/>
          <p:cNvSpPr txBox="1"/>
          <p:nvPr/>
        </p:nvSpPr>
        <p:spPr>
          <a:xfrm>
            <a:off x="0" y="5864772"/>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đã</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làm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gì</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để</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bảo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vệ</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động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vật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hoang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dã</a:t>
            </a:r>
            <a:r>
              <a:rPr lang="en-US" sz="28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969903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8"/>
                                        </p:tgtEl>
                                        <p:attrNameLst>
                                          <p:attrName>style.visibility</p:attrName>
                                        </p:attrNameLst>
                                      </p:cBhvr>
                                      <p:to>
                                        <p:strVal val="visible"/>
                                      </p:to>
                                    </p:set>
                                    <p:anim calcmode="discrete" valueType="clr">
                                      <p:cBhvr override="childStyle">
                                        <p:cTn id="14"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8"/>
                                        </p:tgtEl>
                                        <p:attrNameLst>
                                          <p:attrName>fillcolor</p:attrName>
                                        </p:attrNameLst>
                                      </p:cBhvr>
                                      <p:tavLst>
                                        <p:tav tm="0">
                                          <p:val>
                                            <p:clrVal>
                                              <a:schemeClr val="accent2"/>
                                            </p:clrVal>
                                          </p:val>
                                        </p:tav>
                                        <p:tav tm="50000">
                                          <p:val>
                                            <p:clrVal>
                                              <a:schemeClr val="hlink"/>
                                            </p:clrVal>
                                          </p:val>
                                        </p:tav>
                                      </p:tavLst>
                                    </p:anim>
                                    <p:set>
                                      <p:cBhvr>
                                        <p:cTn id="16" dur="80"/>
                                        <p:tgtEl>
                                          <p:spTgt spid="8"/>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grpId="0" nodeType="clickEffect">
                                  <p:stCondLst>
                                    <p:cond delay="0"/>
                                  </p:stCondLst>
                                  <p:iterate type="lt">
                                    <p:tmPct val="50000"/>
                                  </p:iterate>
                                  <p:childTnLst>
                                    <p:set>
                                      <p:cBhvr>
                                        <p:cTn id="26" dur="1" fill="hold">
                                          <p:stCondLst>
                                            <p:cond delay="0"/>
                                          </p:stCondLst>
                                        </p:cTn>
                                        <p:tgtEl>
                                          <p:spTgt spid="10"/>
                                        </p:tgtEl>
                                        <p:attrNameLst>
                                          <p:attrName>style.visibility</p:attrName>
                                        </p:attrNameLst>
                                      </p:cBhvr>
                                      <p:to>
                                        <p:strVal val="visible"/>
                                      </p:to>
                                    </p:set>
                                    <p:anim calcmode="discrete" valueType="clr">
                                      <p:cBhvr override="childStyle">
                                        <p:cTn id="27"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0"/>
                                        </p:tgtEl>
                                        <p:attrNameLst>
                                          <p:attrName>fillcolor</p:attrName>
                                        </p:attrNameLst>
                                      </p:cBhvr>
                                      <p:tavLst>
                                        <p:tav tm="0">
                                          <p:val>
                                            <p:clrVal>
                                              <a:schemeClr val="accent2"/>
                                            </p:clrVal>
                                          </p:val>
                                        </p:tav>
                                        <p:tav tm="50000">
                                          <p:val>
                                            <p:clrVal>
                                              <a:schemeClr val="hlink"/>
                                            </p:clrVal>
                                          </p:val>
                                        </p:tav>
                                      </p:tavLst>
                                    </p:anim>
                                    <p:set>
                                      <p:cBhvr>
                                        <p:cTn id="29" dur="80"/>
                                        <p:tgtEl>
                                          <p:spTgt spid="10"/>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additive="base">
                                        <p:cTn id="34" dur="500" fill="hold"/>
                                        <p:tgtEl>
                                          <p:spTgt spid="11"/>
                                        </p:tgtEl>
                                        <p:attrNameLst>
                                          <p:attrName>ppt_x</p:attrName>
                                        </p:attrNameLst>
                                      </p:cBhvr>
                                      <p:tavLst>
                                        <p:tav tm="0">
                                          <p:val>
                                            <p:strVal val="#ppt_x"/>
                                          </p:val>
                                        </p:tav>
                                        <p:tav tm="100000">
                                          <p:val>
                                            <p:strVal val="#ppt_x"/>
                                          </p:val>
                                        </p:tav>
                                      </p:tavLst>
                                    </p:anim>
                                    <p:anim calcmode="lin" valueType="num">
                                      <p:cBhvr additive="base">
                                        <p:cTn id="35"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2"/>
                                        </p:tgtEl>
                                        <p:attrNameLst>
                                          <p:attrName>style.visibility</p:attrName>
                                        </p:attrNameLst>
                                      </p:cBhvr>
                                      <p:to>
                                        <p:strVal val="visible"/>
                                      </p:to>
                                    </p:set>
                                    <p:anim calcmode="discrete" valueType="clr">
                                      <p:cBhvr override="childStyle">
                                        <p:cTn id="40"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2"/>
                                        </p:tgtEl>
                                        <p:attrNameLst>
                                          <p:attrName>fillcolor</p:attrName>
                                        </p:attrNameLst>
                                      </p:cBhvr>
                                      <p:tavLst>
                                        <p:tav tm="0">
                                          <p:val>
                                            <p:clrVal>
                                              <a:schemeClr val="accent2"/>
                                            </p:clrVal>
                                          </p:val>
                                        </p:tav>
                                        <p:tav tm="50000">
                                          <p:val>
                                            <p:clrVal>
                                              <a:schemeClr val="hlink"/>
                                            </p:clrVal>
                                          </p:val>
                                        </p:tav>
                                      </p:tavLst>
                                    </p:anim>
                                    <p:set>
                                      <p:cBhvr>
                                        <p:cTn id="42" dur="80"/>
                                        <p:tgtEl>
                                          <p:spTgt spid="12"/>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13"/>
                                        </p:tgtEl>
                                        <p:attrNameLst>
                                          <p:attrName>style.visibility</p:attrName>
                                        </p:attrNameLst>
                                      </p:cBhvr>
                                      <p:to>
                                        <p:strVal val="visible"/>
                                      </p:to>
                                    </p:set>
                                    <p:anim calcmode="discrete" valueType="clr">
                                      <p:cBhvr override="childStyle">
                                        <p:cTn id="47"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13"/>
                                        </p:tgtEl>
                                        <p:attrNameLst>
                                          <p:attrName>fillcolor</p:attrName>
                                        </p:attrNameLst>
                                      </p:cBhvr>
                                      <p:tavLst>
                                        <p:tav tm="0">
                                          <p:val>
                                            <p:clrVal>
                                              <a:schemeClr val="accent2"/>
                                            </p:clrVal>
                                          </p:val>
                                        </p:tav>
                                        <p:tav tm="50000">
                                          <p:val>
                                            <p:clrVal>
                                              <a:schemeClr val="hlink"/>
                                            </p:clrVal>
                                          </p:val>
                                        </p:tav>
                                      </p:tavLst>
                                    </p:anim>
                                    <p:set>
                                      <p:cBhvr>
                                        <p:cTn id="49" dur="80"/>
                                        <p:tgtEl>
                                          <p:spTgt spid="13"/>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14"/>
                                        </p:tgtEl>
                                        <p:attrNameLst>
                                          <p:attrName>style.visibility</p:attrName>
                                        </p:attrNameLst>
                                      </p:cBhvr>
                                      <p:to>
                                        <p:strVal val="visible"/>
                                      </p:to>
                                    </p:set>
                                    <p:anim calcmode="discrete" valueType="clr">
                                      <p:cBhvr override="childStyle">
                                        <p:cTn id="54"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14"/>
                                        </p:tgtEl>
                                        <p:attrNameLst>
                                          <p:attrName>fillcolor</p:attrName>
                                        </p:attrNameLst>
                                      </p:cBhvr>
                                      <p:tavLst>
                                        <p:tav tm="0">
                                          <p:val>
                                            <p:clrVal>
                                              <a:schemeClr val="accent2"/>
                                            </p:clrVal>
                                          </p:val>
                                        </p:tav>
                                        <p:tav tm="50000">
                                          <p:val>
                                            <p:clrVal>
                                              <a:schemeClr val="hlink"/>
                                            </p:clrVal>
                                          </p:val>
                                        </p:tav>
                                      </p:tavLst>
                                    </p:anim>
                                    <p:set>
                                      <p:cBhvr>
                                        <p:cTn id="56" dur="80"/>
                                        <p:tgtEl>
                                          <p:spTgt spid="14"/>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15"/>
                                        </p:tgtEl>
                                        <p:attrNameLst>
                                          <p:attrName>style.visibility</p:attrName>
                                        </p:attrNameLst>
                                      </p:cBhvr>
                                      <p:to>
                                        <p:strVal val="visible"/>
                                      </p:to>
                                    </p:set>
                                    <p:anim calcmode="discrete" valueType="clr">
                                      <p:cBhvr override="childStyle">
                                        <p:cTn id="61"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15"/>
                                        </p:tgtEl>
                                        <p:attrNameLst>
                                          <p:attrName>fillcolor</p:attrName>
                                        </p:attrNameLst>
                                      </p:cBhvr>
                                      <p:tavLst>
                                        <p:tav tm="0">
                                          <p:val>
                                            <p:clrVal>
                                              <a:schemeClr val="accent2"/>
                                            </p:clrVal>
                                          </p:val>
                                        </p:tav>
                                        <p:tav tm="50000">
                                          <p:val>
                                            <p:clrVal>
                                              <a:schemeClr val="hlink"/>
                                            </p:clrVal>
                                          </p:val>
                                        </p:tav>
                                      </p:tavLst>
                                    </p:anim>
                                    <p:set>
                                      <p:cBhvr>
                                        <p:cTn id="63" dur="80"/>
                                        <p:tgtEl>
                                          <p:spTgt spid="15"/>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7" presetClass="entr" presetSubtype="0" fill="hold" grpId="0" nodeType="clickEffect">
                                  <p:stCondLst>
                                    <p:cond delay="0"/>
                                  </p:stCondLst>
                                  <p:iterate type="lt">
                                    <p:tmPct val="50000"/>
                                  </p:iterate>
                                  <p:childTnLst>
                                    <p:set>
                                      <p:cBhvr>
                                        <p:cTn id="67" dur="1" fill="hold">
                                          <p:stCondLst>
                                            <p:cond delay="0"/>
                                          </p:stCondLst>
                                        </p:cTn>
                                        <p:tgtEl>
                                          <p:spTgt spid="16"/>
                                        </p:tgtEl>
                                        <p:attrNameLst>
                                          <p:attrName>style.visibility</p:attrName>
                                        </p:attrNameLst>
                                      </p:cBhvr>
                                      <p:to>
                                        <p:strVal val="visible"/>
                                      </p:to>
                                    </p:set>
                                    <p:anim calcmode="discrete" valueType="clr">
                                      <p:cBhvr override="childStyle">
                                        <p:cTn id="68"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16"/>
                                        </p:tgtEl>
                                        <p:attrNameLst>
                                          <p:attrName>fillcolor</p:attrName>
                                        </p:attrNameLst>
                                      </p:cBhvr>
                                      <p:tavLst>
                                        <p:tav tm="0">
                                          <p:val>
                                            <p:clrVal>
                                              <a:schemeClr val="accent2"/>
                                            </p:clrVal>
                                          </p:val>
                                        </p:tav>
                                        <p:tav tm="50000">
                                          <p:val>
                                            <p:clrVal>
                                              <a:schemeClr val="hlink"/>
                                            </p:clrVal>
                                          </p:val>
                                        </p:tav>
                                      </p:tavLst>
                                    </p:anim>
                                    <p:set>
                                      <p:cBhvr>
                                        <p:cTn id="70" dur="80"/>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3" grpId="0"/>
      <p:bldP spid="14" grpId="0"/>
      <p:bldP spid="15" grpId="0"/>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6483" y="1560786"/>
            <a:ext cx="3925614" cy="1107996"/>
          </a:xfrm>
          <a:prstGeom prst="rect">
            <a:avLst/>
          </a:prstGeom>
          <a:noFill/>
        </p:spPr>
        <p:txBody>
          <a:bodyPr wrap="square" rtlCol="0">
            <a:spAutoFit/>
          </a:bodyPr>
          <a:lstStyle/>
          <a:p>
            <a:pPr lvl="0" algn="ctr"/>
            <a:r>
              <a:rPr lang="en-US" sz="6600" b="1" kern="1200" dirty="0" err="1">
                <a:solidFill>
                  <a:srgbClr val="70AD47">
                    <a:lumMod val="75000"/>
                  </a:srgbClr>
                </a:solidFill>
                <a:latin typeface="Times New Roman" pitchFamily="18" charset="0"/>
                <a:ea typeface="Tahoma" panose="020B0604030504040204" pitchFamily="34" charset="0"/>
                <a:cs typeface="Times New Roman" pitchFamily="18" charset="0"/>
              </a:rPr>
              <a:t>Vận</a:t>
            </a:r>
            <a:r>
              <a:rPr lang="en-US" sz="6600" b="1" kern="1200" dirty="0">
                <a:solidFill>
                  <a:srgbClr val="70AD47">
                    <a:lumMod val="75000"/>
                  </a:srgbClr>
                </a:solidFill>
                <a:latin typeface="Times New Roman" pitchFamily="18" charset="0"/>
                <a:ea typeface="Tahoma" panose="020B0604030504040204" pitchFamily="34" charset="0"/>
                <a:cs typeface="Times New Roman" pitchFamily="18" charset="0"/>
              </a:rPr>
              <a:t> </a:t>
            </a:r>
            <a:r>
              <a:rPr lang="en-US" sz="6600" b="1" kern="1200" dirty="0" err="1">
                <a:solidFill>
                  <a:srgbClr val="70AD47">
                    <a:lumMod val="75000"/>
                  </a:srgbClr>
                </a:solidFill>
                <a:latin typeface="Times New Roman" pitchFamily="18" charset="0"/>
                <a:ea typeface="Tahoma" panose="020B0604030504040204" pitchFamily="34" charset="0"/>
                <a:cs typeface="Times New Roman" pitchFamily="18" charset="0"/>
              </a:rPr>
              <a:t>dụng</a:t>
            </a:r>
            <a:endParaRPr lang="en-US" sz="6600" b="1" kern="1200" dirty="0">
              <a:solidFill>
                <a:srgbClr val="FF0066"/>
              </a:solidFill>
              <a:latin typeface="Times New Roman" pitchFamily="18" charset="0"/>
              <a:ea typeface="Tahoma" panose="020B0604030504040204" pitchFamily="34" charset="0"/>
              <a:cs typeface="Times New Roman" pitchFamily="18" charset="0"/>
            </a:endParaRPr>
          </a:p>
        </p:txBody>
      </p:sp>
      <p:sp>
        <p:nvSpPr>
          <p:cNvPr id="4" name="TextBox 3"/>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Sáu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5" name="TextBox 4"/>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6" name="TextBox 5"/>
          <p:cNvSpPr txBox="1"/>
          <p:nvPr/>
        </p:nvSpPr>
        <p:spPr>
          <a:xfrm>
            <a:off x="0" y="961696"/>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Đọc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mở</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rộng</a:t>
            </a:r>
            <a:r>
              <a:rPr lang="en-US" sz="2800" b="1" dirty="0">
                <a:solidFill>
                  <a:srgbClr val="FF0000"/>
                </a:solidFill>
                <a:latin typeface="Times New Roman" pitchFamily="18" charset="0"/>
                <a:cs typeface="Times New Roman" pitchFamily="18" charset="0"/>
              </a:rPr>
              <a:t>.</a:t>
            </a:r>
          </a:p>
        </p:txBody>
      </p:sp>
      <p:sp>
        <p:nvSpPr>
          <p:cNvPr id="7" name="TextBox 6"/>
          <p:cNvSpPr txBox="1"/>
          <p:nvPr/>
        </p:nvSpPr>
        <p:spPr>
          <a:xfrm>
            <a:off x="1481958" y="2743200"/>
            <a:ext cx="10142483" cy="954107"/>
          </a:xfrm>
          <a:prstGeom prst="rect">
            <a:avLst/>
          </a:prstGeom>
          <a:noFill/>
        </p:spPr>
        <p:txBody>
          <a:bodyPr wrap="square" rtlCol="0">
            <a:spAutoFit/>
          </a:bodyPr>
          <a:lstStyle/>
          <a:p>
            <a:pPr lvl="0" algn="ctr"/>
            <a:r>
              <a:rPr lang="en-US" sz="2800" b="1" dirty="0">
                <a:solidFill>
                  <a:srgbClr val="0000FF"/>
                </a:solidFill>
                <a:latin typeface="Times New Roman" pitchFamily="18" charset="0"/>
                <a:cs typeface="Times New Roman" pitchFamily="18" charset="0"/>
              </a:rPr>
              <a:t>* </a:t>
            </a:r>
            <a:r>
              <a:rPr lang="en-US" sz="2800" b="1" dirty="0">
                <a:solidFill>
                  <a:srgbClr val="0000FF"/>
                </a:solidFill>
                <a:latin typeface="Times New Roman" pitchFamily="18" charset="0"/>
                <a:ea typeface="Cambria" panose="02040503050406030204" pitchFamily="18" charset="0"/>
                <a:cs typeface="Times New Roman" pitchFamily="18" charset="0"/>
              </a:rPr>
              <a:t>G</a:t>
            </a:r>
            <a:r>
              <a:rPr lang="vi-VN" sz="2800" b="1" dirty="0">
                <a:solidFill>
                  <a:srgbClr val="0000FF"/>
                </a:solidFill>
                <a:latin typeface="Times New Roman" pitchFamily="18" charset="0"/>
                <a:ea typeface="Cambria" panose="02040503050406030204" pitchFamily="18" charset="0"/>
                <a:cs typeface="Times New Roman" pitchFamily="18" charset="0"/>
              </a:rPr>
              <a:t>hi chép những thông tin quan trọng về một số động vật có tên trong Sách đỏ</a:t>
            </a:r>
            <a:r>
              <a:rPr lang="en-US" sz="2800" b="1" dirty="0">
                <a:solidFill>
                  <a:srgbClr val="0000FF"/>
                </a:solidFill>
                <a:latin typeface="Times New Roman" pitchFamily="18" charset="0"/>
                <a:ea typeface="Cambria" panose="02040503050406030204" pitchFamily="18" charset="0"/>
                <a:cs typeface="Times New Roman" pitchFamily="18" charset="0"/>
              </a:rPr>
              <a:t> </a:t>
            </a:r>
            <a:r>
              <a:rPr lang="vi-VN" sz="2800" b="1" dirty="0">
                <a:solidFill>
                  <a:srgbClr val="0000FF"/>
                </a:solidFill>
                <a:latin typeface="Times New Roman" pitchFamily="18" charset="0"/>
                <a:ea typeface="Cambria" panose="02040503050406030204" pitchFamily="18" charset="0"/>
                <a:cs typeface="Times New Roman" pitchFamily="18" charset="0"/>
              </a:rPr>
              <a:t>Việt Nam.</a:t>
            </a:r>
            <a:endParaRPr lang="vi-VN" sz="2800" b="1" kern="1200" dirty="0">
              <a:solidFill>
                <a:srgbClr val="0000FF"/>
              </a:solidFill>
              <a:latin typeface="Times New Roman"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350701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7"/>
                                        </p:tgtEl>
                                        <p:attrNameLst>
                                          <p:attrName>style.visibility</p:attrName>
                                        </p:attrNameLst>
                                      </p:cBhvr>
                                      <p:to>
                                        <p:strVal val="visible"/>
                                      </p:to>
                                    </p:set>
                                    <p:anim calcmode="discrete" valueType="clr">
                                      <p:cBhvr override="childStyle">
                                        <p:cTn id="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gtEl>
                                        <p:attrNameLst>
                                          <p:attrName>fillcolor</p:attrName>
                                        </p:attrNameLst>
                                      </p:cBhvr>
                                      <p:tavLst>
                                        <p:tav tm="0">
                                          <p:val>
                                            <p:clrVal>
                                              <a:schemeClr val="accent2"/>
                                            </p:clrVal>
                                          </p:val>
                                        </p:tav>
                                        <p:tav tm="50000">
                                          <p:val>
                                            <p:clrVal>
                                              <a:schemeClr val="hlink"/>
                                            </p:clrVal>
                                          </p:val>
                                        </p:tav>
                                      </p:tavLst>
                                    </p:anim>
                                    <p:set>
                                      <p:cBhvr>
                                        <p:cTn id="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92CE939D-F19B-8645-8EDD-E267128DBF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5301" y="3347296"/>
            <a:ext cx="3810577" cy="3510704"/>
          </a:xfrm>
          <a:prstGeom prst="rect">
            <a:avLst/>
          </a:prstGeom>
        </p:spPr>
      </p:pic>
      <p:pic>
        <p:nvPicPr>
          <p:cNvPr id="3" name="图片 9">
            <a:extLst>
              <a:ext uri="{FF2B5EF4-FFF2-40B4-BE49-F238E27FC236}">
                <a16:creationId xmlns:a16="http://schemas.microsoft.com/office/drawing/2014/main" id="{ABEF1F8D-AABC-FF46-A405-E7E854514D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35116" y="4023359"/>
            <a:ext cx="2977563" cy="2977563"/>
          </a:xfrm>
          <a:prstGeom prst="rect">
            <a:avLst/>
          </a:prstGeom>
        </p:spPr>
      </p:pic>
      <p:sp>
        <p:nvSpPr>
          <p:cNvPr id="5" name="TextBox 4"/>
          <p:cNvSpPr txBox="1"/>
          <p:nvPr/>
        </p:nvSpPr>
        <p:spPr>
          <a:xfrm>
            <a:off x="2569779" y="772510"/>
            <a:ext cx="6574220" cy="3046988"/>
          </a:xfrm>
          <a:prstGeom prst="rect">
            <a:avLst/>
          </a:prstGeom>
          <a:noFill/>
        </p:spPr>
        <p:txBody>
          <a:bodyPr wrap="square" rtlCol="0">
            <a:spAutoFit/>
          </a:bodyPr>
          <a:lstStyle/>
          <a:p>
            <a:pPr algn="ctr"/>
            <a:r>
              <a:rPr lang="en-US" sz="9600" b="1" dirty="0">
                <a:solidFill>
                  <a:srgbClr val="0000FF"/>
                </a:solidFill>
                <a:latin typeface="Times New Roman" pitchFamily="18" charset="0"/>
                <a:cs typeface="Times New Roman" pitchFamily="18" charset="0"/>
              </a:rPr>
              <a:t>CHÀO CÁC EM!</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8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4" name="TextBox 3"/>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A2876D9F-B7D4-57BF-2846-44BD8875E16C}"/>
              </a:ext>
            </a:extLst>
          </p:cNvPr>
          <p:cNvPicPr>
            <a:picLocks noChangeAspect="1"/>
          </p:cNvPicPr>
          <p:nvPr/>
        </p:nvPicPr>
        <p:blipFill>
          <a:blip r:embed="rId2"/>
          <a:stretch>
            <a:fillRect/>
          </a:stretch>
        </p:blipFill>
        <p:spPr>
          <a:xfrm>
            <a:off x="3767959" y="2207172"/>
            <a:ext cx="8424040" cy="4650828"/>
          </a:xfrm>
          <a:prstGeom prst="rect">
            <a:avLst/>
          </a:prstGeom>
        </p:spPr>
      </p:pic>
      <p:sp>
        <p:nvSpPr>
          <p:cNvPr id="6" name="TextBox 5"/>
          <p:cNvSpPr txBox="1"/>
          <p:nvPr/>
        </p:nvSpPr>
        <p:spPr>
          <a:xfrm>
            <a:off x="0" y="3058510"/>
            <a:ext cx="3972911" cy="1815882"/>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vi-VN" sz="2800" b="1" dirty="0">
                <a:solidFill>
                  <a:srgbClr val="0000FF"/>
                </a:solidFill>
                <a:latin typeface="Times New Roman" pitchFamily="18" charset="0"/>
                <a:cs typeface="Times New Roman" pitchFamily="18" charset="0"/>
              </a:rPr>
              <a:t>Chia sẻ những điều thú vị về rừng theo hiểu biết hoặc theo tưởng tượng của em.</a:t>
            </a:r>
          </a:p>
        </p:txBody>
      </p:sp>
      <p:sp>
        <p:nvSpPr>
          <p:cNvPr id="7" name="TextBox 6"/>
          <p:cNvSpPr txBox="1"/>
          <p:nvPr/>
        </p:nvSpPr>
        <p:spPr>
          <a:xfrm>
            <a:off x="0" y="2144110"/>
            <a:ext cx="3752193" cy="954107"/>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Em</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đã</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khu</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rừng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nào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bao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chưa</a:t>
            </a:r>
            <a:r>
              <a:rPr lang="en-US" sz="2800" b="1" dirty="0">
                <a:solidFill>
                  <a:srgbClr val="0000FF"/>
                </a:solidFill>
                <a:latin typeface="Times New Roman" pitchFamily="18" charset="0"/>
                <a:cs typeface="Times New Roman" pitchFamily="18" charset="0"/>
              </a:rPr>
              <a:t>?</a:t>
            </a:r>
          </a:p>
        </p:txBody>
      </p:sp>
      <p:sp>
        <p:nvSpPr>
          <p:cNvPr id="8" name="TextBox 7"/>
          <p:cNvSpPr txBox="1"/>
          <p:nvPr/>
        </p:nvSpPr>
        <p:spPr>
          <a:xfrm>
            <a:off x="0" y="91440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Kì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xanh</a:t>
            </a:r>
            <a:endParaRPr lang="en-US" sz="2800" b="1" dirty="0">
              <a:solidFill>
                <a:srgbClr val="FF0000"/>
              </a:solidFill>
              <a:latin typeface="Times New Roman" pitchFamily="18" charset="0"/>
              <a:cs typeface="Times New Roman" pitchFamily="18" charset="0"/>
            </a:endParaRPr>
          </a:p>
        </p:txBody>
      </p:sp>
      <p:sp>
        <p:nvSpPr>
          <p:cNvPr id="10" name="TextBox 9"/>
          <p:cNvSpPr txBox="1"/>
          <p:nvPr/>
        </p:nvSpPr>
        <p:spPr>
          <a:xfrm>
            <a:off x="5628290" y="1403132"/>
            <a:ext cx="5628289" cy="523220"/>
          </a:xfrm>
          <a:prstGeom prst="rect">
            <a:avLst/>
          </a:prstGeom>
          <a:noFill/>
        </p:spPr>
        <p:txBody>
          <a:bodyPr wrap="square" rtlCol="0">
            <a:spAutoFit/>
          </a:bodyPr>
          <a:lstStyle/>
          <a:p>
            <a:pPr lvl="0"/>
            <a:r>
              <a:rPr lang="en-US" sz="2800" b="1" i="1" dirty="0">
                <a:solidFill>
                  <a:srgbClr val="008000"/>
                </a:solidFill>
                <a:latin typeface="Times New Roman" pitchFamily="18" charset="0"/>
                <a:ea typeface="Tahoma"/>
                <a:cs typeface="Times New Roman" pitchFamily="18" charset="0"/>
                <a:sym typeface="Tahoma"/>
              </a:rPr>
              <a:t>Theo</a:t>
            </a:r>
            <a:r>
              <a:rPr lang="en-US" sz="2800" b="1" dirty="0">
                <a:solidFill>
                  <a:srgbClr val="008000"/>
                </a:solidFill>
                <a:latin typeface="Times New Roman" pitchFamily="18" charset="0"/>
                <a:ea typeface="Tahoma"/>
                <a:cs typeface="Times New Roman" pitchFamily="18" charset="0"/>
                <a:sym typeface="Tahoma"/>
              </a:rPr>
              <a:t> </a:t>
            </a:r>
            <a:r>
              <a:rPr lang="en-US" sz="2800" b="1" dirty="0" err="1">
                <a:solidFill>
                  <a:srgbClr val="008000"/>
                </a:solidFill>
                <a:latin typeface="Times New Roman" pitchFamily="18" charset="0"/>
                <a:ea typeface="Tahoma"/>
                <a:cs typeface="Times New Roman" pitchFamily="18" charset="0"/>
                <a:sym typeface="Tahoma"/>
              </a:rPr>
              <a:t>Nguyễn</a:t>
            </a:r>
            <a:r>
              <a:rPr lang="en-US" sz="2800" b="1" dirty="0">
                <a:solidFill>
                  <a:srgbClr val="008000"/>
                </a:solidFill>
                <a:latin typeface="Times New Roman" pitchFamily="18" charset="0"/>
                <a:ea typeface="Tahoma"/>
                <a:cs typeface="Times New Roman" pitchFamily="18" charset="0"/>
                <a:sym typeface="Tahoma"/>
              </a:rPr>
              <a:t> </a:t>
            </a:r>
            <a:r>
              <a:rPr lang="en-US" sz="2800" b="1" dirty="0" err="1">
                <a:solidFill>
                  <a:srgbClr val="008000"/>
                </a:solidFill>
                <a:latin typeface="Times New Roman" pitchFamily="18" charset="0"/>
                <a:ea typeface="Tahoma"/>
                <a:cs typeface="Times New Roman" pitchFamily="18" charset="0"/>
                <a:sym typeface="Tahoma"/>
              </a:rPr>
              <a:t>Phan</a:t>
            </a:r>
            <a:r>
              <a:rPr lang="en-US" sz="2800" b="1" dirty="0">
                <a:solidFill>
                  <a:srgbClr val="008000"/>
                </a:solidFill>
                <a:latin typeface="Times New Roman" pitchFamily="18" charset="0"/>
                <a:ea typeface="Tahoma"/>
                <a:cs typeface="Times New Roman" pitchFamily="18" charset="0"/>
                <a:sym typeface="Tahoma"/>
              </a:rPr>
              <a:t> </a:t>
            </a:r>
            <a:r>
              <a:rPr lang="en-US" sz="2800" b="1" dirty="0" err="1">
                <a:solidFill>
                  <a:srgbClr val="008000"/>
                </a:solidFill>
                <a:latin typeface="Times New Roman" pitchFamily="18" charset="0"/>
                <a:ea typeface="Tahoma"/>
                <a:cs typeface="Times New Roman" pitchFamily="18" charset="0"/>
                <a:sym typeface="Tahoma"/>
              </a:rPr>
              <a:t>Hách</a:t>
            </a:r>
            <a:endParaRPr lang="en-US" sz="2800" b="1" dirty="0">
              <a:solidFill>
                <a:srgbClr val="008000"/>
              </a:solidFill>
              <a:latin typeface="Times New Roman" pitchFamily="18" charset="0"/>
              <a:ea typeface="Tahoma"/>
              <a:cs typeface="Times New Roman" pitchFamily="18" charset="0"/>
              <a:sym typeface="Tahoma"/>
            </a:endParaRPr>
          </a:p>
        </p:txBody>
      </p:sp>
    </p:spTree>
    <p:extLst>
      <p:ext uri="{BB962C8B-B14F-4D97-AF65-F5344CB8AC3E}">
        <p14:creationId xmlns:p14="http://schemas.microsoft.com/office/powerpoint/2010/main" val="4191376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par>
                          <p:cTn id="15" fill="hold">
                            <p:stCondLst>
                              <p:cond delay="1080"/>
                            </p:stCondLst>
                            <p:childTnLst>
                              <p:par>
                                <p:cTn id="16" presetID="27" presetClass="entr" presetSubtype="0" fill="hold" grpId="0" nodeType="after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8"/>
                                        </p:tgtEl>
                                        <p:attrNameLst>
                                          <p:attrName>style.visibility</p:attrName>
                                        </p:attrNameLst>
                                      </p:cBhvr>
                                      <p:to>
                                        <p:strVal val="visible"/>
                                      </p:to>
                                    </p:set>
                                    <p:anim calcmode="discrete" valueType="clr">
                                      <p:cBhvr override="childStyle">
                                        <p:cTn id="25"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8"/>
                                        </p:tgtEl>
                                        <p:attrNameLst>
                                          <p:attrName>fillcolor</p:attrName>
                                        </p:attrNameLst>
                                      </p:cBhvr>
                                      <p:tavLst>
                                        <p:tav tm="0">
                                          <p:val>
                                            <p:clrVal>
                                              <a:schemeClr val="accent2"/>
                                            </p:clrVal>
                                          </p:val>
                                        </p:tav>
                                        <p:tav tm="50000">
                                          <p:val>
                                            <p:clrVal>
                                              <a:schemeClr val="hlink"/>
                                            </p:clrVal>
                                          </p:val>
                                        </p:tav>
                                      </p:tavLst>
                                    </p:anim>
                                    <p:set>
                                      <p:cBhvr>
                                        <p:cTn id="27" dur="80"/>
                                        <p:tgtEl>
                                          <p:spTgt spid="8"/>
                                        </p:tgtEl>
                                        <p:attrNameLst>
                                          <p:attrName>fill.type</p:attrName>
                                        </p:attrNameLst>
                                      </p:cBhvr>
                                      <p:to>
                                        <p:strVal val="solid"/>
                                      </p:to>
                                    </p:set>
                                  </p:childTnLst>
                                </p:cTn>
                              </p:par>
                            </p:childTnLst>
                          </p:cTn>
                        </p:par>
                        <p:par>
                          <p:cTn id="28" fill="hold">
                            <p:stCondLst>
                              <p:cond delay="840"/>
                            </p:stCondLst>
                            <p:childTnLst>
                              <p:par>
                                <p:cTn id="29" presetID="27" presetClass="entr" presetSubtype="0" fill="hold" grpId="0" nodeType="afterEffect">
                                  <p:stCondLst>
                                    <p:cond delay="0"/>
                                  </p:stCondLst>
                                  <p:iterate type="lt">
                                    <p:tmPct val="50000"/>
                                  </p:iterate>
                                  <p:childTnLst>
                                    <p:set>
                                      <p:cBhvr>
                                        <p:cTn id="30" dur="1" fill="hold">
                                          <p:stCondLst>
                                            <p:cond delay="0"/>
                                          </p:stCondLst>
                                        </p:cTn>
                                        <p:tgtEl>
                                          <p:spTgt spid="10"/>
                                        </p:tgtEl>
                                        <p:attrNameLst>
                                          <p:attrName>style.visibility</p:attrName>
                                        </p:attrNameLst>
                                      </p:cBhvr>
                                      <p:to>
                                        <p:strVal val="visible"/>
                                      </p:to>
                                    </p:set>
                                    <p:anim calcmode="discrete" valueType="clr">
                                      <p:cBhvr override="childStyle">
                                        <p:cTn id="31"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10"/>
                                        </p:tgtEl>
                                        <p:attrNameLst>
                                          <p:attrName>fillcolor</p:attrName>
                                        </p:attrNameLst>
                                      </p:cBhvr>
                                      <p:tavLst>
                                        <p:tav tm="0">
                                          <p:val>
                                            <p:clrVal>
                                              <a:schemeClr val="accent2"/>
                                            </p:clrVal>
                                          </p:val>
                                        </p:tav>
                                        <p:tav tm="50000">
                                          <p:val>
                                            <p:clrVal>
                                              <a:schemeClr val="hlink"/>
                                            </p:clrVal>
                                          </p:val>
                                        </p:tav>
                                      </p:tavLst>
                                    </p:anim>
                                    <p:set>
                                      <p:cBhvr>
                                        <p:cTn id="33"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77A0-6663-DC44-AE1D-825C7E04EA3A}"/>
            </a:ext>
          </a:extLst>
        </p:cNvPr>
        <p:cNvGrpSpPr/>
        <p:nvPr/>
      </p:nvGrpSpPr>
      <p:grpSpPr>
        <a:xfrm>
          <a:off x="0" y="0"/>
          <a:ext cx="0" cy="0"/>
          <a:chOff x="0" y="0"/>
          <a:chExt cx="0" cy="0"/>
        </a:xfrm>
      </p:grpSpPr>
      <p:sp>
        <p:nvSpPr>
          <p:cNvPr id="12" name="TextBox 11"/>
          <p:cNvSpPr txBox="1"/>
          <p:nvPr/>
        </p:nvSpPr>
        <p:spPr>
          <a:xfrm>
            <a:off x="0" y="1837116"/>
            <a:ext cx="3286116" cy="553994"/>
          </a:xfrm>
          <a:prstGeom prst="rect">
            <a:avLst/>
          </a:prstGeom>
          <a:noFill/>
        </p:spPr>
        <p:txBody>
          <a:bodyPr wrap="square" lIns="121917" tIns="60958" rIns="121917" bIns="60958"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Luyện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13" name="TextBox 12"/>
          <p:cNvSpPr txBox="1"/>
          <p:nvPr/>
        </p:nvSpPr>
        <p:spPr>
          <a:xfrm>
            <a:off x="0" y="2302422"/>
            <a:ext cx="3326524" cy="553994"/>
          </a:xfrm>
          <a:prstGeom prst="rect">
            <a:avLst/>
          </a:prstGeom>
          <a:noFill/>
        </p:spPr>
        <p:txBody>
          <a:bodyPr wrap="square" lIns="121917" tIns="60958" rIns="121917" bIns="60958"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Luyện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đọc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từ</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khó</a:t>
            </a:r>
            <a:r>
              <a:rPr lang="en-US" sz="2800" b="1" dirty="0">
                <a:solidFill>
                  <a:srgbClr val="0000FF"/>
                </a:solidFill>
                <a:latin typeface="Times New Roman" pitchFamily="18" charset="0"/>
                <a:cs typeface="Times New Roman" pitchFamily="18" charset="0"/>
              </a:rPr>
              <a:t>:</a:t>
            </a:r>
            <a:endParaRPr lang="vi-VN" sz="2800" b="1" dirty="0">
              <a:solidFill>
                <a:srgbClr val="0000FF"/>
              </a:solidFill>
              <a:latin typeface="Times New Roman" pitchFamily="18" charset="0"/>
              <a:cs typeface="Times New Roman" pitchFamily="18" charset="0"/>
            </a:endParaRPr>
          </a:p>
        </p:txBody>
      </p:sp>
      <p:sp>
        <p:nvSpPr>
          <p:cNvPr id="14" name="TextBox 13"/>
          <p:cNvSpPr txBox="1"/>
          <p:nvPr/>
        </p:nvSpPr>
        <p:spPr>
          <a:xfrm>
            <a:off x="3310759" y="2267276"/>
            <a:ext cx="8881241" cy="1415768"/>
          </a:xfrm>
          <a:prstGeom prst="rect">
            <a:avLst/>
          </a:prstGeom>
          <a:noFill/>
        </p:spPr>
        <p:txBody>
          <a:bodyPr wrap="square" lIns="121917" tIns="60958" rIns="121917" bIns="60958" rtlCol="0">
            <a:spAutoFit/>
          </a:bodyPr>
          <a:lstStyle/>
          <a:p>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Loanh</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quanh</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lúp</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súp</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dưới</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chân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màu</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sắc</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sặc</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sỡ</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rực</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lên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gọn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ghẽ</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len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lách</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mải</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miết</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rừng</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khộp</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giang</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sơn</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vàng</a:t>
            </a: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cs typeface="Times New Roman" pitchFamily="18" charset="0"/>
              </a:rPr>
              <a:t>rợi</a:t>
            </a:r>
            <a:r>
              <a:rPr lang="en-US" sz="2800" b="1" dirty="0">
                <a:solidFill>
                  <a:srgbClr val="009900"/>
                </a:solidFill>
                <a:latin typeface="Times New Roman" pitchFamily="18" charset="0"/>
                <a:cs typeface="Times New Roman" pitchFamily="18" charset="0"/>
              </a:rPr>
              <a:t>,…</a:t>
            </a:r>
          </a:p>
        </p:txBody>
      </p:sp>
      <p:sp>
        <p:nvSpPr>
          <p:cNvPr id="15" name="TextBox 14"/>
          <p:cNvSpPr txBox="1"/>
          <p:nvPr/>
        </p:nvSpPr>
        <p:spPr>
          <a:xfrm>
            <a:off x="0" y="3634671"/>
            <a:ext cx="2209800" cy="553994"/>
          </a:xfrm>
          <a:prstGeom prst="rect">
            <a:avLst/>
          </a:prstGeom>
          <a:noFill/>
        </p:spPr>
        <p:txBody>
          <a:bodyPr wrap="square" lIns="121917" tIns="60958" rIns="121917" bIns="60958"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Ngắt</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câu</a:t>
            </a:r>
            <a:r>
              <a:rPr lang="en-US" sz="2800" b="1" dirty="0">
                <a:solidFill>
                  <a:srgbClr val="0000FF"/>
                </a:solidFill>
                <a:latin typeface="Times New Roman" pitchFamily="18" charset="0"/>
                <a:cs typeface="Times New Roman" pitchFamily="18" charset="0"/>
              </a:rPr>
              <a:t> :</a:t>
            </a:r>
            <a:endParaRPr lang="vi-VN" sz="2800" b="1" dirty="0">
              <a:solidFill>
                <a:srgbClr val="0000FF"/>
              </a:solidFill>
              <a:latin typeface="Times New Roman" pitchFamily="18" charset="0"/>
              <a:cs typeface="Times New Roman" pitchFamily="18" charset="0"/>
            </a:endParaRPr>
          </a:p>
        </p:txBody>
      </p:sp>
      <p:sp>
        <p:nvSpPr>
          <p:cNvPr id="16" name="TextBox 15"/>
          <p:cNvSpPr txBox="1"/>
          <p:nvPr/>
        </p:nvSpPr>
        <p:spPr>
          <a:xfrm>
            <a:off x="2118360" y="3605770"/>
            <a:ext cx="10073640" cy="984881"/>
          </a:xfrm>
          <a:prstGeom prst="rect">
            <a:avLst/>
          </a:prstGeom>
          <a:noFill/>
        </p:spPr>
        <p:txBody>
          <a:bodyPr wrap="square" lIns="121917" tIns="60958" rIns="121917" bIns="60958" rtlCol="0">
            <a:spAutoFit/>
          </a:bodyPr>
          <a:lstStyle/>
          <a:p>
            <a:pPr algn="just"/>
            <a:r>
              <a:rPr lang="vi-VN" sz="2800" b="1" dirty="0">
                <a:solidFill>
                  <a:srgbClr val="008000"/>
                </a:solidFill>
                <a:latin typeface="Times New Roman" pitchFamily="18" charset="0"/>
                <a:ea typeface="Calibri" panose="020F0502020204030204" pitchFamily="34" charset="0"/>
                <a:cs typeface="Times New Roman" pitchFamily="18" charset="0"/>
              </a:rPr>
              <a:t>Tôi có cảm giác</a:t>
            </a:r>
            <a:r>
              <a:rPr lang="en-US" sz="2800" b="1" dirty="0">
                <a:solidFill>
                  <a:srgbClr val="FF0000"/>
                </a:solidFill>
                <a:latin typeface="Times New Roman" pitchFamily="18" charset="0"/>
                <a:ea typeface="Calibri" panose="020F0502020204030204" pitchFamily="34" charset="0"/>
                <a:cs typeface="Times New Roman" pitchFamily="18" charset="0"/>
              </a:rPr>
              <a:t>/</a:t>
            </a:r>
            <a:r>
              <a:rPr lang="vi-VN" sz="2800" b="1" dirty="0">
                <a:solidFill>
                  <a:srgbClr val="008000"/>
                </a:solidFill>
                <a:latin typeface="Times New Roman" pitchFamily="18" charset="0"/>
                <a:ea typeface="Calibri" panose="020F0502020204030204" pitchFamily="34" charset="0"/>
                <a:cs typeface="Times New Roman" pitchFamily="18" charset="0"/>
              </a:rPr>
              <a:t> mình là một người khổng lồ</a:t>
            </a:r>
            <a:r>
              <a:rPr lang="en-US" sz="2800" b="1" dirty="0">
                <a:solidFill>
                  <a:srgbClr val="FF0000"/>
                </a:solidFill>
                <a:latin typeface="Times New Roman" pitchFamily="18" charset="0"/>
                <a:ea typeface="Calibri" panose="020F0502020204030204" pitchFamily="34" charset="0"/>
                <a:cs typeface="Times New Roman" pitchFamily="18" charset="0"/>
              </a:rPr>
              <a:t>/</a:t>
            </a:r>
            <a:r>
              <a:rPr lang="vi-VN" sz="2800" b="1" dirty="0">
                <a:solidFill>
                  <a:srgbClr val="008000"/>
                </a:solidFill>
                <a:latin typeface="Times New Roman" pitchFamily="18" charset="0"/>
                <a:ea typeface="Calibri" panose="020F0502020204030204" pitchFamily="34" charset="0"/>
                <a:cs typeface="Times New Roman" pitchFamily="18" charset="0"/>
              </a:rPr>
              <a:t> đi lạc vào kinh đô của vương quốc những người tí hon.</a:t>
            </a:r>
            <a:r>
              <a:rPr lang="en-US" sz="2800" b="1" dirty="0">
                <a:solidFill>
                  <a:srgbClr val="FF0000"/>
                </a:solidFill>
                <a:latin typeface="Times New Roman" pitchFamily="18" charset="0"/>
                <a:ea typeface="Calibri" panose="020F0502020204030204" pitchFamily="34" charset="0"/>
                <a:cs typeface="Times New Roman" pitchFamily="18" charset="0"/>
              </a:rPr>
              <a:t>//</a:t>
            </a:r>
            <a:endParaRPr lang="en-US" sz="2800" b="1" dirty="0">
              <a:solidFill>
                <a:srgbClr val="FF0000"/>
              </a:solidFill>
              <a:latin typeface="Times New Roman" pitchFamily="18" charset="0"/>
              <a:ea typeface="Cambria" panose="02040503050406030204" pitchFamily="18" charset="0"/>
              <a:cs typeface="Times New Roman" pitchFamily="18" charset="0"/>
            </a:endParaRPr>
          </a:p>
        </p:txBody>
      </p:sp>
      <p:sp>
        <p:nvSpPr>
          <p:cNvPr id="17" name="TextBox 16"/>
          <p:cNvSpPr txBox="1"/>
          <p:nvPr/>
        </p:nvSpPr>
        <p:spPr>
          <a:xfrm>
            <a:off x="0" y="4726070"/>
            <a:ext cx="3786183" cy="553994"/>
          </a:xfrm>
          <a:prstGeom prst="rect">
            <a:avLst/>
          </a:prstGeom>
          <a:noFill/>
        </p:spPr>
        <p:txBody>
          <a:bodyPr wrap="square" lIns="121917" tIns="60958" rIns="121917" bIns="60958" rtlCol="0">
            <a:spAutoFit/>
          </a:bodyPr>
          <a:lstStyle/>
          <a:p>
            <a:r>
              <a:rPr lang="vi-VN" sz="2800" b="1" dirty="0">
                <a:solidFill>
                  <a:srgbClr val="0000FF"/>
                </a:solidFill>
                <a:latin typeface="Times New Roman" pitchFamily="18" charset="0"/>
                <a:cs typeface="Times New Roman" pitchFamily="18" charset="0"/>
              </a:rPr>
              <a:t>* Giải nghĩa từ:</a:t>
            </a:r>
          </a:p>
        </p:txBody>
      </p:sp>
      <p:sp>
        <p:nvSpPr>
          <p:cNvPr id="19" name="TextBox 18"/>
          <p:cNvSpPr txBox="1"/>
          <p:nvPr/>
        </p:nvSpPr>
        <p:spPr>
          <a:xfrm>
            <a:off x="0" y="1286740"/>
            <a:ext cx="2952728" cy="553994"/>
          </a:xfrm>
          <a:prstGeom prst="rect">
            <a:avLst/>
          </a:prstGeom>
          <a:noFill/>
        </p:spPr>
        <p:txBody>
          <a:bodyPr wrap="square" lIns="121917" tIns="60958" rIns="121917" bIns="60958" rtlCol="0">
            <a:spAutoFit/>
          </a:bodyPr>
          <a:lstStyle/>
          <a:p>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Chia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đoạn</a:t>
            </a:r>
            <a:r>
              <a:rPr lang="en-US" sz="2800" b="1" dirty="0">
                <a:solidFill>
                  <a:srgbClr val="0000FF"/>
                </a:solidFill>
                <a:latin typeface="Times New Roman" pitchFamily="18" charset="0"/>
                <a:cs typeface="Times New Roman" pitchFamily="18" charset="0"/>
              </a:rPr>
              <a:t>:</a:t>
            </a:r>
          </a:p>
        </p:txBody>
      </p:sp>
      <p:sp>
        <p:nvSpPr>
          <p:cNvPr id="25" name="TextBox 24"/>
          <p:cNvSpPr txBox="1"/>
          <p:nvPr/>
        </p:nvSpPr>
        <p:spPr>
          <a:xfrm>
            <a:off x="0" y="5241012"/>
            <a:ext cx="1923393" cy="553994"/>
          </a:xfrm>
          <a:prstGeom prst="rect">
            <a:avLst/>
          </a:prstGeom>
          <a:noFill/>
        </p:spPr>
        <p:txBody>
          <a:bodyPr wrap="square" lIns="121917" tIns="60958" rIns="121917" bIns="60958" rtlCol="0">
            <a:spAutoFit/>
          </a:bodyPr>
          <a:lstStyle/>
          <a:p>
            <a:pPr lvl="0">
              <a:defRPr/>
            </a:pPr>
            <a:r>
              <a:rPr lang="en-US" sz="2800" b="1" dirty="0">
                <a:solidFill>
                  <a:srgbClr val="009900"/>
                </a:solidFill>
                <a:latin typeface="Times New Roman" pitchFamily="18" charset="0"/>
                <a:cs typeface="Times New Roman" pitchFamily="18" charset="0"/>
              </a:rPr>
              <a:t>- </a:t>
            </a:r>
            <a:r>
              <a:rPr lang="en-US" sz="2800" b="1" dirty="0" err="1">
                <a:solidFill>
                  <a:srgbClr val="009900"/>
                </a:solidFill>
                <a:latin typeface="Times New Roman" pitchFamily="18" charset="0"/>
                <a:ea typeface="Cambria" panose="02040503050406030204" pitchFamily="18" charset="0"/>
                <a:cs typeface="Times New Roman" pitchFamily="18" charset="0"/>
              </a:rPr>
              <a:t>Tân</a:t>
            </a:r>
            <a:r>
              <a:rPr lang="en-US" sz="2800" b="1" dirty="0">
                <a:solidFill>
                  <a:srgbClr val="009900"/>
                </a:solidFill>
                <a:latin typeface="Times New Roman" pitchFamily="18" charset="0"/>
                <a:ea typeface="Cambria" panose="02040503050406030204" pitchFamily="18" charset="0"/>
                <a:cs typeface="Times New Roman" pitchFamily="18" charset="0"/>
              </a:rPr>
              <a:t> </a:t>
            </a:r>
            <a:r>
              <a:rPr lang="en-US" sz="2800" b="1" dirty="0" err="1">
                <a:solidFill>
                  <a:srgbClr val="009900"/>
                </a:solidFill>
                <a:latin typeface="Times New Roman" pitchFamily="18" charset="0"/>
                <a:ea typeface="Cambria" panose="02040503050406030204" pitchFamily="18" charset="0"/>
                <a:cs typeface="Times New Roman" pitchFamily="18" charset="0"/>
              </a:rPr>
              <a:t>kì</a:t>
            </a:r>
            <a:r>
              <a:rPr lang="en-US" sz="2800" b="1" dirty="0">
                <a:solidFill>
                  <a:srgbClr val="009900"/>
                </a:solidFill>
                <a:latin typeface="Times New Roman" pitchFamily="18" charset="0"/>
                <a:ea typeface="Cambria" panose="02040503050406030204" pitchFamily="18" charset="0"/>
                <a:cs typeface="Times New Roman" pitchFamily="18" charset="0"/>
              </a:rPr>
              <a:t>:</a:t>
            </a:r>
            <a:endParaRPr lang="vi-VN" sz="2800" b="1" dirty="0">
              <a:solidFill>
                <a:srgbClr val="009900"/>
              </a:solidFill>
              <a:latin typeface="Times New Roman" pitchFamily="18" charset="0"/>
              <a:ea typeface="Cambria" panose="02040503050406030204" pitchFamily="18" charset="0"/>
              <a:cs typeface="Times New Roman" pitchFamily="18" charset="0"/>
            </a:endParaRPr>
          </a:p>
        </p:txBody>
      </p:sp>
      <p:sp>
        <p:nvSpPr>
          <p:cNvPr id="26" name="TextBox 25"/>
          <p:cNvSpPr txBox="1"/>
          <p:nvPr/>
        </p:nvSpPr>
        <p:spPr>
          <a:xfrm>
            <a:off x="0" y="5763376"/>
            <a:ext cx="4000485" cy="553994"/>
          </a:xfrm>
          <a:prstGeom prst="rect">
            <a:avLst/>
          </a:prstGeom>
          <a:noFill/>
        </p:spPr>
        <p:txBody>
          <a:bodyPr wrap="square" lIns="121917" tIns="60958" rIns="121917" bIns="60958" rtlCol="0">
            <a:spAutoFit/>
          </a:bodyPr>
          <a:lstStyle/>
          <a:p>
            <a:pPr lvl="0"/>
            <a:r>
              <a:rPr lang="en-US" sz="2800" b="1" dirty="0">
                <a:solidFill>
                  <a:srgbClr val="009900"/>
                </a:solidFill>
                <a:latin typeface="Times New Roman" pitchFamily="18" charset="0"/>
                <a:ea typeface="Arial-Rounded" panose="020B0500000000000000" pitchFamily="34" charset="0"/>
                <a:cs typeface="Times New Roman" pitchFamily="18" charset="0"/>
              </a:rPr>
              <a:t>- </a:t>
            </a:r>
            <a:r>
              <a:rPr lang="en-US" sz="2800" b="1" dirty="0" err="1">
                <a:solidFill>
                  <a:srgbClr val="009900"/>
                </a:solidFill>
                <a:latin typeface="Times New Roman" pitchFamily="18" charset="0"/>
                <a:ea typeface="Cambria" panose="02040503050406030204" pitchFamily="18" charset="0"/>
                <a:cs typeface="Times New Roman" pitchFamily="18" charset="0"/>
              </a:rPr>
              <a:t>Rừng</a:t>
            </a:r>
            <a:r>
              <a:rPr lang="en-US" sz="2800" b="1" dirty="0">
                <a:solidFill>
                  <a:srgbClr val="009900"/>
                </a:solidFill>
                <a:latin typeface="Times New Roman" pitchFamily="18" charset="0"/>
                <a:ea typeface="Cambria" panose="02040503050406030204" pitchFamily="18" charset="0"/>
                <a:cs typeface="Times New Roman" pitchFamily="18" charset="0"/>
              </a:rPr>
              <a:t> </a:t>
            </a:r>
            <a:r>
              <a:rPr lang="en-US" sz="2800" b="1" dirty="0" err="1">
                <a:solidFill>
                  <a:srgbClr val="009900"/>
                </a:solidFill>
                <a:latin typeface="Times New Roman" pitchFamily="18" charset="0"/>
                <a:ea typeface="Cambria" panose="02040503050406030204" pitchFamily="18" charset="0"/>
                <a:cs typeface="Times New Roman" pitchFamily="18" charset="0"/>
              </a:rPr>
              <a:t>khộp</a:t>
            </a:r>
            <a:r>
              <a:rPr lang="en-US" sz="2800" b="1" dirty="0">
                <a:solidFill>
                  <a:srgbClr val="009900"/>
                </a:solidFill>
                <a:latin typeface="Times New Roman" pitchFamily="18" charset="0"/>
                <a:ea typeface="Cambria" panose="02040503050406030204" pitchFamily="18" charset="0"/>
                <a:cs typeface="Times New Roman" pitchFamily="18" charset="0"/>
              </a:rPr>
              <a:t>:</a:t>
            </a:r>
          </a:p>
        </p:txBody>
      </p:sp>
      <p:sp>
        <p:nvSpPr>
          <p:cNvPr id="24" name="TextBox 23"/>
          <p:cNvSpPr txBox="1"/>
          <p:nvPr/>
        </p:nvSpPr>
        <p:spPr>
          <a:xfrm>
            <a:off x="2137387" y="1296339"/>
            <a:ext cx="4126253" cy="553994"/>
          </a:xfrm>
          <a:prstGeom prst="rect">
            <a:avLst/>
          </a:prstGeom>
          <a:noFill/>
        </p:spPr>
        <p:txBody>
          <a:bodyPr wrap="square" lIns="121917" tIns="60958" rIns="121917" bIns="60958" rtlCol="0">
            <a:spAutoFit/>
          </a:bodyPr>
          <a:lstStyle/>
          <a:p>
            <a:r>
              <a:rPr lang="en-US" sz="2800" b="1" dirty="0">
                <a:solidFill>
                  <a:srgbClr val="009900"/>
                </a:solidFill>
                <a:latin typeface="Times New Roman" pitchFamily="18" charset="0"/>
                <a:cs typeface="Times New Roman" pitchFamily="18" charset="0"/>
              </a:rPr>
              <a:t>3 </a:t>
            </a:r>
            <a:r>
              <a:rPr lang="en-US" sz="2800" b="1" dirty="0" err="1">
                <a:solidFill>
                  <a:srgbClr val="009900"/>
                </a:solidFill>
                <a:latin typeface="Times New Roman" pitchFamily="18" charset="0"/>
                <a:cs typeface="Times New Roman" pitchFamily="18" charset="0"/>
              </a:rPr>
              <a:t>đoạn</a:t>
            </a:r>
            <a:r>
              <a:rPr lang="en-US" sz="2800" b="1" dirty="0">
                <a:solidFill>
                  <a:srgbClr val="009900"/>
                </a:solidFill>
                <a:latin typeface="Times New Roman" pitchFamily="18" charset="0"/>
                <a:cs typeface="Times New Roman" pitchFamily="18" charset="0"/>
              </a:rPr>
              <a:t>.</a:t>
            </a:r>
          </a:p>
        </p:txBody>
      </p:sp>
      <p:sp>
        <p:nvSpPr>
          <p:cNvPr id="30" name="TextBox 29"/>
          <p:cNvSpPr txBox="1"/>
          <p:nvPr/>
        </p:nvSpPr>
        <p:spPr>
          <a:xfrm>
            <a:off x="0" y="6304006"/>
            <a:ext cx="8286765" cy="553994"/>
          </a:xfrm>
          <a:prstGeom prst="rect">
            <a:avLst/>
          </a:prstGeom>
          <a:noFill/>
        </p:spPr>
        <p:txBody>
          <a:bodyPr wrap="square" lIns="121917" tIns="60958" rIns="121917" bIns="60958" rtlCol="0">
            <a:spAutoFit/>
          </a:bodyPr>
          <a:lstStyle/>
          <a:p>
            <a:pPr lvl="1"/>
            <a:r>
              <a:rPr lang="en-US" sz="2800" b="1" dirty="0">
                <a:solidFill>
                  <a:srgbClr val="009900"/>
                </a:solidFill>
                <a:latin typeface="Times New Roman" pitchFamily="18" charset="0"/>
                <a:ea typeface="Cambria" panose="02040503050406030204" pitchFamily="18" charset="0"/>
                <a:cs typeface="Times New Roman" pitchFamily="18" charset="0"/>
              </a:rPr>
              <a:t>- </a:t>
            </a:r>
            <a:r>
              <a:rPr lang="en-US" sz="2800" b="1" dirty="0" err="1">
                <a:solidFill>
                  <a:srgbClr val="009900"/>
                </a:solidFill>
                <a:latin typeface="Times New Roman" pitchFamily="18" charset="0"/>
                <a:ea typeface="Cambria" panose="02040503050406030204" pitchFamily="18" charset="0"/>
                <a:cs typeface="Times New Roman" pitchFamily="18" charset="0"/>
              </a:rPr>
              <a:t>Mang</a:t>
            </a:r>
            <a:r>
              <a:rPr lang="en-US" sz="2800" b="1" dirty="0">
                <a:solidFill>
                  <a:srgbClr val="009900"/>
                </a:solidFill>
                <a:latin typeface="Times New Roman" pitchFamily="18" charset="0"/>
                <a:ea typeface="Cambria" panose="02040503050406030204" pitchFamily="18" charset="0"/>
                <a:cs typeface="Times New Roman" pitchFamily="18" charset="0"/>
              </a:rPr>
              <a:t>: </a:t>
            </a:r>
          </a:p>
        </p:txBody>
      </p:sp>
      <p:sp>
        <p:nvSpPr>
          <p:cNvPr id="20" name="TextBox 19"/>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8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22" name="TextBox 21"/>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23" name="TextBox 22"/>
          <p:cNvSpPr txBox="1"/>
          <p:nvPr/>
        </p:nvSpPr>
        <p:spPr>
          <a:xfrm>
            <a:off x="0" y="91440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Kì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xanh</a:t>
            </a:r>
            <a:endParaRPr lang="en-US" sz="2800" b="1" dirty="0">
              <a:solidFill>
                <a:srgbClr val="FF0000"/>
              </a:solidFill>
              <a:latin typeface="Times New Roman" pitchFamily="18" charset="0"/>
              <a:cs typeface="Times New Roman" pitchFamily="18" charset="0"/>
            </a:endParaRPr>
          </a:p>
        </p:txBody>
      </p:sp>
      <p:sp>
        <p:nvSpPr>
          <p:cNvPr id="28" name="TextBox 27"/>
          <p:cNvSpPr txBox="1"/>
          <p:nvPr/>
        </p:nvSpPr>
        <p:spPr>
          <a:xfrm>
            <a:off x="1749971" y="5228223"/>
            <a:ext cx="6258910" cy="523220"/>
          </a:xfrm>
          <a:prstGeom prst="rect">
            <a:avLst/>
          </a:prstGeom>
          <a:noFill/>
        </p:spPr>
        <p:txBody>
          <a:bodyPr wrap="square" rtlCol="0">
            <a:spAutoFit/>
          </a:bodyPr>
          <a:lstStyle/>
          <a:p>
            <a:r>
              <a:rPr lang="en-US" sz="2800" b="1" dirty="0" err="1">
                <a:latin typeface="Times New Roman" pitchFamily="18" charset="0"/>
                <a:cs typeface="Times New Roman" pitchFamily="18" charset="0"/>
              </a:rPr>
              <a:t>Mới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lạ</a:t>
            </a:r>
            <a:endParaRPr lang="en-US" sz="2800" b="1" dirty="0">
              <a:latin typeface="Times New Roman" pitchFamily="18" charset="0"/>
              <a:cs typeface="Times New Roman" pitchFamily="18" charset="0"/>
            </a:endParaRPr>
          </a:p>
        </p:txBody>
      </p:sp>
    </p:spTree>
    <p:extLst>
      <p:ext uri="{BB962C8B-B14F-4D97-AF65-F5344CB8AC3E}">
        <p14:creationId xmlns:p14="http://schemas.microsoft.com/office/powerpoint/2010/main" val="123052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24"/>
                                        </p:tgtEl>
                                        <p:attrNameLst>
                                          <p:attrName>style.visibility</p:attrName>
                                        </p:attrNameLst>
                                      </p:cBhvr>
                                      <p:to>
                                        <p:strVal val="visible"/>
                                      </p:to>
                                    </p:set>
                                    <p:anim calcmode="discrete" valueType="clr">
                                      <p:cBhvr override="childStyle">
                                        <p:cTn id="14"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24"/>
                                        </p:tgtEl>
                                        <p:attrNameLst>
                                          <p:attrName>fillcolor</p:attrName>
                                        </p:attrNameLst>
                                      </p:cBhvr>
                                      <p:tavLst>
                                        <p:tav tm="0">
                                          <p:val>
                                            <p:clrVal>
                                              <a:schemeClr val="accent2"/>
                                            </p:clrVal>
                                          </p:val>
                                        </p:tav>
                                        <p:tav tm="50000">
                                          <p:val>
                                            <p:clrVal>
                                              <a:schemeClr val="hlink"/>
                                            </p:clrVal>
                                          </p:val>
                                        </p:tav>
                                      </p:tavLst>
                                    </p:anim>
                                    <p:set>
                                      <p:cBhvr>
                                        <p:cTn id="16" dur="80"/>
                                        <p:tgtEl>
                                          <p:spTgt spid="24"/>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2"/>
                                        </p:tgtEl>
                                        <p:attrNameLst>
                                          <p:attrName>style.visibility</p:attrName>
                                        </p:attrNameLst>
                                      </p:cBhvr>
                                      <p:to>
                                        <p:strVal val="visible"/>
                                      </p:to>
                                    </p:set>
                                    <p:anim calcmode="discrete" valueType="clr">
                                      <p:cBhvr override="childStyle">
                                        <p:cTn id="21"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
                                        </p:tgtEl>
                                        <p:attrNameLst>
                                          <p:attrName>fillcolor</p:attrName>
                                        </p:attrNameLst>
                                      </p:cBhvr>
                                      <p:tavLst>
                                        <p:tav tm="0">
                                          <p:val>
                                            <p:clrVal>
                                              <a:schemeClr val="accent2"/>
                                            </p:clrVal>
                                          </p:val>
                                        </p:tav>
                                        <p:tav tm="50000">
                                          <p:val>
                                            <p:clrVal>
                                              <a:schemeClr val="hlink"/>
                                            </p:clrVal>
                                          </p:val>
                                        </p:tav>
                                      </p:tavLst>
                                    </p:anim>
                                    <p:set>
                                      <p:cBhvr>
                                        <p:cTn id="23" dur="80"/>
                                        <p:tgtEl>
                                          <p:spTgt spid="12"/>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3"/>
                                        </p:tgtEl>
                                        <p:attrNameLst>
                                          <p:attrName>style.visibility</p:attrName>
                                        </p:attrNameLst>
                                      </p:cBhvr>
                                      <p:to>
                                        <p:strVal val="visible"/>
                                      </p:to>
                                    </p:set>
                                    <p:anim calcmode="discrete" valueType="clr">
                                      <p:cBhvr override="childStyle">
                                        <p:cTn id="28" dur="80"/>
                                        <p:tgtEl>
                                          <p:spTgt spid="13"/>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3"/>
                                        </p:tgtEl>
                                        <p:attrNameLst>
                                          <p:attrName>fillcolor</p:attrName>
                                        </p:attrNameLst>
                                      </p:cBhvr>
                                      <p:tavLst>
                                        <p:tav tm="0">
                                          <p:val>
                                            <p:clrVal>
                                              <a:schemeClr val="accent2"/>
                                            </p:clrVal>
                                          </p:val>
                                        </p:tav>
                                        <p:tav tm="50000">
                                          <p:val>
                                            <p:clrVal>
                                              <a:schemeClr val="hlink"/>
                                            </p:clrVal>
                                          </p:val>
                                        </p:tav>
                                      </p:tavLst>
                                    </p:anim>
                                    <p:set>
                                      <p:cBhvr>
                                        <p:cTn id="30" dur="80"/>
                                        <p:tgtEl>
                                          <p:spTgt spid="13"/>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4"/>
                                        </p:tgtEl>
                                        <p:attrNameLst>
                                          <p:attrName>style.visibility</p:attrName>
                                        </p:attrNameLst>
                                      </p:cBhvr>
                                      <p:to>
                                        <p:strVal val="visible"/>
                                      </p:to>
                                    </p:set>
                                    <p:anim calcmode="discrete" valueType="clr">
                                      <p:cBhvr override="childStyle">
                                        <p:cTn id="35" dur="80"/>
                                        <p:tgtEl>
                                          <p:spTgt spid="14"/>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4"/>
                                        </p:tgtEl>
                                        <p:attrNameLst>
                                          <p:attrName>fillcolor</p:attrName>
                                        </p:attrNameLst>
                                      </p:cBhvr>
                                      <p:tavLst>
                                        <p:tav tm="0">
                                          <p:val>
                                            <p:clrVal>
                                              <a:schemeClr val="accent2"/>
                                            </p:clrVal>
                                          </p:val>
                                        </p:tav>
                                        <p:tav tm="50000">
                                          <p:val>
                                            <p:clrVal>
                                              <a:schemeClr val="hlink"/>
                                            </p:clrVal>
                                          </p:val>
                                        </p:tav>
                                      </p:tavLst>
                                    </p:anim>
                                    <p:set>
                                      <p:cBhvr>
                                        <p:cTn id="37" dur="80"/>
                                        <p:tgtEl>
                                          <p:spTgt spid="14"/>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15"/>
                                        </p:tgtEl>
                                        <p:attrNameLst>
                                          <p:attrName>style.visibility</p:attrName>
                                        </p:attrNameLst>
                                      </p:cBhvr>
                                      <p:to>
                                        <p:strVal val="visible"/>
                                      </p:to>
                                    </p:set>
                                    <p:anim calcmode="discrete" valueType="clr">
                                      <p:cBhvr override="childStyle">
                                        <p:cTn id="42"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5"/>
                                        </p:tgtEl>
                                        <p:attrNameLst>
                                          <p:attrName>fillcolor</p:attrName>
                                        </p:attrNameLst>
                                      </p:cBhvr>
                                      <p:tavLst>
                                        <p:tav tm="0">
                                          <p:val>
                                            <p:clrVal>
                                              <a:schemeClr val="accent2"/>
                                            </p:clrVal>
                                          </p:val>
                                        </p:tav>
                                        <p:tav tm="50000">
                                          <p:val>
                                            <p:clrVal>
                                              <a:schemeClr val="hlink"/>
                                            </p:clrVal>
                                          </p:val>
                                        </p:tav>
                                      </p:tavLst>
                                    </p:anim>
                                    <p:set>
                                      <p:cBhvr>
                                        <p:cTn id="44" dur="80"/>
                                        <p:tgtEl>
                                          <p:spTgt spid="15"/>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grpId="0" nodeType="clickEffect">
                                  <p:stCondLst>
                                    <p:cond delay="0"/>
                                  </p:stCondLst>
                                  <p:iterate type="lt">
                                    <p:tmPct val="50000"/>
                                  </p:iterate>
                                  <p:childTnLst>
                                    <p:set>
                                      <p:cBhvr>
                                        <p:cTn id="48" dur="1" fill="hold">
                                          <p:stCondLst>
                                            <p:cond delay="0"/>
                                          </p:stCondLst>
                                        </p:cTn>
                                        <p:tgtEl>
                                          <p:spTgt spid="16"/>
                                        </p:tgtEl>
                                        <p:attrNameLst>
                                          <p:attrName>style.visibility</p:attrName>
                                        </p:attrNameLst>
                                      </p:cBhvr>
                                      <p:to>
                                        <p:strVal val="visible"/>
                                      </p:to>
                                    </p:set>
                                    <p:anim calcmode="discrete" valueType="clr">
                                      <p:cBhvr override="childStyle">
                                        <p:cTn id="49"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6"/>
                                        </p:tgtEl>
                                        <p:attrNameLst>
                                          <p:attrName>fillcolor</p:attrName>
                                        </p:attrNameLst>
                                      </p:cBhvr>
                                      <p:tavLst>
                                        <p:tav tm="0">
                                          <p:val>
                                            <p:clrVal>
                                              <a:schemeClr val="accent2"/>
                                            </p:clrVal>
                                          </p:val>
                                        </p:tav>
                                        <p:tav tm="50000">
                                          <p:val>
                                            <p:clrVal>
                                              <a:schemeClr val="hlink"/>
                                            </p:clrVal>
                                          </p:val>
                                        </p:tav>
                                      </p:tavLst>
                                    </p:anim>
                                    <p:set>
                                      <p:cBhvr>
                                        <p:cTn id="51" dur="80"/>
                                        <p:tgtEl>
                                          <p:spTgt spid="16"/>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grpId="0" nodeType="clickEffect">
                                  <p:stCondLst>
                                    <p:cond delay="0"/>
                                  </p:stCondLst>
                                  <p:iterate type="lt">
                                    <p:tmPct val="50000"/>
                                  </p:iterate>
                                  <p:childTnLst>
                                    <p:set>
                                      <p:cBhvr>
                                        <p:cTn id="55" dur="1" fill="hold">
                                          <p:stCondLst>
                                            <p:cond delay="0"/>
                                          </p:stCondLst>
                                        </p:cTn>
                                        <p:tgtEl>
                                          <p:spTgt spid="17"/>
                                        </p:tgtEl>
                                        <p:attrNameLst>
                                          <p:attrName>style.visibility</p:attrName>
                                        </p:attrNameLst>
                                      </p:cBhvr>
                                      <p:to>
                                        <p:strVal val="visible"/>
                                      </p:to>
                                    </p:set>
                                    <p:anim calcmode="discrete" valueType="clr">
                                      <p:cBhvr override="childStyle">
                                        <p:cTn id="56"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7"/>
                                        </p:tgtEl>
                                        <p:attrNameLst>
                                          <p:attrName>fillcolor</p:attrName>
                                        </p:attrNameLst>
                                      </p:cBhvr>
                                      <p:tavLst>
                                        <p:tav tm="0">
                                          <p:val>
                                            <p:clrVal>
                                              <a:schemeClr val="accent2"/>
                                            </p:clrVal>
                                          </p:val>
                                        </p:tav>
                                        <p:tav tm="50000">
                                          <p:val>
                                            <p:clrVal>
                                              <a:schemeClr val="hlink"/>
                                            </p:clrVal>
                                          </p:val>
                                        </p:tav>
                                      </p:tavLst>
                                    </p:anim>
                                    <p:set>
                                      <p:cBhvr>
                                        <p:cTn id="58" dur="80"/>
                                        <p:tgtEl>
                                          <p:spTgt spid="17"/>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grpId="0" nodeType="clickEffect">
                                  <p:stCondLst>
                                    <p:cond delay="0"/>
                                  </p:stCondLst>
                                  <p:iterate type="lt">
                                    <p:tmPct val="50000"/>
                                  </p:iterate>
                                  <p:childTnLst>
                                    <p:set>
                                      <p:cBhvr>
                                        <p:cTn id="62" dur="1" fill="hold">
                                          <p:stCondLst>
                                            <p:cond delay="0"/>
                                          </p:stCondLst>
                                        </p:cTn>
                                        <p:tgtEl>
                                          <p:spTgt spid="25"/>
                                        </p:tgtEl>
                                        <p:attrNameLst>
                                          <p:attrName>style.visibility</p:attrName>
                                        </p:attrNameLst>
                                      </p:cBhvr>
                                      <p:to>
                                        <p:strVal val="visible"/>
                                      </p:to>
                                    </p:set>
                                    <p:anim calcmode="discrete" valueType="clr">
                                      <p:cBhvr override="childStyle">
                                        <p:cTn id="63"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25"/>
                                        </p:tgtEl>
                                        <p:attrNameLst>
                                          <p:attrName>fillcolor</p:attrName>
                                        </p:attrNameLst>
                                      </p:cBhvr>
                                      <p:tavLst>
                                        <p:tav tm="0">
                                          <p:val>
                                            <p:clrVal>
                                              <a:schemeClr val="accent2"/>
                                            </p:clrVal>
                                          </p:val>
                                        </p:tav>
                                        <p:tav tm="50000">
                                          <p:val>
                                            <p:clrVal>
                                              <a:schemeClr val="hlink"/>
                                            </p:clrVal>
                                          </p:val>
                                        </p:tav>
                                      </p:tavLst>
                                    </p:anim>
                                    <p:set>
                                      <p:cBhvr>
                                        <p:cTn id="65" dur="80"/>
                                        <p:tgtEl>
                                          <p:spTgt spid="25"/>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nodeType="clickEffect">
                                  <p:stCondLst>
                                    <p:cond delay="0"/>
                                  </p:stCondLst>
                                  <p:iterate type="lt">
                                    <p:tmPct val="50000"/>
                                  </p:iterate>
                                  <p:childTnLst>
                                    <p:set>
                                      <p:cBhvr>
                                        <p:cTn id="69" dur="1" fill="hold">
                                          <p:stCondLst>
                                            <p:cond delay="0"/>
                                          </p:stCondLst>
                                        </p:cTn>
                                        <p:tgtEl>
                                          <p:spTgt spid="26"/>
                                        </p:tgtEl>
                                        <p:attrNameLst>
                                          <p:attrName>style.visibility</p:attrName>
                                        </p:attrNameLst>
                                      </p:cBhvr>
                                      <p:to>
                                        <p:strVal val="visible"/>
                                      </p:to>
                                    </p:set>
                                    <p:anim calcmode="discrete" valueType="clr">
                                      <p:cBhvr override="childStyle">
                                        <p:cTn id="70"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26"/>
                                        </p:tgtEl>
                                        <p:attrNameLst>
                                          <p:attrName>fillcolor</p:attrName>
                                        </p:attrNameLst>
                                      </p:cBhvr>
                                      <p:tavLst>
                                        <p:tav tm="0">
                                          <p:val>
                                            <p:clrVal>
                                              <a:schemeClr val="accent2"/>
                                            </p:clrVal>
                                          </p:val>
                                        </p:tav>
                                        <p:tav tm="50000">
                                          <p:val>
                                            <p:clrVal>
                                              <a:schemeClr val="hlink"/>
                                            </p:clrVal>
                                          </p:val>
                                        </p:tav>
                                      </p:tavLst>
                                    </p:anim>
                                    <p:set>
                                      <p:cBhvr>
                                        <p:cTn id="72" dur="80"/>
                                        <p:tgtEl>
                                          <p:spTgt spid="26"/>
                                        </p:tgtEl>
                                        <p:attrNameLst>
                                          <p:attrName>fill.type</p:attrName>
                                        </p:attrNameLst>
                                      </p:cBhvr>
                                      <p:to>
                                        <p:strVal val="solid"/>
                                      </p:to>
                                    </p:set>
                                  </p:childTnLst>
                                </p:cTn>
                              </p:par>
                            </p:childTnLst>
                          </p:cTn>
                        </p:par>
                      </p:childTnLst>
                    </p:cTn>
                  </p:par>
                  <p:par>
                    <p:cTn id="73" fill="hold">
                      <p:stCondLst>
                        <p:cond delay="indefinite"/>
                      </p:stCondLst>
                      <p:childTnLst>
                        <p:par>
                          <p:cTn id="74" fill="hold">
                            <p:stCondLst>
                              <p:cond delay="0"/>
                            </p:stCondLst>
                            <p:childTnLst>
                              <p:par>
                                <p:cTn id="75" presetID="27" presetClass="entr" presetSubtype="0" fill="hold" grpId="0" nodeType="clickEffect">
                                  <p:stCondLst>
                                    <p:cond delay="0"/>
                                  </p:stCondLst>
                                  <p:iterate type="lt">
                                    <p:tmPct val="50000"/>
                                  </p:iterate>
                                  <p:childTnLst>
                                    <p:set>
                                      <p:cBhvr>
                                        <p:cTn id="76" dur="1" fill="hold">
                                          <p:stCondLst>
                                            <p:cond delay="0"/>
                                          </p:stCondLst>
                                        </p:cTn>
                                        <p:tgtEl>
                                          <p:spTgt spid="30"/>
                                        </p:tgtEl>
                                        <p:attrNameLst>
                                          <p:attrName>style.visibility</p:attrName>
                                        </p:attrNameLst>
                                      </p:cBhvr>
                                      <p:to>
                                        <p:strVal val="visible"/>
                                      </p:to>
                                    </p:set>
                                    <p:anim calcmode="discrete" valueType="clr">
                                      <p:cBhvr override="childStyle">
                                        <p:cTn id="77" dur="80"/>
                                        <p:tgtEl>
                                          <p:spTgt spid="30"/>
                                        </p:tgtEl>
                                        <p:attrNameLst>
                                          <p:attrName>style.color</p:attrName>
                                        </p:attrNameLst>
                                      </p:cBhvr>
                                      <p:tavLst>
                                        <p:tav tm="0">
                                          <p:val>
                                            <p:clrVal>
                                              <a:schemeClr val="accent2"/>
                                            </p:clrVal>
                                          </p:val>
                                        </p:tav>
                                        <p:tav tm="50000">
                                          <p:val>
                                            <p:clrVal>
                                              <a:schemeClr val="hlink"/>
                                            </p:clrVal>
                                          </p:val>
                                        </p:tav>
                                      </p:tavLst>
                                    </p:anim>
                                    <p:anim calcmode="discrete" valueType="clr">
                                      <p:cBhvr>
                                        <p:cTn id="78" dur="80"/>
                                        <p:tgtEl>
                                          <p:spTgt spid="30"/>
                                        </p:tgtEl>
                                        <p:attrNameLst>
                                          <p:attrName>fillcolor</p:attrName>
                                        </p:attrNameLst>
                                      </p:cBhvr>
                                      <p:tavLst>
                                        <p:tav tm="0">
                                          <p:val>
                                            <p:clrVal>
                                              <a:schemeClr val="accent2"/>
                                            </p:clrVal>
                                          </p:val>
                                        </p:tav>
                                        <p:tav tm="50000">
                                          <p:val>
                                            <p:clrVal>
                                              <a:schemeClr val="hlink"/>
                                            </p:clrVal>
                                          </p:val>
                                        </p:tav>
                                      </p:tavLst>
                                    </p:anim>
                                    <p:set>
                                      <p:cBhvr>
                                        <p:cTn id="79" dur="80"/>
                                        <p:tgtEl>
                                          <p:spTgt spid="30"/>
                                        </p:tgtEl>
                                        <p:attrNameLst>
                                          <p:attrName>fill.type</p:attrName>
                                        </p:attrNameLst>
                                      </p:cBhvr>
                                      <p:to>
                                        <p:strVal val="solid"/>
                                      </p:to>
                                    </p:set>
                                  </p:childTnLst>
                                </p:cTn>
                              </p:par>
                            </p:childTnLst>
                          </p:cTn>
                        </p:par>
                      </p:childTnLst>
                    </p:cTn>
                  </p:par>
                  <p:par>
                    <p:cTn id="80" fill="hold">
                      <p:stCondLst>
                        <p:cond delay="indefinite"/>
                      </p:stCondLst>
                      <p:childTnLst>
                        <p:par>
                          <p:cTn id="81" fill="hold">
                            <p:stCondLst>
                              <p:cond delay="0"/>
                            </p:stCondLst>
                            <p:childTnLst>
                              <p:par>
                                <p:cTn id="82" presetID="27" presetClass="entr" presetSubtype="0" fill="hold" grpId="0" nodeType="clickEffect">
                                  <p:stCondLst>
                                    <p:cond delay="0"/>
                                  </p:stCondLst>
                                  <p:iterate type="lt">
                                    <p:tmPct val="50000"/>
                                  </p:iterate>
                                  <p:childTnLst>
                                    <p:set>
                                      <p:cBhvr>
                                        <p:cTn id="83" dur="1" fill="hold">
                                          <p:stCondLst>
                                            <p:cond delay="0"/>
                                          </p:stCondLst>
                                        </p:cTn>
                                        <p:tgtEl>
                                          <p:spTgt spid="28"/>
                                        </p:tgtEl>
                                        <p:attrNameLst>
                                          <p:attrName>style.visibility</p:attrName>
                                        </p:attrNameLst>
                                      </p:cBhvr>
                                      <p:to>
                                        <p:strVal val="visible"/>
                                      </p:to>
                                    </p:set>
                                    <p:anim calcmode="discrete" valueType="clr">
                                      <p:cBhvr override="childStyle">
                                        <p:cTn id="84"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85" dur="80"/>
                                        <p:tgtEl>
                                          <p:spTgt spid="28"/>
                                        </p:tgtEl>
                                        <p:attrNameLst>
                                          <p:attrName>fillcolor</p:attrName>
                                        </p:attrNameLst>
                                      </p:cBhvr>
                                      <p:tavLst>
                                        <p:tav tm="0">
                                          <p:val>
                                            <p:clrVal>
                                              <a:schemeClr val="accent2"/>
                                            </p:clrVal>
                                          </p:val>
                                        </p:tav>
                                        <p:tav tm="50000">
                                          <p:val>
                                            <p:clrVal>
                                              <a:schemeClr val="hlink"/>
                                            </p:clrVal>
                                          </p:val>
                                        </p:tav>
                                      </p:tavLst>
                                    </p:anim>
                                    <p:set>
                                      <p:cBhvr>
                                        <p:cTn id="86" dur="80"/>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9" grpId="0"/>
      <p:bldP spid="25" grpId="0"/>
      <p:bldP spid="24" grpId="0"/>
      <p:bldP spid="30"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AF732F-673A-1395-6C35-F4F8E079C427}"/>
              </a:ext>
            </a:extLst>
          </p:cNvPr>
          <p:cNvSpPr txBox="1"/>
          <p:nvPr/>
        </p:nvSpPr>
        <p:spPr>
          <a:xfrm>
            <a:off x="3272567" y="2238831"/>
            <a:ext cx="7791674" cy="2308324"/>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Rừng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khộp</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còn</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gọi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là</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rừng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thư</a:t>
            </a:r>
            <a:r>
              <a:rPr lang="en-US" sz="4800" b="1" dirty="0">
                <a:solidFill>
                  <a:srgbClr val="FF0000"/>
                </a:solidFill>
                <a:latin typeface="Calibri" panose="020F0502020204030204"/>
              </a:rPr>
              <a:t>a </a:t>
            </a:r>
            <a:r>
              <a:rPr lang="en-US" sz="4800" b="1" dirty="0" err="1">
                <a:solidFill>
                  <a:srgbClr val="FF0000"/>
                </a:solidFill>
                <a:latin typeface="Calibri" panose="020F0502020204030204"/>
              </a:rPr>
              <a:t>với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những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cây</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rộng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rụng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lá</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vào</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mùa</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khô</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2"/>
          <a:stretch>
            <a:fillRect/>
          </a:stretch>
        </p:blipFill>
        <p:spPr>
          <a:xfrm>
            <a:off x="1632649" y="780117"/>
            <a:ext cx="9925148" cy="1268078"/>
          </a:xfrm>
          <a:prstGeom prst="rect">
            <a:avLst/>
          </a:prstGeom>
        </p:spPr>
      </p:pic>
      <p:pic>
        <p:nvPicPr>
          <p:cNvPr id="1028" name="Picture 4" descr="Mê hoặc rừng khộp mùa thay lá - Vĩnh Long Online">
            <a:extLst>
              <a:ext uri="{FF2B5EF4-FFF2-40B4-BE49-F238E27FC236}">
                <a16:creationId xmlns:a16="http://schemas.microsoft.com/office/drawing/2014/main" id="{819E659C-AD4A-32CA-5FAF-949578A83C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1170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101255"/>
            <a:ext cx="12192000" cy="492443"/>
          </a:xfrm>
          <a:prstGeom prst="rect">
            <a:avLst/>
          </a:prstGeom>
          <a:noFill/>
        </p:spPr>
        <p:txBody>
          <a:bodyPr wrap="square" rtlCol="0">
            <a:spAutoFit/>
          </a:bodyPr>
          <a:lstStyle/>
          <a:p>
            <a:pPr algn="ct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Rừng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khộp</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Còn</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gọi</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là</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rừng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thưa</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với</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những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cây</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lá</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rộng,rụng</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lá</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vào</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mùa</a:t>
            </a:r>
            <a:r>
              <a:rPr lang="en-US" sz="2600" b="1" dirty="0">
                <a:solidFill>
                  <a:srgbClr val="0000FF"/>
                </a:solidFill>
                <a:latin typeface="Times New Roman" pitchFamily="18" charset="0"/>
                <a:cs typeface="Times New Roman" pitchFamily="18" charset="0"/>
              </a:rPr>
              <a:t> </a:t>
            </a:r>
            <a:r>
              <a:rPr lang="en-US" sz="2600" b="1" dirty="0" err="1">
                <a:solidFill>
                  <a:srgbClr val="0000FF"/>
                </a:solidFill>
                <a:latin typeface="Times New Roman" pitchFamily="18" charset="0"/>
                <a:cs typeface="Times New Roman" pitchFamily="18" charset="0"/>
              </a:rPr>
              <a:t>khô</a:t>
            </a:r>
            <a:r>
              <a:rPr lang="en-US" sz="2600" b="1" dirty="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35500582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AF732F-673A-1395-6C35-F4F8E079C427}"/>
              </a:ext>
            </a:extLst>
          </p:cNvPr>
          <p:cNvSpPr txBox="1"/>
          <p:nvPr/>
        </p:nvSpPr>
        <p:spPr>
          <a:xfrm>
            <a:off x="3435127" y="2228671"/>
            <a:ext cx="7568154" cy="3046988"/>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Mang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0070C0"/>
                </a:solidFill>
                <a:effectLst/>
                <a:uLnTx/>
                <a:uFillTx/>
                <a:latin typeface="Calibri" panose="020F0502020204030204"/>
                <a:cs typeface="Arial"/>
                <a:sym typeface="Arial"/>
              </a:rPr>
              <a:t>hoẵng</a:t>
            </a:r>
            <a:r>
              <a:rPr kumimoji="0" lang="en-US" sz="4800" b="1" i="0" u="none" strike="noStrike" kern="0" cap="none" spc="0" normalizeH="0" baseline="0" noProof="0" dirty="0">
                <a:ln>
                  <a:noFill/>
                </a:ln>
                <a:solidFill>
                  <a:srgbClr val="0070C0"/>
                </a:solidFill>
                <a:effectLst/>
                <a:uLnTx/>
                <a:uFillTx/>
                <a:latin typeface="Calibri" panose="020F0502020204030204"/>
                <a:cs typeface="Arial"/>
                <a:sym typeface="Arial"/>
              </a:rPr>
              <a:t>)</a:t>
            </a:r>
            <a:r>
              <a:rPr kumimoji="0" lang="vi-VN" sz="4800" b="1" i="0" u="none" strike="noStrike" kern="0" cap="none" spc="0" normalizeH="0" baseline="0" noProof="0" dirty="0">
                <a:ln>
                  <a:noFill/>
                </a:ln>
                <a:solidFill>
                  <a:srgbClr val="0070C0"/>
                </a:solidFill>
                <a:effectLst/>
                <a:uLnTx/>
                <a:uFillTx/>
                <a:latin typeface="Calibri" panose="020F0502020204030204"/>
                <a:cs typeface="Arial"/>
                <a:sym typeface="Arial"/>
              </a:rPr>
              <a:t>: </a:t>
            </a:r>
            <a:r>
              <a:rPr kumimoji="0" lang="en-US" sz="4800" b="1" i="0" u="none" strike="noStrike" kern="0" cap="none" spc="0" normalizeH="0" baseline="0" noProof="0" dirty="0" err="1">
                <a:ln>
                  <a:noFill/>
                </a:ln>
                <a:solidFill>
                  <a:srgbClr val="FF0000"/>
                </a:solidFill>
                <a:effectLst/>
                <a:uLnTx/>
                <a:uFillTx/>
                <a:latin typeface="Calibri" panose="020F0502020204030204"/>
                <a:cs typeface="Arial"/>
                <a:sym typeface="Arial"/>
              </a:rPr>
              <a:t>loài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thú</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cùng</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họ</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với</a:t>
            </a:r>
            <a:r>
              <a:rPr kumimoji="0" lang="en-US" sz="4800" b="1" i="0" u="none" strike="noStrike" kern="0" cap="none" spc="0" normalizeH="0" noProof="0" dirty="0">
                <a:ln>
                  <a:noFill/>
                </a:ln>
                <a:solidFill>
                  <a:srgbClr val="FF0000"/>
                </a:solidFill>
                <a:effectLst/>
                <a:uLnTx/>
                <a:uFillTx/>
                <a:latin typeface="Calibri" panose="020F0502020204030204"/>
                <a:cs typeface="Arial"/>
                <a:sym typeface="Arial"/>
              </a:rPr>
              <a:t> </a:t>
            </a:r>
            <a:r>
              <a:rPr kumimoji="0" lang="en-US" sz="4800" b="1" i="0" u="none" strike="noStrike" kern="0" cap="none" spc="0" normalizeH="0" noProof="0" dirty="0" err="1">
                <a:ln>
                  <a:noFill/>
                </a:ln>
                <a:solidFill>
                  <a:srgbClr val="FF0000"/>
                </a:solidFill>
                <a:effectLst/>
                <a:uLnTx/>
                <a:uFillTx/>
                <a:latin typeface="Calibri" panose="020F0502020204030204"/>
                <a:cs typeface="Arial"/>
                <a:sym typeface="Arial"/>
              </a:rPr>
              <a:t>hươu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sừng</a:t>
            </a:r>
            <a:r>
              <a:rPr lang="en-US" sz="4800" b="1" dirty="0">
                <a:solidFill>
                  <a:srgbClr val="FF0000"/>
                </a:solidFill>
                <a:latin typeface="Calibri" panose="020F0502020204030204"/>
              </a:rPr>
              <a:t> nhỏ, </a:t>
            </a:r>
            <a:r>
              <a:rPr lang="en-US" sz="4800" b="1" dirty="0" err="1">
                <a:solidFill>
                  <a:srgbClr val="FF0000"/>
                </a:solidFill>
                <a:latin typeface="Calibri" panose="020F0502020204030204"/>
              </a:rPr>
              <a:t>có</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hai</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nhánh</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lông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màu</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vàng</a:t>
            </a:r>
            <a:r>
              <a:rPr lang="en-US" sz="4800" b="1" dirty="0">
                <a:solidFill>
                  <a:srgbClr val="FF0000"/>
                </a:solidFill>
                <a:latin typeface="Calibri" panose="020F0502020204030204"/>
              </a:rPr>
              <a:t> </a:t>
            </a:r>
            <a:r>
              <a:rPr lang="en-US" sz="4800" b="1" dirty="0" err="1">
                <a:solidFill>
                  <a:srgbClr val="FF0000"/>
                </a:solidFill>
                <a:latin typeface="Calibri" panose="020F0502020204030204"/>
              </a:rPr>
              <a:t>đỏ</a:t>
            </a:r>
            <a:r>
              <a:rPr lang="en-US" sz="4800" b="1" dirty="0">
                <a:solidFill>
                  <a:srgbClr val="FF0000"/>
                </a:solidFill>
                <a:latin typeface="Calibri" panose="020F0502020204030204"/>
              </a:rPr>
              <a:t>.</a:t>
            </a:r>
            <a:endParaRPr kumimoji="0" lang="vi-VN" sz="4800" b="1" i="0" u="none" strike="noStrike" kern="0" cap="none" spc="0" normalizeH="0" baseline="0" noProof="0" dirty="0">
              <a:ln>
                <a:noFill/>
              </a:ln>
              <a:solidFill>
                <a:srgbClr val="FF0000"/>
              </a:solidFill>
              <a:effectLst/>
              <a:uLnTx/>
              <a:uFillTx/>
              <a:latin typeface="Calibri" panose="020F0502020204030204"/>
              <a:cs typeface="Arial"/>
              <a:sym typeface="Arial"/>
            </a:endParaRPr>
          </a:p>
        </p:txBody>
      </p:sp>
      <p:pic>
        <p:nvPicPr>
          <p:cNvPr id="5" name="Picture 4">
            <a:extLst>
              <a:ext uri="{FF2B5EF4-FFF2-40B4-BE49-F238E27FC236}">
                <a16:creationId xmlns:a16="http://schemas.microsoft.com/office/drawing/2014/main" id="{C3CD323D-8B8F-4BDE-1157-108482C49D13}"/>
              </a:ext>
            </a:extLst>
          </p:cNvPr>
          <p:cNvPicPr>
            <a:picLocks noChangeAspect="1"/>
          </p:cNvPicPr>
          <p:nvPr/>
        </p:nvPicPr>
        <p:blipFill>
          <a:blip r:embed="rId2"/>
          <a:stretch>
            <a:fillRect/>
          </a:stretch>
        </p:blipFill>
        <p:spPr>
          <a:xfrm>
            <a:off x="1632649" y="780117"/>
            <a:ext cx="9925148" cy="1268078"/>
          </a:xfrm>
          <a:prstGeom prst="rect">
            <a:avLst/>
          </a:prstGeom>
        </p:spPr>
      </p:pic>
      <p:pic>
        <p:nvPicPr>
          <p:cNvPr id="2050" name="Picture 2" descr="Mang (thú) – Wikipedia tiếng Việt">
            <a:extLst>
              <a:ext uri="{FF2B5EF4-FFF2-40B4-BE49-F238E27FC236}">
                <a16:creationId xmlns:a16="http://schemas.microsoft.com/office/drawing/2014/main" id="{BF4768A1-2EEF-2698-EF60-72EBE23EF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10125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027003"/>
            <a:ext cx="12192000" cy="954107"/>
          </a:xfrm>
          <a:prstGeom prst="rect">
            <a:avLst/>
          </a:prstGeom>
          <a:noFill/>
        </p:spPr>
        <p:txBody>
          <a:bodyPr wrap="square" rtlCol="0">
            <a:spAutoFit/>
          </a:bodyPr>
          <a:lstStyle/>
          <a:p>
            <a:pPr algn="ct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Mang</a:t>
            </a:r>
            <a:r>
              <a:rPr lang="en-US" sz="2800" b="1" dirty="0">
                <a:solidFill>
                  <a:srgbClr val="008000"/>
                </a:solidFill>
                <a:latin typeface="Times New Roman" pitchFamily="18" charset="0"/>
                <a:cs typeface="Times New Roman" pitchFamily="18" charset="0"/>
              </a:rPr>
              <a:t> (Con </a:t>
            </a:r>
            <a:r>
              <a:rPr lang="en-US" sz="2800" b="1" dirty="0" err="1">
                <a:solidFill>
                  <a:srgbClr val="008000"/>
                </a:solidFill>
                <a:latin typeface="Times New Roman" pitchFamily="18" charset="0"/>
                <a:cs typeface="Times New Roman" pitchFamily="18" charset="0"/>
              </a:rPr>
              <a:t>mang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Loài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thú</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cùng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loại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với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hươu,nai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sừng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nhỏ</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có</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hai</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nhánh</a:t>
            </a:r>
            <a:r>
              <a:rPr lang="en-US" sz="2800" b="1" dirty="0">
                <a:solidFill>
                  <a:srgbClr val="008000"/>
                </a:solidFill>
                <a:latin typeface="Times New Roman" pitchFamily="18" charset="0"/>
                <a:cs typeface="Times New Roman" pitchFamily="18" charset="0"/>
              </a:rPr>
              <a:t> , </a:t>
            </a:r>
            <a:r>
              <a:rPr lang="en-US" sz="2800" b="1" dirty="0" err="1">
                <a:solidFill>
                  <a:srgbClr val="008000"/>
                </a:solidFill>
                <a:latin typeface="Times New Roman" pitchFamily="18" charset="0"/>
                <a:cs typeface="Times New Roman" pitchFamily="18" charset="0"/>
              </a:rPr>
              <a:t>lông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màu</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vàng</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đỏ</a:t>
            </a:r>
            <a:r>
              <a:rPr lang="en-US" sz="2800" b="1" dirty="0">
                <a:solidFill>
                  <a:srgbClr val="008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302929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ubrics | Teacher Sandra">
            <a:extLst>
              <a:ext uri="{FF2B5EF4-FFF2-40B4-BE49-F238E27FC236}">
                <a16:creationId xmlns:a16="http://schemas.microsoft.com/office/drawing/2014/main" id="{6F06AC14-0DC1-0A2E-0441-C8CA27FA77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1040" y="1430705"/>
            <a:ext cx="3326621" cy="2475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8721" y="1894118"/>
            <a:ext cx="6631065" cy="1354217"/>
          </a:xfrm>
          <a:prstGeom prst="rect">
            <a:avLst/>
          </a:prstGeom>
          <a:noFill/>
        </p:spPr>
        <p:txBody>
          <a:bodyPr wrap="square" lIns="121917" tIns="60958" rIns="121917" bIns="60958" rtlCol="0">
            <a:spAutoFit/>
          </a:bodyPr>
          <a:lstStyle/>
          <a:p>
            <a:r>
              <a:rPr lang="en-US" sz="8000" b="1" dirty="0">
                <a:solidFill>
                  <a:srgbClr val="0000FF"/>
                </a:solidFill>
                <a:latin typeface="Times New Roman" pitchFamily="18" charset="0"/>
                <a:cs typeface="Times New Roman" pitchFamily="18" charset="0"/>
              </a:rPr>
              <a:t>ĐỌC NHÓM</a:t>
            </a:r>
            <a:endParaRPr lang="vi-VN" sz="8000" b="1" dirty="0">
              <a:solidFill>
                <a:srgbClr val="0000FF"/>
              </a:solidFill>
              <a:latin typeface="Times New Roman" pitchFamily="18" charset="0"/>
              <a:cs typeface="Times New Roman" pitchFamily="18" charset="0"/>
            </a:endParaRPr>
          </a:p>
        </p:txBody>
      </p:sp>
      <p:pic>
        <p:nvPicPr>
          <p:cNvPr id="8"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12329" y="3233621"/>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93745" y="3233621"/>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th Kangaroo – Bright Education Consultant and Travel Company">
            <a:extLst>
              <a:ext uri="{FF2B5EF4-FFF2-40B4-BE49-F238E27FC236}">
                <a16:creationId xmlns:a16="http://schemas.microsoft.com/office/drawing/2014/main" id="{C8F837C1-DAD1-B72A-3D52-A10861101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 y="3233621"/>
            <a:ext cx="2617068" cy="32045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667505" y="4714888"/>
            <a:ext cx="5238787" cy="1764585"/>
          </a:xfrm>
          <a:prstGeom prst="rect">
            <a:avLst/>
          </a:prstGeom>
          <a:noFill/>
        </p:spPr>
        <p:txBody>
          <a:bodyPr wrap="square" lIns="121917" tIns="60958" rIns="121917" bIns="60958" rtlCol="0">
            <a:spAutoFit/>
          </a:bodyPr>
          <a:lstStyle/>
          <a:p>
            <a:pPr algn="ctr"/>
            <a:r>
              <a:rPr lang="en-US" sz="5300" b="1" dirty="0">
                <a:solidFill>
                  <a:srgbClr val="008000"/>
                </a:solidFill>
                <a:latin typeface="Times New Roman" pitchFamily="18" charset="0"/>
                <a:cs typeface="Times New Roman" pitchFamily="18" charset="0"/>
              </a:rPr>
              <a:t>ĐỌC NỐI TIẾP TRƯỚC LỚP</a:t>
            </a:r>
            <a:endParaRPr lang="vi-VN" sz="5300" b="1" dirty="0">
              <a:solidFill>
                <a:srgbClr val="008000"/>
              </a:solidFill>
              <a:latin typeface="Times New Roman" pitchFamily="18" charset="0"/>
              <a:cs typeface="Times New Roman" pitchFamily="18" charset="0"/>
            </a:endParaRPr>
          </a:p>
        </p:txBody>
      </p:sp>
      <p:sp>
        <p:nvSpPr>
          <p:cNvPr id="13" name="TextBox 12"/>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8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14" name="TextBox 13"/>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15" name="TextBox 14"/>
          <p:cNvSpPr txBox="1"/>
          <p:nvPr/>
        </p:nvSpPr>
        <p:spPr>
          <a:xfrm>
            <a:off x="0" y="91440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Kì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xanh</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29253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74"/>
                                        </p:tgtEl>
                                        <p:attrNameLst>
                                          <p:attrName>style.visibility</p:attrName>
                                        </p:attrNameLst>
                                      </p:cBhvr>
                                      <p:to>
                                        <p:strVal val="visible"/>
                                      </p:to>
                                    </p:set>
                                    <p:anim calcmode="lin" valueType="num">
                                      <p:cBhvr additive="base">
                                        <p:cTn id="12" dur="500" fill="hold"/>
                                        <p:tgtEl>
                                          <p:spTgt spid="3074"/>
                                        </p:tgtEl>
                                        <p:attrNameLst>
                                          <p:attrName>ppt_x</p:attrName>
                                        </p:attrNameLst>
                                      </p:cBhvr>
                                      <p:tavLst>
                                        <p:tav tm="0">
                                          <p:val>
                                            <p:strVal val="#ppt_x"/>
                                          </p:val>
                                        </p:tav>
                                        <p:tav tm="100000">
                                          <p:val>
                                            <p:strVal val="#ppt_x"/>
                                          </p:val>
                                        </p:tav>
                                      </p:tavLst>
                                    </p:anim>
                                    <p:anim calcmode="lin" valueType="num">
                                      <p:cBhvr additive="base">
                                        <p:cTn id="13"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par>
                          <p:cTn id="28" fill="hold">
                            <p:stCondLst>
                              <p:cond delay="500"/>
                            </p:stCondLst>
                            <p:childTnLst>
                              <p:par>
                                <p:cTn id="29" presetID="2" presetClass="entr" presetSubtype="4"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8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3" name="TextBox 2"/>
          <p:cNvSpPr txBox="1"/>
          <p:nvPr/>
        </p:nvSpPr>
        <p:spPr>
          <a:xfrm>
            <a:off x="0" y="469202"/>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4" name="TextBox 3"/>
          <p:cNvSpPr txBox="1"/>
          <p:nvPr/>
        </p:nvSpPr>
        <p:spPr>
          <a:xfrm>
            <a:off x="0" y="91440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Kì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xanh</a:t>
            </a:r>
            <a:endParaRPr lang="en-US" sz="2800" b="1" dirty="0">
              <a:solidFill>
                <a:srgbClr val="FF0000"/>
              </a:solidFill>
              <a:latin typeface="Times New Roman" pitchFamily="18" charset="0"/>
              <a:cs typeface="Times New Roman" pitchFamily="18" charset="0"/>
            </a:endParaRPr>
          </a:p>
        </p:txBody>
      </p:sp>
      <p:sp>
        <p:nvSpPr>
          <p:cNvPr id="5" name="TextBox 4"/>
          <p:cNvSpPr txBox="1"/>
          <p:nvPr/>
        </p:nvSpPr>
        <p:spPr>
          <a:xfrm>
            <a:off x="0" y="1087820"/>
            <a:ext cx="2916621" cy="523220"/>
          </a:xfrm>
          <a:prstGeom prst="rect">
            <a:avLst/>
          </a:prstGeom>
          <a:noFill/>
        </p:spPr>
        <p:txBody>
          <a:bodyPr wrap="square" rtlCol="0">
            <a:spAutoFit/>
          </a:bodyPr>
          <a:lstStyle/>
          <a:p>
            <a:r>
              <a:rPr lang="en-US" sz="2800" b="1" dirty="0" err="1">
                <a:solidFill>
                  <a:srgbClr val="008000"/>
                </a:solidFill>
                <a:latin typeface="Times New Roman" pitchFamily="18" charset="0"/>
                <a:cs typeface="Times New Roman" pitchFamily="18" charset="0"/>
              </a:rPr>
              <a:t>Luyện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hiểu</a:t>
            </a:r>
            <a:endParaRPr lang="en-US" sz="2800" b="1" dirty="0">
              <a:solidFill>
                <a:srgbClr val="008000"/>
              </a:solidFill>
              <a:latin typeface="Times New Roman" pitchFamily="18" charset="0"/>
              <a:cs typeface="Times New Roman" pitchFamily="18" charset="0"/>
            </a:endParaRPr>
          </a:p>
        </p:txBody>
      </p:sp>
      <p:sp>
        <p:nvSpPr>
          <p:cNvPr id="6" name="TextBox 5"/>
          <p:cNvSpPr txBox="1"/>
          <p:nvPr/>
        </p:nvSpPr>
        <p:spPr>
          <a:xfrm>
            <a:off x="0" y="1545022"/>
            <a:ext cx="12192000" cy="892552"/>
          </a:xfrm>
          <a:prstGeom prst="rect">
            <a:avLst/>
          </a:prstGeom>
          <a:noFill/>
        </p:spPr>
        <p:txBody>
          <a:bodyPr wrap="square" rtlCol="0">
            <a:spAutoFit/>
          </a:bodyPr>
          <a:lstStyle/>
          <a:p>
            <a:r>
              <a:rPr lang="en-US" sz="2600" b="1" dirty="0">
                <a:solidFill>
                  <a:srgbClr val="0000FF"/>
                </a:solidFill>
                <a:latin typeface="Times New Roman" pitchFamily="18" charset="0"/>
                <a:cs typeface="Times New Roman" pitchFamily="18" charset="0"/>
              </a:rPr>
              <a:t>1. </a:t>
            </a:r>
            <a:r>
              <a:rPr lang="vi-VN" sz="2600" b="1" dirty="0">
                <a:solidFill>
                  <a:srgbClr val="0000FF"/>
                </a:solidFill>
                <a:latin typeface="Times New Roman" pitchFamily="18" charset="0"/>
                <a:cs typeface="Times New Roman" pitchFamily="18" charset="0"/>
              </a:rPr>
              <a:t>Vì sao những người đi rừng có cảm giác đi lạc vào kinh đô của vương quốc những người tí hon?</a:t>
            </a:r>
          </a:p>
        </p:txBody>
      </p:sp>
      <p:sp>
        <p:nvSpPr>
          <p:cNvPr id="7" name="TextBox 6"/>
          <p:cNvSpPr txBox="1"/>
          <p:nvPr/>
        </p:nvSpPr>
        <p:spPr>
          <a:xfrm>
            <a:off x="0" y="2349062"/>
            <a:ext cx="12192000" cy="1692771"/>
          </a:xfrm>
          <a:prstGeom prst="rect">
            <a:avLst/>
          </a:prstGeom>
          <a:noFill/>
        </p:spPr>
        <p:txBody>
          <a:bodyPr wrap="square" rtlCol="0">
            <a:spAutoFit/>
          </a:bodyPr>
          <a:lstStyle/>
          <a:p>
            <a:pPr>
              <a:buFontTx/>
              <a:buChar char="-"/>
            </a:pPr>
            <a:r>
              <a:rPr lang="en-US" sz="2600" b="1" dirty="0">
                <a:solidFill>
                  <a:srgbClr val="008000"/>
                </a:solidFill>
                <a:latin typeface="Times New Roman" pitchFamily="18" charset="0"/>
                <a:cs typeface="Times New Roman" pitchFamily="18" charset="0"/>
              </a:rPr>
              <a:t> N</a:t>
            </a:r>
            <a:r>
              <a:rPr lang="vi-VN" sz="2600" b="1" dirty="0">
                <a:solidFill>
                  <a:srgbClr val="008000"/>
                </a:solidFill>
                <a:latin typeface="Times New Roman" pitchFamily="18" charset="0"/>
                <a:cs typeface="Times New Roman" pitchFamily="18" charset="0"/>
              </a:rPr>
              <a:t>hững cây nấm to khác thường (bằng cái ấm tích). </a:t>
            </a:r>
            <a:endParaRPr lang="en-US" sz="2600" b="1" dirty="0">
              <a:solidFill>
                <a:srgbClr val="008000"/>
              </a:solidFill>
              <a:latin typeface="Times New Roman" pitchFamily="18" charset="0"/>
              <a:cs typeface="Times New Roman" pitchFamily="18" charset="0"/>
            </a:endParaRPr>
          </a:p>
          <a:p>
            <a:pPr>
              <a:buFontTx/>
              <a:buChar char="-"/>
            </a:pPr>
            <a:r>
              <a:rPr lang="en-US" sz="2600" b="1" dirty="0">
                <a:solidFill>
                  <a:srgbClr val="008000"/>
                </a:solidFill>
                <a:latin typeface="Times New Roman" pitchFamily="18" charset="0"/>
                <a:cs typeface="Times New Roman" pitchFamily="18" charset="0"/>
              </a:rPr>
              <a:t> </a:t>
            </a:r>
            <a:r>
              <a:rPr lang="vi-VN" sz="2600" b="1" dirty="0">
                <a:solidFill>
                  <a:srgbClr val="008000"/>
                </a:solidFill>
                <a:latin typeface="Times New Roman" pitchFamily="18" charset="0"/>
                <a:cs typeface="Times New Roman" pitchFamily="18" charset="0"/>
              </a:rPr>
              <a:t>Những vạt nấm dại đủ màu sắc rực rỡ, hình dáng của những cây nấm trông như những đền đài, miếu mạo, lâu đài, cung điện... của người tí hon. </a:t>
            </a:r>
            <a:endParaRPr lang="en-US" sz="2600" b="1" dirty="0">
              <a:solidFill>
                <a:srgbClr val="008000"/>
              </a:solidFill>
              <a:latin typeface="Times New Roman" pitchFamily="18" charset="0"/>
              <a:cs typeface="Times New Roman" pitchFamily="18" charset="0"/>
            </a:endParaRPr>
          </a:p>
          <a:p>
            <a:r>
              <a:rPr lang="en-US" sz="2600" b="1" dirty="0">
                <a:solidFill>
                  <a:srgbClr val="008000"/>
                </a:solidFill>
                <a:latin typeface="Times New Roman" pitchFamily="18" charset="0"/>
                <a:cs typeface="Times New Roman" pitchFamily="18" charset="0"/>
              </a:rPr>
              <a:t>- </a:t>
            </a:r>
            <a:r>
              <a:rPr lang="vi-VN" sz="2600" b="1" dirty="0">
                <a:solidFill>
                  <a:srgbClr val="008000"/>
                </a:solidFill>
                <a:latin typeface="Times New Roman" pitchFamily="18" charset="0"/>
                <a:cs typeface="Times New Roman" pitchFamily="18" charset="0"/>
              </a:rPr>
              <a:t>Nhân vật tôi bỗng dưng trở thành “người khổng lồ” ở vương quốc ấy</a:t>
            </a:r>
            <a:r>
              <a:rPr lang="en-US" sz="2600" b="1" dirty="0">
                <a:solidFill>
                  <a:srgbClr val="008000"/>
                </a:solidFill>
                <a:latin typeface="Times New Roman" pitchFamily="18" charset="0"/>
                <a:cs typeface="Times New Roman" pitchFamily="18" charset="0"/>
              </a:rPr>
              <a:t>.</a:t>
            </a:r>
            <a:endParaRPr lang="en-US" sz="2600" dirty="0">
              <a:solidFill>
                <a:srgbClr val="008000"/>
              </a:solidFill>
              <a:latin typeface="Times New Roman" pitchFamily="18" charset="0"/>
              <a:cs typeface="Times New Roman" pitchFamily="18" charset="0"/>
            </a:endParaRPr>
          </a:p>
        </p:txBody>
      </p:sp>
      <p:sp>
        <p:nvSpPr>
          <p:cNvPr id="8" name="TextBox 7"/>
          <p:cNvSpPr txBox="1"/>
          <p:nvPr/>
        </p:nvSpPr>
        <p:spPr>
          <a:xfrm>
            <a:off x="0" y="3972912"/>
            <a:ext cx="12192000" cy="892552"/>
          </a:xfrm>
          <a:prstGeom prst="rect">
            <a:avLst/>
          </a:prstGeom>
          <a:noFill/>
        </p:spPr>
        <p:txBody>
          <a:bodyPr wrap="square" rtlCol="0">
            <a:spAutoFit/>
          </a:bodyPr>
          <a:lstStyle/>
          <a:p>
            <a:pPr lvl="0"/>
            <a:r>
              <a:rPr lang="en-US" sz="2600" b="1" dirty="0">
                <a:solidFill>
                  <a:srgbClr val="0000FF"/>
                </a:solidFill>
                <a:latin typeface="Times New Roman" pitchFamily="18" charset="0"/>
                <a:cs typeface="Times New Roman" pitchFamily="18" charset="0"/>
              </a:rPr>
              <a:t>2. </a:t>
            </a:r>
            <a:r>
              <a:rPr lang="vi-VN" sz="2600" b="1" dirty="0">
                <a:solidFill>
                  <a:srgbClr val="0000FF"/>
                </a:solidFill>
                <a:latin typeface="Times New Roman" pitchFamily="18" charset="0"/>
                <a:cs typeface="Times New Roman" pitchFamily="18" charset="0"/>
              </a:rPr>
              <a:t>Muông thú trong rừng được miêu tả th</a:t>
            </a:r>
            <a:r>
              <a:rPr lang="en-US" sz="2600" b="1" dirty="0">
                <a:solidFill>
                  <a:srgbClr val="0000FF"/>
                </a:solidFill>
                <a:latin typeface="Times New Roman" pitchFamily="18" charset="0"/>
                <a:cs typeface="Times New Roman" pitchFamily="18" charset="0"/>
              </a:rPr>
              <a:t>ế</a:t>
            </a:r>
            <a:r>
              <a:rPr lang="vi-VN" sz="2600" b="1" dirty="0">
                <a:solidFill>
                  <a:srgbClr val="0000FF"/>
                </a:solidFill>
                <a:latin typeface="Times New Roman" pitchFamily="18" charset="0"/>
                <a:cs typeface="Times New Roman" pitchFamily="18" charset="0"/>
              </a:rPr>
              <a:t> nào? Theo em, sự có mặt của chúng mang lại vẻ đẹp gì cho rừng?</a:t>
            </a:r>
            <a:endParaRPr lang="en-US" sz="2600" b="1" kern="1200" dirty="0">
              <a:solidFill>
                <a:srgbClr val="0000FF"/>
              </a:solidFill>
              <a:latin typeface="Times New Roman" pitchFamily="18" charset="0"/>
              <a:cs typeface="Times New Roman" pitchFamily="18" charset="0"/>
            </a:endParaRPr>
          </a:p>
        </p:txBody>
      </p:sp>
      <p:sp>
        <p:nvSpPr>
          <p:cNvPr id="9" name="TextBox 8"/>
          <p:cNvSpPr txBox="1"/>
          <p:nvPr/>
        </p:nvSpPr>
        <p:spPr>
          <a:xfrm>
            <a:off x="0" y="4808483"/>
            <a:ext cx="11997560" cy="1292662"/>
          </a:xfrm>
          <a:prstGeom prst="rect">
            <a:avLst/>
          </a:prstGeom>
          <a:noFill/>
        </p:spPr>
        <p:txBody>
          <a:bodyPr wrap="square" rtlCol="0">
            <a:spAutoFit/>
          </a:bodyPr>
          <a:lstStyle/>
          <a:p>
            <a:pPr>
              <a:buFontTx/>
              <a:buChar char="-"/>
            </a:pPr>
            <a:r>
              <a:rPr lang="en-US" sz="2600" b="1" dirty="0">
                <a:solidFill>
                  <a:srgbClr val="008000"/>
                </a:solidFill>
                <a:latin typeface="Times New Roman" pitchFamily="18" charset="0"/>
                <a:ea typeface="Cambria" panose="02040503050406030204" pitchFamily="18" charset="0"/>
                <a:cs typeface="Times New Roman" pitchFamily="18" charset="0"/>
              </a:rPr>
              <a:t> </a:t>
            </a:r>
            <a:r>
              <a:rPr lang="vi-VN" sz="2600" b="1" dirty="0">
                <a:solidFill>
                  <a:srgbClr val="008000"/>
                </a:solidFill>
                <a:latin typeface="Times New Roman" pitchFamily="18" charset="0"/>
                <a:ea typeface="Cambria" panose="02040503050406030204" pitchFamily="18" charset="0"/>
                <a:cs typeface="Times New Roman" pitchFamily="18" charset="0"/>
              </a:rPr>
              <a:t>Những con vượn bạc má ôm con gọn ghẽ chuyền nhanh như tia chớp. </a:t>
            </a:r>
            <a:endParaRPr lang="en-US" sz="2600" b="1" dirty="0">
              <a:solidFill>
                <a:srgbClr val="008000"/>
              </a:solidFill>
              <a:latin typeface="Times New Roman" pitchFamily="18" charset="0"/>
              <a:ea typeface="Cambria" panose="02040503050406030204" pitchFamily="18" charset="0"/>
              <a:cs typeface="Times New Roman" pitchFamily="18" charset="0"/>
            </a:endParaRPr>
          </a:p>
          <a:p>
            <a:pPr>
              <a:buFontTx/>
              <a:buChar char="-"/>
            </a:pPr>
            <a:r>
              <a:rPr lang="en-US" sz="2600" b="1" dirty="0">
                <a:solidFill>
                  <a:srgbClr val="008000"/>
                </a:solidFill>
                <a:latin typeface="Times New Roman" pitchFamily="18" charset="0"/>
                <a:ea typeface="Cambria" panose="02040503050406030204" pitchFamily="18" charset="0"/>
                <a:cs typeface="Times New Roman" pitchFamily="18" charset="0"/>
              </a:rPr>
              <a:t> </a:t>
            </a:r>
            <a:r>
              <a:rPr lang="vi-VN" sz="2600" b="1" dirty="0">
                <a:solidFill>
                  <a:srgbClr val="008000"/>
                </a:solidFill>
                <a:latin typeface="Times New Roman" pitchFamily="18" charset="0"/>
                <a:ea typeface="Cambria" panose="02040503050406030204" pitchFamily="18" charset="0"/>
                <a:cs typeface="Times New Roman" pitchFamily="18" charset="0"/>
              </a:rPr>
              <a:t>Những con chồn sóc với chùm lông đuôi to đẹp vút qua.</a:t>
            </a:r>
            <a:endParaRPr lang="en-US" sz="2600" b="1" dirty="0">
              <a:solidFill>
                <a:srgbClr val="008000"/>
              </a:solidFill>
              <a:latin typeface="Times New Roman" pitchFamily="18" charset="0"/>
              <a:ea typeface="Cambria" panose="02040503050406030204" pitchFamily="18" charset="0"/>
              <a:cs typeface="Times New Roman" pitchFamily="18" charset="0"/>
            </a:endParaRPr>
          </a:p>
          <a:p>
            <a:pPr>
              <a:buFontTx/>
              <a:buChar char="-"/>
            </a:pPr>
            <a:r>
              <a:rPr lang="en-US" sz="2600" b="1" dirty="0">
                <a:solidFill>
                  <a:srgbClr val="008000"/>
                </a:solidFill>
                <a:latin typeface="Times New Roman" pitchFamily="18" charset="0"/>
                <a:ea typeface="Cambria" panose="02040503050406030204" pitchFamily="18" charset="0"/>
                <a:cs typeface="Times New Roman" pitchFamily="18" charset="0"/>
              </a:rPr>
              <a:t> </a:t>
            </a:r>
            <a:r>
              <a:rPr lang="vi-VN" sz="2600" b="1" dirty="0">
                <a:solidFill>
                  <a:srgbClr val="008000"/>
                </a:solidFill>
                <a:latin typeface="Times New Roman" pitchFamily="18" charset="0"/>
                <a:ea typeface="Cambria" panose="02040503050406030204" pitchFamily="18" charset="0"/>
                <a:cs typeface="Times New Roman" pitchFamily="18" charset="0"/>
              </a:rPr>
              <a:t>Mấy con mang vàng hệt như màu lá đang ăn cỏ non.</a:t>
            </a:r>
            <a:endParaRPr lang="en-US" sz="2600" b="1" dirty="0">
              <a:solidFill>
                <a:srgbClr val="008000"/>
              </a:solidFill>
              <a:latin typeface="Times New Roman" pitchFamily="18" charset="0"/>
              <a:cs typeface="Times New Roman" pitchFamily="18" charset="0"/>
            </a:endParaRPr>
          </a:p>
        </p:txBody>
      </p:sp>
      <p:sp>
        <p:nvSpPr>
          <p:cNvPr id="10" name="TextBox 9"/>
          <p:cNvSpPr txBox="1"/>
          <p:nvPr/>
        </p:nvSpPr>
        <p:spPr>
          <a:xfrm>
            <a:off x="0" y="6050247"/>
            <a:ext cx="12192000" cy="492443"/>
          </a:xfrm>
          <a:prstGeom prst="rect">
            <a:avLst/>
          </a:prstGeom>
          <a:noFill/>
        </p:spPr>
        <p:txBody>
          <a:bodyPr wrap="square" rtlCol="0">
            <a:spAutoFit/>
          </a:bodyPr>
          <a:lstStyle/>
          <a:p>
            <a:r>
              <a:rPr lang="en-US" sz="2600" dirty="0">
                <a:solidFill>
                  <a:srgbClr val="C00000"/>
                </a:solidFill>
                <a:latin typeface="Times New Roman"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Muông</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thú</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thoắt</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ẩn</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thoắt</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hiện</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làm</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cho</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cảnh</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rừng</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thêm</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sống</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động</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bất</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ngờ</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bí</a:t>
            </a:r>
            <a:r>
              <a:rPr lang="en-US" sz="2600" b="1" dirty="0">
                <a:solidFill>
                  <a:srgbClr val="C00000"/>
                </a:solidFill>
                <a:latin typeface="Times New Roman" pitchFamily="18" charset="0"/>
                <a:ea typeface="Cambria" panose="02040503050406030204" pitchFamily="18" charset="0"/>
                <a:cs typeface="Times New Roman" pitchFamily="18" charset="0"/>
              </a:rPr>
              <a:t> </a:t>
            </a:r>
            <a:r>
              <a:rPr lang="en-US" sz="2600" b="1" dirty="0" err="1">
                <a:solidFill>
                  <a:srgbClr val="C00000"/>
                </a:solidFill>
                <a:latin typeface="Times New Roman" pitchFamily="18" charset="0"/>
                <a:ea typeface="Cambria" panose="02040503050406030204" pitchFamily="18" charset="0"/>
                <a:cs typeface="Times New Roman" pitchFamily="18" charset="0"/>
              </a:rPr>
              <a:t>ẩn</a:t>
            </a:r>
            <a:r>
              <a:rPr lang="en-US" sz="2600" b="1" dirty="0">
                <a:solidFill>
                  <a:srgbClr val="C00000"/>
                </a:solidFill>
                <a:latin typeface="Times New Roman" pitchFamily="18" charset="0"/>
                <a:ea typeface="Cambria" panose="02040503050406030204" pitchFamily="18" charset="0"/>
                <a:cs typeface="Times New Roman" pitchFamily="18" charset="0"/>
              </a:rPr>
              <a:t>.</a:t>
            </a:r>
            <a:endParaRPr lang="en-US" sz="2600" dirty="0">
              <a:solidFill>
                <a:srgbClr val="C0000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
                                        </p:tgtEl>
                                        <p:attrNameLst>
                                          <p:attrName>style.visibility</p:attrName>
                                        </p:attrNameLst>
                                      </p:cBhvr>
                                      <p:to>
                                        <p:strVal val="visible"/>
                                      </p:to>
                                    </p:set>
                                    <p:anim calcmode="discrete" valueType="clr">
                                      <p:cBhvr override="childStyle">
                                        <p:cTn id="7"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
                                        </p:tgtEl>
                                        <p:attrNameLst>
                                          <p:attrName>fillcolor</p:attrName>
                                        </p:attrNameLst>
                                      </p:cBhvr>
                                      <p:tavLst>
                                        <p:tav tm="0">
                                          <p:val>
                                            <p:clrVal>
                                              <a:schemeClr val="accent2"/>
                                            </p:clrVal>
                                          </p:val>
                                        </p:tav>
                                        <p:tav tm="50000">
                                          <p:val>
                                            <p:clrVal>
                                              <a:schemeClr val="hlink"/>
                                            </p:clrVal>
                                          </p:val>
                                        </p:tav>
                                      </p:tavLst>
                                    </p:anim>
                                    <p:set>
                                      <p:cBhvr>
                                        <p:cTn id="9" dur="80"/>
                                        <p:tgtEl>
                                          <p:spTgt spid="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6"/>
                                        </p:tgtEl>
                                        <p:attrNameLst>
                                          <p:attrName>style.visibility</p:attrName>
                                        </p:attrNameLst>
                                      </p:cBhvr>
                                      <p:to>
                                        <p:strVal val="visible"/>
                                      </p:to>
                                    </p:set>
                                    <p:anim calcmode="discrete" valueType="clr">
                                      <p:cBhvr override="childStyle">
                                        <p:cTn id="14"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6"/>
                                        </p:tgtEl>
                                        <p:attrNameLst>
                                          <p:attrName>fillcolor</p:attrName>
                                        </p:attrNameLst>
                                      </p:cBhvr>
                                      <p:tavLst>
                                        <p:tav tm="0">
                                          <p:val>
                                            <p:clrVal>
                                              <a:schemeClr val="accent2"/>
                                            </p:clrVal>
                                          </p:val>
                                        </p:tav>
                                        <p:tav tm="50000">
                                          <p:val>
                                            <p:clrVal>
                                              <a:schemeClr val="hlink"/>
                                            </p:clrVal>
                                          </p:val>
                                        </p:tav>
                                      </p:tavLst>
                                    </p:anim>
                                    <p:set>
                                      <p:cBhvr>
                                        <p:cTn id="16" dur="80"/>
                                        <p:tgtEl>
                                          <p:spTgt spid="6"/>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21"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23" dur="80"/>
                                        <p:tgtEl>
                                          <p:spTgt spid="7">
                                            <p:txEl>
                                              <p:pRg st="0" end="0"/>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7">
                                            <p:txEl>
                                              <p:pRg st="1" end="1"/>
                                            </p:txEl>
                                          </p:spTgt>
                                        </p:tgtEl>
                                        <p:attrNameLst>
                                          <p:attrName>style.visibility</p:attrName>
                                        </p:attrNameLst>
                                      </p:cBhvr>
                                      <p:to>
                                        <p:strVal val="visible"/>
                                      </p:to>
                                    </p:set>
                                    <p:anim calcmode="discrete" valueType="clr">
                                      <p:cBhvr override="childStyle">
                                        <p:cTn id="28" dur="80"/>
                                        <p:tgtEl>
                                          <p:spTgt spid="7">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7">
                                            <p:txEl>
                                              <p:pRg st="1" end="1"/>
                                            </p:txEl>
                                          </p:spTgt>
                                        </p:tgtEl>
                                        <p:attrNameLst>
                                          <p:attrName>fillcolor</p:attrName>
                                        </p:attrNameLst>
                                      </p:cBhvr>
                                      <p:tavLst>
                                        <p:tav tm="0">
                                          <p:val>
                                            <p:clrVal>
                                              <a:schemeClr val="accent2"/>
                                            </p:clrVal>
                                          </p:val>
                                        </p:tav>
                                        <p:tav tm="50000">
                                          <p:val>
                                            <p:clrVal>
                                              <a:schemeClr val="hlink"/>
                                            </p:clrVal>
                                          </p:val>
                                        </p:tav>
                                      </p:tavLst>
                                    </p:anim>
                                    <p:set>
                                      <p:cBhvr>
                                        <p:cTn id="30" dur="80"/>
                                        <p:tgtEl>
                                          <p:spTgt spid="7">
                                            <p:txEl>
                                              <p:pRg st="1" end="1"/>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7">
                                            <p:txEl>
                                              <p:pRg st="2" end="2"/>
                                            </p:txEl>
                                          </p:spTgt>
                                        </p:tgtEl>
                                        <p:attrNameLst>
                                          <p:attrName>style.visibility</p:attrName>
                                        </p:attrNameLst>
                                      </p:cBhvr>
                                      <p:to>
                                        <p:strVal val="visible"/>
                                      </p:to>
                                    </p:set>
                                    <p:anim calcmode="discrete" valueType="clr">
                                      <p:cBhvr override="childStyle">
                                        <p:cTn id="35" dur="80"/>
                                        <p:tgtEl>
                                          <p:spTgt spid="7">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7">
                                            <p:txEl>
                                              <p:pRg st="2" end="2"/>
                                            </p:txEl>
                                          </p:spTgt>
                                        </p:tgtEl>
                                        <p:attrNameLst>
                                          <p:attrName>fillcolor</p:attrName>
                                        </p:attrNameLst>
                                      </p:cBhvr>
                                      <p:tavLst>
                                        <p:tav tm="0">
                                          <p:val>
                                            <p:clrVal>
                                              <a:schemeClr val="accent2"/>
                                            </p:clrVal>
                                          </p:val>
                                        </p:tav>
                                        <p:tav tm="50000">
                                          <p:val>
                                            <p:clrVal>
                                              <a:schemeClr val="hlink"/>
                                            </p:clrVal>
                                          </p:val>
                                        </p:tav>
                                      </p:tavLst>
                                    </p:anim>
                                    <p:set>
                                      <p:cBhvr>
                                        <p:cTn id="37" dur="80"/>
                                        <p:tgtEl>
                                          <p:spTgt spid="7">
                                            <p:txEl>
                                              <p:pRg st="2" end="2"/>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grpId="0" nodeType="clickEffect">
                                  <p:stCondLst>
                                    <p:cond delay="0"/>
                                  </p:stCondLst>
                                  <p:iterate type="lt">
                                    <p:tmPct val="50000"/>
                                  </p:iterate>
                                  <p:childTnLst>
                                    <p:set>
                                      <p:cBhvr>
                                        <p:cTn id="41" dur="1" fill="hold">
                                          <p:stCondLst>
                                            <p:cond delay="0"/>
                                          </p:stCondLst>
                                        </p:cTn>
                                        <p:tgtEl>
                                          <p:spTgt spid="8"/>
                                        </p:tgtEl>
                                        <p:attrNameLst>
                                          <p:attrName>style.visibility</p:attrName>
                                        </p:attrNameLst>
                                      </p:cBhvr>
                                      <p:to>
                                        <p:strVal val="visible"/>
                                      </p:to>
                                    </p:set>
                                    <p:anim calcmode="discrete" valueType="clr">
                                      <p:cBhvr override="childStyle">
                                        <p:cTn id="4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8"/>
                                        </p:tgtEl>
                                        <p:attrNameLst>
                                          <p:attrName>fillcolor</p:attrName>
                                        </p:attrNameLst>
                                      </p:cBhvr>
                                      <p:tavLst>
                                        <p:tav tm="0">
                                          <p:val>
                                            <p:clrVal>
                                              <a:schemeClr val="accent2"/>
                                            </p:clrVal>
                                          </p:val>
                                        </p:tav>
                                        <p:tav tm="50000">
                                          <p:val>
                                            <p:clrVal>
                                              <a:schemeClr val="hlink"/>
                                            </p:clrVal>
                                          </p:val>
                                        </p:tav>
                                      </p:tavLst>
                                    </p:anim>
                                    <p:set>
                                      <p:cBhvr>
                                        <p:cTn id="44" dur="80"/>
                                        <p:tgtEl>
                                          <p:spTgt spid="8"/>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9">
                                            <p:txEl>
                                              <p:pRg st="0" end="0"/>
                                            </p:txEl>
                                          </p:spTgt>
                                        </p:tgtEl>
                                        <p:attrNameLst>
                                          <p:attrName>style.visibility</p:attrName>
                                        </p:attrNameLst>
                                      </p:cBhvr>
                                      <p:to>
                                        <p:strVal val="visible"/>
                                      </p:to>
                                    </p:set>
                                    <p:anim calcmode="discrete" valueType="clr">
                                      <p:cBhvr override="childStyle">
                                        <p:cTn id="49" dur="80"/>
                                        <p:tgtEl>
                                          <p:spTgt spid="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9">
                                            <p:txEl>
                                              <p:pRg st="0" end="0"/>
                                            </p:txEl>
                                          </p:spTgt>
                                        </p:tgtEl>
                                        <p:attrNameLst>
                                          <p:attrName>fillcolor</p:attrName>
                                        </p:attrNameLst>
                                      </p:cBhvr>
                                      <p:tavLst>
                                        <p:tav tm="0">
                                          <p:val>
                                            <p:clrVal>
                                              <a:schemeClr val="accent2"/>
                                            </p:clrVal>
                                          </p:val>
                                        </p:tav>
                                        <p:tav tm="50000">
                                          <p:val>
                                            <p:clrVal>
                                              <a:schemeClr val="hlink"/>
                                            </p:clrVal>
                                          </p:val>
                                        </p:tav>
                                      </p:tavLst>
                                    </p:anim>
                                    <p:set>
                                      <p:cBhvr>
                                        <p:cTn id="51" dur="80"/>
                                        <p:tgtEl>
                                          <p:spTgt spid="9">
                                            <p:txEl>
                                              <p:pRg st="0" end="0"/>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9">
                                            <p:txEl>
                                              <p:pRg st="1" end="1"/>
                                            </p:txEl>
                                          </p:spTgt>
                                        </p:tgtEl>
                                        <p:attrNameLst>
                                          <p:attrName>style.visibility</p:attrName>
                                        </p:attrNameLst>
                                      </p:cBhvr>
                                      <p:to>
                                        <p:strVal val="visible"/>
                                      </p:to>
                                    </p:set>
                                    <p:anim calcmode="discrete" valueType="clr">
                                      <p:cBhvr override="childStyle">
                                        <p:cTn id="56" dur="80"/>
                                        <p:tgtEl>
                                          <p:spTgt spid="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9">
                                            <p:txEl>
                                              <p:pRg st="1" end="1"/>
                                            </p:txEl>
                                          </p:spTgt>
                                        </p:tgtEl>
                                        <p:attrNameLst>
                                          <p:attrName>fillcolor</p:attrName>
                                        </p:attrNameLst>
                                      </p:cBhvr>
                                      <p:tavLst>
                                        <p:tav tm="0">
                                          <p:val>
                                            <p:clrVal>
                                              <a:schemeClr val="accent2"/>
                                            </p:clrVal>
                                          </p:val>
                                        </p:tav>
                                        <p:tav tm="50000">
                                          <p:val>
                                            <p:clrVal>
                                              <a:schemeClr val="hlink"/>
                                            </p:clrVal>
                                          </p:val>
                                        </p:tav>
                                      </p:tavLst>
                                    </p:anim>
                                    <p:set>
                                      <p:cBhvr>
                                        <p:cTn id="58" dur="80"/>
                                        <p:tgtEl>
                                          <p:spTgt spid="9">
                                            <p:txEl>
                                              <p:pRg st="1" end="1"/>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9">
                                            <p:txEl>
                                              <p:pRg st="2" end="2"/>
                                            </p:txEl>
                                          </p:spTgt>
                                        </p:tgtEl>
                                        <p:attrNameLst>
                                          <p:attrName>style.visibility</p:attrName>
                                        </p:attrNameLst>
                                      </p:cBhvr>
                                      <p:to>
                                        <p:strVal val="visible"/>
                                      </p:to>
                                    </p:set>
                                    <p:anim calcmode="discrete" valueType="clr">
                                      <p:cBhvr override="childStyle">
                                        <p:cTn id="63" dur="80"/>
                                        <p:tgtEl>
                                          <p:spTgt spid="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9">
                                            <p:txEl>
                                              <p:pRg st="2" end="2"/>
                                            </p:txEl>
                                          </p:spTgt>
                                        </p:tgtEl>
                                        <p:attrNameLst>
                                          <p:attrName>fillcolor</p:attrName>
                                        </p:attrNameLst>
                                      </p:cBhvr>
                                      <p:tavLst>
                                        <p:tav tm="0">
                                          <p:val>
                                            <p:clrVal>
                                              <a:schemeClr val="accent2"/>
                                            </p:clrVal>
                                          </p:val>
                                        </p:tav>
                                        <p:tav tm="50000">
                                          <p:val>
                                            <p:clrVal>
                                              <a:schemeClr val="hlink"/>
                                            </p:clrVal>
                                          </p:val>
                                        </p:tav>
                                      </p:tavLst>
                                    </p:anim>
                                    <p:set>
                                      <p:cBhvr>
                                        <p:cTn id="65" dur="80"/>
                                        <p:tgtEl>
                                          <p:spTgt spid="9">
                                            <p:txEl>
                                              <p:pRg st="2" end="2"/>
                                            </p:txEl>
                                          </p:spTgt>
                                        </p:tgtEl>
                                        <p:attrNameLst>
                                          <p:attrName>fill.type</p:attrName>
                                        </p:attrNameLst>
                                      </p:cBhvr>
                                      <p:to>
                                        <p:strVal val="solid"/>
                                      </p:to>
                                    </p:set>
                                  </p:childTnLst>
                                </p:cTn>
                              </p:par>
                            </p:childTnLst>
                          </p:cTn>
                        </p:par>
                      </p:childTnLst>
                    </p:cTn>
                  </p:par>
                  <p:par>
                    <p:cTn id="66" fill="hold">
                      <p:stCondLst>
                        <p:cond delay="indefinite"/>
                      </p:stCondLst>
                      <p:childTnLst>
                        <p:par>
                          <p:cTn id="67" fill="hold">
                            <p:stCondLst>
                              <p:cond delay="0"/>
                            </p:stCondLst>
                            <p:childTnLst>
                              <p:par>
                                <p:cTn id="68" presetID="27" presetClass="entr" presetSubtype="0" fill="hold" grpId="0" nodeType="clickEffect">
                                  <p:stCondLst>
                                    <p:cond delay="0"/>
                                  </p:stCondLst>
                                  <p:iterate type="lt">
                                    <p:tmPct val="50000"/>
                                  </p:iterate>
                                  <p:childTnLst>
                                    <p:set>
                                      <p:cBhvr>
                                        <p:cTn id="69" dur="1" fill="hold">
                                          <p:stCondLst>
                                            <p:cond delay="0"/>
                                          </p:stCondLst>
                                        </p:cTn>
                                        <p:tgtEl>
                                          <p:spTgt spid="10"/>
                                        </p:tgtEl>
                                        <p:attrNameLst>
                                          <p:attrName>style.visibility</p:attrName>
                                        </p:attrNameLst>
                                      </p:cBhvr>
                                      <p:to>
                                        <p:strVal val="visible"/>
                                      </p:to>
                                    </p:set>
                                    <p:anim calcmode="discrete" valueType="clr">
                                      <p:cBhvr override="childStyle">
                                        <p:cTn id="70" dur="80"/>
                                        <p:tgtEl>
                                          <p:spTgt spid="10"/>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10"/>
                                        </p:tgtEl>
                                        <p:attrNameLst>
                                          <p:attrName>fillcolor</p:attrName>
                                        </p:attrNameLst>
                                      </p:cBhvr>
                                      <p:tavLst>
                                        <p:tav tm="0">
                                          <p:val>
                                            <p:clrVal>
                                              <a:schemeClr val="accent2"/>
                                            </p:clrVal>
                                          </p:val>
                                        </p:tav>
                                        <p:tav tm="50000">
                                          <p:val>
                                            <p:clrVal>
                                              <a:schemeClr val="hlink"/>
                                            </p:clrVal>
                                          </p:val>
                                        </p:tav>
                                      </p:tavLst>
                                    </p:anim>
                                    <p:set>
                                      <p:cBhvr>
                                        <p:cTn id="72" dur="80"/>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A1F5B588-D9B0-25FA-9B0C-31C944209CAD}"/>
              </a:ext>
            </a:extLst>
          </p:cNvPr>
          <p:cNvSpPr txBox="1"/>
          <p:nvPr/>
        </p:nvSpPr>
        <p:spPr>
          <a:xfrm>
            <a:off x="975360" y="2072640"/>
            <a:ext cx="6299200" cy="461665"/>
          </a:xfrm>
          <a:prstGeom prst="rect">
            <a:avLst/>
          </a:prstGeom>
          <a:noFill/>
        </p:spPr>
        <p:txBody>
          <a:bodyPr wrap="square" rtlCol="0">
            <a:spAutoFit/>
          </a:bodyPr>
          <a:lstStyle/>
          <a:p>
            <a:pPr algn="just"/>
            <a:r>
              <a:rPr lang="en-US" sz="2400" b="1" i="0" dirty="0">
                <a:solidFill>
                  <a:srgbClr val="000000"/>
                </a:solidFill>
                <a:effectLst/>
                <a:latin typeface="Calibri" panose="020F0502020204030204" pitchFamily="34" charset="0"/>
                <a:ea typeface="Cambria" panose="02040503050406030204" pitchFamily="18" charset="0"/>
                <a:cs typeface="Calibri" panose="020F0502020204030204" pitchFamily="34" charset="0"/>
              </a:rPr>
              <a:t>   </a:t>
            </a:r>
            <a:endParaRPr lang="en-US" sz="2400" dirty="0">
              <a:latin typeface="Calibri" panose="020F0502020204030204" pitchFamily="34" charset="0"/>
              <a:ea typeface="Cambria" panose="02040503050406030204" pitchFamily="18" charset="0"/>
              <a:cs typeface="Calibri" panose="020F0502020204030204" pitchFamily="34" charset="0"/>
            </a:endParaRPr>
          </a:p>
        </p:txBody>
      </p:sp>
      <p:sp>
        <p:nvSpPr>
          <p:cNvPr id="8" name="TextBox 7"/>
          <p:cNvSpPr txBox="1"/>
          <p:nvPr/>
        </p:nvSpPr>
        <p:spPr>
          <a:xfrm>
            <a:off x="0" y="7"/>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Thứ</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Tư</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ngày</a:t>
            </a:r>
            <a:r>
              <a:rPr lang="en-US" sz="2800" b="1" dirty="0">
                <a:solidFill>
                  <a:srgbClr val="0000FF"/>
                </a:solidFill>
                <a:latin typeface="Times New Roman" pitchFamily="18" charset="0"/>
                <a:cs typeface="Times New Roman" pitchFamily="18" charset="0"/>
              </a:rPr>
              <a:t> 8 </a:t>
            </a:r>
            <a:r>
              <a:rPr lang="en-US" sz="2800" b="1" dirty="0" err="1">
                <a:solidFill>
                  <a:srgbClr val="0000FF"/>
                </a:solidFill>
                <a:latin typeface="Times New Roman" pitchFamily="18" charset="0"/>
                <a:cs typeface="Times New Roman" pitchFamily="18" charset="0"/>
              </a:rPr>
              <a:t>tháng</a:t>
            </a:r>
            <a:r>
              <a:rPr lang="en-US" sz="2800" b="1" dirty="0">
                <a:solidFill>
                  <a:srgbClr val="0000FF"/>
                </a:solidFill>
                <a:latin typeface="Times New Roman" pitchFamily="18" charset="0"/>
                <a:cs typeface="Times New Roman" pitchFamily="18" charset="0"/>
              </a:rPr>
              <a:t> 10 </a:t>
            </a:r>
            <a:r>
              <a:rPr lang="en-US" sz="2800" b="1" dirty="0" err="1">
                <a:solidFill>
                  <a:srgbClr val="0000FF"/>
                </a:solidFill>
                <a:latin typeface="Times New Roman" pitchFamily="18" charset="0"/>
                <a:cs typeface="Times New Roman" pitchFamily="18" charset="0"/>
              </a:rPr>
              <a:t>năm</a:t>
            </a:r>
            <a:r>
              <a:rPr lang="en-US" sz="2800" b="1" dirty="0">
                <a:solidFill>
                  <a:srgbClr val="0000FF"/>
                </a:solidFill>
                <a:latin typeface="Times New Roman" pitchFamily="18" charset="0"/>
                <a:cs typeface="Times New Roman" pitchFamily="18" charset="0"/>
              </a:rPr>
              <a:t> 2025</a:t>
            </a:r>
            <a:endParaRPr lang="vi-VN" sz="2800" b="1" dirty="0">
              <a:solidFill>
                <a:srgbClr val="0000FF"/>
              </a:solidFill>
              <a:latin typeface="Times New Roman" pitchFamily="18" charset="0"/>
              <a:cs typeface="Times New Roman" pitchFamily="18" charset="0"/>
            </a:endParaRPr>
          </a:p>
        </p:txBody>
      </p:sp>
      <p:sp>
        <p:nvSpPr>
          <p:cNvPr id="10" name="TextBox 9"/>
          <p:cNvSpPr txBox="1"/>
          <p:nvPr/>
        </p:nvSpPr>
        <p:spPr>
          <a:xfrm>
            <a:off x="0" y="421905"/>
            <a:ext cx="12192000" cy="553994"/>
          </a:xfrm>
          <a:prstGeom prst="rect">
            <a:avLst/>
          </a:prstGeom>
          <a:noFill/>
        </p:spPr>
        <p:txBody>
          <a:bodyPr wrap="square" lIns="121917" tIns="60958" rIns="121917" bIns="60958" rtlCol="0">
            <a:spAutoFit/>
          </a:bodyPr>
          <a:lstStyle/>
          <a:p>
            <a:pPr algn="ctr"/>
            <a:r>
              <a:rPr lang="en-US" sz="2800" b="1" dirty="0" err="1">
                <a:solidFill>
                  <a:srgbClr val="0000FF"/>
                </a:solidFill>
                <a:latin typeface="Times New Roman" pitchFamily="18" charset="0"/>
                <a:cs typeface="Times New Roman" pitchFamily="18" charset="0"/>
              </a:rPr>
              <a:t>Tiếng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Việt</a:t>
            </a:r>
            <a:endParaRPr lang="vi-VN" sz="2800" b="1" dirty="0">
              <a:solidFill>
                <a:srgbClr val="0000FF"/>
              </a:solidFill>
              <a:latin typeface="Times New Roman" pitchFamily="18" charset="0"/>
              <a:cs typeface="Times New Roman" pitchFamily="18" charset="0"/>
            </a:endParaRPr>
          </a:p>
        </p:txBody>
      </p:sp>
      <p:sp>
        <p:nvSpPr>
          <p:cNvPr id="13" name="TextBox 12"/>
          <p:cNvSpPr txBox="1"/>
          <p:nvPr/>
        </p:nvSpPr>
        <p:spPr>
          <a:xfrm>
            <a:off x="0" y="914401"/>
            <a:ext cx="12192000" cy="523220"/>
          </a:xfrm>
          <a:prstGeom prst="rect">
            <a:avLst/>
          </a:prstGeom>
          <a:noFill/>
        </p:spPr>
        <p:txBody>
          <a:bodyPr wrap="square" rtlCol="0">
            <a:spAutoFit/>
          </a:bodyPr>
          <a:lstStyle/>
          <a:p>
            <a:pPr algn="ctr"/>
            <a:r>
              <a:rPr lang="en-US" sz="2800" b="1" dirty="0" err="1">
                <a:solidFill>
                  <a:srgbClr val="FF0000"/>
                </a:solidFill>
                <a:latin typeface="Times New Roman" pitchFamily="18" charset="0"/>
                <a:cs typeface="Times New Roman" pitchFamily="18" charset="0"/>
              </a:rPr>
              <a:t>Bài</a:t>
            </a:r>
            <a:r>
              <a:rPr lang="en-US" sz="2800" b="1" dirty="0">
                <a:solidFill>
                  <a:srgbClr val="FF0000"/>
                </a:solidFill>
                <a:latin typeface="Times New Roman" pitchFamily="18" charset="0"/>
                <a:cs typeface="Times New Roman" pitchFamily="18" charset="0"/>
              </a:rPr>
              <a:t> 10: </a:t>
            </a:r>
            <a:r>
              <a:rPr lang="en-US" sz="2800" b="1" dirty="0" err="1">
                <a:solidFill>
                  <a:srgbClr val="FF0000"/>
                </a:solidFill>
                <a:latin typeface="Times New Roman" pitchFamily="18" charset="0"/>
                <a:cs typeface="Times New Roman" pitchFamily="18" charset="0"/>
              </a:rPr>
              <a:t>Kì</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diệu</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rừng</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xanh</a:t>
            </a:r>
            <a:endParaRPr lang="en-US" sz="2800" b="1" dirty="0">
              <a:solidFill>
                <a:srgbClr val="FF0000"/>
              </a:solidFill>
              <a:latin typeface="Times New Roman" pitchFamily="18" charset="0"/>
              <a:cs typeface="Times New Roman" pitchFamily="18" charset="0"/>
            </a:endParaRPr>
          </a:p>
        </p:txBody>
      </p:sp>
      <p:sp>
        <p:nvSpPr>
          <p:cNvPr id="14" name="TextBox 13"/>
          <p:cNvSpPr txBox="1"/>
          <p:nvPr/>
        </p:nvSpPr>
        <p:spPr>
          <a:xfrm>
            <a:off x="0" y="1213945"/>
            <a:ext cx="2790497" cy="523220"/>
          </a:xfrm>
          <a:prstGeom prst="rect">
            <a:avLst/>
          </a:prstGeom>
          <a:noFill/>
        </p:spPr>
        <p:txBody>
          <a:bodyPr wrap="square" rtlCol="0">
            <a:spAutoFit/>
          </a:bodyPr>
          <a:lstStyle/>
          <a:p>
            <a:r>
              <a:rPr lang="en-US" sz="2800" b="1" dirty="0" err="1">
                <a:solidFill>
                  <a:srgbClr val="008000"/>
                </a:solidFill>
                <a:latin typeface="Times New Roman" pitchFamily="18" charset="0"/>
                <a:cs typeface="Times New Roman" pitchFamily="18" charset="0"/>
              </a:rPr>
              <a:t>Luyện</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đọc</a:t>
            </a:r>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hiểu</a:t>
            </a:r>
            <a:endParaRPr lang="en-US" sz="2800" b="1" dirty="0">
              <a:solidFill>
                <a:srgbClr val="008000"/>
              </a:solidFill>
              <a:latin typeface="Times New Roman" pitchFamily="18" charset="0"/>
              <a:cs typeface="Times New Roman" pitchFamily="18" charset="0"/>
            </a:endParaRPr>
          </a:p>
        </p:txBody>
      </p:sp>
      <p:sp>
        <p:nvSpPr>
          <p:cNvPr id="15" name="TextBox 14"/>
          <p:cNvSpPr txBox="1"/>
          <p:nvPr/>
        </p:nvSpPr>
        <p:spPr>
          <a:xfrm>
            <a:off x="0" y="1671145"/>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3. </a:t>
            </a:r>
            <a:r>
              <a:rPr lang="vi-VN" sz="2800" b="1" dirty="0">
                <a:solidFill>
                  <a:srgbClr val="0000FF"/>
                </a:solidFill>
                <a:latin typeface="Times New Roman" pitchFamily="18" charset="0"/>
                <a:cs typeface="Times New Roman" pitchFamily="18" charset="0"/>
              </a:rPr>
              <a:t>Vì sao cảnh vật rừng khộp được gọi là “giang sơn vàng rợi"?</a:t>
            </a:r>
          </a:p>
        </p:txBody>
      </p:sp>
      <p:sp>
        <p:nvSpPr>
          <p:cNvPr id="16" name="TextBox 15"/>
          <p:cNvSpPr txBox="1"/>
          <p:nvPr/>
        </p:nvSpPr>
        <p:spPr>
          <a:xfrm>
            <a:off x="0" y="2112579"/>
            <a:ext cx="12192000" cy="1384995"/>
          </a:xfrm>
          <a:prstGeom prst="rect">
            <a:avLst/>
          </a:prstGeom>
          <a:noFill/>
        </p:spPr>
        <p:txBody>
          <a:bodyPr wrap="square" rtlCol="0">
            <a:spAutoFit/>
          </a:bodyPr>
          <a:lstStyle/>
          <a:p>
            <a:pPr>
              <a:buFontTx/>
              <a:buChar char="-"/>
            </a:pPr>
            <a:r>
              <a:rPr lang="en-US" sz="2800" b="1" dirty="0">
                <a:solidFill>
                  <a:srgbClr val="008000"/>
                </a:solidFill>
                <a:latin typeface="Times New Roman" pitchFamily="18" charset="0"/>
                <a:cs typeface="Times New Roman" pitchFamily="18" charset="0"/>
              </a:rPr>
              <a:t>V</a:t>
            </a:r>
            <a:r>
              <a:rPr lang="vi-VN" sz="2800" b="1" dirty="0">
                <a:solidFill>
                  <a:srgbClr val="008000"/>
                </a:solidFill>
                <a:latin typeface="Times New Roman" pitchFamily="18" charset="0"/>
                <a:cs typeface="Times New Roman" pitchFamily="18" charset="0"/>
              </a:rPr>
              <a:t>ì có sự cộng hưởng (kết hợp, tụ hội) của nhiều sắc vàng trong một không gian rộng lớn: lá vàng trên cây, lá vàng rụng dưới gốc</a:t>
            </a:r>
            <a:r>
              <a:rPr lang="en-US" sz="2800" b="1" dirty="0">
                <a:solidFill>
                  <a:srgbClr val="008000"/>
                </a:solidFill>
                <a:latin typeface="Times New Roman" pitchFamily="18" charset="0"/>
                <a:cs typeface="Times New Roman" pitchFamily="18" charset="0"/>
              </a:rPr>
              <a:t>.</a:t>
            </a:r>
          </a:p>
          <a:p>
            <a:r>
              <a:rPr lang="en-US" sz="2800" b="1" dirty="0">
                <a:solidFill>
                  <a:srgbClr val="008000"/>
                </a:solidFill>
                <a:latin typeface="Times New Roman" pitchFamily="18" charset="0"/>
                <a:cs typeface="Times New Roman" pitchFamily="18" charset="0"/>
              </a:rPr>
              <a:t>- N</a:t>
            </a:r>
            <a:r>
              <a:rPr lang="vi-VN" sz="2800" b="1" dirty="0">
                <a:solidFill>
                  <a:srgbClr val="008000"/>
                </a:solidFill>
                <a:latin typeface="Times New Roman" pitchFamily="18" charset="0"/>
                <a:cs typeface="Times New Roman" pitchFamily="18" charset="0"/>
              </a:rPr>
              <a:t>hững con mang có bộ lông vàng nâu quyện hoà với ánh nắng vàng,...</a:t>
            </a:r>
            <a:endParaRPr lang="en-US" sz="2800" dirty="0">
              <a:solidFill>
                <a:srgbClr val="008000"/>
              </a:solidFill>
              <a:latin typeface="Times New Roman" pitchFamily="18" charset="0"/>
              <a:cs typeface="Times New Roman" pitchFamily="18" charset="0"/>
            </a:endParaRPr>
          </a:p>
        </p:txBody>
      </p:sp>
      <p:sp>
        <p:nvSpPr>
          <p:cNvPr id="17" name="TextBox 16"/>
          <p:cNvSpPr txBox="1"/>
          <p:nvPr/>
        </p:nvSpPr>
        <p:spPr>
          <a:xfrm>
            <a:off x="0" y="3452648"/>
            <a:ext cx="12192000" cy="523220"/>
          </a:xfrm>
          <a:prstGeom prst="rect">
            <a:avLst/>
          </a:prstGeom>
          <a:noFill/>
        </p:spPr>
        <p:txBody>
          <a:bodyPr wrap="square" rtlCol="0">
            <a:spAutoFit/>
          </a:bodyPr>
          <a:lstStyle/>
          <a:p>
            <a:r>
              <a:rPr lang="en-US" sz="2800" b="1" dirty="0">
                <a:solidFill>
                  <a:srgbClr val="0000FF"/>
                </a:solidFill>
                <a:latin typeface="Times New Roman" pitchFamily="18" charset="0"/>
                <a:cs typeface="Times New Roman" pitchFamily="18" charset="0"/>
              </a:rPr>
              <a:t>4. </a:t>
            </a:r>
            <a:r>
              <a:rPr lang="vi-VN" sz="2800" b="1" dirty="0">
                <a:solidFill>
                  <a:srgbClr val="0000FF"/>
                </a:solidFill>
                <a:latin typeface="Times New Roman" pitchFamily="18" charset="0"/>
                <a:cs typeface="Times New Roman" pitchFamily="18" charset="0"/>
              </a:rPr>
              <a:t>Dựa vào nội dung đã tìm hiểu, em hãy đặt tên cho mỗi đoạn trong bài.</a:t>
            </a:r>
            <a:endParaRPr lang="en-US" sz="2800" b="1" dirty="0">
              <a:solidFill>
                <a:srgbClr val="0000FF"/>
              </a:solidFill>
              <a:latin typeface="Times New Roman" pitchFamily="18" charset="0"/>
              <a:cs typeface="Times New Roman" pitchFamily="18" charset="0"/>
            </a:endParaRPr>
          </a:p>
        </p:txBody>
      </p:sp>
      <p:sp>
        <p:nvSpPr>
          <p:cNvPr id="18" name="TextBox 17"/>
          <p:cNvSpPr txBox="1"/>
          <p:nvPr/>
        </p:nvSpPr>
        <p:spPr>
          <a:xfrm>
            <a:off x="0" y="3972910"/>
            <a:ext cx="2774731"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Đoạn</a:t>
            </a:r>
            <a:r>
              <a:rPr lang="en-US" sz="2800" b="1" dirty="0">
                <a:solidFill>
                  <a:srgbClr val="008000"/>
                </a:solidFill>
                <a:latin typeface="Times New Roman" pitchFamily="18" charset="0"/>
                <a:cs typeface="Times New Roman" pitchFamily="18" charset="0"/>
              </a:rPr>
              <a:t> 1: </a:t>
            </a:r>
          </a:p>
        </p:txBody>
      </p:sp>
      <p:sp>
        <p:nvSpPr>
          <p:cNvPr id="19" name="TextBox 18"/>
          <p:cNvSpPr txBox="1"/>
          <p:nvPr/>
        </p:nvSpPr>
        <p:spPr>
          <a:xfrm>
            <a:off x="0" y="4461642"/>
            <a:ext cx="1844566"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Đoạn</a:t>
            </a:r>
            <a:r>
              <a:rPr lang="en-US" sz="2800" b="1" dirty="0">
                <a:solidFill>
                  <a:srgbClr val="008000"/>
                </a:solidFill>
                <a:latin typeface="Times New Roman" pitchFamily="18" charset="0"/>
                <a:cs typeface="Times New Roman" pitchFamily="18" charset="0"/>
              </a:rPr>
              <a:t> 2: </a:t>
            </a:r>
          </a:p>
        </p:txBody>
      </p:sp>
      <p:sp>
        <p:nvSpPr>
          <p:cNvPr id="20" name="TextBox 19"/>
          <p:cNvSpPr txBox="1"/>
          <p:nvPr/>
        </p:nvSpPr>
        <p:spPr>
          <a:xfrm>
            <a:off x="0" y="4999247"/>
            <a:ext cx="1797269" cy="523220"/>
          </a:xfrm>
          <a:prstGeom prst="rect">
            <a:avLst/>
          </a:prstGeom>
          <a:noFill/>
        </p:spPr>
        <p:txBody>
          <a:bodyPr wrap="square" rtlCol="0">
            <a:spAutoFit/>
          </a:bodyPr>
          <a:lstStyle/>
          <a:p>
            <a:r>
              <a:rPr lang="en-US" sz="2800" b="1" dirty="0">
                <a:solidFill>
                  <a:srgbClr val="008000"/>
                </a:solidFill>
                <a:latin typeface="Times New Roman" pitchFamily="18" charset="0"/>
                <a:cs typeface="Times New Roman" pitchFamily="18" charset="0"/>
              </a:rPr>
              <a:t>- </a:t>
            </a:r>
            <a:r>
              <a:rPr lang="en-US" sz="2800" b="1" dirty="0" err="1">
                <a:solidFill>
                  <a:srgbClr val="008000"/>
                </a:solidFill>
                <a:latin typeface="Times New Roman" pitchFamily="18" charset="0"/>
                <a:cs typeface="Times New Roman" pitchFamily="18" charset="0"/>
              </a:rPr>
              <a:t>Đoạn</a:t>
            </a:r>
            <a:r>
              <a:rPr lang="en-US" sz="2800" b="1" dirty="0">
                <a:solidFill>
                  <a:srgbClr val="008000"/>
                </a:solidFill>
                <a:latin typeface="Times New Roman" pitchFamily="18" charset="0"/>
                <a:cs typeface="Times New Roman" pitchFamily="18" charset="0"/>
              </a:rPr>
              <a:t> 3: </a:t>
            </a:r>
          </a:p>
        </p:txBody>
      </p:sp>
      <p:sp>
        <p:nvSpPr>
          <p:cNvPr id="21" name="TextBox 20">
            <a:extLst>
              <a:ext uri="{FF2B5EF4-FFF2-40B4-BE49-F238E27FC236}">
                <a16:creationId xmlns:a16="http://schemas.microsoft.com/office/drawing/2014/main" id="{F5D3C212-DB7F-BD3C-C2D4-C4D7357CB28E}"/>
              </a:ext>
            </a:extLst>
          </p:cNvPr>
          <p:cNvSpPr txBox="1"/>
          <p:nvPr/>
        </p:nvSpPr>
        <p:spPr>
          <a:xfrm>
            <a:off x="1718440" y="3944181"/>
            <a:ext cx="10473559" cy="523220"/>
          </a:xfrm>
          <a:prstGeom prst="rect">
            <a:avLst/>
          </a:prstGeom>
          <a:noFill/>
        </p:spPr>
        <p:txBody>
          <a:bodyPr wrap="square" rtlCol="0">
            <a:spAutoFit/>
          </a:bodyPr>
          <a:lstStyle/>
          <a:p>
            <a:r>
              <a:rPr lang="vi-VN" sz="2800" b="1" dirty="0">
                <a:solidFill>
                  <a:srgbClr val="008000"/>
                </a:solidFill>
                <a:latin typeface="Times New Roman" pitchFamily="18" charset="0"/>
                <a:ea typeface="Cambria" panose="02040503050406030204" pitchFamily="18" charset="0"/>
                <a:cs typeface="Times New Roman" pitchFamily="18" charset="0"/>
              </a:rPr>
              <a:t>Những cây nấm rừng/ Thành</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vi-VN" sz="2800" b="1" dirty="0">
                <a:solidFill>
                  <a:srgbClr val="008000"/>
                </a:solidFill>
                <a:latin typeface="Times New Roman" pitchFamily="18" charset="0"/>
                <a:ea typeface="Cambria" panose="02040503050406030204" pitchFamily="18" charset="0"/>
                <a:cs typeface="Times New Roman" pitchFamily="18" charset="0"/>
              </a:rPr>
              <a:t>phố</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vi-VN" sz="2800" b="1" dirty="0">
                <a:solidFill>
                  <a:srgbClr val="008000"/>
                </a:solidFill>
                <a:latin typeface="Times New Roman" pitchFamily="18" charset="0"/>
                <a:ea typeface="Cambria" panose="02040503050406030204" pitchFamily="18" charset="0"/>
                <a:cs typeface="Times New Roman" pitchFamily="18" charset="0"/>
              </a:rPr>
              <a:t>nấm/</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vi-VN" sz="2800" b="1" dirty="0">
                <a:solidFill>
                  <a:srgbClr val="008000"/>
                </a:solidFill>
                <a:latin typeface="Times New Roman" pitchFamily="18" charset="0"/>
                <a:ea typeface="Cambria" panose="02040503050406030204" pitchFamily="18" charset="0"/>
                <a:cs typeface="Times New Roman" pitchFamily="18" charset="0"/>
              </a:rPr>
              <a:t>Vương quốc tí hon...</a:t>
            </a:r>
          </a:p>
        </p:txBody>
      </p:sp>
      <p:sp>
        <p:nvSpPr>
          <p:cNvPr id="22" name="TextBox 21">
            <a:extLst>
              <a:ext uri="{FF2B5EF4-FFF2-40B4-BE49-F238E27FC236}">
                <a16:creationId xmlns:a16="http://schemas.microsoft.com/office/drawing/2014/main" id="{E23B4E37-0BB1-9762-8745-48037DB9276B}"/>
              </a:ext>
            </a:extLst>
          </p:cNvPr>
          <p:cNvSpPr txBox="1"/>
          <p:nvPr/>
        </p:nvSpPr>
        <p:spPr>
          <a:xfrm>
            <a:off x="1624199" y="4458488"/>
            <a:ext cx="7284720" cy="523220"/>
          </a:xfrm>
          <a:prstGeom prst="rect">
            <a:avLst/>
          </a:prstGeom>
          <a:noFill/>
        </p:spPr>
        <p:txBody>
          <a:bodyPr wrap="square" rtlCol="0">
            <a:spAutoFit/>
          </a:bodyPr>
          <a:lstStyle/>
          <a:p>
            <a:r>
              <a:rPr lang="vi-VN" sz="2800" b="1" dirty="0">
                <a:solidFill>
                  <a:srgbClr val="008000"/>
                </a:solidFill>
                <a:latin typeface="Times New Roman" pitchFamily="18" charset="0"/>
                <a:ea typeface="Cambria" panose="02040503050406030204" pitchFamily="18" charset="0"/>
                <a:cs typeface="Times New Roman" pitchFamily="18" charset="0"/>
              </a:rPr>
              <a:t>Muông thú trong rừng/</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vi-VN" sz="2800" b="1" dirty="0">
                <a:solidFill>
                  <a:srgbClr val="008000"/>
                </a:solidFill>
                <a:latin typeface="Times New Roman" pitchFamily="18" charset="0"/>
                <a:ea typeface="Cambria" panose="02040503050406030204" pitchFamily="18" charset="0"/>
                <a:cs typeface="Times New Roman" pitchFamily="18" charset="0"/>
              </a:rPr>
              <a:t>Nhịp sống rừng xanh/</a:t>
            </a:r>
          </a:p>
        </p:txBody>
      </p:sp>
      <p:sp>
        <p:nvSpPr>
          <p:cNvPr id="23" name="TextBox 22">
            <a:extLst>
              <a:ext uri="{FF2B5EF4-FFF2-40B4-BE49-F238E27FC236}">
                <a16:creationId xmlns:a16="http://schemas.microsoft.com/office/drawing/2014/main" id="{15C31EE8-22A5-891B-3298-3480D3B9C0F6}"/>
              </a:ext>
            </a:extLst>
          </p:cNvPr>
          <p:cNvSpPr txBox="1"/>
          <p:nvPr/>
        </p:nvSpPr>
        <p:spPr>
          <a:xfrm>
            <a:off x="1665891" y="4999771"/>
            <a:ext cx="7284720" cy="523220"/>
          </a:xfrm>
          <a:prstGeom prst="rect">
            <a:avLst/>
          </a:prstGeom>
          <a:noFill/>
        </p:spPr>
        <p:txBody>
          <a:bodyPr wrap="square" rtlCol="0">
            <a:spAutoFit/>
          </a:bodyPr>
          <a:lstStyle/>
          <a:p>
            <a:r>
              <a:rPr lang="vi-VN" sz="2800" b="1" dirty="0">
                <a:solidFill>
                  <a:srgbClr val="008000"/>
                </a:solidFill>
                <a:latin typeface="Times New Roman" pitchFamily="18" charset="0"/>
                <a:ea typeface="Cambria" panose="02040503050406030204" pitchFamily="18" charset="0"/>
                <a:cs typeface="Times New Roman" pitchFamily="18" charset="0"/>
              </a:rPr>
              <a:t>Giang sơn vàng r</a:t>
            </a:r>
            <a:r>
              <a:rPr lang="en-US" sz="2800" b="1" dirty="0">
                <a:solidFill>
                  <a:srgbClr val="008000"/>
                </a:solidFill>
                <a:latin typeface="Times New Roman" pitchFamily="18" charset="0"/>
                <a:ea typeface="Cambria" panose="02040503050406030204" pitchFamily="18" charset="0"/>
                <a:cs typeface="Times New Roman" pitchFamily="18" charset="0"/>
              </a:rPr>
              <a:t>ợ</a:t>
            </a:r>
            <a:r>
              <a:rPr lang="vi-VN" sz="2800" b="1" dirty="0">
                <a:solidFill>
                  <a:srgbClr val="008000"/>
                </a:solidFill>
                <a:latin typeface="Times New Roman" pitchFamily="18" charset="0"/>
                <a:ea typeface="Cambria" panose="02040503050406030204" pitchFamily="18" charset="0"/>
                <a:cs typeface="Times New Roman" pitchFamily="18" charset="0"/>
              </a:rPr>
              <a:t>i/</a:t>
            </a:r>
            <a:r>
              <a:rPr lang="en-US" sz="2800" b="1" dirty="0">
                <a:solidFill>
                  <a:srgbClr val="008000"/>
                </a:solidFill>
                <a:latin typeface="Times New Roman" pitchFamily="18" charset="0"/>
                <a:ea typeface="Cambria" panose="02040503050406030204" pitchFamily="18" charset="0"/>
                <a:cs typeface="Times New Roman" pitchFamily="18" charset="0"/>
              </a:rPr>
              <a:t> </a:t>
            </a:r>
            <a:r>
              <a:rPr lang="vi-VN" sz="2800" b="1" dirty="0">
                <a:solidFill>
                  <a:srgbClr val="008000"/>
                </a:solidFill>
                <a:latin typeface="Times New Roman" pitchFamily="18" charset="0"/>
                <a:ea typeface="Cambria" panose="02040503050406030204" pitchFamily="18" charset="0"/>
                <a:cs typeface="Times New Roman" pitchFamily="18" charset="0"/>
              </a:rPr>
              <a:t>Cánh rừng thơ mộng/...</a:t>
            </a:r>
          </a:p>
        </p:txBody>
      </p:sp>
    </p:spTree>
    <p:extLst>
      <p:ext uri="{BB962C8B-B14F-4D97-AF65-F5344CB8AC3E}">
        <p14:creationId xmlns:p14="http://schemas.microsoft.com/office/powerpoint/2010/main" val="20964562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5"/>
                                        </p:tgtEl>
                                        <p:attrNameLst>
                                          <p:attrName>style.visibility</p:attrName>
                                        </p:attrNameLst>
                                      </p:cBhvr>
                                      <p:to>
                                        <p:strVal val="visible"/>
                                      </p:to>
                                    </p:set>
                                    <p:anim calcmode="discrete" valueType="clr">
                                      <p:cBhvr override="childStyle">
                                        <p:cTn id="7" dur="80"/>
                                        <p:tgtEl>
                                          <p:spTgt spid="1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gtEl>
                                        <p:attrNameLst>
                                          <p:attrName>fillcolor</p:attrName>
                                        </p:attrNameLst>
                                      </p:cBhvr>
                                      <p:tavLst>
                                        <p:tav tm="0">
                                          <p:val>
                                            <p:clrVal>
                                              <a:schemeClr val="accent2"/>
                                            </p:clrVal>
                                          </p:val>
                                        </p:tav>
                                        <p:tav tm="50000">
                                          <p:val>
                                            <p:clrVal>
                                              <a:schemeClr val="hlink"/>
                                            </p:clrVal>
                                          </p:val>
                                        </p:tav>
                                      </p:tavLst>
                                    </p:anim>
                                    <p:set>
                                      <p:cBhvr>
                                        <p:cTn id="9" dur="80"/>
                                        <p:tgtEl>
                                          <p:spTgt spid="1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6">
                                            <p:txEl>
                                              <p:pRg st="0" end="0"/>
                                            </p:txEl>
                                          </p:spTgt>
                                        </p:tgtEl>
                                        <p:attrNameLst>
                                          <p:attrName>style.visibility</p:attrName>
                                        </p:attrNameLst>
                                      </p:cBhvr>
                                      <p:to>
                                        <p:strVal val="visible"/>
                                      </p:to>
                                    </p:set>
                                    <p:anim calcmode="discrete" valueType="clr">
                                      <p:cBhvr override="childStyle">
                                        <p:cTn id="14" dur="80"/>
                                        <p:tgtEl>
                                          <p:spTgt spid="1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6">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6">
                                            <p:txEl>
                                              <p:pRg st="0" end="0"/>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6">
                                            <p:txEl>
                                              <p:pRg st="1" end="1"/>
                                            </p:txEl>
                                          </p:spTgt>
                                        </p:tgtEl>
                                        <p:attrNameLst>
                                          <p:attrName>style.visibility</p:attrName>
                                        </p:attrNameLst>
                                      </p:cBhvr>
                                      <p:to>
                                        <p:strVal val="visible"/>
                                      </p:to>
                                    </p:set>
                                    <p:anim calcmode="discrete" valueType="clr">
                                      <p:cBhvr override="childStyle">
                                        <p:cTn id="21" dur="80"/>
                                        <p:tgtEl>
                                          <p:spTgt spid="16">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6">
                                            <p:txEl>
                                              <p:pRg st="1" end="1"/>
                                            </p:txEl>
                                          </p:spTgt>
                                        </p:tgtEl>
                                        <p:attrNameLst>
                                          <p:attrName>fillcolor</p:attrName>
                                        </p:attrNameLst>
                                      </p:cBhvr>
                                      <p:tavLst>
                                        <p:tav tm="0">
                                          <p:val>
                                            <p:clrVal>
                                              <a:schemeClr val="accent2"/>
                                            </p:clrVal>
                                          </p:val>
                                        </p:tav>
                                        <p:tav tm="50000">
                                          <p:val>
                                            <p:clrVal>
                                              <a:schemeClr val="hlink"/>
                                            </p:clrVal>
                                          </p:val>
                                        </p:tav>
                                      </p:tavLst>
                                    </p:anim>
                                    <p:set>
                                      <p:cBhvr>
                                        <p:cTn id="23" dur="80"/>
                                        <p:tgtEl>
                                          <p:spTgt spid="16">
                                            <p:txEl>
                                              <p:pRg st="1" end="1"/>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grpId="0" nodeType="clickEffect">
                                  <p:stCondLst>
                                    <p:cond delay="0"/>
                                  </p:stCondLst>
                                  <p:iterate type="lt">
                                    <p:tmPct val="50000"/>
                                  </p:iterate>
                                  <p:childTnLst>
                                    <p:set>
                                      <p:cBhvr>
                                        <p:cTn id="27" dur="1" fill="hold">
                                          <p:stCondLst>
                                            <p:cond delay="0"/>
                                          </p:stCondLst>
                                        </p:cTn>
                                        <p:tgtEl>
                                          <p:spTgt spid="17"/>
                                        </p:tgtEl>
                                        <p:attrNameLst>
                                          <p:attrName>style.visibility</p:attrName>
                                        </p:attrNameLst>
                                      </p:cBhvr>
                                      <p:to>
                                        <p:strVal val="visible"/>
                                      </p:to>
                                    </p:set>
                                    <p:anim calcmode="discrete" valueType="clr">
                                      <p:cBhvr override="childStyle">
                                        <p:cTn id="28"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7"/>
                                        </p:tgtEl>
                                        <p:attrNameLst>
                                          <p:attrName>fillcolor</p:attrName>
                                        </p:attrNameLst>
                                      </p:cBhvr>
                                      <p:tavLst>
                                        <p:tav tm="0">
                                          <p:val>
                                            <p:clrVal>
                                              <a:schemeClr val="accent2"/>
                                            </p:clrVal>
                                          </p:val>
                                        </p:tav>
                                        <p:tav tm="50000">
                                          <p:val>
                                            <p:clrVal>
                                              <a:schemeClr val="hlink"/>
                                            </p:clrVal>
                                          </p:val>
                                        </p:tav>
                                      </p:tavLst>
                                    </p:anim>
                                    <p:set>
                                      <p:cBhvr>
                                        <p:cTn id="30" dur="80"/>
                                        <p:tgtEl>
                                          <p:spTgt spid="17"/>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grpId="0" nodeType="clickEffect">
                                  <p:stCondLst>
                                    <p:cond delay="0"/>
                                  </p:stCondLst>
                                  <p:iterate type="lt">
                                    <p:tmPct val="50000"/>
                                  </p:iterate>
                                  <p:childTnLst>
                                    <p:set>
                                      <p:cBhvr>
                                        <p:cTn id="34" dur="1" fill="hold">
                                          <p:stCondLst>
                                            <p:cond delay="0"/>
                                          </p:stCondLst>
                                        </p:cTn>
                                        <p:tgtEl>
                                          <p:spTgt spid="18"/>
                                        </p:tgtEl>
                                        <p:attrNameLst>
                                          <p:attrName>style.visibility</p:attrName>
                                        </p:attrNameLst>
                                      </p:cBhvr>
                                      <p:to>
                                        <p:strVal val="visible"/>
                                      </p:to>
                                    </p:set>
                                    <p:anim calcmode="discrete" valueType="clr">
                                      <p:cBhvr override="childStyle">
                                        <p:cTn id="35"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8"/>
                                        </p:tgtEl>
                                        <p:attrNameLst>
                                          <p:attrName>fillcolor</p:attrName>
                                        </p:attrNameLst>
                                      </p:cBhvr>
                                      <p:tavLst>
                                        <p:tav tm="0">
                                          <p:val>
                                            <p:clrVal>
                                              <a:schemeClr val="accent2"/>
                                            </p:clrVal>
                                          </p:val>
                                        </p:tav>
                                        <p:tav tm="50000">
                                          <p:val>
                                            <p:clrVal>
                                              <a:schemeClr val="hlink"/>
                                            </p:clrVal>
                                          </p:val>
                                        </p:tav>
                                      </p:tavLst>
                                    </p:anim>
                                    <p:set>
                                      <p:cBhvr>
                                        <p:cTn id="37" dur="80"/>
                                        <p:tgtEl>
                                          <p:spTgt spid="18"/>
                                        </p:tgtEl>
                                        <p:attrNameLst>
                                          <p:attrName>fill.type</p:attrName>
                                        </p:attrNameLst>
                                      </p:cBhvr>
                                      <p:to>
                                        <p:strVal val="solid"/>
                                      </p:to>
                                    </p:set>
                                  </p:childTnLst>
                                </p:cTn>
                              </p:par>
                            </p:childTnLst>
                          </p:cTn>
                        </p:par>
                        <p:par>
                          <p:cTn id="38" fill="hold">
                            <p:stCondLst>
                              <p:cond delay="320"/>
                            </p:stCondLst>
                            <p:childTnLst>
                              <p:par>
                                <p:cTn id="39" presetID="27" presetClass="entr" presetSubtype="0" fill="hold" grpId="0" nodeType="afterEffect">
                                  <p:stCondLst>
                                    <p:cond delay="0"/>
                                  </p:stCondLst>
                                  <p:iterate type="lt">
                                    <p:tmPct val="50000"/>
                                  </p:iterate>
                                  <p:childTnLst>
                                    <p:set>
                                      <p:cBhvr>
                                        <p:cTn id="40" dur="1" fill="hold">
                                          <p:stCondLst>
                                            <p:cond delay="0"/>
                                          </p:stCondLst>
                                        </p:cTn>
                                        <p:tgtEl>
                                          <p:spTgt spid="19"/>
                                        </p:tgtEl>
                                        <p:attrNameLst>
                                          <p:attrName>style.visibility</p:attrName>
                                        </p:attrNameLst>
                                      </p:cBhvr>
                                      <p:to>
                                        <p:strVal val="visible"/>
                                      </p:to>
                                    </p:set>
                                    <p:anim calcmode="discrete" valueType="clr">
                                      <p:cBhvr override="childStyle">
                                        <p:cTn id="41"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19"/>
                                        </p:tgtEl>
                                        <p:attrNameLst>
                                          <p:attrName>fillcolor</p:attrName>
                                        </p:attrNameLst>
                                      </p:cBhvr>
                                      <p:tavLst>
                                        <p:tav tm="0">
                                          <p:val>
                                            <p:clrVal>
                                              <a:schemeClr val="accent2"/>
                                            </p:clrVal>
                                          </p:val>
                                        </p:tav>
                                        <p:tav tm="50000">
                                          <p:val>
                                            <p:clrVal>
                                              <a:schemeClr val="hlink"/>
                                            </p:clrVal>
                                          </p:val>
                                        </p:tav>
                                      </p:tavLst>
                                    </p:anim>
                                    <p:set>
                                      <p:cBhvr>
                                        <p:cTn id="43" dur="80"/>
                                        <p:tgtEl>
                                          <p:spTgt spid="19"/>
                                        </p:tgtEl>
                                        <p:attrNameLst>
                                          <p:attrName>fill.type</p:attrName>
                                        </p:attrNameLst>
                                      </p:cBhvr>
                                      <p:to>
                                        <p:strVal val="solid"/>
                                      </p:to>
                                    </p:set>
                                  </p:childTnLst>
                                </p:cTn>
                              </p:par>
                            </p:childTnLst>
                          </p:cTn>
                        </p:par>
                        <p:par>
                          <p:cTn id="44" fill="hold">
                            <p:stCondLst>
                              <p:cond delay="640"/>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20"/>
                                        </p:tgtEl>
                                        <p:attrNameLst>
                                          <p:attrName>style.visibility</p:attrName>
                                        </p:attrNameLst>
                                      </p:cBhvr>
                                      <p:to>
                                        <p:strVal val="visible"/>
                                      </p:to>
                                    </p:set>
                                    <p:anim calcmode="discrete" valueType="clr">
                                      <p:cBhvr override="childStyle">
                                        <p:cTn id="47"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20"/>
                                        </p:tgtEl>
                                        <p:attrNameLst>
                                          <p:attrName>fillcolor</p:attrName>
                                        </p:attrNameLst>
                                      </p:cBhvr>
                                      <p:tavLst>
                                        <p:tav tm="0">
                                          <p:val>
                                            <p:clrVal>
                                              <a:schemeClr val="accent2"/>
                                            </p:clrVal>
                                          </p:val>
                                        </p:tav>
                                        <p:tav tm="50000">
                                          <p:val>
                                            <p:clrVal>
                                              <a:schemeClr val="hlink"/>
                                            </p:clrVal>
                                          </p:val>
                                        </p:tav>
                                      </p:tavLst>
                                    </p:anim>
                                    <p:set>
                                      <p:cBhvr>
                                        <p:cTn id="49" dur="80"/>
                                        <p:tgtEl>
                                          <p:spTgt spid="20"/>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1"/>
                                        </p:tgtEl>
                                        <p:attrNameLst>
                                          <p:attrName>style.visibility</p:attrName>
                                        </p:attrNameLst>
                                      </p:cBhvr>
                                      <p:to>
                                        <p:strVal val="visible"/>
                                      </p:to>
                                    </p:set>
                                    <p:anim calcmode="discrete" valueType="clr">
                                      <p:cBhvr override="childStyle">
                                        <p:cTn id="54" dur="80"/>
                                        <p:tgtEl>
                                          <p:spTgt spid="21"/>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1"/>
                                        </p:tgtEl>
                                        <p:attrNameLst>
                                          <p:attrName>fillcolor</p:attrName>
                                        </p:attrNameLst>
                                      </p:cBhvr>
                                      <p:tavLst>
                                        <p:tav tm="0">
                                          <p:val>
                                            <p:clrVal>
                                              <a:schemeClr val="accent2"/>
                                            </p:clrVal>
                                          </p:val>
                                        </p:tav>
                                        <p:tav tm="50000">
                                          <p:val>
                                            <p:clrVal>
                                              <a:schemeClr val="hlink"/>
                                            </p:clrVal>
                                          </p:val>
                                        </p:tav>
                                      </p:tavLst>
                                    </p:anim>
                                    <p:set>
                                      <p:cBhvr>
                                        <p:cTn id="56" dur="80"/>
                                        <p:tgtEl>
                                          <p:spTgt spid="21"/>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22"/>
                                        </p:tgtEl>
                                        <p:attrNameLst>
                                          <p:attrName>style.visibility</p:attrName>
                                        </p:attrNameLst>
                                      </p:cBhvr>
                                      <p:to>
                                        <p:strVal val="visible"/>
                                      </p:to>
                                    </p:set>
                                    <p:anim calcmode="discrete" valueType="clr">
                                      <p:cBhvr override="childStyle">
                                        <p:cTn id="61"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22"/>
                                        </p:tgtEl>
                                        <p:attrNameLst>
                                          <p:attrName>fillcolor</p:attrName>
                                        </p:attrNameLst>
                                      </p:cBhvr>
                                      <p:tavLst>
                                        <p:tav tm="0">
                                          <p:val>
                                            <p:clrVal>
                                              <a:schemeClr val="accent2"/>
                                            </p:clrVal>
                                          </p:val>
                                        </p:tav>
                                        <p:tav tm="50000">
                                          <p:val>
                                            <p:clrVal>
                                              <a:schemeClr val="hlink"/>
                                            </p:clrVal>
                                          </p:val>
                                        </p:tav>
                                      </p:tavLst>
                                    </p:anim>
                                    <p:set>
                                      <p:cBhvr>
                                        <p:cTn id="63" dur="80"/>
                                        <p:tgtEl>
                                          <p:spTgt spid="22"/>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7" presetClass="entr" presetSubtype="0" fill="hold" grpId="0" nodeType="clickEffect">
                                  <p:stCondLst>
                                    <p:cond delay="0"/>
                                  </p:stCondLst>
                                  <p:iterate type="lt">
                                    <p:tmPct val="50000"/>
                                  </p:iterate>
                                  <p:childTnLst>
                                    <p:set>
                                      <p:cBhvr>
                                        <p:cTn id="67" dur="1" fill="hold">
                                          <p:stCondLst>
                                            <p:cond delay="0"/>
                                          </p:stCondLst>
                                        </p:cTn>
                                        <p:tgtEl>
                                          <p:spTgt spid="23"/>
                                        </p:tgtEl>
                                        <p:attrNameLst>
                                          <p:attrName>style.visibility</p:attrName>
                                        </p:attrNameLst>
                                      </p:cBhvr>
                                      <p:to>
                                        <p:strVal val="visible"/>
                                      </p:to>
                                    </p:set>
                                    <p:anim calcmode="discrete" valueType="clr">
                                      <p:cBhvr override="childStyle">
                                        <p:cTn id="68"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23"/>
                                        </p:tgtEl>
                                        <p:attrNameLst>
                                          <p:attrName>fillcolor</p:attrName>
                                        </p:attrNameLst>
                                      </p:cBhvr>
                                      <p:tavLst>
                                        <p:tav tm="0">
                                          <p:val>
                                            <p:clrVal>
                                              <a:schemeClr val="accent2"/>
                                            </p:clrVal>
                                          </p:val>
                                        </p:tav>
                                        <p:tav tm="50000">
                                          <p:val>
                                            <p:clrVal>
                                              <a:schemeClr val="hlink"/>
                                            </p:clrVal>
                                          </p:val>
                                        </p:tav>
                                      </p:tavLst>
                                    </p:anim>
                                    <p:set>
                                      <p:cBhvr>
                                        <p:cTn id="70" dur="80"/>
                                        <p:tgtEl>
                                          <p:spTgt spid="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8" grpId="0"/>
      <p:bldP spid="19" grpId="0"/>
      <p:bldP spid="20" grpId="0"/>
      <p:bldP spid="21" grpId="0"/>
      <p:bldP spid="22" grpId="0"/>
      <p:bldP spid="23" grpId="0"/>
    </p:bldLst>
  </p:timing>
</p:sld>
</file>

<file path=ppt/theme/theme1.xml><?xml version="1.0" encoding="utf-8"?>
<a:theme xmlns:a="http://schemas.openxmlformats.org/drawingml/2006/main" name="千图网海量PPT模板www.58pic.com​​">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432</TotalTime>
  <Words>2709</Words>
  <Application>Microsoft Office PowerPoint</Application>
  <PresentationFormat>Widescreen</PresentationFormat>
  <Paragraphs>231</Paragraphs>
  <Slides>28</Slides>
  <Notes>4</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1</vt:i4>
      </vt:variant>
      <vt:variant>
        <vt:lpstr>Slide Titles</vt:lpstr>
      </vt:variant>
      <vt:variant>
        <vt:i4>28</vt:i4>
      </vt:variant>
    </vt:vector>
  </HeadingPairs>
  <TitlesOfParts>
    <vt:vector size="37" baseType="lpstr">
      <vt:lpstr>.VnMonotype corsivaH</vt:lpstr>
      <vt:lpstr>Arial</vt:lpstr>
      <vt:lpstr>Calibri</vt:lpstr>
      <vt:lpstr>Calibri Light</vt:lpstr>
      <vt:lpstr>Times New Roman</vt:lpstr>
      <vt:lpstr>VNI-Times</vt:lpstr>
      <vt:lpstr>千图网海量PPT模板www.58pic.com​​</vt:lpstr>
      <vt:lpstr>Custom Design</vt:lpstr>
      <vt:lpstr>Clip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Olivia Fung</dc:creator>
  <cp:lastModifiedBy>Admin</cp:lastModifiedBy>
  <cp:revision>86</cp:revision>
  <dcterms:created xsi:type="dcterms:W3CDTF">2019-05-23T17:46:57Z</dcterms:created>
  <dcterms:modified xsi:type="dcterms:W3CDTF">2025-12-27T12:33:39Z</dcterms:modified>
</cp:coreProperties>
</file>