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1.xml" ContentType="application/vnd.openxmlformats-officedocument.presentationml.tags+xml"/>
  <Override PartName="/ppt/activeX/activeX1.xml" ContentType="application/vnd.ms-office.activeX+xml"/>
  <Override PartName="/ppt/activeX/activeX1.bin" ContentType="application/vnd.ms-office.activeX"/>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6" r:id="rId14"/>
  </p:sldMasterIdLst>
  <p:notesMasterIdLst>
    <p:notesMasterId r:id="rId48"/>
  </p:notesMasterIdLst>
  <p:sldIdLst>
    <p:sldId id="4413" r:id="rId15"/>
    <p:sldId id="4414" r:id="rId16"/>
    <p:sldId id="280" r:id="rId17"/>
    <p:sldId id="257" r:id="rId18"/>
    <p:sldId id="256" r:id="rId19"/>
    <p:sldId id="281" r:id="rId20"/>
    <p:sldId id="282" r:id="rId21"/>
    <p:sldId id="283" r:id="rId22"/>
    <p:sldId id="284" r:id="rId23"/>
    <p:sldId id="285" r:id="rId24"/>
    <p:sldId id="286" r:id="rId25"/>
    <p:sldId id="287" r:id="rId26"/>
    <p:sldId id="288" r:id="rId27"/>
    <p:sldId id="269" r:id="rId28"/>
    <p:sldId id="289" r:id="rId29"/>
    <p:sldId id="271" r:id="rId30"/>
    <p:sldId id="273" r:id="rId31"/>
    <p:sldId id="275" r:id="rId32"/>
    <p:sldId id="277" r:id="rId33"/>
    <p:sldId id="290" r:id="rId34"/>
    <p:sldId id="291" r:id="rId35"/>
    <p:sldId id="278" r:id="rId36"/>
    <p:sldId id="292" r:id="rId37"/>
    <p:sldId id="300" r:id="rId38"/>
    <p:sldId id="272" r:id="rId39"/>
    <p:sldId id="301" r:id="rId40"/>
    <p:sldId id="302" r:id="rId41"/>
    <p:sldId id="303" r:id="rId42"/>
    <p:sldId id="304" r:id="rId43"/>
    <p:sldId id="305" r:id="rId44"/>
    <p:sldId id="306" r:id="rId45"/>
    <p:sldId id="307" r:id="rId46"/>
    <p:sldId id="44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2025/12/27</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567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528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3648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2025/12/27</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923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2025/12/27</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19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2025/12/27</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503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2025/12/27</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25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2025/12/27</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2025/12/27</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69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2025/12/27</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230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2025/12/27</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54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2003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8378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0062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2850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9008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5074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051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667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8847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3853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D80544-09E9-4B95-A99D-4459C9A03B4E}" type="datetimeFigureOut">
              <a:rPr lang="en-US" smtClean="0">
                <a:solidFill>
                  <a:prstClr val="black">
                    <a:tint val="75000"/>
                  </a:prstClr>
                </a:solidFill>
              </a:rPr>
              <a:p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7678CD-9105-436E-ABEC-B4C478236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0955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5" y="6247807"/>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16" tIns="91416" rIns="91416" bIns="91416" anchor="ctr" anchorCtr="0">
            <a:noAutofit/>
          </a:bodyPr>
          <a:lstStyle/>
          <a:p>
            <a:pPr defTabSz="914309"/>
            <a:endParaRPr>
              <a:solidFill>
                <a:prstClr val="black"/>
              </a:solidFill>
            </a:endParaRPr>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16" tIns="91416" rIns="91416" bIns="91416"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 name="Google Shape;3602;p14"/>
          <p:cNvGrpSpPr/>
          <p:nvPr/>
        </p:nvGrpSpPr>
        <p:grpSpPr>
          <a:xfrm>
            <a:off x="163958" y="782622"/>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grpSp>
      <p:sp>
        <p:nvSpPr>
          <p:cNvPr id="3606" name="Google Shape;3606;p14"/>
          <p:cNvSpPr/>
          <p:nvPr/>
        </p:nvSpPr>
        <p:spPr>
          <a:xfrm flipH="1">
            <a:off x="-338726" y="6246034"/>
            <a:ext cx="5634107"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16" tIns="91416" rIns="91416" bIns="91416" anchor="ctr" anchorCtr="0">
            <a:noAutofit/>
          </a:bodyPr>
          <a:lstStyle/>
          <a:p>
            <a:pPr defTabSz="914309"/>
            <a:endParaRPr>
              <a:solidFill>
                <a:prstClr val="black"/>
              </a:solidFill>
            </a:endParaRPr>
          </a:p>
        </p:txBody>
      </p:sp>
      <p:sp>
        <p:nvSpPr>
          <p:cNvPr id="3607" name="Google Shape;3607;p14"/>
          <p:cNvSpPr/>
          <p:nvPr/>
        </p:nvSpPr>
        <p:spPr>
          <a:xfrm>
            <a:off x="9160548" y="-41334"/>
            <a:ext cx="3378535"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16" tIns="91416" rIns="91416" bIns="91416" anchor="ctr" anchorCtr="0">
            <a:noAutofit/>
          </a:bodyPr>
          <a:lstStyle/>
          <a:p>
            <a:pPr defTabSz="914309"/>
            <a:endParaRPr>
              <a:solidFill>
                <a:prstClr val="black"/>
              </a:solidFill>
            </a:endParaRPr>
          </a:p>
        </p:txBody>
      </p:sp>
      <p:grpSp>
        <p:nvGrpSpPr>
          <p:cNvPr id="3" name="Google Shape;3608;p14"/>
          <p:cNvGrpSpPr/>
          <p:nvPr/>
        </p:nvGrpSpPr>
        <p:grpSpPr>
          <a:xfrm rot="-3170136">
            <a:off x="242145"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4" name="Google Shape;3617;p14"/>
          <p:cNvGrpSpPr/>
          <p:nvPr/>
        </p:nvGrpSpPr>
        <p:grpSpPr>
          <a:xfrm rot="-3170136">
            <a:off x="248891" y="-413522"/>
            <a:ext cx="584625" cy="1582299"/>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5" name="Google Shape;3645;p14"/>
          <p:cNvGrpSpPr/>
          <p:nvPr/>
        </p:nvGrpSpPr>
        <p:grpSpPr>
          <a:xfrm rot="-2429099" flipH="1">
            <a:off x="-579332" y="5446966"/>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6" name="Google Shape;3654;p14"/>
          <p:cNvGrpSpPr/>
          <p:nvPr/>
        </p:nvGrpSpPr>
        <p:grpSpPr>
          <a:xfrm rot="5400000">
            <a:off x="574521" y="5944391"/>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7" name="Google Shape;3679;p14"/>
          <p:cNvGrpSpPr/>
          <p:nvPr/>
        </p:nvGrpSpPr>
        <p:grpSpPr>
          <a:xfrm rot="-5400000" flipH="1">
            <a:off x="-275035" y="6058848"/>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8" name="Google Shape;3687;p14"/>
          <p:cNvGrpSpPr/>
          <p:nvPr/>
        </p:nvGrpSpPr>
        <p:grpSpPr>
          <a:xfrm>
            <a:off x="11139413" y="601089"/>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9" name="Google Shape;3708;p14"/>
          <p:cNvGrpSpPr/>
          <p:nvPr/>
        </p:nvGrpSpPr>
        <p:grpSpPr>
          <a:xfrm flipH="1">
            <a:off x="11079522" y="5714166"/>
            <a:ext cx="1133099"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0" name="Google Shape;3723;p14"/>
          <p:cNvGrpSpPr/>
          <p:nvPr/>
        </p:nvGrpSpPr>
        <p:grpSpPr>
          <a:xfrm>
            <a:off x="10884267"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1" name="Google Shape;3785;p14"/>
          <p:cNvGrpSpPr/>
          <p:nvPr/>
        </p:nvGrpSpPr>
        <p:grpSpPr>
          <a:xfrm rot="-5400000" flipH="1">
            <a:off x="11275945" y="5993514"/>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2" name="Google Shape;3810;p14"/>
          <p:cNvGrpSpPr/>
          <p:nvPr/>
        </p:nvGrpSpPr>
        <p:grpSpPr>
          <a:xfrm rot="-5400000">
            <a:off x="10679050" y="425463"/>
            <a:ext cx="215884" cy="194555"/>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3" name="Google Shape;3814;p14"/>
          <p:cNvGrpSpPr/>
          <p:nvPr/>
        </p:nvGrpSpPr>
        <p:grpSpPr>
          <a:xfrm>
            <a:off x="11614958" y="5902957"/>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4" name="Google Shape;3818;p14"/>
          <p:cNvGrpSpPr/>
          <p:nvPr/>
        </p:nvGrpSpPr>
        <p:grpSpPr>
          <a:xfrm>
            <a:off x="10863658" y="5995890"/>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grpSp>
    </p:spTree>
    <p:extLst>
      <p:ext uri="{BB962C8B-B14F-4D97-AF65-F5344CB8AC3E}">
        <p14:creationId xmlns:p14="http://schemas.microsoft.com/office/powerpoint/2010/main" val="1191758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822"/>
        <p:cNvGrpSpPr/>
        <p:nvPr/>
      </p:nvGrpSpPr>
      <p:grpSpPr>
        <a:xfrm>
          <a:off x="0" y="0"/>
          <a:ext cx="0" cy="0"/>
          <a:chOff x="0" y="0"/>
          <a:chExt cx="0" cy="0"/>
        </a:xfrm>
      </p:grpSpPr>
      <p:grpSp>
        <p:nvGrpSpPr>
          <p:cNvPr id="2" name="Google Shape;3823;p15"/>
          <p:cNvGrpSpPr/>
          <p:nvPr/>
        </p:nvGrpSpPr>
        <p:grpSpPr>
          <a:xfrm rot="-5400000" flipH="1">
            <a:off x="-184787" y="5421095"/>
            <a:ext cx="780584" cy="350259"/>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defTabSz="914309"/>
              <a:endParaRPr>
                <a:solidFill>
                  <a:prstClr val="black"/>
                </a:solidFill>
              </a:endParaRPr>
            </a:p>
          </p:txBody>
        </p:sp>
      </p:grpSp>
      <p:sp>
        <p:nvSpPr>
          <p:cNvPr id="3833" name="Google Shape;3833;p15"/>
          <p:cNvSpPr txBox="1">
            <a:spLocks noGrp="1"/>
          </p:cNvSpPr>
          <p:nvPr>
            <p:ph type="subTitle" idx="1"/>
          </p:nvPr>
        </p:nvSpPr>
        <p:spPr>
          <a:xfrm>
            <a:off x="4813000" y="3748383"/>
            <a:ext cx="2566000" cy="462000"/>
          </a:xfrm>
          <a:prstGeom prst="rect">
            <a:avLst/>
          </a:prstGeom>
        </p:spPr>
        <p:txBody>
          <a:bodyPr spcFirstLastPara="1" wrap="square" lIns="91416" tIns="91416" rIns="91416" bIns="91416"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7544900" y="3748376"/>
            <a:ext cx="2566000" cy="462000"/>
          </a:xfrm>
          <a:prstGeom prst="rect">
            <a:avLst/>
          </a:prstGeom>
        </p:spPr>
        <p:txBody>
          <a:bodyPr spcFirstLastPara="1" wrap="square" lIns="91416" tIns="91416" rIns="91416" bIns="91416"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2081100" y="3748383"/>
            <a:ext cx="2566000" cy="462000"/>
          </a:xfrm>
          <a:prstGeom prst="rect">
            <a:avLst/>
          </a:prstGeom>
        </p:spPr>
        <p:txBody>
          <a:bodyPr spcFirstLastPara="1" wrap="square" lIns="91416" tIns="91416" rIns="91416" bIns="91416"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2109100" y="4191435"/>
            <a:ext cx="2510000" cy="763600"/>
          </a:xfrm>
          <a:prstGeom prst="rect">
            <a:avLst/>
          </a:prstGeom>
        </p:spPr>
        <p:txBody>
          <a:bodyPr spcFirstLastPara="1" wrap="square" lIns="91416" tIns="91416" rIns="91416" bIns="91416"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4841000" y="4191435"/>
            <a:ext cx="2510000" cy="763600"/>
          </a:xfrm>
          <a:prstGeom prst="rect">
            <a:avLst/>
          </a:prstGeom>
        </p:spPr>
        <p:txBody>
          <a:bodyPr spcFirstLastPara="1" wrap="square" lIns="91416" tIns="91416" rIns="91416" bIns="91416"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7572900" y="4191433"/>
            <a:ext cx="2510000" cy="763600"/>
          </a:xfrm>
          <a:prstGeom prst="rect">
            <a:avLst/>
          </a:prstGeom>
        </p:spPr>
        <p:txBody>
          <a:bodyPr spcFirstLastPara="1" wrap="square" lIns="91416" tIns="91416" rIns="91416" bIns="91416"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1237300" y="695500"/>
            <a:ext cx="7631200" cy="747200"/>
          </a:xfrm>
          <a:prstGeom prst="rect">
            <a:avLst/>
          </a:prstGeom>
        </p:spPr>
        <p:txBody>
          <a:bodyPr spcFirstLastPara="1" wrap="square" lIns="91416" tIns="91416" rIns="91416" bIns="91416"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 name="Google Shape;3840;p15"/>
          <p:cNvGrpSpPr/>
          <p:nvPr/>
        </p:nvGrpSpPr>
        <p:grpSpPr>
          <a:xfrm flipH="1">
            <a:off x="2181814" y="6557403"/>
            <a:ext cx="215884" cy="195873"/>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grpSp>
      <p:sp>
        <p:nvSpPr>
          <p:cNvPr id="3844" name="Google Shape;3844;p15"/>
          <p:cNvSpPr/>
          <p:nvPr/>
        </p:nvSpPr>
        <p:spPr>
          <a:xfrm flipH="1">
            <a:off x="-55400" y="6246034"/>
            <a:ext cx="4690303"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16" tIns="91416" rIns="91416" bIns="91416" anchor="ctr" anchorCtr="0">
            <a:noAutofit/>
          </a:bodyPr>
          <a:lstStyle/>
          <a:p>
            <a:pPr defTabSz="914309"/>
            <a:endParaRPr>
              <a:solidFill>
                <a:prstClr val="black"/>
              </a:solidFill>
            </a:endParaRPr>
          </a:p>
        </p:txBody>
      </p:sp>
      <p:sp>
        <p:nvSpPr>
          <p:cNvPr id="3845" name="Google Shape;3845;p15"/>
          <p:cNvSpPr/>
          <p:nvPr/>
        </p:nvSpPr>
        <p:spPr>
          <a:xfrm flipH="1">
            <a:off x="8839965" y="-20101"/>
            <a:ext cx="3610648" cy="81626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16" tIns="91416" rIns="91416" bIns="91416" anchor="ctr" anchorCtr="0">
            <a:noAutofit/>
          </a:bodyPr>
          <a:lstStyle/>
          <a:p>
            <a:pPr defTabSz="914309"/>
            <a:endParaRPr>
              <a:solidFill>
                <a:prstClr val="black"/>
              </a:solidFill>
            </a:endParaRPr>
          </a:p>
        </p:txBody>
      </p:sp>
      <p:grpSp>
        <p:nvGrpSpPr>
          <p:cNvPr id="4" name="Google Shape;3846;p15"/>
          <p:cNvGrpSpPr/>
          <p:nvPr/>
        </p:nvGrpSpPr>
        <p:grpSpPr>
          <a:xfrm rot="5400000" flipH="1">
            <a:off x="11481667" y="-386271"/>
            <a:ext cx="585400" cy="1517621"/>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5" name="Google Shape;3855;p15"/>
          <p:cNvGrpSpPr/>
          <p:nvPr/>
        </p:nvGrpSpPr>
        <p:grpSpPr>
          <a:xfrm rot="5400000" flipH="1">
            <a:off x="11262293" y="-161884"/>
            <a:ext cx="592580" cy="1603829"/>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6" name="Google Shape;3883;p15"/>
          <p:cNvGrpSpPr/>
          <p:nvPr/>
        </p:nvGrpSpPr>
        <p:grpSpPr>
          <a:xfrm flipH="1">
            <a:off x="78883" y="6054895"/>
            <a:ext cx="1169069" cy="748043"/>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7" name="Google Shape;3892;p15"/>
          <p:cNvGrpSpPr/>
          <p:nvPr/>
        </p:nvGrpSpPr>
        <p:grpSpPr>
          <a:xfrm flipH="1">
            <a:off x="-422322" y="5551541"/>
            <a:ext cx="1029827" cy="1034524"/>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8" name="Google Shape;3920;p15"/>
          <p:cNvGrpSpPr/>
          <p:nvPr/>
        </p:nvGrpSpPr>
        <p:grpSpPr>
          <a:xfrm rot="5400000" flipH="1">
            <a:off x="768156" y="6246412"/>
            <a:ext cx="364021" cy="986027"/>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9" name="Google Shape;3945;p15"/>
          <p:cNvGrpSpPr/>
          <p:nvPr/>
        </p:nvGrpSpPr>
        <p:grpSpPr>
          <a:xfrm rot="5400000" flipH="1">
            <a:off x="-89914" y="1750447"/>
            <a:ext cx="844356" cy="506767"/>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0" name="Google Shape;3953;p15"/>
          <p:cNvGrpSpPr/>
          <p:nvPr/>
        </p:nvGrpSpPr>
        <p:grpSpPr>
          <a:xfrm flipH="1">
            <a:off x="-247415" y="669201"/>
            <a:ext cx="1066705" cy="78979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1" name="Google Shape;3975;p15"/>
          <p:cNvGrpSpPr/>
          <p:nvPr/>
        </p:nvGrpSpPr>
        <p:grpSpPr>
          <a:xfrm flipH="1">
            <a:off x="10866003" y="5296389"/>
            <a:ext cx="1528276" cy="1418404"/>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2" name="Google Shape;3990;p15"/>
          <p:cNvGrpSpPr/>
          <p:nvPr/>
        </p:nvGrpSpPr>
        <p:grpSpPr>
          <a:xfrm flipH="1">
            <a:off x="11167235" y="4932571"/>
            <a:ext cx="1209272" cy="1546943"/>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3" name="Google Shape;4038;p15"/>
          <p:cNvGrpSpPr/>
          <p:nvPr/>
        </p:nvGrpSpPr>
        <p:grpSpPr>
          <a:xfrm flipH="1">
            <a:off x="-184800" y="-209103"/>
            <a:ext cx="1034111" cy="1035928"/>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4" name="Google Shape;4100;p15"/>
          <p:cNvGrpSpPr/>
          <p:nvPr/>
        </p:nvGrpSpPr>
        <p:grpSpPr>
          <a:xfrm rot="-5400000" flipH="1">
            <a:off x="11145301" y="5617375"/>
            <a:ext cx="571291" cy="1623076"/>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09"/>
              <a:endParaRPr>
                <a:solidFill>
                  <a:prstClr val="black"/>
                </a:solidFill>
              </a:endParaRPr>
            </a:p>
          </p:txBody>
        </p:sp>
      </p:grpSp>
      <p:grpSp>
        <p:nvGrpSpPr>
          <p:cNvPr id="15" name="Google Shape;4125;p15"/>
          <p:cNvGrpSpPr/>
          <p:nvPr/>
        </p:nvGrpSpPr>
        <p:grpSpPr>
          <a:xfrm flipH="1">
            <a:off x="-79791" y="6156142"/>
            <a:ext cx="748761" cy="72456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defTabSz="914309"/>
              <a:endParaRPr>
                <a:solidFill>
                  <a:prstClr val="black"/>
                </a:solidFill>
              </a:endParaRPr>
            </a:p>
          </p:txBody>
        </p:sp>
      </p:grpSp>
    </p:spTree>
    <p:extLst>
      <p:ext uri="{BB962C8B-B14F-4D97-AF65-F5344CB8AC3E}">
        <p14:creationId xmlns:p14="http://schemas.microsoft.com/office/powerpoint/2010/main" val="40657210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26710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005576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78218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9229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88360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401550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30992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38849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9762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79940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solidFill>
                  <a:prstClr val="black"/>
                </a:solidFill>
              </a:rPr>
              <a:pPr/>
              <a:t>27/12/2025</a:t>
            </a:fld>
            <a:endParaRPr lang="en-US">
              <a:solidFill>
                <a:prstClr val="black"/>
              </a:solidFill>
            </a:endParaRPr>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895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27/12/2025</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27/12/2025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27/12/2025</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B60DF83-2A63-2607-5CFB-E90F30F3A5EE}"/>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2025/12/27</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88131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31" tIns="45715" rIns="91431"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pPr defTabSz="914309"/>
            <a:fld id="{E5D80544-09E9-4B95-A99D-4459C9A03B4E}" type="datetimeFigureOut">
              <a:rPr lang="en-US" smtClean="0">
                <a:solidFill>
                  <a:prstClr val="black">
                    <a:tint val="75000"/>
                  </a:prstClr>
                </a:solidFill>
              </a:rPr>
              <a:pPr defTabSz="914309"/>
              <a:t>27/12/2025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pPr defTabSz="9143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pPr defTabSz="914309"/>
            <a:fld id="{727678CD-9105-436E-ABEC-B4C478236E50}"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118889169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12295966" y="-208711"/>
            <a:ext cx="1936500" cy="1936500"/>
          </a:xfrm>
          <a:prstGeom prst="rect">
            <a:avLst/>
          </a:prstGeom>
        </p:spPr>
      </p:pic>
    </p:spTree>
    <p:extLst>
      <p:ext uri="{BB962C8B-B14F-4D97-AF65-F5344CB8AC3E}">
        <p14:creationId xmlns:p14="http://schemas.microsoft.com/office/powerpoint/2010/main" val="11590926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12295966" y="-208711"/>
            <a:ext cx="1936500" cy="1936500"/>
          </a:xfrm>
          <a:prstGeom prst="rect">
            <a:avLst/>
          </a:prstGeom>
        </p:spPr>
      </p:pic>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http://dl10.glitter-graphics.net/pub/628/628290gqhiis6k6p.gif" TargetMode="External"/><Relationship Id="rId3" Type="http://schemas.openxmlformats.org/officeDocument/2006/relationships/image" Target="../media/image7.wmf"/><Relationship Id="rId7" Type="http://schemas.openxmlformats.org/officeDocument/2006/relationships/image" Target="../media/image11.gif"/><Relationship Id="rId2" Type="http://schemas.openxmlformats.org/officeDocument/2006/relationships/image" Target="../media/image6.jpeg"/><Relationship Id="rId1" Type="http://schemas.openxmlformats.org/officeDocument/2006/relationships/slideLayout" Target="../slideLayouts/slideLayout139.xml"/><Relationship Id="rId6" Type="http://schemas.openxmlformats.org/officeDocument/2006/relationships/image" Target="../media/image10.wmf"/><Relationship Id="rId5" Type="http://schemas.openxmlformats.org/officeDocument/2006/relationships/image" Target="../media/image9.wmf"/><Relationship Id="rId10" Type="http://schemas.openxmlformats.org/officeDocument/2006/relationships/image" Target="../media/image12.wmf"/><Relationship Id="rId4" Type="http://schemas.openxmlformats.org/officeDocument/2006/relationships/image" Target="../media/image8.wmf"/><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svg"/><Relationship Id="rId12" Type="http://schemas.openxmlformats.org/officeDocument/2006/relationships/image" Target="../media/image22.svg"/><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53.png"/><Relationship Id="rId11" Type="http://schemas.openxmlformats.org/officeDocument/2006/relationships/image" Target="../media/image21.png"/><Relationship Id="rId5" Type="http://schemas.openxmlformats.org/officeDocument/2006/relationships/image" Target="../media/image30.png"/><Relationship Id="rId10" Type="http://schemas.openxmlformats.org/officeDocument/2006/relationships/image" Target="../media/image57.png"/><Relationship Id="rId4" Type="http://schemas.openxmlformats.org/officeDocument/2006/relationships/image" Target="../media/image52.svg"/><Relationship Id="rId9" Type="http://schemas.openxmlformats.org/officeDocument/2006/relationships/image" Target="../media/image56.sv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9.svg"/><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53.png"/><Relationship Id="rId11" Type="http://schemas.openxmlformats.org/officeDocument/2006/relationships/image" Target="../media/image61.jpeg"/><Relationship Id="rId5" Type="http://schemas.openxmlformats.org/officeDocument/2006/relationships/image" Target="../media/image30.png"/><Relationship Id="rId10" Type="http://schemas.openxmlformats.org/officeDocument/2006/relationships/image" Target="../media/image57.png"/><Relationship Id="rId4" Type="http://schemas.openxmlformats.org/officeDocument/2006/relationships/image" Target="../media/image58.svg"/><Relationship Id="rId9" Type="http://schemas.openxmlformats.org/officeDocument/2006/relationships/image" Target="../media/image60.svg"/></Relationships>
</file>

<file path=ppt/slides/_rels/slide1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0.xml"/><Relationship Id="rId6" Type="http://schemas.openxmlformats.org/officeDocument/2006/relationships/image" Target="../media/image66.svg"/><Relationship Id="rId11" Type="http://schemas.openxmlformats.org/officeDocument/2006/relationships/image" Target="../media/image22.svg"/><Relationship Id="rId5" Type="http://schemas.openxmlformats.org/officeDocument/2006/relationships/image" Target="../media/image65.png"/><Relationship Id="rId10" Type="http://schemas.openxmlformats.org/officeDocument/2006/relationships/image" Target="../media/image21.png"/><Relationship Id="rId4" Type="http://schemas.openxmlformats.org/officeDocument/2006/relationships/image" Target="../media/image64.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51.xml"/><Relationship Id="rId6" Type="http://schemas.openxmlformats.org/officeDocument/2006/relationships/image" Target="../media/image71.svg"/><Relationship Id="rId11" Type="http://schemas.openxmlformats.org/officeDocument/2006/relationships/image" Target="../media/image22.svg"/><Relationship Id="rId5" Type="http://schemas.openxmlformats.org/officeDocument/2006/relationships/image" Target="../media/image70.png"/><Relationship Id="rId10" Type="http://schemas.openxmlformats.org/officeDocument/2006/relationships/image" Target="../media/image21.png"/><Relationship Id="rId4" Type="http://schemas.openxmlformats.org/officeDocument/2006/relationships/image" Target="../media/image64.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62.xml"/><Relationship Id="rId6" Type="http://schemas.openxmlformats.org/officeDocument/2006/relationships/image" Target="../media/image73.png"/><Relationship Id="rId5" Type="http://schemas.openxmlformats.org/officeDocument/2006/relationships/image" Target="../media/image68.sv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3.xml"/><Relationship Id="rId6" Type="http://schemas.openxmlformats.org/officeDocument/2006/relationships/image" Target="../media/image66.svg"/><Relationship Id="rId11" Type="http://schemas.openxmlformats.org/officeDocument/2006/relationships/image" Target="../media/image22.svg"/><Relationship Id="rId5" Type="http://schemas.openxmlformats.org/officeDocument/2006/relationships/image" Target="../media/image65.png"/><Relationship Id="rId10" Type="http://schemas.openxmlformats.org/officeDocument/2006/relationships/image" Target="../media/image21.png"/><Relationship Id="rId4" Type="http://schemas.openxmlformats.org/officeDocument/2006/relationships/image" Target="../media/image64.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5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3.xml"/><Relationship Id="rId6" Type="http://schemas.openxmlformats.org/officeDocument/2006/relationships/image" Target="../media/image74.svg"/><Relationship Id="rId5" Type="http://schemas.openxmlformats.org/officeDocument/2006/relationships/image" Target="../media/image67.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3.png"/><Relationship Id="rId1" Type="http://schemas.openxmlformats.org/officeDocument/2006/relationships/slideLayout" Target="../slideLayouts/slideLayout106.xml"/><Relationship Id="rId5" Type="http://schemas.openxmlformats.org/officeDocument/2006/relationships/image" Target="../media/image78.png"/><Relationship Id="rId4" Type="http://schemas.openxmlformats.org/officeDocument/2006/relationships/image" Target="../media/image77.sv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microsoft.com/office/2007/relationships/hdphoto" Target="../media/hdphoto4.wdp"/><Relationship Id="rId3" Type="http://schemas.openxmlformats.org/officeDocument/2006/relationships/audio" Target="../media/media2.m4a"/><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1.png"/><Relationship Id="rId2" Type="http://schemas.microsoft.com/office/2007/relationships/media" Target="../media/media2.m4a"/><Relationship Id="rId16" Type="http://schemas.microsoft.com/office/2007/relationships/hdphoto" Target="../media/hdphoto3.wdp"/><Relationship Id="rId20" Type="http://schemas.openxmlformats.org/officeDocument/2006/relationships/image" Target="../media/image93.png"/><Relationship Id="rId1" Type="http://schemas.openxmlformats.org/officeDocument/2006/relationships/tags" Target="../tags/tag1.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19" Type="http://schemas.openxmlformats.org/officeDocument/2006/relationships/image" Target="../media/image92.png"/><Relationship Id="rId4" Type="http://schemas.openxmlformats.org/officeDocument/2006/relationships/slideLayout" Target="../slideLayouts/slideLayout84.xml"/><Relationship Id="rId9" Type="http://schemas.openxmlformats.org/officeDocument/2006/relationships/image" Target="../media/image84.png"/><Relationship Id="rId14" Type="http://schemas.openxmlformats.org/officeDocument/2006/relationships/image" Target="../media/image89.svg"/></Relationships>
</file>

<file path=ppt/slides/_rels/slide25.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notesSlide" Target="../notesSlides/notesSlide1.xml"/><Relationship Id="rId7" Type="http://schemas.openxmlformats.org/officeDocument/2006/relationships/image" Target="../media/image97.png"/><Relationship Id="rId2" Type="http://schemas.openxmlformats.org/officeDocument/2006/relationships/slideLayout" Target="../slideLayouts/slideLayout90.xml"/><Relationship Id="rId1" Type="http://schemas.openxmlformats.org/officeDocument/2006/relationships/control" Target="../activeX/activeX1.xml"/><Relationship Id="rId6" Type="http://schemas.openxmlformats.org/officeDocument/2006/relationships/image" Target="../media/image96.png"/><Relationship Id="rId5" Type="http://schemas.openxmlformats.org/officeDocument/2006/relationships/image" Target="../media/image95.emf"/><Relationship Id="rId4" Type="http://schemas.openxmlformats.org/officeDocument/2006/relationships/image" Target="../media/image94.jp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7.png"/><Relationship Id="rId7" Type="http://schemas.openxmlformats.org/officeDocument/2006/relationships/image" Target="../media/image103.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sv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4.jpg"/><Relationship Id="rId1" Type="http://schemas.openxmlformats.org/officeDocument/2006/relationships/slideLayout" Target="../slideLayouts/slideLayout112.xml"/><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112.xml"/><Relationship Id="rId5" Type="http://schemas.openxmlformats.org/officeDocument/2006/relationships/image" Target="../media/image112.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107" y="1513945"/>
            <a:ext cx="1905000" cy="1447800"/>
          </a:xfrm>
          <a:prstGeom prst="rect">
            <a:avLst/>
          </a:prstGeom>
          <a:noFill/>
        </p:spPr>
        <p:txBody>
          <a:bodyPr spcFirstLastPara="1" lIns="91431" tIns="45715" rIns="91431" bIns="45715">
            <a:prstTxWarp prst="textArchDown">
              <a:avLst/>
            </a:prstTxWarp>
            <a:spAutoFit/>
          </a:bodyPr>
          <a:lstStyle/>
          <a:p>
            <a:pPr algn="ctr" defTabSz="914309">
              <a:defRPr/>
            </a:pPr>
            <a:r>
              <a:rPr lang="en-US" sz="2000" b="1">
                <a:solidFill>
                  <a:prstClr val="white"/>
                </a:solidFill>
                <a:latin typeface="VNI-Times" pitchFamily="2" charset="0"/>
                <a:cs typeface="Arial" charset="0"/>
              </a:rPr>
              <a:t>GD &amp; ÑT</a:t>
            </a:r>
          </a:p>
        </p:txBody>
      </p:sp>
      <p:sp>
        <p:nvSpPr>
          <p:cNvPr id="5123" name="AutoShape 33"/>
          <p:cNvSpPr>
            <a:spLocks noChangeArrowheads="1"/>
          </p:cNvSpPr>
          <p:nvPr/>
        </p:nvSpPr>
        <p:spPr bwMode="auto">
          <a:xfrm>
            <a:off x="6172207" y="990604"/>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24" name="AutoShape 24"/>
          <p:cNvSpPr>
            <a:spLocks noChangeArrowheads="1"/>
          </p:cNvSpPr>
          <p:nvPr/>
        </p:nvSpPr>
        <p:spPr bwMode="auto">
          <a:xfrm rot="19926999">
            <a:off x="2401888" y="4503739"/>
            <a:ext cx="1295400"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25" name="AutoShape 24"/>
          <p:cNvSpPr>
            <a:spLocks noChangeArrowheads="1"/>
          </p:cNvSpPr>
          <p:nvPr/>
        </p:nvSpPr>
        <p:spPr bwMode="auto">
          <a:xfrm rot="19926999">
            <a:off x="6477008" y="4267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26" name="AutoShape 24"/>
          <p:cNvSpPr>
            <a:spLocks noChangeArrowheads="1"/>
          </p:cNvSpPr>
          <p:nvPr/>
        </p:nvSpPr>
        <p:spPr bwMode="auto">
          <a:xfrm rot="19926999">
            <a:off x="2743208" y="5029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27" name="AutoShape 33"/>
          <p:cNvSpPr>
            <a:spLocks noChangeArrowheads="1"/>
          </p:cNvSpPr>
          <p:nvPr/>
        </p:nvSpPr>
        <p:spPr bwMode="auto">
          <a:xfrm>
            <a:off x="8229607" y="1981204"/>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28" name="AutoShape 28"/>
          <p:cNvSpPr>
            <a:spLocks noChangeArrowheads="1"/>
          </p:cNvSpPr>
          <p:nvPr/>
        </p:nvSpPr>
        <p:spPr bwMode="auto">
          <a:xfrm>
            <a:off x="6324600" y="4343409"/>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29" name="AutoShape 28"/>
          <p:cNvSpPr>
            <a:spLocks noChangeArrowheads="1"/>
          </p:cNvSpPr>
          <p:nvPr/>
        </p:nvSpPr>
        <p:spPr bwMode="auto">
          <a:xfrm>
            <a:off x="5410200" y="1676408"/>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0" name="AutoShape 32"/>
          <p:cNvSpPr>
            <a:spLocks noChangeArrowheads="1"/>
          </p:cNvSpPr>
          <p:nvPr/>
        </p:nvSpPr>
        <p:spPr bwMode="auto">
          <a:xfrm rot="17331562">
            <a:off x="7812885" y="2042324"/>
            <a:ext cx="715963" cy="596900"/>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1" name="AutoShape 24"/>
          <p:cNvSpPr>
            <a:spLocks noChangeArrowheads="1"/>
          </p:cNvSpPr>
          <p:nvPr/>
        </p:nvSpPr>
        <p:spPr bwMode="auto">
          <a:xfrm rot="19926999">
            <a:off x="6248408" y="41148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2" name="AutoShape 33"/>
          <p:cNvSpPr>
            <a:spLocks noChangeArrowheads="1"/>
          </p:cNvSpPr>
          <p:nvPr/>
        </p:nvSpPr>
        <p:spPr bwMode="auto">
          <a:xfrm>
            <a:off x="2057407" y="990604"/>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3" name="AutoShape 24"/>
          <p:cNvSpPr>
            <a:spLocks noChangeArrowheads="1"/>
          </p:cNvSpPr>
          <p:nvPr/>
        </p:nvSpPr>
        <p:spPr bwMode="auto">
          <a:xfrm rot="19926999">
            <a:off x="2590808" y="5562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4" name="AutoShape 24"/>
          <p:cNvSpPr>
            <a:spLocks noChangeArrowheads="1"/>
          </p:cNvSpPr>
          <p:nvPr/>
        </p:nvSpPr>
        <p:spPr bwMode="auto">
          <a:xfrm rot="19926999">
            <a:off x="9372608" y="54864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5" name="AutoShape 24"/>
          <p:cNvSpPr>
            <a:spLocks noChangeArrowheads="1"/>
          </p:cNvSpPr>
          <p:nvPr/>
        </p:nvSpPr>
        <p:spPr bwMode="auto">
          <a:xfrm rot="19926999">
            <a:off x="5791204" y="2133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6" name="AutoShape 33"/>
          <p:cNvSpPr>
            <a:spLocks noChangeArrowheads="1"/>
          </p:cNvSpPr>
          <p:nvPr/>
        </p:nvSpPr>
        <p:spPr bwMode="auto">
          <a:xfrm>
            <a:off x="8991607" y="1066804"/>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7" name="AutoShape 28"/>
          <p:cNvSpPr>
            <a:spLocks noChangeArrowheads="1"/>
          </p:cNvSpPr>
          <p:nvPr/>
        </p:nvSpPr>
        <p:spPr bwMode="auto">
          <a:xfrm>
            <a:off x="9372600" y="3124209"/>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8" name="AutoShape 28"/>
          <p:cNvSpPr>
            <a:spLocks noChangeArrowheads="1"/>
          </p:cNvSpPr>
          <p:nvPr/>
        </p:nvSpPr>
        <p:spPr bwMode="auto">
          <a:xfrm>
            <a:off x="2133600" y="3048009"/>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39" name="AutoShape 28"/>
          <p:cNvSpPr>
            <a:spLocks noChangeArrowheads="1"/>
          </p:cNvSpPr>
          <p:nvPr/>
        </p:nvSpPr>
        <p:spPr bwMode="auto">
          <a:xfrm>
            <a:off x="5715000" y="990609"/>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40" name="AutoShape 28"/>
          <p:cNvSpPr>
            <a:spLocks noChangeArrowheads="1"/>
          </p:cNvSpPr>
          <p:nvPr/>
        </p:nvSpPr>
        <p:spPr bwMode="auto">
          <a:xfrm>
            <a:off x="5867400" y="5334009"/>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vi-VN" altLang="en-US" sz="2400">
              <a:solidFill>
                <a:prstClr val="black"/>
              </a:solidFill>
            </a:endParaRPr>
          </a:p>
        </p:txBody>
      </p:sp>
      <p:sp>
        <p:nvSpPr>
          <p:cNvPr id="5141" name="AutoShape 12"/>
          <p:cNvSpPr>
            <a:spLocks noChangeArrowheads="1"/>
          </p:cNvSpPr>
          <p:nvPr/>
        </p:nvSpPr>
        <p:spPr bwMode="auto">
          <a:xfrm>
            <a:off x="10134600" y="5943600"/>
            <a:ext cx="533400" cy="457200"/>
          </a:xfrm>
          <a:prstGeom prst="star32">
            <a:avLst>
              <a:gd name="adj" fmla="val 15056"/>
            </a:avLst>
          </a:prstGeom>
          <a:solidFill>
            <a:srgbClr val="FFFF00"/>
          </a:solidFill>
          <a:ln w="9525">
            <a:solidFill>
              <a:srgbClr val="FF3300"/>
            </a:solidFill>
            <a:miter lim="800000"/>
            <a:headEnd/>
            <a:tailEnd/>
          </a:ln>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en-US" altLang="en-US" sz="2400">
              <a:solidFill>
                <a:prstClr val="black"/>
              </a:solidFill>
              <a:latin typeface=".VnMonotype corsivaH" panose="020B7200000000000000" pitchFamily="34" charset="0"/>
            </a:endParaRPr>
          </a:p>
        </p:txBody>
      </p:sp>
      <p:grpSp>
        <p:nvGrpSpPr>
          <p:cNvPr id="2" name="Group 26"/>
          <p:cNvGrpSpPr>
            <a:grpSpLocks noChangeAspect="1"/>
          </p:cNvGrpSpPr>
          <p:nvPr/>
        </p:nvGrpSpPr>
        <p:grpSpPr bwMode="auto">
          <a:xfrm>
            <a:off x="1598842" y="746444"/>
            <a:ext cx="3425825" cy="2698751"/>
            <a:chOff x="4330" y="4900"/>
            <a:chExt cx="2400" cy="1872"/>
          </a:xfrm>
        </p:grpSpPr>
        <p:sp>
          <p:nvSpPr>
            <p:cNvPr id="5150" name="AutoShape 27"/>
            <p:cNvSpPr>
              <a:spLocks noChangeAspect="1" noChangeArrowheads="1"/>
            </p:cNvSpPr>
            <p:nvPr/>
          </p:nvSpPr>
          <p:spPr bwMode="auto">
            <a:xfrm>
              <a:off x="4330" y="4900"/>
              <a:ext cx="240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en-US" altLang="en-US" sz="2400">
                <a:solidFill>
                  <a:prstClr val="black"/>
                </a:solidFill>
              </a:endParaRPr>
            </a:p>
          </p:txBody>
        </p:sp>
        <p:sp>
          <p:nvSpPr>
            <p:cNvPr id="5151" name="AutoShape 28" descr="2"/>
            <p:cNvSpPr>
              <a:spLocks noChangeArrowheads="1"/>
            </p:cNvSpPr>
            <p:nvPr/>
          </p:nvSpPr>
          <p:spPr bwMode="auto">
            <a:xfrm>
              <a:off x="4330" y="5923"/>
              <a:ext cx="2400" cy="849"/>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en-US" altLang="en-US" sz="2400">
                <a:solidFill>
                  <a:prstClr val="black"/>
                </a:solidFill>
              </a:endParaRPr>
            </a:p>
          </p:txBody>
        </p:sp>
        <p:pic>
          <p:nvPicPr>
            <p:cNvPr id="5152" name="Picture 29"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 y="5095"/>
              <a:ext cx="102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3" name="Picture 30"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1" y="5834"/>
              <a:ext cx="1200"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31"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8" y="5622"/>
              <a:ext cx="1557"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32"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9" y="4900"/>
              <a:ext cx="868" cy="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6" name="Text Box 33"/>
            <p:cNvSpPr txBox="1">
              <a:spLocks noChangeArrowheads="1"/>
            </p:cNvSpPr>
            <p:nvPr/>
          </p:nvSpPr>
          <p:spPr bwMode="auto">
            <a:xfrm>
              <a:off x="5698" y="5672"/>
              <a:ext cx="68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en-US" altLang="en-US" sz="2400">
                <a:solidFill>
                  <a:prstClr val="black"/>
                </a:solidFill>
                <a:cs typeface="Arial" panose="020B0604020202020204" pitchFamily="34" charset="0"/>
              </a:endParaRPr>
            </a:p>
          </p:txBody>
        </p:sp>
        <p:sp>
          <p:nvSpPr>
            <p:cNvPr id="5157" name="Text Box 34"/>
            <p:cNvSpPr txBox="1">
              <a:spLocks noChangeArrowheads="1"/>
            </p:cNvSpPr>
            <p:nvPr/>
          </p:nvSpPr>
          <p:spPr bwMode="auto">
            <a:xfrm>
              <a:off x="5618" y="5844"/>
              <a:ext cx="91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en-US" altLang="en-US" sz="2400">
                <a:solidFill>
                  <a:prstClr val="black"/>
                </a:solidFill>
                <a:cs typeface="Arial" panose="020B0604020202020204" pitchFamily="34" charset="0"/>
              </a:endParaRPr>
            </a:p>
          </p:txBody>
        </p:sp>
        <p:sp>
          <p:nvSpPr>
            <p:cNvPr id="5158" name="Text Box 35"/>
            <p:cNvSpPr txBox="1">
              <a:spLocks noChangeArrowheads="1"/>
            </p:cNvSpPr>
            <p:nvPr/>
          </p:nvSpPr>
          <p:spPr bwMode="auto">
            <a:xfrm>
              <a:off x="5209" y="5784"/>
              <a:ext cx="63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09">
                <a:spcBef>
                  <a:spcPct val="0"/>
                </a:spcBef>
                <a:buFontTx/>
                <a:buNone/>
              </a:pPr>
              <a:endParaRPr lang="en-US" altLang="en-US" sz="2400">
                <a:solidFill>
                  <a:prstClr val="black"/>
                </a:solidFill>
                <a:cs typeface="Arial" panose="020B0604020202020204" pitchFamily="34" charset="0"/>
              </a:endParaRPr>
            </a:p>
          </p:txBody>
        </p:sp>
      </p:grpSp>
      <p:pic>
        <p:nvPicPr>
          <p:cNvPr id="5143" name="Picture 36" descr="http://dl10.glitter-graphics.net/pub/628/628290gqhiis6k6p.gif"/>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rot="5400000">
            <a:off x="-2261551" y="2522910"/>
            <a:ext cx="5775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44" name="Object 37"/>
          <p:cNvGraphicFramePr>
            <a:graphicFrameLocks noChangeAspect="1"/>
          </p:cNvGraphicFramePr>
          <p:nvPr>
            <p:extLst>
              <p:ext uri="{D42A27DB-BD31-4B8C-83A1-F6EECF244321}">
                <p14:modId xmlns:p14="http://schemas.microsoft.com/office/powerpoint/2010/main" val="692228143"/>
              </p:ext>
            </p:extLst>
          </p:nvPr>
        </p:nvGraphicFramePr>
        <p:xfrm>
          <a:off x="73030" y="3380589"/>
          <a:ext cx="2736851" cy="3444875"/>
        </p:xfrm>
        <a:graphic>
          <a:graphicData uri="http://schemas.openxmlformats.org/presentationml/2006/ole">
            <mc:AlternateContent xmlns:mc="http://schemas.openxmlformats.org/markup-compatibility/2006">
              <mc:Choice xmlns:v="urn:schemas-microsoft-com:vml" Requires="v">
                <p:oleObj name="Clip" r:id="rId9" imgW="3535680" imgH="4450080" progId="">
                  <p:embed/>
                </p:oleObj>
              </mc:Choice>
              <mc:Fallback>
                <p:oleObj name="Clip" r:id="rId9" imgW="3535680" imgH="445008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30" y="3380589"/>
                        <a:ext cx="2736851" cy="344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WordArt 2"/>
          <p:cNvSpPr>
            <a:spLocks noChangeArrowheads="1" noChangeShapeType="1" noTextEdit="1"/>
          </p:cNvSpPr>
          <p:nvPr/>
        </p:nvSpPr>
        <p:spPr bwMode="auto">
          <a:xfrm>
            <a:off x="6953256" y="1266409"/>
            <a:ext cx="4286280" cy="1143000"/>
          </a:xfrm>
          <a:prstGeom prst="rect">
            <a:avLst/>
          </a:prstGeom>
        </p:spPr>
        <p:txBody>
          <a:bodyPr wrap="none" lIns="91431" tIns="45715" rIns="91431" bIns="45715" fromWordArt="1">
            <a:prstTxWarp prst="textPlain">
              <a:avLst>
                <a:gd name="adj" fmla="val 50000"/>
              </a:avLst>
            </a:prstTxWarp>
          </a:bodyPr>
          <a:lstStyle/>
          <a:p>
            <a:pPr algn="ctr" defTabSz="914309"/>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defTabSz="914309"/>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a:t>
            </a:r>
            <a:r>
              <a:rPr lang="vi-VN"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4</a:t>
            </a: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sp>
        <p:nvSpPr>
          <p:cNvPr id="40" name="WordArt 3"/>
          <p:cNvSpPr>
            <a:spLocks noChangeArrowheads="1" noChangeShapeType="1" noTextEdit="1"/>
          </p:cNvSpPr>
          <p:nvPr/>
        </p:nvSpPr>
        <p:spPr bwMode="auto">
          <a:xfrm>
            <a:off x="1307149" y="3445194"/>
            <a:ext cx="10226760" cy="1896856"/>
          </a:xfrm>
          <a:prstGeom prst="rect">
            <a:avLst/>
          </a:prstGeom>
        </p:spPr>
        <p:txBody>
          <a:bodyPr wrap="none" lIns="91431" tIns="45715" rIns="91431" bIns="45715" fromWordArt="1">
            <a:prstTxWarp prst="textPlain">
              <a:avLst>
                <a:gd name="adj" fmla="val 50000"/>
              </a:avLst>
            </a:prstTxWarp>
          </a:bodyPr>
          <a:lstStyle/>
          <a:p>
            <a:pPr algn="ctr" defTabSz="914309"/>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14 - ĐỌC: NHỮNG NGỌN NÚI NÓNG RẪY </a:t>
            </a:r>
          </a:p>
          <a:p>
            <a:pPr algn="ctr" defTabSz="914309"/>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r>
              <a:rPr lang="en-US" sz="27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1+2)</a:t>
            </a:r>
          </a:p>
        </p:txBody>
      </p:sp>
      <p:sp>
        <p:nvSpPr>
          <p:cNvPr id="41" name="WordArt 4"/>
          <p:cNvSpPr>
            <a:spLocks noChangeArrowheads="1" noChangeShapeType="1" noTextEdit="1"/>
          </p:cNvSpPr>
          <p:nvPr/>
        </p:nvSpPr>
        <p:spPr bwMode="auto">
          <a:xfrm>
            <a:off x="1992582" y="5858678"/>
            <a:ext cx="8311487" cy="833023"/>
          </a:xfrm>
          <a:prstGeom prst="rect">
            <a:avLst/>
          </a:prstGeom>
        </p:spPr>
        <p:txBody>
          <a:bodyPr wrap="none" lIns="91431" tIns="45715" rIns="91431" bIns="45715" fromWordArt="1">
            <a:prstTxWarp prst="textPlain">
              <a:avLst>
                <a:gd name="adj" fmla="val 50000"/>
              </a:avLst>
            </a:prstTxWarp>
          </a:bodyPr>
          <a:lstStyle/>
          <a:p>
            <a:pPr algn="ctr" defTabSz="914309"/>
            <a:r>
              <a:rPr lang="en-US" sz="27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a:t>
            </a:r>
            <a:r>
              <a:rPr lang="vi-VN" sz="2700" b="1" kern="1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LÊ THỊ THU HƯỜNG</a:t>
            </a:r>
            <a:endParaRPr lang="en-US" sz="27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2" name="WordArt 16"/>
          <p:cNvSpPr>
            <a:spLocks noChangeArrowheads="1" noChangeShapeType="1" noTextEdit="1"/>
          </p:cNvSpPr>
          <p:nvPr/>
        </p:nvSpPr>
        <p:spPr bwMode="auto">
          <a:xfrm>
            <a:off x="1782654" y="48583"/>
            <a:ext cx="9285683" cy="519955"/>
          </a:xfrm>
          <a:prstGeom prst="rect">
            <a:avLst/>
          </a:prstGeom>
        </p:spPr>
        <p:txBody>
          <a:bodyPr wrap="none" lIns="91431" tIns="45715" rIns="91431" bIns="45715" fromWordArt="1">
            <a:prstTxWarp prst="textPlain">
              <a:avLst>
                <a:gd name="adj" fmla="val 50000"/>
              </a:avLst>
            </a:prstTxWarp>
          </a:bodyPr>
          <a:lstStyle/>
          <a:p>
            <a:pPr algn="ctr" defTabSz="914309"/>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ĐA PHÚC.</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87839"/>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3009900" y="2275446"/>
            <a:ext cx="8367002" cy="4047811"/>
            <a:chOff x="0" y="0"/>
            <a:chExt cx="15494130" cy="8095623"/>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356981"/>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1697810" y="2060370"/>
            <a:ext cx="8195183"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55932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val="1633814264"/>
                    </a:ext>
                  </a:extLst>
                </a:gridCol>
                <a:gridCol w="6333915">
                  <a:extLst>
                    <a:ext uri="{9D8B030D-6E8A-4147-A177-3AD203B41FA5}">
                      <a16:colId xmlns:a16="http://schemas.microsoft.com/office/drawing/2014/main"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484512"/>
                  </a:ext>
                </a:extLst>
              </a:tr>
            </a:tbl>
          </a:graphicData>
        </a:graphic>
      </p:graphicFrame>
      <p:sp>
        <p:nvSpPr>
          <p:cNvPr id="5" name="TextBox 4">
            <a:extLst>
              <a:ext uri="{FF2B5EF4-FFF2-40B4-BE49-F238E27FC236}">
                <a16:creationId xmlns:a16="http://schemas.microsoft.com/office/drawing/2014/main"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419442" y="2463800"/>
            <a:ext cx="8929109" cy="2462213"/>
          </a:xfrm>
          <a:prstGeom prst="rect">
            <a:avLst/>
          </a:prstGeom>
        </p:spPr>
        <p:txBody>
          <a:bodyPr lIns="0" tIns="0" rIns="0" bIns="0" rtlCol="0" anchor="t">
            <a:spAutoFit/>
          </a:bodyPr>
          <a:lstStyle/>
          <a:p>
            <a:pPr algn="ctr" defTabSz="609630"/>
            <a:r>
              <a:rPr lang="en-US" sz="3200" dirty="0" err="1">
                <a:solidFill>
                  <a:srgbClr val="FFFFFF"/>
                </a:solidFill>
                <a:latin typeface="Cambria Bold"/>
              </a:rPr>
              <a:t>Ngọn</a:t>
            </a:r>
            <a:r>
              <a:rPr lang="en-US" sz="3200" dirty="0">
                <a:solidFill>
                  <a:srgbClr val="FFFFFF"/>
                </a:solidFill>
                <a:latin typeface="Cambria Bold"/>
              </a:rPr>
              <a:t> </a:t>
            </a:r>
            <a:r>
              <a:rPr lang="en-US" sz="3200" dirty="0" err="1">
                <a:solidFill>
                  <a:srgbClr val="FFFFFF"/>
                </a:solidFill>
                <a:latin typeface="Cambria Bold"/>
              </a:rPr>
              <a:t>núi</a:t>
            </a:r>
            <a:r>
              <a:rPr lang="en-US" sz="3200" dirty="0">
                <a:solidFill>
                  <a:srgbClr val="FFFFFF"/>
                </a:solidFill>
                <a:latin typeface="Cambria Bold"/>
              </a:rPr>
              <a:t> </a:t>
            </a:r>
            <a:r>
              <a:rPr lang="en-US" sz="3200" dirty="0" err="1">
                <a:solidFill>
                  <a:srgbClr val="FFFFFF"/>
                </a:solidFill>
                <a:latin typeface="Cambria Bold"/>
              </a:rPr>
              <a:t>lửa</a:t>
            </a:r>
            <a:r>
              <a:rPr lang="en-US" sz="3200" dirty="0">
                <a:solidFill>
                  <a:srgbClr val="FFFFFF"/>
                </a:solidFill>
                <a:latin typeface="Cambria Bold"/>
              </a:rPr>
              <a:t> </a:t>
            </a:r>
            <a:r>
              <a:rPr lang="en-US" sz="3200" dirty="0" err="1">
                <a:solidFill>
                  <a:srgbClr val="FFFFFF"/>
                </a:solidFill>
                <a:latin typeface="Cambria Bold"/>
              </a:rPr>
              <a:t>nóng</a:t>
            </a:r>
            <a:r>
              <a:rPr lang="en-US" sz="3200" dirty="0">
                <a:solidFill>
                  <a:srgbClr val="FFFFFF"/>
                </a:solidFill>
                <a:latin typeface="Cambria Bold"/>
              </a:rPr>
              <a:t> </a:t>
            </a:r>
            <a:r>
              <a:rPr lang="en-US" sz="3200" dirty="0" err="1">
                <a:solidFill>
                  <a:srgbClr val="FFFFFF"/>
                </a:solidFill>
                <a:latin typeface="Cambria Bold"/>
              </a:rPr>
              <a:t>rẫy</a:t>
            </a:r>
            <a:r>
              <a:rPr lang="en-US" sz="3200" dirty="0">
                <a:solidFill>
                  <a:srgbClr val="FFFFFF"/>
                </a:solidFill>
                <a:latin typeface="Cambria Bold"/>
              </a:rPr>
              <a:t> </a:t>
            </a:r>
            <a:r>
              <a:rPr lang="en-US" sz="3200" dirty="0" err="1">
                <a:solidFill>
                  <a:srgbClr val="FFFFFF"/>
                </a:solidFill>
                <a:latin typeface="Cambria Bold"/>
              </a:rPr>
              <a:t>với</a:t>
            </a:r>
            <a:r>
              <a:rPr lang="en-US" sz="3200" dirty="0">
                <a:solidFill>
                  <a:srgbClr val="FFFFFF"/>
                </a:solidFill>
                <a:latin typeface="Cambria Bold"/>
              </a:rPr>
              <a:t> </a:t>
            </a:r>
            <a:r>
              <a:rPr lang="en-US" sz="3200" dirty="0" err="1">
                <a:solidFill>
                  <a:srgbClr val="FFFFFF"/>
                </a:solidFill>
                <a:latin typeface="Cambria Bold"/>
              </a:rPr>
              <a:t>những</a:t>
            </a:r>
            <a:r>
              <a:rPr lang="en-US" sz="3200" dirty="0">
                <a:solidFill>
                  <a:srgbClr val="FFFFFF"/>
                </a:solidFill>
                <a:latin typeface="Cambria Bold"/>
              </a:rPr>
              <a:t> </a:t>
            </a:r>
            <a:r>
              <a:rPr lang="en-US" sz="3200" dirty="0" err="1">
                <a:solidFill>
                  <a:srgbClr val="FFFFFF"/>
                </a:solidFill>
                <a:latin typeface="Cambria Bold"/>
              </a:rPr>
              <a:t>hình</a:t>
            </a:r>
            <a:r>
              <a:rPr lang="en-US" sz="3200" dirty="0">
                <a:solidFill>
                  <a:srgbClr val="FFFFFF"/>
                </a:solidFill>
                <a:latin typeface="Cambria Bold"/>
              </a:rPr>
              <a:t> </a:t>
            </a:r>
            <a:r>
              <a:rPr lang="en-US" sz="3200" dirty="0" err="1">
                <a:solidFill>
                  <a:srgbClr val="FFFFFF"/>
                </a:solidFill>
                <a:latin typeface="Cambria Bold"/>
              </a:rPr>
              <a:t>thù</a:t>
            </a:r>
            <a:r>
              <a:rPr lang="en-US" sz="3200" dirty="0">
                <a:solidFill>
                  <a:srgbClr val="FFFFFF"/>
                </a:solidFill>
                <a:latin typeface="Cambria Bold"/>
              </a:rPr>
              <a:t> </a:t>
            </a:r>
            <a:r>
              <a:rPr lang="en-US" sz="3200" dirty="0" err="1">
                <a:solidFill>
                  <a:srgbClr val="FFFFFF"/>
                </a:solidFill>
                <a:latin typeface="Cambria Bold"/>
              </a:rPr>
              <a:t>đa</a:t>
            </a:r>
            <a:r>
              <a:rPr lang="en-US" sz="3200" dirty="0">
                <a:solidFill>
                  <a:srgbClr val="FFFFFF"/>
                </a:solidFill>
                <a:latin typeface="Cambria Bold"/>
              </a:rPr>
              <a:t> </a:t>
            </a:r>
            <a:r>
              <a:rPr lang="en-US" sz="3200" dirty="0" err="1">
                <a:solidFill>
                  <a:srgbClr val="FFFFFF"/>
                </a:solidFill>
                <a:latin typeface="Cambria Bold"/>
              </a:rPr>
              <a:t>dạng</a:t>
            </a:r>
            <a:r>
              <a:rPr lang="en-US" sz="3200" dirty="0">
                <a:solidFill>
                  <a:srgbClr val="FFFFFF"/>
                </a:solidFill>
                <a:latin typeface="Cambria Bold"/>
              </a:rPr>
              <a:t>, </a:t>
            </a:r>
            <a:r>
              <a:rPr lang="en-US" sz="3200" dirty="0" err="1">
                <a:solidFill>
                  <a:srgbClr val="FFFFFF"/>
                </a:solidFill>
                <a:latin typeface="Cambria Bold"/>
              </a:rPr>
              <a:t>cách</a:t>
            </a:r>
            <a:r>
              <a:rPr lang="en-US" sz="3200" dirty="0">
                <a:solidFill>
                  <a:srgbClr val="FFFFFF"/>
                </a:solidFill>
                <a:latin typeface="Cambria Bold"/>
              </a:rPr>
              <a:t> </a:t>
            </a:r>
            <a:r>
              <a:rPr lang="en-US" sz="3200" dirty="0" err="1">
                <a:solidFill>
                  <a:srgbClr val="FFFFFF"/>
                </a:solidFill>
                <a:latin typeface="Cambria Bold"/>
              </a:rPr>
              <a:t>thức</a:t>
            </a:r>
            <a:r>
              <a:rPr lang="en-US" sz="3200" dirty="0">
                <a:solidFill>
                  <a:srgbClr val="FFFFFF"/>
                </a:solidFill>
                <a:latin typeface="Cambria Bold"/>
              </a:rPr>
              <a:t> </a:t>
            </a:r>
            <a:r>
              <a:rPr lang="en-US" sz="3200" dirty="0" err="1">
                <a:solidFill>
                  <a:srgbClr val="FFFFFF"/>
                </a:solidFill>
                <a:latin typeface="Cambria Bold"/>
              </a:rPr>
              <a:t>hoạt</a:t>
            </a:r>
            <a:r>
              <a:rPr lang="en-US" sz="3200" dirty="0">
                <a:solidFill>
                  <a:srgbClr val="FFFFFF"/>
                </a:solidFill>
                <a:latin typeface="Cambria Bold"/>
              </a:rPr>
              <a:t> </a:t>
            </a:r>
            <a:r>
              <a:rPr lang="en-US" sz="3200" dirty="0" err="1">
                <a:solidFill>
                  <a:srgbClr val="FFFFFF"/>
                </a:solidFill>
                <a:latin typeface="Cambria Bold"/>
              </a:rPr>
              <a:t>động</a:t>
            </a:r>
            <a:r>
              <a:rPr lang="en-US" sz="3200" dirty="0">
                <a:solidFill>
                  <a:srgbClr val="FFFFFF"/>
                </a:solidFill>
                <a:latin typeface="Cambria Bold"/>
              </a:rPr>
              <a:t> </a:t>
            </a:r>
            <a:r>
              <a:rPr lang="en-US" sz="3200" dirty="0" err="1">
                <a:solidFill>
                  <a:srgbClr val="FFFFFF"/>
                </a:solidFill>
                <a:latin typeface="Cambria Bold"/>
              </a:rPr>
              <a:t>đầy</a:t>
            </a:r>
            <a:r>
              <a:rPr lang="en-US" sz="3200" dirty="0">
                <a:solidFill>
                  <a:srgbClr val="FFFFFF"/>
                </a:solidFill>
                <a:latin typeface="Cambria Bold"/>
              </a:rPr>
              <a:t> </a:t>
            </a:r>
            <a:r>
              <a:rPr lang="en-US" sz="3200" dirty="0" err="1">
                <a:solidFill>
                  <a:srgbClr val="FFFFFF"/>
                </a:solidFill>
                <a:latin typeface="Cambria Bold"/>
              </a:rPr>
              <a:t>bí</a:t>
            </a:r>
            <a:r>
              <a:rPr lang="en-US" sz="3200" dirty="0">
                <a:solidFill>
                  <a:srgbClr val="FFFFFF"/>
                </a:solidFill>
                <a:latin typeface="Cambria Bold"/>
              </a:rPr>
              <a:t> </a:t>
            </a:r>
            <a:r>
              <a:rPr lang="en-US" sz="3200" dirty="0" err="1">
                <a:solidFill>
                  <a:srgbClr val="FFFFFF"/>
                </a:solidFill>
                <a:latin typeface="Cambria Bold"/>
              </a:rPr>
              <a:t>ẩn</a:t>
            </a:r>
            <a:r>
              <a:rPr lang="en-US" sz="3200" dirty="0">
                <a:solidFill>
                  <a:srgbClr val="FFFFFF"/>
                </a:solidFill>
                <a:latin typeface="Cambria Bold"/>
              </a:rPr>
              <a:t>, </a:t>
            </a:r>
            <a:r>
              <a:rPr lang="en-US" sz="3200" dirty="0" err="1">
                <a:solidFill>
                  <a:srgbClr val="FFFFFF"/>
                </a:solidFill>
                <a:latin typeface="Cambria Bold"/>
              </a:rPr>
              <a:t>không</a:t>
            </a:r>
            <a:r>
              <a:rPr lang="en-US" sz="3200" dirty="0">
                <a:solidFill>
                  <a:srgbClr val="FFFFFF"/>
                </a:solidFill>
                <a:latin typeface="Cambria Bold"/>
              </a:rPr>
              <a:t> </a:t>
            </a:r>
            <a:r>
              <a:rPr lang="en-US" sz="3200" dirty="0" err="1">
                <a:solidFill>
                  <a:srgbClr val="FFFFFF"/>
                </a:solidFill>
                <a:latin typeface="Cambria Bold"/>
              </a:rPr>
              <a:t>dễ</a:t>
            </a:r>
            <a:r>
              <a:rPr lang="en-US" sz="3200" dirty="0">
                <a:solidFill>
                  <a:srgbClr val="FFFFFF"/>
                </a:solidFill>
                <a:latin typeface="Cambria Bold"/>
              </a:rPr>
              <a:t> </a:t>
            </a:r>
            <a:r>
              <a:rPr lang="en-US" sz="3200" dirty="0" err="1">
                <a:solidFill>
                  <a:srgbClr val="FFFFFF"/>
                </a:solidFill>
                <a:latin typeface="Cambria Bold"/>
              </a:rPr>
              <a:t>đoán</a:t>
            </a:r>
            <a:r>
              <a:rPr lang="en-US" sz="3200" dirty="0">
                <a:solidFill>
                  <a:srgbClr val="FFFFFF"/>
                </a:solidFill>
                <a:latin typeface="Cambria Bold"/>
              </a:rPr>
              <a:t> </a:t>
            </a:r>
            <a:r>
              <a:rPr lang="en-US" sz="3200" dirty="0" err="1">
                <a:solidFill>
                  <a:srgbClr val="FFFFFF"/>
                </a:solidFill>
                <a:latin typeface="Cambria Bold"/>
              </a:rPr>
              <a:t>định</a:t>
            </a:r>
            <a:r>
              <a:rPr lang="en-US" sz="3200" dirty="0">
                <a:solidFill>
                  <a:srgbClr val="FFFFFF"/>
                </a:solidFill>
                <a:latin typeface="Cambria Bold"/>
              </a:rPr>
              <a:t> </a:t>
            </a:r>
            <a:r>
              <a:rPr lang="en-US" sz="3200" dirty="0" err="1">
                <a:solidFill>
                  <a:srgbClr val="FFFFFF"/>
                </a:solidFill>
                <a:latin typeface="Cambria Bold"/>
              </a:rPr>
              <a:t>là</a:t>
            </a:r>
            <a:r>
              <a:rPr lang="en-US" sz="3200" dirty="0">
                <a:solidFill>
                  <a:srgbClr val="FFFFFF"/>
                </a:solidFill>
                <a:latin typeface="Cambria Bold"/>
              </a:rPr>
              <a:t> </a:t>
            </a:r>
            <a:r>
              <a:rPr lang="en-US" sz="3200" dirty="0" err="1">
                <a:solidFill>
                  <a:srgbClr val="FFFFFF"/>
                </a:solidFill>
                <a:latin typeface="Cambria Bold"/>
              </a:rPr>
              <a:t>một</a:t>
            </a:r>
            <a:r>
              <a:rPr lang="en-US" sz="3200" dirty="0">
                <a:solidFill>
                  <a:srgbClr val="FFFFFF"/>
                </a:solidFill>
                <a:latin typeface="Cambria Bold"/>
              </a:rPr>
              <a:t> </a:t>
            </a:r>
            <a:r>
              <a:rPr lang="en-US" sz="3200" dirty="0" err="1">
                <a:solidFill>
                  <a:srgbClr val="FFFFFF"/>
                </a:solidFill>
                <a:latin typeface="Cambria Bold"/>
              </a:rPr>
              <a:t>phần</a:t>
            </a:r>
            <a:r>
              <a:rPr lang="en-US" sz="3200" dirty="0">
                <a:solidFill>
                  <a:srgbClr val="FFFFFF"/>
                </a:solidFill>
                <a:latin typeface="Cambria Bold"/>
              </a:rPr>
              <a:t> </a:t>
            </a:r>
            <a:r>
              <a:rPr lang="en-US" sz="3200" dirty="0" err="1">
                <a:solidFill>
                  <a:srgbClr val="FFFFFF"/>
                </a:solidFill>
                <a:latin typeface="Cambria Bold"/>
              </a:rPr>
              <a:t>thiên</a:t>
            </a:r>
            <a:r>
              <a:rPr lang="en-US" sz="3200" dirty="0">
                <a:solidFill>
                  <a:srgbClr val="FFFFFF"/>
                </a:solidFill>
                <a:latin typeface="Cambria Bold"/>
              </a:rPr>
              <a:t> </a:t>
            </a:r>
            <a:r>
              <a:rPr lang="en-US" sz="3200" dirty="0" err="1">
                <a:solidFill>
                  <a:srgbClr val="FFFFFF"/>
                </a:solidFill>
                <a:latin typeface="Cambria Bold"/>
              </a:rPr>
              <a:t>nhiên</a:t>
            </a:r>
            <a:r>
              <a:rPr lang="en-US" sz="3200" dirty="0">
                <a:solidFill>
                  <a:srgbClr val="FFFFFF"/>
                </a:solidFill>
                <a:latin typeface="Cambria Bold"/>
              </a:rPr>
              <a:t> </a:t>
            </a:r>
            <a:r>
              <a:rPr lang="en-US" sz="3200" dirty="0" err="1">
                <a:solidFill>
                  <a:srgbClr val="FFFFFF"/>
                </a:solidFill>
                <a:latin typeface="Cambria Bold"/>
              </a:rPr>
              <a:t>kì</a:t>
            </a:r>
            <a:r>
              <a:rPr lang="en-US" sz="3200" dirty="0">
                <a:solidFill>
                  <a:srgbClr val="FFFFFF"/>
                </a:solidFill>
                <a:latin typeface="Cambria Bold"/>
              </a:rPr>
              <a:t> </a:t>
            </a:r>
            <a:r>
              <a:rPr lang="en-US" sz="3200" dirty="0" err="1">
                <a:solidFill>
                  <a:srgbClr val="FFFFFF"/>
                </a:solidFill>
                <a:latin typeface="Cambria Bold"/>
              </a:rPr>
              <a:t>thú</a:t>
            </a:r>
            <a:r>
              <a:rPr lang="en-US" sz="3200" dirty="0">
                <a:solidFill>
                  <a:srgbClr val="FFFFFF"/>
                </a:solidFill>
                <a:latin typeface="Cambria Bold"/>
              </a:rPr>
              <a:t> </a:t>
            </a:r>
            <a:r>
              <a:rPr lang="en-US" sz="3200" dirty="0" err="1">
                <a:solidFill>
                  <a:srgbClr val="FFFFFF"/>
                </a:solidFill>
                <a:latin typeface="Cambria Bold"/>
              </a:rPr>
              <a:t>trên</a:t>
            </a:r>
            <a:r>
              <a:rPr lang="en-US" sz="3200" dirty="0">
                <a:solidFill>
                  <a:srgbClr val="FFFFFF"/>
                </a:solidFill>
                <a:latin typeface="Cambria Bold"/>
              </a:rPr>
              <a:t> </a:t>
            </a:r>
            <a:r>
              <a:rPr lang="en-US" sz="3200" dirty="0" err="1">
                <a:solidFill>
                  <a:srgbClr val="FFFFFF"/>
                </a:solidFill>
                <a:latin typeface="Cambria Bold"/>
              </a:rPr>
              <a:t>hành</a:t>
            </a:r>
            <a:r>
              <a:rPr lang="en-US" sz="3200" dirty="0">
                <a:solidFill>
                  <a:srgbClr val="FFFFFF"/>
                </a:solidFill>
                <a:latin typeface="Cambria Bold"/>
              </a:rPr>
              <a:t> </a:t>
            </a:r>
            <a:r>
              <a:rPr lang="en-US" sz="3200" dirty="0" err="1">
                <a:solidFill>
                  <a:srgbClr val="FFFFFF"/>
                </a:solidFill>
                <a:latin typeface="Cambria Bold"/>
              </a:rPr>
              <a:t>tinh</a:t>
            </a:r>
            <a:r>
              <a:rPr lang="en-US" sz="3200" dirty="0">
                <a:solidFill>
                  <a:srgbClr val="FFFFFF"/>
                </a:solidFill>
                <a:latin typeface="Cambria Bold"/>
              </a:rPr>
              <a:t> </a:t>
            </a:r>
            <a:r>
              <a:rPr lang="en-US" sz="3200" dirty="0" err="1">
                <a:solidFill>
                  <a:srgbClr val="FFFFFF"/>
                </a:solidFill>
                <a:latin typeface="Cambria Bold"/>
              </a:rPr>
              <a:t>của</a:t>
            </a:r>
            <a:r>
              <a:rPr lang="en-US" sz="3200" dirty="0">
                <a:solidFill>
                  <a:srgbClr val="FFFFFF"/>
                </a:solidFill>
                <a:latin typeface="Cambria Bold"/>
              </a:rPr>
              <a:t> </a:t>
            </a:r>
            <a:r>
              <a:rPr lang="en-US" sz="3200" dirty="0" err="1">
                <a:solidFill>
                  <a:srgbClr val="FFFFFF"/>
                </a:solidFill>
                <a:latin typeface="Cambria Bold"/>
              </a:rPr>
              <a:t>chúng</a:t>
            </a:r>
            <a:r>
              <a:rPr lang="en-US" sz="3200" dirty="0">
                <a:solidFill>
                  <a:srgbClr val="FFFFFF"/>
                </a:solidFill>
                <a:latin typeface="Cambria Bold"/>
              </a:rPr>
              <a:t> ta –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nguy</a:t>
            </a:r>
            <a:r>
              <a:rPr lang="en-US" sz="3200" dirty="0">
                <a:solidFill>
                  <a:srgbClr val="FFFFFF"/>
                </a:solidFill>
                <a:latin typeface="Cambria Bold"/>
              </a:rPr>
              <a:t> </a:t>
            </a:r>
            <a:r>
              <a:rPr lang="en-US" sz="3200" dirty="0" err="1">
                <a:solidFill>
                  <a:srgbClr val="FFFFFF"/>
                </a:solidFill>
                <a:latin typeface="Cambria Bold"/>
              </a:rPr>
              <a:t>hiểm</a:t>
            </a:r>
            <a:r>
              <a:rPr lang="en-US" sz="3200" dirty="0">
                <a:solidFill>
                  <a:srgbClr val="FFFFFF"/>
                </a:solidFill>
                <a:latin typeface="Cambria Bold"/>
              </a:rPr>
              <a:t> </a:t>
            </a:r>
            <a:r>
              <a:rPr lang="en-US" sz="3200" dirty="0" err="1">
                <a:solidFill>
                  <a:srgbClr val="FFFFFF"/>
                </a:solidFill>
                <a:latin typeface="Cambria Bold"/>
              </a:rPr>
              <a:t>và</a:t>
            </a:r>
            <a:r>
              <a:rPr lang="en-US" sz="3200" dirty="0">
                <a:solidFill>
                  <a:srgbClr val="FFFFFF"/>
                </a:solidFill>
                <a:latin typeface="Cambria Bold"/>
              </a:rPr>
              <a:t>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điều</a:t>
            </a:r>
            <a:r>
              <a:rPr lang="en-US" sz="3200" dirty="0">
                <a:solidFill>
                  <a:srgbClr val="FFFFFF"/>
                </a:solidFill>
                <a:latin typeface="Cambria Bold"/>
              </a:rPr>
              <a:t> </a:t>
            </a:r>
            <a:r>
              <a:rPr lang="en-US" sz="3200" dirty="0" err="1">
                <a:solidFill>
                  <a:srgbClr val="FFFFFF"/>
                </a:solidFill>
                <a:latin typeface="Cambria Bold"/>
              </a:rPr>
              <a:t>cần</a:t>
            </a:r>
            <a:r>
              <a:rPr lang="en-US" sz="3200" dirty="0">
                <a:solidFill>
                  <a:srgbClr val="FFFFFF"/>
                </a:solidFill>
                <a:latin typeface="Cambria Bold"/>
              </a:rPr>
              <a:t> </a:t>
            </a:r>
            <a:r>
              <a:rPr lang="en-US" sz="3200" dirty="0" err="1">
                <a:solidFill>
                  <a:srgbClr val="FFFFFF"/>
                </a:solidFill>
                <a:latin typeface="Cambria Bold"/>
              </a:rPr>
              <a:t>khám</a:t>
            </a:r>
            <a:r>
              <a:rPr lang="en-US" sz="3200" dirty="0">
                <a:solidFill>
                  <a:srgbClr val="FFFFFF"/>
                </a:solidFill>
                <a:latin typeface="Cambria Bold"/>
              </a:rPr>
              <a:t> </a:t>
            </a:r>
            <a:r>
              <a:rPr lang="en-US" sz="3200" dirty="0" err="1">
                <a:solidFill>
                  <a:srgbClr val="FFFFFF"/>
                </a:solidFill>
                <a:latin typeface="Cambria Bold"/>
              </a:rPr>
              <a:t>phá</a:t>
            </a:r>
            <a:r>
              <a:rPr lang="en-US" sz="3200" dirty="0">
                <a:solidFill>
                  <a:srgbClr val="FFFFFF"/>
                </a:solidFill>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 name="TextBox1"/>
                <p:cNvPicPr>
                  <a:picLocks/>
                </p:cNvPicPr>
                <p:nvPr/>
              </p:nvPicPr>
              <p:blipFill>
                <a:blip r:embed="rId8"/>
                <a:srcRect/>
                <a:stretch>
                  <a:fillRect/>
                </a:stretch>
              </p:blipFill>
              <p:spPr bwMode="auto">
                <a:xfrm>
                  <a:off x="7267575" y="4373563"/>
                  <a:ext cx="4851400"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quả và từ lửa nào được dùng với nghĩa gốc, từ quả và từ lửa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5"/>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1173</Words>
  <Application>Microsoft Office PowerPoint</Application>
  <PresentationFormat>Widescreen</PresentationFormat>
  <Paragraphs>98</Paragraphs>
  <Slides>33</Slides>
  <Notes>1</Notes>
  <HiddenSlides>0</HiddenSlides>
  <MMClips>2</MMClips>
  <ScaleCrop>false</ScaleCrop>
  <HeadingPairs>
    <vt:vector size="8" baseType="variant">
      <vt:variant>
        <vt:lpstr>Fonts Used</vt:lpstr>
      </vt:variant>
      <vt:variant>
        <vt:i4>12</vt:i4>
      </vt:variant>
      <vt:variant>
        <vt:lpstr>Theme</vt:lpstr>
      </vt:variant>
      <vt:variant>
        <vt:i4>14</vt:i4>
      </vt:variant>
      <vt:variant>
        <vt:lpstr>Embedded OLE Servers</vt:lpstr>
      </vt:variant>
      <vt:variant>
        <vt:i4>1</vt:i4>
      </vt:variant>
      <vt:variant>
        <vt:lpstr>Slide Titles</vt:lpstr>
      </vt:variant>
      <vt:variant>
        <vt:i4>33</vt:i4>
      </vt:variant>
    </vt:vector>
  </HeadingPairs>
  <TitlesOfParts>
    <vt:vector size="60" baseType="lpstr">
      <vt:lpstr>等线</vt:lpstr>
      <vt:lpstr>等线 Light</vt:lpstr>
      <vt:lpstr>.VnMonotype corsivaH</vt:lpstr>
      <vt:lpstr>Arial</vt:lpstr>
      <vt:lpstr>Calibri</vt:lpstr>
      <vt:lpstr>Calibri Light</vt:lpstr>
      <vt:lpstr>Cambria</vt:lpstr>
      <vt:lpstr>Cambria Bold</vt:lpstr>
      <vt:lpstr>DFPOP1-W9</vt:lpstr>
      <vt:lpstr>Nunito</vt:lpstr>
      <vt:lpstr>Times New Roman</vt:lpstr>
      <vt:lpstr>VNI-Times</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1_Office 主题​​</vt:lpstr>
      <vt:lpstr>10_Office Theme</vt:lpstr>
      <vt:lpstr>2_Custom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2024-07-21T01:54:37Z</dcterms:created>
  <dcterms:modified xsi:type="dcterms:W3CDTF">2025-12-27T12:35:36Z</dcterms:modified>
</cp:coreProperties>
</file>