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4412" r:id="rId5"/>
    <p:sldId id="354" r:id="rId6"/>
    <p:sldId id="257" r:id="rId7"/>
    <p:sldId id="359" r:id="rId8"/>
    <p:sldId id="360" r:id="rId9"/>
    <p:sldId id="399" r:id="rId10"/>
    <p:sldId id="370" r:id="rId11"/>
    <p:sldId id="362" r:id="rId12"/>
    <p:sldId id="367" r:id="rId13"/>
    <p:sldId id="368" r:id="rId14"/>
    <p:sldId id="371" r:id="rId15"/>
    <p:sldId id="372" r:id="rId16"/>
    <p:sldId id="390" r:id="rId17"/>
    <p:sldId id="384" r:id="rId18"/>
    <p:sldId id="385" r:id="rId19"/>
    <p:sldId id="386" r:id="rId20"/>
    <p:sldId id="396" r:id="rId21"/>
    <p:sldId id="397" r:id="rId22"/>
    <p:sldId id="344" r:id="rId23"/>
    <p:sldId id="34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FF"/>
    <a:srgbClr val="6600FF"/>
    <a:srgbClr val="FF3300"/>
    <a:srgbClr val="FBC11D"/>
    <a:srgbClr val="FF3399"/>
    <a:srgbClr val="008000"/>
    <a:srgbClr val="CC3300"/>
    <a:srgbClr val="990099"/>
    <a:srgbClr val="FF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91104" autoAdjust="0"/>
  </p:normalViewPr>
  <p:slideViewPr>
    <p:cSldViewPr snapToGrid="0">
      <p:cViewPr varScale="1">
        <p:scale>
          <a:sx n="62" d="100"/>
          <a:sy n="62" d="100"/>
        </p:scale>
        <p:origin x="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5F201-97A7-49B2-A75E-4608E52439B9}" type="datetimeFigureOut">
              <a:rPr lang="en-US" smtClean="0"/>
              <a:t>27/12/2025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C4115-752E-421D-AD44-9A637486ED4F}" type="slidenum">
              <a:rPr lang="en-US" smtClean="0"/>
              <a:t>‹#›</a:t>
            </a:fld>
            <a:endParaRPr lang="en-US"/>
          </a:p>
        </p:txBody>
      </p:sp>
    </p:spTree>
    <p:extLst>
      <p:ext uri="{BB962C8B-B14F-4D97-AF65-F5344CB8AC3E}">
        <p14:creationId xmlns:p14="http://schemas.microsoft.com/office/powerpoint/2010/main" val="390383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Ai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nhớ</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Nhờ</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gắn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bè</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nâng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hiêu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ngừng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kê</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văn</a:t>
            </a:r>
            <a:r>
              <a:rPr lang="en-US" sz="1800" dirty="0">
                <a:effectLst/>
                <a:latin typeface="Times New Roman" panose="02020603050405020304" pitchFamily="18" charset="0"/>
                <a:ea typeface="Calibri" panose="020F0502020204030204" pitchFamily="34" charset="0"/>
              </a:rPr>
              <a:t> An-</a:t>
            </a:r>
            <a:r>
              <a:rPr lang="en-US" sz="1800" dirty="0" err="1">
                <a:effectLst/>
                <a:latin typeface="Times New Roman" panose="02020603050405020304" pitchFamily="18" charset="0"/>
                <a:ea typeface="Calibri" panose="020F0502020204030204" pitchFamily="34" charset="0"/>
              </a:rPr>
              <a:t>đéc</a:t>
            </a:r>
            <a:r>
              <a:rPr lang="en-US" sz="1800" dirty="0">
                <a:effectLst/>
                <a:latin typeface="Times New Roman" panose="02020603050405020304" pitchFamily="18" charset="0"/>
                <a:ea typeface="Calibri" panose="020F0502020204030204" pitchFamily="34" charset="0"/>
              </a:rPr>
              <a:t>-xen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rõ</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B3BC4115-752E-421D-AD44-9A637486ED4F}" type="slidenum">
              <a:rPr lang="en-US" smtClean="0"/>
              <a:t>3</a:t>
            </a:fld>
            <a:endParaRPr lang="en-US"/>
          </a:p>
        </p:txBody>
      </p:sp>
    </p:spTree>
    <p:extLst>
      <p:ext uri="{BB962C8B-B14F-4D97-AF65-F5344CB8AC3E}">
        <p14:creationId xmlns:p14="http://schemas.microsoft.com/office/powerpoint/2010/main" val="235515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897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60576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95488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66086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2025/12/27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1074099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27/12/2025</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2020125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15478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657946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28385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2025/12/27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1572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056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67039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34128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1905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67345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dl10.glitter-graphics.net/pub/628/628290gqhiis6k6p.gif" TargetMode="External"/><Relationship Id="rId3" Type="http://schemas.openxmlformats.org/officeDocument/2006/relationships/image" Target="../media/image7.wmf"/><Relationship Id="rId7" Type="http://schemas.openxmlformats.org/officeDocument/2006/relationships/image" Target="../media/image11.gif"/><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2.wmf"/><Relationship Id="rId4" Type="http://schemas.openxmlformats.org/officeDocument/2006/relationships/image" Target="../media/image8.wmf"/><Relationship Id="rId9"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audio" Target="../media/audio2.wav"/><Relationship Id="rId3" Type="http://schemas.openxmlformats.org/officeDocument/2006/relationships/image" Target="../media/image19.jpeg"/><Relationship Id="rId7" Type="http://schemas.openxmlformats.org/officeDocument/2006/relationships/image" Target="../media/image43.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20.png"/><Relationship Id="rId10" Type="http://schemas.openxmlformats.org/officeDocument/2006/relationships/image" Target="../media/image48.svg"/><Relationship Id="rId4" Type="http://schemas.openxmlformats.org/officeDocument/2006/relationships/image" Target="../media/image27.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3.png"/><Relationship Id="rId7" Type="http://schemas.openxmlformats.org/officeDocument/2006/relationships/image" Target="../media/image16.sv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9.jpeg"/><Relationship Id="rId7"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20.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56.sv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56.sv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56.sv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56.sv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56.sv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0.sv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3.png"/><Relationship Id="rId7" Type="http://schemas.openxmlformats.org/officeDocument/2006/relationships/image" Target="../media/image16.sv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16.sv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0.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7.png"/><Relationship Id="rId7" Type="http://schemas.openxmlformats.org/officeDocument/2006/relationships/image" Target="../media/image38.sv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7.png"/><Relationship Id="rId7" Type="http://schemas.openxmlformats.org/officeDocument/2006/relationships/image" Target="../media/image43.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20.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107" y="1513945"/>
            <a:ext cx="1905000" cy="1447800"/>
          </a:xfrm>
          <a:prstGeom prst="rect">
            <a:avLst/>
          </a:prstGeom>
          <a:noFill/>
        </p:spPr>
        <p:txBody>
          <a:bodyPr spcFirstLastPara="1" lIns="91431" tIns="45715" rIns="91431" bIns="45715" numCol="1">
            <a:prstTxWarp prst="textArchDown">
              <a:avLst/>
            </a:prstTxWarp>
            <a:spAutoFit/>
          </a:bodyPr>
          <a:lstStyle/>
          <a:p>
            <a:pPr algn="ctr" defTabSz="914355">
              <a:defRPr/>
            </a:pPr>
            <a:r>
              <a:rPr lang="en-US" sz="2000" b="1" dirty="0">
                <a:solidFill>
                  <a:prstClr val="white"/>
                </a:solidFill>
                <a:latin typeface="VNI-Times" pitchFamily="2" charset="0"/>
                <a:cs typeface="Arial" charset="0"/>
              </a:rPr>
              <a:t>GD &amp; ÑT</a:t>
            </a:r>
          </a:p>
        </p:txBody>
      </p:sp>
      <p:sp>
        <p:nvSpPr>
          <p:cNvPr id="5123" name="AutoShape 33"/>
          <p:cNvSpPr>
            <a:spLocks noChangeArrowheads="1"/>
          </p:cNvSpPr>
          <p:nvPr/>
        </p:nvSpPr>
        <p:spPr bwMode="auto">
          <a:xfrm>
            <a:off x="6172208" y="990605"/>
            <a:ext cx="996951" cy="7953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24" name="AutoShape 24"/>
          <p:cNvSpPr>
            <a:spLocks noChangeArrowheads="1"/>
          </p:cNvSpPr>
          <p:nvPr/>
        </p:nvSpPr>
        <p:spPr bwMode="auto">
          <a:xfrm rot="19926999">
            <a:off x="2401888" y="4503739"/>
            <a:ext cx="1295400"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25" name="AutoShape 24"/>
          <p:cNvSpPr>
            <a:spLocks noChangeArrowheads="1"/>
          </p:cNvSpPr>
          <p:nvPr/>
        </p:nvSpPr>
        <p:spPr bwMode="auto">
          <a:xfrm rot="19926999">
            <a:off x="6477009" y="42672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26" name="AutoShape 24"/>
          <p:cNvSpPr>
            <a:spLocks noChangeArrowheads="1"/>
          </p:cNvSpPr>
          <p:nvPr/>
        </p:nvSpPr>
        <p:spPr bwMode="auto">
          <a:xfrm rot="19926999">
            <a:off x="2743209" y="50292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27" name="AutoShape 33"/>
          <p:cNvSpPr>
            <a:spLocks noChangeArrowheads="1"/>
          </p:cNvSpPr>
          <p:nvPr/>
        </p:nvSpPr>
        <p:spPr bwMode="auto">
          <a:xfrm>
            <a:off x="8229608" y="1981205"/>
            <a:ext cx="996951" cy="7953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28" name="AutoShape 28"/>
          <p:cNvSpPr>
            <a:spLocks noChangeArrowheads="1"/>
          </p:cNvSpPr>
          <p:nvPr/>
        </p:nvSpPr>
        <p:spPr bwMode="auto">
          <a:xfrm>
            <a:off x="6324600" y="4343410"/>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29" name="AutoShape 28"/>
          <p:cNvSpPr>
            <a:spLocks noChangeArrowheads="1"/>
          </p:cNvSpPr>
          <p:nvPr/>
        </p:nvSpPr>
        <p:spPr bwMode="auto">
          <a:xfrm>
            <a:off x="5410200" y="1676409"/>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30" name="AutoShape 32"/>
          <p:cNvSpPr>
            <a:spLocks noChangeArrowheads="1"/>
          </p:cNvSpPr>
          <p:nvPr/>
        </p:nvSpPr>
        <p:spPr bwMode="auto">
          <a:xfrm rot="17331562">
            <a:off x="7812886" y="2042324"/>
            <a:ext cx="715963" cy="596900"/>
          </a:xfrm>
          <a:prstGeom prst="irregularSeal1">
            <a:avLst/>
          </a:prstGeom>
          <a:gradFill rotWithShape="1">
            <a:gsLst>
              <a:gs pos="0">
                <a:srgbClr val="FFCC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31" name="AutoShape 24"/>
          <p:cNvSpPr>
            <a:spLocks noChangeArrowheads="1"/>
          </p:cNvSpPr>
          <p:nvPr/>
        </p:nvSpPr>
        <p:spPr bwMode="auto">
          <a:xfrm rot="19926999">
            <a:off x="6248409" y="41148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32" name="AutoShape 33"/>
          <p:cNvSpPr>
            <a:spLocks noChangeArrowheads="1"/>
          </p:cNvSpPr>
          <p:nvPr/>
        </p:nvSpPr>
        <p:spPr bwMode="auto">
          <a:xfrm>
            <a:off x="2057408" y="990605"/>
            <a:ext cx="996951" cy="8715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33" name="AutoShape 24"/>
          <p:cNvSpPr>
            <a:spLocks noChangeArrowheads="1"/>
          </p:cNvSpPr>
          <p:nvPr/>
        </p:nvSpPr>
        <p:spPr bwMode="auto">
          <a:xfrm rot="19926999">
            <a:off x="2590809" y="55626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34" name="AutoShape 24"/>
          <p:cNvSpPr>
            <a:spLocks noChangeArrowheads="1"/>
          </p:cNvSpPr>
          <p:nvPr/>
        </p:nvSpPr>
        <p:spPr bwMode="auto">
          <a:xfrm rot="19926999">
            <a:off x="9372609" y="54864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35" name="AutoShape 24"/>
          <p:cNvSpPr>
            <a:spLocks noChangeArrowheads="1"/>
          </p:cNvSpPr>
          <p:nvPr/>
        </p:nvSpPr>
        <p:spPr bwMode="auto">
          <a:xfrm rot="19926999">
            <a:off x="5791205" y="21336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36" name="AutoShape 33"/>
          <p:cNvSpPr>
            <a:spLocks noChangeArrowheads="1"/>
          </p:cNvSpPr>
          <p:nvPr/>
        </p:nvSpPr>
        <p:spPr bwMode="auto">
          <a:xfrm>
            <a:off x="8991608" y="1066805"/>
            <a:ext cx="996951" cy="8715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37" name="AutoShape 28"/>
          <p:cNvSpPr>
            <a:spLocks noChangeArrowheads="1"/>
          </p:cNvSpPr>
          <p:nvPr/>
        </p:nvSpPr>
        <p:spPr bwMode="auto">
          <a:xfrm>
            <a:off x="9372600" y="3124210"/>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38" name="AutoShape 28"/>
          <p:cNvSpPr>
            <a:spLocks noChangeArrowheads="1"/>
          </p:cNvSpPr>
          <p:nvPr/>
        </p:nvSpPr>
        <p:spPr bwMode="auto">
          <a:xfrm>
            <a:off x="2133600" y="3048010"/>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39" name="AutoShape 28"/>
          <p:cNvSpPr>
            <a:spLocks noChangeArrowheads="1"/>
          </p:cNvSpPr>
          <p:nvPr/>
        </p:nvSpPr>
        <p:spPr bwMode="auto">
          <a:xfrm>
            <a:off x="5715000" y="990610"/>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40" name="AutoShape 28"/>
          <p:cNvSpPr>
            <a:spLocks noChangeArrowheads="1"/>
          </p:cNvSpPr>
          <p:nvPr/>
        </p:nvSpPr>
        <p:spPr bwMode="auto">
          <a:xfrm>
            <a:off x="5867400" y="5334010"/>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vi-VN" altLang="en-US" sz="2400">
              <a:solidFill>
                <a:prstClr val="black"/>
              </a:solidFill>
            </a:endParaRPr>
          </a:p>
        </p:txBody>
      </p:sp>
      <p:sp>
        <p:nvSpPr>
          <p:cNvPr id="5141" name="AutoShape 12"/>
          <p:cNvSpPr>
            <a:spLocks noChangeArrowheads="1"/>
          </p:cNvSpPr>
          <p:nvPr/>
        </p:nvSpPr>
        <p:spPr bwMode="auto">
          <a:xfrm>
            <a:off x="10134600" y="5943600"/>
            <a:ext cx="533400" cy="457200"/>
          </a:xfrm>
          <a:prstGeom prst="star32">
            <a:avLst>
              <a:gd name="adj" fmla="val 15056"/>
            </a:avLst>
          </a:prstGeom>
          <a:solidFill>
            <a:srgbClr val="FFFF00"/>
          </a:solidFill>
          <a:ln w="9525">
            <a:solidFill>
              <a:srgbClr val="FF3300"/>
            </a:solidFill>
            <a:miter lim="800000"/>
            <a:headEnd/>
            <a:tailEnd/>
          </a:ln>
        </p:spPr>
        <p:txBody>
          <a:bodyPr wrap="none" lIns="91431" tIns="45715" rIns="91431"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en-US" altLang="en-US" sz="2400" dirty="0">
              <a:solidFill>
                <a:prstClr val="black"/>
              </a:solidFill>
              <a:latin typeface=".VnMonotype corsivaH" panose="020B7200000000000000" pitchFamily="34" charset="0"/>
            </a:endParaRPr>
          </a:p>
        </p:txBody>
      </p:sp>
      <p:grpSp>
        <p:nvGrpSpPr>
          <p:cNvPr id="2" name="Group 26"/>
          <p:cNvGrpSpPr>
            <a:grpSpLocks noChangeAspect="1"/>
          </p:cNvGrpSpPr>
          <p:nvPr/>
        </p:nvGrpSpPr>
        <p:grpSpPr bwMode="auto">
          <a:xfrm>
            <a:off x="1598843" y="746445"/>
            <a:ext cx="3425825" cy="2698751"/>
            <a:chOff x="4330" y="4900"/>
            <a:chExt cx="2400" cy="1872"/>
          </a:xfrm>
        </p:grpSpPr>
        <p:sp>
          <p:nvSpPr>
            <p:cNvPr id="5150" name="AutoShape 27"/>
            <p:cNvSpPr>
              <a:spLocks noChangeAspect="1" noChangeArrowheads="1"/>
            </p:cNvSpPr>
            <p:nvPr/>
          </p:nvSpPr>
          <p:spPr bwMode="auto">
            <a:xfrm>
              <a:off x="4330" y="4900"/>
              <a:ext cx="240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en-US" altLang="en-US" sz="2400" dirty="0">
                <a:solidFill>
                  <a:prstClr val="black"/>
                </a:solidFill>
              </a:endParaRPr>
            </a:p>
          </p:txBody>
        </p:sp>
        <p:sp>
          <p:nvSpPr>
            <p:cNvPr id="5151" name="AutoShape 28" descr="2"/>
            <p:cNvSpPr>
              <a:spLocks noChangeArrowheads="1"/>
            </p:cNvSpPr>
            <p:nvPr/>
          </p:nvSpPr>
          <p:spPr bwMode="auto">
            <a:xfrm>
              <a:off x="4330" y="5923"/>
              <a:ext cx="2400" cy="849"/>
            </a:xfrm>
            <a:prstGeom prst="wave">
              <a:avLst>
                <a:gd name="adj1" fmla="val 20644"/>
                <a:gd name="adj2" fmla="val 0"/>
              </a:avLst>
            </a:prstGeom>
            <a:blipFill dpi="0" rotWithShape="0">
              <a:blip r:embed="rId2" cstate="print"/>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en-US" altLang="en-US" sz="2400" dirty="0">
                <a:solidFill>
                  <a:prstClr val="black"/>
                </a:solidFill>
              </a:endParaRPr>
            </a:p>
          </p:txBody>
        </p:sp>
        <p:pic>
          <p:nvPicPr>
            <p:cNvPr id="5152" name="Picture 29" descr="cosm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 y="5095"/>
              <a:ext cx="1028"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30" descr="BOOK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1" y="5834"/>
              <a:ext cx="1200" cy="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31" descr="BOOK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8" y="5622"/>
              <a:ext cx="1557"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32" descr="QUILLP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9" y="4900"/>
              <a:ext cx="868"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6" name="Text Box 33"/>
            <p:cNvSpPr txBox="1">
              <a:spLocks noChangeArrowheads="1"/>
            </p:cNvSpPr>
            <p:nvPr/>
          </p:nvSpPr>
          <p:spPr bwMode="auto">
            <a:xfrm>
              <a:off x="5698" y="5672"/>
              <a:ext cx="6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en-US" altLang="en-US" sz="2400" dirty="0">
                <a:solidFill>
                  <a:prstClr val="black"/>
                </a:solidFill>
                <a:cs typeface="Arial" panose="020B0604020202020204" pitchFamily="34" charset="0"/>
              </a:endParaRPr>
            </a:p>
          </p:txBody>
        </p:sp>
        <p:sp>
          <p:nvSpPr>
            <p:cNvPr id="5157" name="Text Box 34"/>
            <p:cNvSpPr txBox="1">
              <a:spLocks noChangeArrowheads="1"/>
            </p:cNvSpPr>
            <p:nvPr/>
          </p:nvSpPr>
          <p:spPr bwMode="auto">
            <a:xfrm>
              <a:off x="5618" y="5844"/>
              <a:ext cx="912"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en-US" altLang="en-US" sz="2400" dirty="0">
                <a:solidFill>
                  <a:prstClr val="black"/>
                </a:solidFill>
                <a:cs typeface="Arial" panose="020B0604020202020204" pitchFamily="34" charset="0"/>
              </a:endParaRPr>
            </a:p>
          </p:txBody>
        </p:sp>
        <p:sp>
          <p:nvSpPr>
            <p:cNvPr id="5158" name="Text Box 35"/>
            <p:cNvSpPr txBox="1">
              <a:spLocks noChangeArrowheads="1"/>
            </p:cNvSpPr>
            <p:nvPr/>
          </p:nvSpPr>
          <p:spPr bwMode="auto">
            <a:xfrm>
              <a:off x="5209" y="5784"/>
              <a:ext cx="632"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5">
                <a:spcBef>
                  <a:spcPct val="0"/>
                </a:spcBef>
                <a:buNone/>
                <a:defRPr/>
              </a:pPr>
              <a:endParaRPr lang="en-US" altLang="en-US" sz="2400" dirty="0">
                <a:solidFill>
                  <a:prstClr val="black"/>
                </a:solidFill>
                <a:cs typeface="Arial" panose="020B0604020202020204" pitchFamily="34" charset="0"/>
              </a:endParaRPr>
            </a:p>
          </p:txBody>
        </p:sp>
      </p:grpSp>
      <p:pic>
        <p:nvPicPr>
          <p:cNvPr id="5143" name="Picture 36" descr="http://dl10.glitter-graphics.net/pub/628/628290gqhiis6k6p.gif"/>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rot="5400000">
            <a:off x="-2261551" y="2522911"/>
            <a:ext cx="57753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44" name="Object 37"/>
          <p:cNvGraphicFramePr>
            <a:graphicFrameLocks noChangeAspect="1"/>
          </p:cNvGraphicFramePr>
          <p:nvPr/>
        </p:nvGraphicFramePr>
        <p:xfrm>
          <a:off x="73031" y="3380590"/>
          <a:ext cx="2736851" cy="3444875"/>
        </p:xfrm>
        <a:graphic>
          <a:graphicData uri="http://schemas.openxmlformats.org/presentationml/2006/ole">
            <mc:AlternateContent xmlns:mc="http://schemas.openxmlformats.org/markup-compatibility/2006">
              <mc:Choice xmlns:v="urn:schemas-microsoft-com:vml" Requires="v">
                <p:oleObj name="Clip" r:id="rId9" imgW="3535680" imgH="4450080" progId="">
                  <p:embed/>
                </p:oleObj>
              </mc:Choice>
              <mc:Fallback>
                <p:oleObj name="Clip" r:id="rId9" imgW="3535680" imgH="4450080" progId="">
                  <p:embed/>
                  <p:pic>
                    <p:nvPicPr>
                      <p:cNvPr id="5144"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31" y="3380590"/>
                        <a:ext cx="2736851" cy="344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WordArt 2"/>
          <p:cNvSpPr>
            <a:spLocks noChangeArrowheads="1" noChangeShapeType="1" noTextEdit="1"/>
          </p:cNvSpPr>
          <p:nvPr/>
        </p:nvSpPr>
        <p:spPr bwMode="auto">
          <a:xfrm>
            <a:off x="4593586" y="1100188"/>
            <a:ext cx="6586302" cy="1778541"/>
          </a:xfrm>
          <a:prstGeom prst="rect">
            <a:avLst/>
          </a:prstGeom>
        </p:spPr>
        <p:txBody>
          <a:bodyPr wrap="none" lIns="91431" tIns="45715" rIns="91431" bIns="45715" numCol="1" fromWordArt="1">
            <a:prstTxWarp prst="textPlain">
              <a:avLst>
                <a:gd name="adj" fmla="val 50217"/>
              </a:avLst>
            </a:prstTxWarp>
          </a:bodyPr>
          <a:lstStyle/>
          <a:p>
            <a:pPr algn="ctr" defTabSz="914355">
              <a:defRPr/>
            </a:pPr>
            <a:r>
              <a:rPr lang="en-US" sz="2733"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 </a:t>
            </a:r>
          </a:p>
          <a:p>
            <a:pPr algn="ctr" defTabSz="914355">
              <a:defRPr/>
            </a:pPr>
            <a:r>
              <a:rPr lang="en-US" sz="2733"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5A4.</a:t>
            </a:r>
          </a:p>
        </p:txBody>
      </p:sp>
      <p:sp>
        <p:nvSpPr>
          <p:cNvPr id="40" name="WordArt 3"/>
          <p:cNvSpPr>
            <a:spLocks noChangeArrowheads="1" noChangeShapeType="1" noTextEdit="1"/>
          </p:cNvSpPr>
          <p:nvPr/>
        </p:nvSpPr>
        <p:spPr bwMode="auto">
          <a:xfrm>
            <a:off x="228600" y="3596465"/>
            <a:ext cx="11890369" cy="1896856"/>
          </a:xfrm>
          <a:prstGeom prst="rect">
            <a:avLst/>
          </a:prstGeom>
        </p:spPr>
        <p:txBody>
          <a:bodyPr wrap="none" lIns="91431" tIns="45715" rIns="91431" bIns="45715" numCol="1" fromWordArt="1">
            <a:prstTxWarp prst="textPlain">
              <a:avLst>
                <a:gd name="adj" fmla="val 50000"/>
              </a:avLst>
            </a:prstTxWarp>
          </a:bodyPr>
          <a:lstStyle/>
          <a:p>
            <a:pPr algn="ctr" defTabSz="914355">
              <a:defRPr/>
            </a:pPr>
            <a:r>
              <a:rPr lang="en-US" sz="2733"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19: TRẢI NGHIỆM ĐỂ SÁNG TẠO</a:t>
            </a:r>
          </a:p>
          <a:p>
            <a:pPr algn="ctr" defTabSz="914355">
              <a:defRPr/>
            </a:pPr>
            <a:r>
              <a:rPr lang="en-US" sz="2733"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r>
              <a:rPr lang="en-US" sz="2733"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r>
              <a:rPr lang="en-US" sz="2733"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1)</a:t>
            </a:r>
          </a:p>
        </p:txBody>
      </p:sp>
      <p:sp>
        <p:nvSpPr>
          <p:cNvPr id="41" name="WordArt 4"/>
          <p:cNvSpPr>
            <a:spLocks noChangeArrowheads="1" noChangeShapeType="1" noTextEdit="1"/>
          </p:cNvSpPr>
          <p:nvPr/>
        </p:nvSpPr>
        <p:spPr bwMode="auto">
          <a:xfrm>
            <a:off x="1888658" y="6041503"/>
            <a:ext cx="9564050" cy="569727"/>
          </a:xfrm>
          <a:prstGeom prst="rect">
            <a:avLst/>
          </a:prstGeom>
        </p:spPr>
        <p:txBody>
          <a:bodyPr wrap="none" lIns="91431" tIns="45715" rIns="91431" bIns="45715" numCol="1" fromWordArt="1">
            <a:prstTxWarp prst="textPlain">
              <a:avLst>
                <a:gd name="adj" fmla="val 50000"/>
              </a:avLst>
            </a:prstTxWarp>
          </a:bodyPr>
          <a:lstStyle/>
          <a:p>
            <a:pPr algn="ctr" defTabSz="914355">
              <a:defRPr/>
            </a:pPr>
            <a:r>
              <a:rPr lang="en-US" sz="2733"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a:t>
            </a:r>
            <a:r>
              <a:rPr lang="vi-VN" sz="2733"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LÊ THỊ THU HƯỜNG</a:t>
            </a:r>
            <a:endParaRPr lang="en-US" sz="2733"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42" name="WordArt 16"/>
          <p:cNvSpPr>
            <a:spLocks noChangeArrowheads="1" noChangeShapeType="1" noTextEdit="1"/>
          </p:cNvSpPr>
          <p:nvPr/>
        </p:nvSpPr>
        <p:spPr bwMode="auto">
          <a:xfrm>
            <a:off x="1782655" y="48584"/>
            <a:ext cx="9285683" cy="519955"/>
          </a:xfrm>
          <a:prstGeom prst="rect">
            <a:avLst/>
          </a:prstGeom>
        </p:spPr>
        <p:txBody>
          <a:bodyPr wrap="none" lIns="91431" tIns="45715" rIns="91431" bIns="45715" numCol="1" fromWordArt="1">
            <a:prstTxWarp prst="textPlain">
              <a:avLst>
                <a:gd name="adj" fmla="val 50000"/>
              </a:avLst>
            </a:prstTxWarp>
          </a:bodyPr>
          <a:lstStyle/>
          <a:p>
            <a:pPr algn="ctr" defTabSz="914355">
              <a:defRPr/>
            </a:pPr>
            <a:r>
              <a:rPr lang="vi-VN" sz="2733"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2733"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vi-VN" sz="2733"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ĐA PHÚC.</a:t>
            </a:r>
            <a:endParaRPr lang="en-US" sz="2733"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87839"/>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1959915" y="326364"/>
            <a:ext cx="942439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schemeClr val="accent2"/>
                </a:solidFill>
                <a:effectLst/>
                <a:uLnTx/>
                <a:uFillTx/>
                <a:ea typeface="+mn-ea"/>
                <a:cs typeface="+mn-cs"/>
              </a:rPr>
              <a:t>LUYỆN ĐỌC TRƯỚC LỚP</a:t>
            </a:r>
          </a:p>
        </p:txBody>
      </p:sp>
      <p:grpSp>
        <p:nvGrpSpPr>
          <p:cNvPr id="22" name="Group 21">
            <a:extLst>
              <a:ext uri="{FF2B5EF4-FFF2-40B4-BE49-F238E27FC236}">
                <a16:creationId xmlns:a16="http://schemas.microsoft.com/office/drawing/2014/main" id="{A15AA4CB-C889-8F6B-3AB9-3162A4F6A9EB}"/>
              </a:ext>
            </a:extLst>
          </p:cNvPr>
          <p:cNvGrpSpPr/>
          <p:nvPr/>
        </p:nvGrpSpPr>
        <p:grpSpPr>
          <a:xfrm>
            <a:off x="1541663" y="1702879"/>
            <a:ext cx="9122782" cy="3666080"/>
            <a:chOff x="4841104" y="3817600"/>
            <a:chExt cx="7073839" cy="2842692"/>
          </a:xfrm>
        </p:grpSpPr>
        <p:grpSp>
          <p:nvGrpSpPr>
            <p:cNvPr id="23" name="Group 22">
              <a:extLst>
                <a:ext uri="{FF2B5EF4-FFF2-40B4-BE49-F238E27FC236}">
                  <a16:creationId xmlns:a16="http://schemas.microsoft.com/office/drawing/2014/main" id="{BF9034A1-899E-243C-787C-6277B6609680}"/>
                </a:ext>
              </a:extLst>
            </p:cNvPr>
            <p:cNvGrpSpPr/>
            <p:nvPr/>
          </p:nvGrpSpPr>
          <p:grpSpPr>
            <a:xfrm>
              <a:off x="4841104" y="3817600"/>
              <a:ext cx="7073839" cy="2842692"/>
              <a:chOff x="2975204" y="1255651"/>
              <a:chExt cx="7073839" cy="2842692"/>
            </a:xfrm>
          </p:grpSpPr>
          <p:sp>
            <p:nvSpPr>
              <p:cNvPr id="43" name="Rectangle: Rounded Corners 42">
                <a:extLst>
                  <a:ext uri="{FF2B5EF4-FFF2-40B4-BE49-F238E27FC236}">
                    <a16:creationId xmlns:a16="http://schemas.microsoft.com/office/drawing/2014/main" id="{917188AE-CF35-2B42-33D4-8439C54C5E89}"/>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ea typeface="+mn-ea"/>
                    <a:cs typeface="+mn-cs"/>
                  </a:rPr>
                  <a:t>1.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đúng</a:t>
                </a:r>
                <a:r>
                  <a:rPr kumimoji="0" lang="en-US" sz="44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ea typeface="+mn-ea"/>
                    <a:cs typeface="+mn-cs"/>
                  </a:rPr>
                  <a:t>2.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to, </a:t>
                </a:r>
                <a:r>
                  <a:rPr kumimoji="0" lang="en-US" sz="4400" b="0" i="0" u="none" strike="noStrike" kern="1200" cap="none" spc="0" normalizeH="0" baseline="0" noProof="0" dirty="0" err="1">
                    <a:ln>
                      <a:noFill/>
                    </a:ln>
                    <a:solidFill>
                      <a:srgbClr val="000000"/>
                    </a:solidFill>
                    <a:effectLst/>
                    <a:uLnTx/>
                    <a:uFillTx/>
                    <a:ea typeface="+mn-ea"/>
                    <a:cs typeface="+mn-cs"/>
                  </a:rPr>
                  <a:t>rõ</a:t>
                </a:r>
                <a:r>
                  <a:rPr kumimoji="0" lang="en-US" sz="44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ea typeface="+mn-ea"/>
                    <a:cs typeface="+mn-cs"/>
                  </a:rPr>
                  <a:t>3.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ngắt</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nghỉ</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đúng</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chỗ</a:t>
                </a:r>
                <a:r>
                  <a:rPr kumimoji="0" lang="en-US" sz="4400" b="0" i="0" u="none" strike="noStrike" kern="1200" cap="none" spc="0" normalizeH="0" baseline="0" noProof="0" dirty="0">
                    <a:ln>
                      <a:noFill/>
                    </a:ln>
                    <a:solidFill>
                      <a:srgbClr val="000000"/>
                    </a:solidFill>
                    <a:effectLst/>
                    <a:uLnTx/>
                    <a:uFillTx/>
                    <a:ea typeface="+mn-ea"/>
                    <a:cs typeface="+mn-cs"/>
                  </a:rPr>
                  <a:t>.</a:t>
                </a:r>
              </a:p>
            </p:txBody>
          </p:sp>
          <p:sp>
            <p:nvSpPr>
              <p:cNvPr id="44" name="Rectangle: Rounded Corners 43">
                <a:extLst>
                  <a:ext uri="{FF2B5EF4-FFF2-40B4-BE49-F238E27FC236}">
                    <a16:creationId xmlns:a16="http://schemas.microsoft.com/office/drawing/2014/main" id="{6073D7AC-F53B-FB53-F11B-9CC67E55AD7D}"/>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30" name="Picture 29">
              <a:extLst>
                <a:ext uri="{FF2B5EF4-FFF2-40B4-BE49-F238E27FC236}">
                  <a16:creationId xmlns:a16="http://schemas.microsoft.com/office/drawing/2014/main" id="{7AB52D1B-23E5-0911-0CF5-CDB33C1B562D}"/>
                </a:ext>
              </a:extLst>
            </p:cNvPr>
            <p:cNvPicPr>
              <a:picLocks noChangeAspect="1"/>
            </p:cNvPicPr>
            <p:nvPr/>
          </p:nvPicPr>
          <p:blipFill>
            <a:blip r:embed="rId6"/>
            <a:stretch>
              <a:fillRect/>
            </a:stretch>
          </p:blipFill>
          <p:spPr>
            <a:xfrm>
              <a:off x="7643878" y="4914126"/>
              <a:ext cx="469963" cy="469963"/>
            </a:xfrm>
            <a:prstGeom prst="rect">
              <a:avLst/>
            </a:prstGeom>
          </p:spPr>
        </p:pic>
        <p:pic>
          <p:nvPicPr>
            <p:cNvPr id="31" name="Picture 30">
              <a:extLst>
                <a:ext uri="{FF2B5EF4-FFF2-40B4-BE49-F238E27FC236}">
                  <a16:creationId xmlns:a16="http://schemas.microsoft.com/office/drawing/2014/main" id="{E239CA3C-53AB-4E9D-607A-43C15DEDEC25}"/>
                </a:ext>
              </a:extLst>
            </p:cNvPr>
            <p:cNvPicPr>
              <a:picLocks noChangeAspect="1"/>
            </p:cNvPicPr>
            <p:nvPr/>
          </p:nvPicPr>
          <p:blipFill>
            <a:blip r:embed="rId7"/>
            <a:stretch>
              <a:fillRect/>
            </a:stretch>
          </p:blipFill>
          <p:spPr>
            <a:xfrm>
              <a:off x="7087204" y="4914126"/>
              <a:ext cx="469963" cy="469963"/>
            </a:xfrm>
            <a:prstGeom prst="rect">
              <a:avLst/>
            </a:prstGeom>
          </p:spPr>
        </p:pic>
        <p:pic>
          <p:nvPicPr>
            <p:cNvPr id="32" name="Picture 31">
              <a:extLst>
                <a:ext uri="{FF2B5EF4-FFF2-40B4-BE49-F238E27FC236}">
                  <a16:creationId xmlns:a16="http://schemas.microsoft.com/office/drawing/2014/main" id="{F03F02F3-95FD-03A7-5180-23E68C4B526C}"/>
                </a:ext>
              </a:extLst>
            </p:cNvPr>
            <p:cNvPicPr>
              <a:picLocks noChangeAspect="1"/>
            </p:cNvPicPr>
            <p:nvPr/>
          </p:nvPicPr>
          <p:blipFill>
            <a:blip r:embed="rId8"/>
            <a:stretch>
              <a:fillRect/>
            </a:stretch>
          </p:blipFill>
          <p:spPr>
            <a:xfrm>
              <a:off x="8200552" y="4914126"/>
              <a:ext cx="469963" cy="469963"/>
            </a:xfrm>
            <a:prstGeom prst="rect">
              <a:avLst/>
            </a:prstGeom>
          </p:spPr>
        </p:pic>
        <p:pic>
          <p:nvPicPr>
            <p:cNvPr id="35" name="Picture 34">
              <a:extLst>
                <a:ext uri="{FF2B5EF4-FFF2-40B4-BE49-F238E27FC236}">
                  <a16:creationId xmlns:a16="http://schemas.microsoft.com/office/drawing/2014/main" id="{151D0A0E-4F05-E828-4156-A9B20AECAF1F}"/>
                </a:ext>
              </a:extLst>
            </p:cNvPr>
            <p:cNvPicPr>
              <a:picLocks noChangeAspect="1"/>
            </p:cNvPicPr>
            <p:nvPr/>
          </p:nvPicPr>
          <p:blipFill>
            <a:blip r:embed="rId6"/>
            <a:stretch>
              <a:fillRect/>
            </a:stretch>
          </p:blipFill>
          <p:spPr>
            <a:xfrm>
              <a:off x="7775343" y="5558022"/>
              <a:ext cx="469963" cy="469963"/>
            </a:xfrm>
            <a:prstGeom prst="rect">
              <a:avLst/>
            </a:prstGeom>
          </p:spPr>
        </p:pic>
        <p:pic>
          <p:nvPicPr>
            <p:cNvPr id="36" name="Picture 35">
              <a:extLst>
                <a:ext uri="{FF2B5EF4-FFF2-40B4-BE49-F238E27FC236}">
                  <a16:creationId xmlns:a16="http://schemas.microsoft.com/office/drawing/2014/main" id="{99B48BF0-E910-D6CF-0E51-5F465189E26B}"/>
                </a:ext>
              </a:extLst>
            </p:cNvPr>
            <p:cNvPicPr>
              <a:picLocks noChangeAspect="1"/>
            </p:cNvPicPr>
            <p:nvPr/>
          </p:nvPicPr>
          <p:blipFill>
            <a:blip r:embed="rId7"/>
            <a:stretch>
              <a:fillRect/>
            </a:stretch>
          </p:blipFill>
          <p:spPr>
            <a:xfrm>
              <a:off x="7218668" y="5558022"/>
              <a:ext cx="469963" cy="469963"/>
            </a:xfrm>
            <a:prstGeom prst="rect">
              <a:avLst/>
            </a:prstGeom>
          </p:spPr>
        </p:pic>
        <p:pic>
          <p:nvPicPr>
            <p:cNvPr id="37" name="Picture 36">
              <a:extLst>
                <a:ext uri="{FF2B5EF4-FFF2-40B4-BE49-F238E27FC236}">
                  <a16:creationId xmlns:a16="http://schemas.microsoft.com/office/drawing/2014/main" id="{02AF9027-9C0D-CC13-5628-469BB450DF03}"/>
                </a:ext>
              </a:extLst>
            </p:cNvPr>
            <p:cNvPicPr>
              <a:picLocks noChangeAspect="1"/>
            </p:cNvPicPr>
            <p:nvPr/>
          </p:nvPicPr>
          <p:blipFill>
            <a:blip r:embed="rId8"/>
            <a:stretch>
              <a:fillRect/>
            </a:stretch>
          </p:blipFill>
          <p:spPr>
            <a:xfrm>
              <a:off x="8332016" y="5558022"/>
              <a:ext cx="469963" cy="469963"/>
            </a:xfrm>
            <a:prstGeom prst="rect">
              <a:avLst/>
            </a:prstGeom>
          </p:spPr>
        </p:pic>
        <p:pic>
          <p:nvPicPr>
            <p:cNvPr id="39" name="Picture 38">
              <a:extLst>
                <a:ext uri="{FF2B5EF4-FFF2-40B4-BE49-F238E27FC236}">
                  <a16:creationId xmlns:a16="http://schemas.microsoft.com/office/drawing/2014/main" id="{43A4A6BA-E2B2-16F4-76BB-CAC98CDDF1E9}"/>
                </a:ext>
              </a:extLst>
            </p:cNvPr>
            <p:cNvPicPr>
              <a:picLocks noChangeAspect="1"/>
            </p:cNvPicPr>
            <p:nvPr/>
          </p:nvPicPr>
          <p:blipFill>
            <a:blip r:embed="rId6"/>
            <a:stretch>
              <a:fillRect/>
            </a:stretch>
          </p:blipFill>
          <p:spPr>
            <a:xfrm>
              <a:off x="10272793" y="6124143"/>
              <a:ext cx="469963" cy="469963"/>
            </a:xfrm>
            <a:prstGeom prst="rect">
              <a:avLst/>
            </a:prstGeom>
          </p:spPr>
        </p:pic>
        <p:pic>
          <p:nvPicPr>
            <p:cNvPr id="41" name="Picture 40">
              <a:extLst>
                <a:ext uri="{FF2B5EF4-FFF2-40B4-BE49-F238E27FC236}">
                  <a16:creationId xmlns:a16="http://schemas.microsoft.com/office/drawing/2014/main" id="{424827E7-843B-91C5-862B-4ED4F35EED71}"/>
                </a:ext>
              </a:extLst>
            </p:cNvPr>
            <p:cNvPicPr>
              <a:picLocks noChangeAspect="1"/>
            </p:cNvPicPr>
            <p:nvPr/>
          </p:nvPicPr>
          <p:blipFill>
            <a:blip r:embed="rId7"/>
            <a:stretch>
              <a:fillRect/>
            </a:stretch>
          </p:blipFill>
          <p:spPr>
            <a:xfrm>
              <a:off x="9716119" y="6124143"/>
              <a:ext cx="469963" cy="469963"/>
            </a:xfrm>
            <a:prstGeom prst="rect">
              <a:avLst/>
            </a:prstGeom>
          </p:spPr>
        </p:pic>
        <p:pic>
          <p:nvPicPr>
            <p:cNvPr id="42" name="Picture 41">
              <a:extLst>
                <a:ext uri="{FF2B5EF4-FFF2-40B4-BE49-F238E27FC236}">
                  <a16:creationId xmlns:a16="http://schemas.microsoft.com/office/drawing/2014/main" id="{521137E2-1802-F88F-8116-235E5D442960}"/>
                </a:ext>
              </a:extLst>
            </p:cNvPr>
            <p:cNvPicPr>
              <a:picLocks noChangeAspect="1"/>
            </p:cNvPicPr>
            <p:nvPr/>
          </p:nvPicPr>
          <p:blipFill>
            <a:blip r:embed="rId8"/>
            <a:stretch>
              <a:fillRect/>
            </a:stretch>
          </p:blipFill>
          <p:spPr>
            <a:xfrm>
              <a:off x="10829468" y="6124143"/>
              <a:ext cx="469963" cy="469963"/>
            </a:xfrm>
            <a:prstGeom prst="rect">
              <a:avLst/>
            </a:prstGeom>
          </p:spPr>
        </p:pic>
      </p:grpSp>
      <p:pic>
        <p:nvPicPr>
          <p:cNvPr id="2" name="Picture 17">
            <a:extLst>
              <a:ext uri="{FF2B5EF4-FFF2-40B4-BE49-F238E27FC236}">
                <a16:creationId xmlns:a16="http://schemas.microsoft.com/office/drawing/2014/main" id="{FFEC8041-2A96-20BC-0AA1-9D403F13C4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845129" y="1766502"/>
            <a:ext cx="2028074" cy="5172560"/>
          </a:xfrm>
          <a:prstGeom prst="rect">
            <a:avLst/>
          </a:prstGeom>
        </p:spPr>
      </p:pic>
    </p:spTree>
    <p:extLst>
      <p:ext uri="{BB962C8B-B14F-4D97-AF65-F5344CB8AC3E}">
        <p14:creationId xmlns:p14="http://schemas.microsoft.com/office/powerpoint/2010/main" val="34646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2" presetClass="entr" presetSubtype="4" fill="hold" nodeType="afterEffect" p14:presetBounceEnd="66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66000">
                                          <p:cBhvr additive="base">
                                            <p:cTn id="16"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13" name="chimes.wav"/>
                                            </p:tgtEl>
                                          </p:cMediaNode>
                                        </p:audio>
                                      </p:sub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grpSp>
        <p:nvGrpSpPr>
          <p:cNvPr id="3" name="Group 2"/>
          <p:cNvGrpSpPr/>
          <p:nvPr/>
        </p:nvGrpSpPr>
        <p:grpSpPr>
          <a:xfrm>
            <a:off x="12192000" y="4507173"/>
            <a:ext cx="5148864" cy="3913135"/>
            <a:chOff x="12090236" y="3514332"/>
            <a:chExt cx="5148864" cy="3913135"/>
          </a:xfrm>
        </p:grpSpPr>
        <p:pic>
          <p:nvPicPr>
            <p:cNvPr id="11" name="Picture 16">
              <a:extLst>
                <a:ext uri="{FF2B5EF4-FFF2-40B4-BE49-F238E27FC236}">
                  <a16:creationId xmlns:a16="http://schemas.microsoft.com/office/drawing/2014/main" id="{D013FA11-16C2-C6FC-0E5B-7EE5F97891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2090236" y="3514332"/>
              <a:ext cx="5148864" cy="3913135"/>
            </a:xfrm>
            <a:prstGeom prst="rect">
              <a:avLst/>
            </a:prstGeom>
          </p:spPr>
        </p:pic>
        <p:sp>
          <p:nvSpPr>
            <p:cNvPr id="2" name="Rounded Rectangle 1"/>
            <p:cNvSpPr/>
            <p:nvPr/>
          </p:nvSpPr>
          <p:spPr>
            <a:xfrm>
              <a:off x="14273784" y="5495544"/>
              <a:ext cx="2221992" cy="566928"/>
            </a:xfrm>
            <a:prstGeom prst="roundRect">
              <a:avLst/>
            </a:prstGeom>
            <a:solidFill>
              <a:srgbClr val="FBC11D"/>
            </a:solidFill>
            <a:ln>
              <a:solidFill>
                <a:srgbClr val="FBC1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94C5025D-57ED-8D52-96A4-5B2EFC10A65D}"/>
              </a:ext>
            </a:extLst>
          </p:cNvPr>
          <p:cNvPicPr>
            <a:picLocks noChangeAspect="1"/>
          </p:cNvPicPr>
          <p:nvPr/>
        </p:nvPicPr>
        <p:blipFill>
          <a:blip r:embed="rId8"/>
          <a:stretch>
            <a:fillRect/>
          </a:stretch>
        </p:blipFill>
        <p:spPr>
          <a:xfrm>
            <a:off x="1657111" y="1551967"/>
            <a:ext cx="7651143" cy="1390008"/>
          </a:xfrm>
          <a:prstGeom prst="rect">
            <a:avLst/>
          </a:prstGeom>
        </p:spPr>
      </p:pic>
    </p:spTree>
    <p:extLst>
      <p:ext uri="{BB962C8B-B14F-4D97-AF65-F5344CB8AC3E}">
        <p14:creationId xmlns:p14="http://schemas.microsoft.com/office/powerpoint/2010/main" val="415103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1.11111E-6 L -0.99779 -0.02662 " pathEditMode="relative" rAng="0" ptsTypes="AA">
                                      <p:cBhvr>
                                        <p:cTn id="6" dur="2000" fill="hold"/>
                                        <p:tgtEl>
                                          <p:spTgt spid="3"/>
                                        </p:tgtEl>
                                        <p:attrNameLst>
                                          <p:attrName>ppt_x</p:attrName>
                                          <p:attrName>ppt_y</p:attrName>
                                        </p:attrNameLst>
                                      </p:cBhvr>
                                      <p:rCtr x="-49896" y="-1343"/>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pic>
        <p:nvPicPr>
          <p:cNvPr id="8" name="Picture 8">
            <a:extLst>
              <a:ext uri="{FF2B5EF4-FFF2-40B4-BE49-F238E27FC236}">
                <a16:creationId xmlns:a16="http://schemas.microsoft.com/office/drawing/2014/main" id="{BA27D8C3-D499-1335-E6FA-37CA0963D71B}"/>
              </a:ext>
            </a:extLst>
          </p:cNvPr>
          <p:cNvPicPr>
            <a:picLocks noChangeAspect="1"/>
          </p:cNvPicPr>
          <p:nvPr/>
        </p:nvPicPr>
        <p:blipFill>
          <a:blip r:embed="rId6"/>
          <a:srcRect/>
          <a:stretch>
            <a:fillRect/>
          </a:stretch>
        </p:blipFill>
        <p:spPr>
          <a:xfrm>
            <a:off x="349321" y="2126877"/>
            <a:ext cx="3177531" cy="4308516"/>
          </a:xfrm>
          <a:prstGeom prst="rect">
            <a:avLst/>
          </a:prstGeom>
        </p:spPr>
      </p:pic>
      <p:pic>
        <p:nvPicPr>
          <p:cNvPr id="9" name="Picture 7">
            <a:extLst>
              <a:ext uri="{FF2B5EF4-FFF2-40B4-BE49-F238E27FC236}">
                <a16:creationId xmlns:a16="http://schemas.microsoft.com/office/drawing/2014/main" id="{D577E005-73A5-ABA0-CA5D-B6CED8C2964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67544" y="1321421"/>
            <a:ext cx="7356210" cy="5205579"/>
          </a:xfrm>
          <a:prstGeom prst="rect">
            <a:avLst/>
          </a:prstGeom>
        </p:spPr>
      </p:pic>
      <p:sp>
        <p:nvSpPr>
          <p:cNvPr id="11" name="TextBox 10">
            <a:extLst>
              <a:ext uri="{FF2B5EF4-FFF2-40B4-BE49-F238E27FC236}">
                <a16:creationId xmlns:a16="http://schemas.microsoft.com/office/drawing/2014/main" id="{CA2CEE0E-40FE-F6AD-734F-4F5D615036CF}"/>
              </a:ext>
            </a:extLst>
          </p:cNvPr>
          <p:cNvSpPr txBox="1"/>
          <p:nvPr/>
        </p:nvSpPr>
        <p:spPr>
          <a:xfrm>
            <a:off x="4570093" y="2319299"/>
            <a:ext cx="4974295"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Arial" panose="020B0604020202020204" pitchFamily="34" charset="0"/>
              </a:rPr>
              <a:t>Trong bài đọc, có từ nào em chưa hiểu nghĩa? </a:t>
            </a:r>
          </a:p>
        </p:txBody>
      </p:sp>
    </p:spTree>
    <p:extLst>
      <p:ext uri="{BB962C8B-B14F-4D97-AF65-F5344CB8AC3E}">
        <p14:creationId xmlns:p14="http://schemas.microsoft.com/office/powerpoint/2010/main" val="1509113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3" name="Rectangle: Rounded Corners 2">
            <a:extLst>
              <a:ext uri="{FF2B5EF4-FFF2-40B4-BE49-F238E27FC236}">
                <a16:creationId xmlns:a16="http://schemas.microsoft.com/office/drawing/2014/main" id="{B747A494-3E07-E959-2975-42CC6A9670BB}"/>
              </a:ext>
            </a:extLst>
          </p:cNvPr>
          <p:cNvSpPr/>
          <p:nvPr/>
        </p:nvSpPr>
        <p:spPr>
          <a:xfrm>
            <a:off x="1334611" y="990600"/>
            <a:ext cx="3059581" cy="4762500"/>
          </a:xfrm>
          <a:custGeom>
            <a:avLst/>
            <a:gdLst>
              <a:gd name="connsiteX0" fmla="*/ 0 w 3059581"/>
              <a:gd name="connsiteY0" fmla="*/ 747180 h 4762500"/>
              <a:gd name="connsiteX1" fmla="*/ 747180 w 3059581"/>
              <a:gd name="connsiteY1" fmla="*/ 0 h 4762500"/>
              <a:gd name="connsiteX2" fmla="*/ 2312401 w 3059581"/>
              <a:gd name="connsiteY2" fmla="*/ 0 h 4762500"/>
              <a:gd name="connsiteX3" fmla="*/ 3059581 w 3059581"/>
              <a:gd name="connsiteY3" fmla="*/ 747180 h 4762500"/>
              <a:gd name="connsiteX4" fmla="*/ 3059581 w 3059581"/>
              <a:gd name="connsiteY4" fmla="*/ 4015320 h 4762500"/>
              <a:gd name="connsiteX5" fmla="*/ 2312401 w 3059581"/>
              <a:gd name="connsiteY5" fmla="*/ 4762500 h 4762500"/>
              <a:gd name="connsiteX6" fmla="*/ 747180 w 3059581"/>
              <a:gd name="connsiteY6" fmla="*/ 4762500 h 4762500"/>
              <a:gd name="connsiteX7" fmla="*/ 0 w 3059581"/>
              <a:gd name="connsiteY7" fmla="*/ 4015320 h 4762500"/>
              <a:gd name="connsiteX8" fmla="*/ 0 w 3059581"/>
              <a:gd name="connsiteY8" fmla="*/ 74718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9581" h="4762500" fill="none" extrusionOk="0">
                <a:moveTo>
                  <a:pt x="0" y="747180"/>
                </a:moveTo>
                <a:cubicBezTo>
                  <a:pt x="-19885" y="404207"/>
                  <a:pt x="267074" y="-45327"/>
                  <a:pt x="747180" y="0"/>
                </a:cubicBezTo>
                <a:cubicBezTo>
                  <a:pt x="1392432" y="-22829"/>
                  <a:pt x="1668428" y="-76384"/>
                  <a:pt x="2312401" y="0"/>
                </a:cubicBezTo>
                <a:cubicBezTo>
                  <a:pt x="2736726" y="3552"/>
                  <a:pt x="3052966" y="328947"/>
                  <a:pt x="3059581" y="747180"/>
                </a:cubicBezTo>
                <a:cubicBezTo>
                  <a:pt x="2923547" y="1790454"/>
                  <a:pt x="2901861" y="3682239"/>
                  <a:pt x="3059581" y="4015320"/>
                </a:cubicBezTo>
                <a:cubicBezTo>
                  <a:pt x="3076874" y="4414899"/>
                  <a:pt x="2745861" y="4739946"/>
                  <a:pt x="2312401" y="4762500"/>
                </a:cubicBezTo>
                <a:cubicBezTo>
                  <a:pt x="1995860" y="4837891"/>
                  <a:pt x="1394974" y="4783221"/>
                  <a:pt x="747180" y="4762500"/>
                </a:cubicBezTo>
                <a:cubicBezTo>
                  <a:pt x="305707" y="4754516"/>
                  <a:pt x="-13750" y="4427788"/>
                  <a:pt x="0" y="4015320"/>
                </a:cubicBezTo>
                <a:cubicBezTo>
                  <a:pt x="-31667" y="2629178"/>
                  <a:pt x="-30258" y="2242949"/>
                  <a:pt x="0" y="747180"/>
                </a:cubicBezTo>
                <a:close/>
              </a:path>
              <a:path w="3059581" h="4762500" stroke="0" extrusionOk="0">
                <a:moveTo>
                  <a:pt x="0" y="747180"/>
                </a:moveTo>
                <a:cubicBezTo>
                  <a:pt x="-13815" y="286791"/>
                  <a:pt x="304829" y="24050"/>
                  <a:pt x="747180" y="0"/>
                </a:cubicBezTo>
                <a:cubicBezTo>
                  <a:pt x="1388443" y="-111860"/>
                  <a:pt x="1818648" y="-59345"/>
                  <a:pt x="2312401" y="0"/>
                </a:cubicBezTo>
                <a:cubicBezTo>
                  <a:pt x="2703692" y="-15040"/>
                  <a:pt x="3039358" y="319990"/>
                  <a:pt x="3059581" y="747180"/>
                </a:cubicBezTo>
                <a:cubicBezTo>
                  <a:pt x="2917162" y="2006891"/>
                  <a:pt x="2943781" y="3411948"/>
                  <a:pt x="3059581" y="4015320"/>
                </a:cubicBezTo>
                <a:cubicBezTo>
                  <a:pt x="3106742" y="4371917"/>
                  <a:pt x="2672803" y="4710447"/>
                  <a:pt x="2312401" y="4762500"/>
                </a:cubicBezTo>
                <a:cubicBezTo>
                  <a:pt x="1868817" y="4902016"/>
                  <a:pt x="996397" y="4778628"/>
                  <a:pt x="747180" y="4762500"/>
                </a:cubicBezTo>
                <a:cubicBezTo>
                  <a:pt x="316875" y="4766863"/>
                  <a:pt x="-44660" y="4473302"/>
                  <a:pt x="0" y="4015320"/>
                </a:cubicBezTo>
                <a:cubicBezTo>
                  <a:pt x="-77061" y="2661086"/>
                  <a:pt x="-155636" y="1089437"/>
                  <a:pt x="0" y="747180"/>
                </a:cubicBezTo>
                <a:close/>
              </a:path>
            </a:pathLst>
          </a:custGeom>
          <a:solidFill>
            <a:schemeClr val="bg1">
              <a:alpha val="82000"/>
            </a:schemeClr>
          </a:solidFill>
          <a:ln w="28575">
            <a:solidFill>
              <a:srgbClr val="FF66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UTM Duepuntozero" panose="02040603050506020204" pitchFamily="18" charset="0"/>
                <a:ea typeface="+mn-ea"/>
                <a:cs typeface="+mn-cs"/>
              </a:rPr>
              <a:t>Thảo</a:t>
            </a:r>
            <a:r>
              <a:rPr kumimoji="0" lang="en-US" sz="6600" b="1"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rPr>
              <a:t> </a:t>
            </a:r>
            <a:r>
              <a:rPr kumimoji="0" lang="en-US" sz="6600" b="1" i="0" u="none" strike="noStrike" kern="1200" cap="none" spc="0" normalizeH="0" baseline="0" noProof="0" dirty="0" err="1">
                <a:ln>
                  <a:noFill/>
                </a:ln>
                <a:solidFill>
                  <a:srgbClr val="FF0000"/>
                </a:solidFill>
                <a:effectLst/>
                <a:uLnTx/>
                <a:uFillTx/>
                <a:latin typeface="UTM Duepuntozero" panose="02040603050506020204" pitchFamily="18" charset="0"/>
                <a:ea typeface="+mn-ea"/>
                <a:cs typeface="+mn-cs"/>
              </a:rPr>
              <a:t>luận</a:t>
            </a:r>
            <a:r>
              <a:rPr kumimoji="0" lang="en-US" sz="6600" b="1"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rPr>
              <a:t> </a:t>
            </a:r>
            <a:r>
              <a:rPr kumimoji="0" lang="en-US" sz="6600" b="1" i="0" u="none" strike="noStrike" kern="1200" cap="none" spc="0" normalizeH="0" baseline="0" noProof="0" dirty="0" err="1">
                <a:ln>
                  <a:noFill/>
                </a:ln>
                <a:solidFill>
                  <a:srgbClr val="FF0000"/>
                </a:solidFill>
                <a:effectLst/>
                <a:uLnTx/>
                <a:uFillTx/>
                <a:latin typeface="UTM Duepuntozero" panose="02040603050506020204" pitchFamily="18" charset="0"/>
                <a:ea typeface="+mn-ea"/>
                <a:cs typeface="+mn-cs"/>
              </a:rPr>
              <a:t>nhóm</a:t>
            </a:r>
            <a:r>
              <a:rPr kumimoji="0" lang="en-US" sz="6600" b="1"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rPr>
              <a:t> </a:t>
            </a:r>
            <a:r>
              <a:rPr kumimoji="0" lang="en-US" sz="6600" b="1" i="0" u="none" strike="noStrike" kern="1200" cap="none" spc="0" normalizeH="0" baseline="0" noProof="0" dirty="0" err="1">
                <a:ln>
                  <a:noFill/>
                </a:ln>
                <a:solidFill>
                  <a:srgbClr val="FF0000"/>
                </a:solidFill>
                <a:effectLst/>
                <a:uLnTx/>
                <a:uFillTx/>
                <a:latin typeface="UTM Duepuntozero" panose="02040603050506020204" pitchFamily="18" charset="0"/>
                <a:ea typeface="+mn-ea"/>
                <a:cs typeface="+mn-cs"/>
              </a:rPr>
              <a:t>đôi</a:t>
            </a:r>
            <a:endParaRPr kumimoji="0" lang="en-US" sz="6600" b="1"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endParaRPr>
          </a:p>
        </p:txBody>
      </p:sp>
      <p:grpSp>
        <p:nvGrpSpPr>
          <p:cNvPr id="2" name="Group 1">
            <a:extLst>
              <a:ext uri="{FF2B5EF4-FFF2-40B4-BE49-F238E27FC236}">
                <a16:creationId xmlns:a16="http://schemas.microsoft.com/office/drawing/2014/main" id="{F570C498-F27F-6163-F5EB-995EFA177043}"/>
              </a:ext>
            </a:extLst>
          </p:cNvPr>
          <p:cNvGrpSpPr/>
          <p:nvPr/>
        </p:nvGrpSpPr>
        <p:grpSpPr>
          <a:xfrm>
            <a:off x="5588043" y="1023872"/>
            <a:ext cx="4392211" cy="4399768"/>
            <a:chOff x="3070763" y="3817300"/>
            <a:chExt cx="2592194" cy="2822422"/>
          </a:xfrm>
        </p:grpSpPr>
        <p:pic>
          <p:nvPicPr>
            <p:cNvPr id="33" name="Picture 7">
              <a:extLst>
                <a:ext uri="{FF2B5EF4-FFF2-40B4-BE49-F238E27FC236}">
                  <a16:creationId xmlns:a16="http://schemas.microsoft.com/office/drawing/2014/main" id="{E5004664-E01D-7FB8-8D0C-4D4C804F7E4C}"/>
                </a:ext>
              </a:extLst>
            </p:cNvPr>
            <p:cNvPicPr>
              <a:picLocks noChangeAspect="1"/>
            </p:cNvPicPr>
            <p:nvPr/>
          </p:nvPicPr>
          <p:blipFill>
            <a:blip r:embed="rId5"/>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34" name="Picture 28">
              <a:extLst>
                <a:ext uri="{FF2B5EF4-FFF2-40B4-BE49-F238E27FC236}">
                  <a16:creationId xmlns:a16="http://schemas.microsoft.com/office/drawing/2014/main" id="{0A96E6AF-94ED-E59B-B392-BB025A9BD196}"/>
                </a:ext>
              </a:extLst>
            </p:cNvPr>
            <p:cNvPicPr>
              <a:picLocks noChangeAspect="1"/>
            </p:cNvPicPr>
            <p:nvPr/>
          </p:nvPicPr>
          <p:blipFill>
            <a:blip r:embed="rId6"/>
            <a:srcRect/>
            <a:stretch>
              <a:fillRect/>
            </a:stretch>
          </p:blipFill>
          <p:spPr>
            <a:xfrm>
              <a:off x="4267035" y="3817300"/>
              <a:ext cx="1395922" cy="2822422"/>
            </a:xfrm>
            <a:prstGeom prst="rect">
              <a:avLst/>
            </a:prstGeom>
            <a:effectLst>
              <a:glow rad="25400">
                <a:schemeClr val="accent4">
                  <a:lumMod val="40000"/>
                  <a:lumOff val="60000"/>
                </a:schemeClr>
              </a:glow>
            </a:effectLst>
          </p:spPr>
        </p:pic>
      </p:grpSp>
    </p:spTree>
    <p:extLst>
      <p:ext uri="{BB962C8B-B14F-4D97-AF65-F5344CB8AC3E}">
        <p14:creationId xmlns:p14="http://schemas.microsoft.com/office/powerpoint/2010/main" val="1363994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936702" y="2341756"/>
            <a:ext cx="10694019" cy="3690124"/>
            <a:chOff x="3304695" y="2353896"/>
            <a:chExt cx="7561779" cy="2584614"/>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5" y="2353896"/>
              <a:ext cx="7561779" cy="2584614"/>
            </a:xfrm>
            <a:custGeom>
              <a:avLst/>
              <a:gdLst>
                <a:gd name="connsiteX0" fmla="*/ 0 w 7561779"/>
                <a:gd name="connsiteY0" fmla="*/ 430777 h 2584614"/>
                <a:gd name="connsiteX1" fmla="*/ 430777 w 7561779"/>
                <a:gd name="connsiteY1" fmla="*/ 0 h 2584614"/>
                <a:gd name="connsiteX2" fmla="*/ 7131000 w 7561779"/>
                <a:gd name="connsiteY2" fmla="*/ 0 h 2584614"/>
                <a:gd name="connsiteX3" fmla="*/ 7561779 w 7561779"/>
                <a:gd name="connsiteY3" fmla="*/ 430777 h 2584614"/>
                <a:gd name="connsiteX4" fmla="*/ 7561779 w 7561779"/>
                <a:gd name="connsiteY4" fmla="*/ 2153835 h 2584614"/>
                <a:gd name="connsiteX5" fmla="*/ 7131000 w 7561779"/>
                <a:gd name="connsiteY5" fmla="*/ 2584614 h 2584614"/>
                <a:gd name="connsiteX6" fmla="*/ 430777 w 7561779"/>
                <a:gd name="connsiteY6" fmla="*/ 2584614 h 2584614"/>
                <a:gd name="connsiteX7" fmla="*/ 0 w 7561779"/>
                <a:gd name="connsiteY7" fmla="*/ 2153835 h 2584614"/>
                <a:gd name="connsiteX8" fmla="*/ 0 w 7561779"/>
                <a:gd name="connsiteY8" fmla="*/ 430777 h 258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1779" h="2584614" extrusionOk="0">
                  <a:moveTo>
                    <a:pt x="0" y="430777"/>
                  </a:moveTo>
                  <a:cubicBezTo>
                    <a:pt x="36877" y="275268"/>
                    <a:pt x="201101" y="-61198"/>
                    <a:pt x="430777" y="0"/>
                  </a:cubicBezTo>
                  <a:cubicBezTo>
                    <a:pt x="1752268" y="41486"/>
                    <a:pt x="4674388" y="-117043"/>
                    <a:pt x="7131000" y="0"/>
                  </a:cubicBezTo>
                  <a:cubicBezTo>
                    <a:pt x="7438058" y="54815"/>
                    <a:pt x="7562328" y="255352"/>
                    <a:pt x="7561779" y="430777"/>
                  </a:cubicBezTo>
                  <a:cubicBezTo>
                    <a:pt x="7572813" y="1112248"/>
                    <a:pt x="7498027" y="1817791"/>
                    <a:pt x="7561779" y="2153835"/>
                  </a:cubicBezTo>
                  <a:cubicBezTo>
                    <a:pt x="7612106" y="2417042"/>
                    <a:pt x="7311492" y="2544802"/>
                    <a:pt x="7131000" y="2584614"/>
                  </a:cubicBezTo>
                  <a:cubicBezTo>
                    <a:pt x="5310905" y="2823852"/>
                    <a:pt x="1919749" y="2386300"/>
                    <a:pt x="430777" y="2584614"/>
                  </a:cubicBezTo>
                  <a:cubicBezTo>
                    <a:pt x="153410" y="2615462"/>
                    <a:pt x="-7507" y="2303066"/>
                    <a:pt x="0" y="2153835"/>
                  </a:cubicBezTo>
                  <a:cubicBezTo>
                    <a:pt x="-148639" y="1739263"/>
                    <a:pt x="-70993" y="815635"/>
                    <a:pt x="0" y="430777"/>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10694019"/>
                        <a:gd name="connsiteY0" fmla="*/ 615033 h 3690124"/>
                        <a:gd name="connsiteX1" fmla="*/ 609214 w 10694019"/>
                        <a:gd name="connsiteY1" fmla="*/ 0 h 3690124"/>
                        <a:gd name="connsiteX2" fmla="*/ 10084804 w 10694019"/>
                        <a:gd name="connsiteY2" fmla="*/ 0 h 3690124"/>
                        <a:gd name="connsiteX3" fmla="*/ 10694019 w 10694019"/>
                        <a:gd name="connsiteY3" fmla="*/ 615033 h 3690124"/>
                        <a:gd name="connsiteX4" fmla="*/ 10694019 w 10694019"/>
                        <a:gd name="connsiteY4" fmla="*/ 3075090 h 3690124"/>
                        <a:gd name="connsiteX5" fmla="*/ 10084804 w 10694019"/>
                        <a:gd name="connsiteY5" fmla="*/ 3690124 h 3690124"/>
                        <a:gd name="connsiteX6" fmla="*/ 609214 w 10694019"/>
                        <a:gd name="connsiteY6" fmla="*/ 3690124 h 3690124"/>
                        <a:gd name="connsiteX7" fmla="*/ 0 w 10694019"/>
                        <a:gd name="connsiteY7" fmla="*/ 3075090 h 3690124"/>
                        <a:gd name="connsiteX8" fmla="*/ 0 w 10694019"/>
                        <a:gd name="connsiteY8" fmla="*/ 615033 h 369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4019" h="3690124" extrusionOk="0">
                          <a:moveTo>
                            <a:pt x="0" y="615033"/>
                          </a:moveTo>
                          <a:cubicBezTo>
                            <a:pt x="41040" y="367853"/>
                            <a:pt x="281918" y="-68614"/>
                            <a:pt x="609214" y="0"/>
                          </a:cubicBezTo>
                          <a:cubicBezTo>
                            <a:pt x="2997835" y="79043"/>
                            <a:pt x="6331191" y="106552"/>
                            <a:pt x="10084804" y="0"/>
                          </a:cubicBezTo>
                          <a:cubicBezTo>
                            <a:pt x="10482586" y="49010"/>
                            <a:pt x="10694739" y="358096"/>
                            <a:pt x="10694019" y="615033"/>
                          </a:cubicBezTo>
                          <a:cubicBezTo>
                            <a:pt x="10724897" y="1653658"/>
                            <a:pt x="10605051" y="2610269"/>
                            <a:pt x="10694019" y="3075090"/>
                          </a:cubicBezTo>
                          <a:cubicBezTo>
                            <a:pt x="10729958" y="3432927"/>
                            <a:pt x="10351602" y="3641412"/>
                            <a:pt x="10084804" y="3690124"/>
                          </a:cubicBezTo>
                          <a:cubicBezTo>
                            <a:pt x="7172329" y="3676531"/>
                            <a:pt x="3171311" y="3475260"/>
                            <a:pt x="609214" y="3690124"/>
                          </a:cubicBezTo>
                          <a:cubicBezTo>
                            <a:pt x="234773" y="3720061"/>
                            <a:pt x="-6679" y="3335178"/>
                            <a:pt x="0" y="3075090"/>
                          </a:cubicBezTo>
                          <a:cubicBezTo>
                            <a:pt x="-150616" y="2541072"/>
                            <a:pt x="-73780" y="1138378"/>
                            <a:pt x="0" y="61503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E250A5-99D0-CCB9-D921-6C39D1D4D4FF}"/>
                </a:ext>
              </a:extLst>
            </p:cNvPr>
            <p:cNvSpPr txBox="1"/>
            <p:nvPr/>
          </p:nvSpPr>
          <p:spPr>
            <a:xfrm>
              <a:off x="3551275" y="2394532"/>
              <a:ext cx="6922020" cy="2392838"/>
            </a:xfrm>
            <a:prstGeom prst="rect">
              <a:avLst/>
            </a:prstGeom>
            <a:noFill/>
          </p:spPr>
          <p:txBody>
            <a:bodyPr wrap="square" rtlCol="0">
              <a:spAutoFit/>
            </a:bodyPr>
            <a:lstStyle/>
            <a:p>
              <a:pPr lvl="0" algn="just"/>
              <a:r>
                <a:rPr lang="vi-VN" sz="3600" b="1" dirty="0">
                  <a:latin typeface="Calibri" panose="020F0502020204030204"/>
                </a:rPr>
                <a:t>Nh</a:t>
              </a:r>
              <a:r>
                <a:rPr lang="en-US" sz="3600" b="1" dirty="0" err="1">
                  <a:latin typeface="Calibri" panose="020F0502020204030204"/>
                </a:rPr>
                <a:t>ững</a:t>
              </a:r>
              <a:r>
                <a:rPr lang="vi-VN" sz="3600" b="1" dirty="0">
                  <a:latin typeface="Calibri" panose="020F0502020204030204"/>
                </a:rPr>
                <a:t> trải nghiệm tuổi thơ đã hun đúc nên tài năng của An-đéc-xen: </a:t>
              </a:r>
              <a:r>
                <a:rPr lang="vi-VN" sz="3600" b="1" dirty="0">
                  <a:solidFill>
                    <a:srgbClr val="FF0000"/>
                  </a:solidFill>
                  <a:latin typeface="Calibri" panose="020F0502020204030204"/>
                </a:rPr>
                <a:t>được cha đưa ra đồng cỏ chơi; được cha làm cho chiếc kính có thể nhìn ra xa, để thấy chim chóc trên trời, dãy núi phía cuối làng..., được chơi cùng rối gỗ, được cha làm cho cái sân khấu ngoài sân để biểu diễn cùng rối gỗ,... </a:t>
              </a:r>
              <a:endParaRPr kumimoji="0" lang="vi-VN" sz="3600" b="1" i="0" u="none" strike="noStrike" kern="1200" cap="none" spc="0" normalizeH="0" baseline="0" noProof="0" dirty="0">
                <a:ln>
                  <a:noFill/>
                </a:ln>
                <a:solidFill>
                  <a:srgbClr val="FF0000"/>
                </a:solidFill>
                <a:effectLst/>
                <a:uLnTx/>
                <a:uFillTx/>
                <a:latin typeface="Arial" panose="020B0604020202020204" pitchFamily="34" charset="0"/>
              </a:endParaRPr>
            </a:p>
          </p:txBody>
        </p:sp>
      </p:grpSp>
      <p:grpSp>
        <p:nvGrpSpPr>
          <p:cNvPr id="23" name="Group 22">
            <a:extLst>
              <a:ext uri="{FF2B5EF4-FFF2-40B4-BE49-F238E27FC236}">
                <a16:creationId xmlns:a16="http://schemas.microsoft.com/office/drawing/2014/main" id="{039FD742-DF76-44FC-8B51-7B82EED956D0}"/>
              </a:ext>
            </a:extLst>
          </p:cNvPr>
          <p:cNvGrpSpPr/>
          <p:nvPr/>
        </p:nvGrpSpPr>
        <p:grpSpPr>
          <a:xfrm>
            <a:off x="1258219" y="446883"/>
            <a:ext cx="9365535" cy="1289298"/>
            <a:chOff x="4572476" y="795209"/>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09"/>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596247" y="2228266"/>
                <a:ext cx="8080213" cy="8438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Calibri" panose="020F0502020204030204"/>
                    <a:ea typeface="+mn-ea"/>
                    <a:cs typeface="+mn-cs"/>
                  </a:rPr>
                  <a:t>Câu 1: Những trải nghiệm nào ngày thơ ấu đã hun đúc nên tài năng của An-đéc-xen?</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893568"/>
              <a:chOff x="8017613" y="-187445"/>
              <a:chExt cx="3919872" cy="292112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6" y="-187445"/>
                <a:ext cx="3592856" cy="1987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1</a:t>
                </a:r>
              </a:p>
            </p:txBody>
          </p:sp>
        </p:grpSp>
      </p:grpSp>
    </p:spTree>
    <p:extLst>
      <p:ext uri="{BB962C8B-B14F-4D97-AF65-F5344CB8AC3E}">
        <p14:creationId xmlns:p14="http://schemas.microsoft.com/office/powerpoint/2010/main" val="3543396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45212" y="239830"/>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13404" y="2488481"/>
            <a:ext cx="11128830" cy="3666992"/>
            <a:chOff x="3304696" y="2383964"/>
            <a:chExt cx="8471872" cy="2914451"/>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6" y="2383964"/>
              <a:ext cx="8471872" cy="2914451"/>
            </a:xfrm>
            <a:custGeom>
              <a:avLst/>
              <a:gdLst>
                <a:gd name="connsiteX0" fmla="*/ 0 w 8471872"/>
                <a:gd name="connsiteY0" fmla="*/ 485751 h 2914451"/>
                <a:gd name="connsiteX1" fmla="*/ 485751 w 8471872"/>
                <a:gd name="connsiteY1" fmla="*/ 0 h 2914451"/>
                <a:gd name="connsiteX2" fmla="*/ 7986119 w 8471872"/>
                <a:gd name="connsiteY2" fmla="*/ 0 h 2914451"/>
                <a:gd name="connsiteX3" fmla="*/ 8471872 w 8471872"/>
                <a:gd name="connsiteY3" fmla="*/ 485751 h 2914451"/>
                <a:gd name="connsiteX4" fmla="*/ 8471872 w 8471872"/>
                <a:gd name="connsiteY4" fmla="*/ 2428698 h 2914451"/>
                <a:gd name="connsiteX5" fmla="*/ 7986119 w 8471872"/>
                <a:gd name="connsiteY5" fmla="*/ 2914450 h 2914451"/>
                <a:gd name="connsiteX6" fmla="*/ 485751 w 8471872"/>
                <a:gd name="connsiteY6" fmla="*/ 2914450 h 2914451"/>
                <a:gd name="connsiteX7" fmla="*/ 0 w 8471872"/>
                <a:gd name="connsiteY7" fmla="*/ 2428698 h 2914451"/>
                <a:gd name="connsiteX8" fmla="*/ 0 w 8471872"/>
                <a:gd name="connsiteY8" fmla="*/ 485751 h 291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1872" h="2914451" extrusionOk="0">
                  <a:moveTo>
                    <a:pt x="0" y="485751"/>
                  </a:moveTo>
                  <a:cubicBezTo>
                    <a:pt x="31833" y="290295"/>
                    <a:pt x="230356" y="-97675"/>
                    <a:pt x="485751" y="0"/>
                  </a:cubicBezTo>
                  <a:cubicBezTo>
                    <a:pt x="2402004" y="51324"/>
                    <a:pt x="6432651" y="10512"/>
                    <a:pt x="7986119" y="0"/>
                  </a:cubicBezTo>
                  <a:cubicBezTo>
                    <a:pt x="8296717" y="34378"/>
                    <a:pt x="8472783" y="323075"/>
                    <a:pt x="8471872" y="485751"/>
                  </a:cubicBezTo>
                  <a:cubicBezTo>
                    <a:pt x="8422604" y="1185583"/>
                    <a:pt x="8522880" y="1901309"/>
                    <a:pt x="8471872" y="2428698"/>
                  </a:cubicBezTo>
                  <a:cubicBezTo>
                    <a:pt x="8508302" y="2715652"/>
                    <a:pt x="8160696" y="2848358"/>
                    <a:pt x="7986119" y="2914450"/>
                  </a:cubicBezTo>
                  <a:cubicBezTo>
                    <a:pt x="4509875" y="2911837"/>
                    <a:pt x="3280573" y="2805000"/>
                    <a:pt x="485751" y="2914450"/>
                  </a:cubicBezTo>
                  <a:cubicBezTo>
                    <a:pt x="147264" y="2969903"/>
                    <a:pt x="-4544" y="2642840"/>
                    <a:pt x="0" y="2428698"/>
                  </a:cubicBezTo>
                  <a:cubicBezTo>
                    <a:pt x="113659" y="1776144"/>
                    <a:pt x="46577" y="1329579"/>
                    <a:pt x="0" y="485751"/>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11128830"/>
                        <a:gd name="connsiteY0" fmla="*/ 611178 h 3666992"/>
                        <a:gd name="connsiteX1" fmla="*/ 638094 w 11128830"/>
                        <a:gd name="connsiteY1" fmla="*/ 0 h 3666992"/>
                        <a:gd name="connsiteX2" fmla="*/ 10490735 w 11128830"/>
                        <a:gd name="connsiteY2" fmla="*/ 0 h 3666992"/>
                        <a:gd name="connsiteX3" fmla="*/ 11128830 w 11128830"/>
                        <a:gd name="connsiteY3" fmla="*/ 611178 h 3666992"/>
                        <a:gd name="connsiteX4" fmla="*/ 11128830 w 11128830"/>
                        <a:gd name="connsiteY4" fmla="*/ 3055813 h 3666992"/>
                        <a:gd name="connsiteX5" fmla="*/ 10490735 w 11128830"/>
                        <a:gd name="connsiteY5" fmla="*/ 3666991 h 3666992"/>
                        <a:gd name="connsiteX6" fmla="*/ 638094 w 11128830"/>
                        <a:gd name="connsiteY6" fmla="*/ 3666991 h 3666992"/>
                        <a:gd name="connsiteX7" fmla="*/ 0 w 11128830"/>
                        <a:gd name="connsiteY7" fmla="*/ 3055813 h 3666992"/>
                        <a:gd name="connsiteX8" fmla="*/ 0 w 11128830"/>
                        <a:gd name="connsiteY8" fmla="*/ 611178 h 366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8830" h="3666992" extrusionOk="0">
                          <a:moveTo>
                            <a:pt x="0" y="611178"/>
                          </a:moveTo>
                          <a:cubicBezTo>
                            <a:pt x="33576" y="347554"/>
                            <a:pt x="297596" y="-87023"/>
                            <a:pt x="638094" y="0"/>
                          </a:cubicBezTo>
                          <a:cubicBezTo>
                            <a:pt x="3424477" y="74310"/>
                            <a:pt x="8417426" y="43556"/>
                            <a:pt x="10490735" y="0"/>
                          </a:cubicBezTo>
                          <a:cubicBezTo>
                            <a:pt x="10894876" y="40312"/>
                            <a:pt x="11129721" y="373111"/>
                            <a:pt x="11128830" y="611178"/>
                          </a:cubicBezTo>
                          <a:cubicBezTo>
                            <a:pt x="11078746" y="1551417"/>
                            <a:pt x="11204199" y="2491873"/>
                            <a:pt x="11128830" y="3055813"/>
                          </a:cubicBezTo>
                          <a:cubicBezTo>
                            <a:pt x="11150807" y="3404353"/>
                            <a:pt x="10763213" y="3612661"/>
                            <a:pt x="10490735" y="3666991"/>
                          </a:cubicBezTo>
                          <a:cubicBezTo>
                            <a:pt x="5909047" y="3648550"/>
                            <a:pt x="4331204" y="3532370"/>
                            <a:pt x="638094" y="3666991"/>
                          </a:cubicBezTo>
                          <a:cubicBezTo>
                            <a:pt x="234056" y="3706259"/>
                            <a:pt x="-4302" y="3344142"/>
                            <a:pt x="0" y="3055813"/>
                          </a:cubicBezTo>
                          <a:cubicBezTo>
                            <a:pt x="172250" y="2255907"/>
                            <a:pt x="113566" y="1624112"/>
                            <a:pt x="0" y="6111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467796" y="2596312"/>
              <a:ext cx="8011079" cy="2421684"/>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effectLst/>
                  <a:uLnTx/>
                  <a:uFillTx/>
                  <a:latin typeface="Calibri" panose="020F0502020204030204"/>
                  <a:ea typeface="+mn-ea"/>
                  <a:cs typeface="+mn-cs"/>
                </a:rPr>
                <a:t>Khi còn bé tí: </a:t>
              </a: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nhìn mỗi sự vật, lại liên tưởng đến một câu chuyện kì diệu, rồi kể cho cha nghe.</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effectLst/>
                  <a:uLnTx/>
                  <a:uFillTx/>
                  <a:latin typeface="Calibri" panose="020F0502020204030204"/>
                  <a:ea typeface="+mn-ea"/>
                  <a:cs typeface="+mn-cs"/>
                </a:rPr>
                <a:t>Lên năm tuổi: </a:t>
              </a: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cho các con rối lắc lư cái đầu, tâm sự cùng nhau, đưa rối lên biểu diễn trên sân khấu; biết ca hát, đọc thơ; viết câu chuyện Sao chổi sau khi nhìn thấy ngôi sao chổi vụt qua bầu trời...)</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33" name="Group 32">
            <a:extLst>
              <a:ext uri="{FF2B5EF4-FFF2-40B4-BE49-F238E27FC236}">
                <a16:creationId xmlns:a16="http://schemas.microsoft.com/office/drawing/2014/main" id="{AA2DBB59-FDB8-4B5C-9913-1CD2D77A5AC3}"/>
              </a:ext>
            </a:extLst>
          </p:cNvPr>
          <p:cNvGrpSpPr/>
          <p:nvPr/>
        </p:nvGrpSpPr>
        <p:grpSpPr>
          <a:xfrm>
            <a:off x="2032755" y="227371"/>
            <a:ext cx="8951195" cy="1629576"/>
            <a:chOff x="129248" y="2416791"/>
            <a:chExt cx="5104304" cy="1645199"/>
          </a:xfrm>
        </p:grpSpPr>
        <p:grpSp>
          <p:nvGrpSpPr>
            <p:cNvPr id="34" name="Group 33">
              <a:extLst>
                <a:ext uri="{FF2B5EF4-FFF2-40B4-BE49-F238E27FC236}">
                  <a16:creationId xmlns:a16="http://schemas.microsoft.com/office/drawing/2014/main" id="{7E65819A-5B37-4B31-9361-5961F3B057C0}"/>
                </a:ext>
              </a:extLst>
            </p:cNvPr>
            <p:cNvGrpSpPr/>
            <p:nvPr/>
          </p:nvGrpSpPr>
          <p:grpSpPr>
            <a:xfrm>
              <a:off x="475735" y="2692854"/>
              <a:ext cx="4757817" cy="1369136"/>
              <a:chOff x="2116043" y="4731219"/>
              <a:chExt cx="4757817" cy="872054"/>
            </a:xfrm>
          </p:grpSpPr>
          <p:sp>
            <p:nvSpPr>
              <p:cNvPr id="38" name="Rectangle: Rounded Corners 37">
                <a:extLst>
                  <a:ext uri="{FF2B5EF4-FFF2-40B4-BE49-F238E27FC236}">
                    <a16:creationId xmlns:a16="http://schemas.microsoft.com/office/drawing/2014/main" id="{9910AD54-3087-43BE-88BE-292644C392FF}"/>
                  </a:ext>
                </a:extLst>
              </p:cNvPr>
              <p:cNvSpPr/>
              <p:nvPr/>
            </p:nvSpPr>
            <p:spPr>
              <a:xfrm>
                <a:off x="2241783" y="4731219"/>
                <a:ext cx="4632077" cy="872054"/>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A27DFA7A-BD3B-42E0-B72F-F4938DB022E4}"/>
                  </a:ext>
                </a:extLst>
              </p:cNvPr>
              <p:cNvSpPr/>
              <p:nvPr/>
            </p:nvSpPr>
            <p:spPr>
              <a:xfrm>
                <a:off x="2116043" y="4842383"/>
                <a:ext cx="4557648" cy="760890"/>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2B1C5742-E0E0-4C89-96DF-448703520173}"/>
                  </a:ext>
                </a:extLst>
              </p:cNvPr>
              <p:cNvSpPr txBox="1"/>
              <p:nvPr/>
            </p:nvSpPr>
            <p:spPr>
              <a:xfrm>
                <a:off x="2255519" y="4868383"/>
                <a:ext cx="4440294" cy="613532"/>
              </a:xfrm>
              <a:prstGeom prst="rect">
                <a:avLst/>
              </a:prstGeom>
              <a:noFill/>
            </p:spPr>
            <p:txBody>
              <a:bodyPr wrap="square" rtlCol="0">
                <a:spAutoFit/>
              </a:bodyPr>
              <a:lstStyle/>
              <a:p>
                <a:pPr marL="0" marR="0" algn="ctr">
                  <a:spcBef>
                    <a:spcPts val="0"/>
                  </a:spcBef>
                  <a:spcAft>
                    <a:spcPts val="0"/>
                  </a:spcAft>
                </a:pP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Tìm</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chi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tiết</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đéc</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-xen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bộc</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lộ</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năng</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khiếu</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tác</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nghệ</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thuật</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ngay</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từ</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còn</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nhỏ.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D03BB5BE-1B2A-4480-8A05-843133AABCEF}"/>
                </a:ext>
              </a:extLst>
            </p:cNvPr>
            <p:cNvGrpSpPr/>
            <p:nvPr/>
          </p:nvGrpSpPr>
          <p:grpSpPr>
            <a:xfrm>
              <a:off x="129248" y="2416791"/>
              <a:ext cx="671599" cy="838965"/>
              <a:chOff x="9176472" y="-1070108"/>
              <a:chExt cx="2986448" cy="2742626"/>
            </a:xfrm>
          </p:grpSpPr>
          <p:pic>
            <p:nvPicPr>
              <p:cNvPr id="36" name="Picture 3">
                <a:extLst>
                  <a:ext uri="{FF2B5EF4-FFF2-40B4-BE49-F238E27FC236}">
                    <a16:creationId xmlns:a16="http://schemas.microsoft.com/office/drawing/2014/main" id="{11D014D7-1C24-4337-A27A-5723A46F45F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64407" y="-666063"/>
                <a:ext cx="2698513" cy="2324340"/>
              </a:xfrm>
              <a:prstGeom prst="rect">
                <a:avLst/>
              </a:prstGeom>
            </p:spPr>
          </p:pic>
          <p:sp>
            <p:nvSpPr>
              <p:cNvPr id="37" name="TextBox 36">
                <a:extLst>
                  <a:ext uri="{FF2B5EF4-FFF2-40B4-BE49-F238E27FC236}">
                    <a16:creationId xmlns:a16="http://schemas.microsoft.com/office/drawing/2014/main" id="{68763E7B-C479-453D-BF18-D86742AF8709}"/>
                  </a:ext>
                </a:extLst>
              </p:cNvPr>
              <p:cNvSpPr txBox="1"/>
              <p:nvPr/>
            </p:nvSpPr>
            <p:spPr>
              <a:xfrm>
                <a:off x="9176472" y="-1070108"/>
                <a:ext cx="2816093" cy="2742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2</a:t>
                </a:r>
              </a:p>
            </p:txBody>
          </p:sp>
        </p:grpSp>
      </p:grpSp>
    </p:spTree>
    <p:extLst>
      <p:ext uri="{BB962C8B-B14F-4D97-AF65-F5344CB8AC3E}">
        <p14:creationId xmlns:p14="http://schemas.microsoft.com/office/powerpoint/2010/main" val="1276947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1277276" y="2813702"/>
            <a:ext cx="9985456" cy="3324459"/>
            <a:chOff x="3039853" y="2528814"/>
            <a:chExt cx="8824122" cy="3324459"/>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039853" y="2528814"/>
              <a:ext cx="8824122" cy="3324459"/>
            </a:xfrm>
            <a:custGeom>
              <a:avLst/>
              <a:gdLst>
                <a:gd name="connsiteX0" fmla="*/ 0 w 8824122"/>
                <a:gd name="connsiteY0" fmla="*/ 554088 h 3324459"/>
                <a:gd name="connsiteX1" fmla="*/ 489646 w 8824122"/>
                <a:gd name="connsiteY1" fmla="*/ 0 h 3324459"/>
                <a:gd name="connsiteX2" fmla="*/ 8334475 w 8824122"/>
                <a:gd name="connsiteY2" fmla="*/ 0 h 3324459"/>
                <a:gd name="connsiteX3" fmla="*/ 8824122 w 8824122"/>
                <a:gd name="connsiteY3" fmla="*/ 554088 h 3324459"/>
                <a:gd name="connsiteX4" fmla="*/ 8824122 w 8824122"/>
                <a:gd name="connsiteY4" fmla="*/ 2770371 h 3324459"/>
                <a:gd name="connsiteX5" fmla="*/ 8334475 w 8824122"/>
                <a:gd name="connsiteY5" fmla="*/ 3324459 h 3324459"/>
                <a:gd name="connsiteX6" fmla="*/ 489646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40114" y="343748"/>
                    <a:pt x="226398" y="-60088"/>
                    <a:pt x="489646" y="0"/>
                  </a:cubicBezTo>
                  <a:cubicBezTo>
                    <a:pt x="3502837" y="59696"/>
                    <a:pt x="6254754" y="-120192"/>
                    <a:pt x="8334475" y="0"/>
                  </a:cubicBezTo>
                  <a:cubicBezTo>
                    <a:pt x="8643311" y="31347"/>
                    <a:pt x="8824684" y="316641"/>
                    <a:pt x="8824122" y="554088"/>
                  </a:cubicBezTo>
                  <a:cubicBezTo>
                    <a:pt x="8786662" y="1197884"/>
                    <a:pt x="8873167" y="1821881"/>
                    <a:pt x="8824122" y="2770371"/>
                  </a:cubicBezTo>
                  <a:cubicBezTo>
                    <a:pt x="8865266" y="3099104"/>
                    <a:pt x="8550956" y="3284779"/>
                    <a:pt x="8334475" y="3324459"/>
                  </a:cubicBezTo>
                  <a:cubicBezTo>
                    <a:pt x="6880468" y="3525966"/>
                    <a:pt x="3368003" y="3202699"/>
                    <a:pt x="489646" y="3324459"/>
                  </a:cubicBezTo>
                  <a:cubicBezTo>
                    <a:pt x="180411" y="3357507"/>
                    <a:pt x="-3686" y="3027704"/>
                    <a:pt x="0" y="2770371"/>
                  </a:cubicBezTo>
                  <a:cubicBezTo>
                    <a:pt x="108175" y="1798379"/>
                    <a:pt x="68805" y="1624912"/>
                    <a:pt x="0" y="554088"/>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9985456"/>
                        <a:gd name="connsiteY0" fmla="*/ 554088 h 3324459"/>
                        <a:gd name="connsiteX1" fmla="*/ 554088 w 9985456"/>
                        <a:gd name="connsiteY1" fmla="*/ 0 h 3324459"/>
                        <a:gd name="connsiteX2" fmla="*/ 9431368 w 9985456"/>
                        <a:gd name="connsiteY2" fmla="*/ 0 h 3324459"/>
                        <a:gd name="connsiteX3" fmla="*/ 9985456 w 9985456"/>
                        <a:gd name="connsiteY3" fmla="*/ 554088 h 3324459"/>
                        <a:gd name="connsiteX4" fmla="*/ 9985456 w 9985456"/>
                        <a:gd name="connsiteY4" fmla="*/ 2770371 h 3324459"/>
                        <a:gd name="connsiteX5" fmla="*/ 9431368 w 9985456"/>
                        <a:gd name="connsiteY5" fmla="*/ 3324459 h 3324459"/>
                        <a:gd name="connsiteX6" fmla="*/ 554088 w 9985456"/>
                        <a:gd name="connsiteY6" fmla="*/ 3324459 h 3324459"/>
                        <a:gd name="connsiteX7" fmla="*/ 0 w 9985456"/>
                        <a:gd name="connsiteY7" fmla="*/ 2770371 h 3324459"/>
                        <a:gd name="connsiteX8" fmla="*/ 0 w 9985456"/>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5456" h="3324459" extrusionOk="0">
                          <a:moveTo>
                            <a:pt x="0" y="554088"/>
                          </a:moveTo>
                          <a:cubicBezTo>
                            <a:pt x="21949" y="297291"/>
                            <a:pt x="255419" y="-54961"/>
                            <a:pt x="554088" y="0"/>
                          </a:cubicBezTo>
                          <a:cubicBezTo>
                            <a:pt x="4163504" y="66358"/>
                            <a:pt x="6783231" y="132452"/>
                            <a:pt x="9431368" y="0"/>
                          </a:cubicBezTo>
                          <a:cubicBezTo>
                            <a:pt x="9746327" y="7107"/>
                            <a:pt x="9985794" y="286622"/>
                            <a:pt x="9985456" y="554088"/>
                          </a:cubicBezTo>
                          <a:cubicBezTo>
                            <a:pt x="9949353" y="1221544"/>
                            <a:pt x="10045062" y="1867015"/>
                            <a:pt x="9985456" y="2770371"/>
                          </a:cubicBezTo>
                          <a:cubicBezTo>
                            <a:pt x="10018772" y="3093198"/>
                            <a:pt x="9712033" y="3306779"/>
                            <a:pt x="9431368" y="3324459"/>
                          </a:cubicBezTo>
                          <a:cubicBezTo>
                            <a:pt x="7451795" y="3218989"/>
                            <a:pt x="4010273" y="3228761"/>
                            <a:pt x="554088" y="3324459"/>
                          </a:cubicBezTo>
                          <a:cubicBezTo>
                            <a:pt x="219448" y="3346909"/>
                            <a:pt x="-3692" y="3032710"/>
                            <a:pt x="0" y="2770371"/>
                          </a:cubicBezTo>
                          <a:cubicBezTo>
                            <a:pt x="145605" y="1818097"/>
                            <a:pt x="95325" y="1609908"/>
                            <a:pt x="0" y="55408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273075" y="2607057"/>
              <a:ext cx="8461981" cy="2862322"/>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Tâm nguyện của An-đéc-xen: </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được đ</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ế</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n nhiều nơi đ</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ể</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 trải nghiệm cuộc s</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ố</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ng;</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Qu</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ố</a:t>
              </a: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c vương ủng hộ tâm nguyện của An-đéc-xen</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vì mu</a:t>
              </a: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ốn</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 An-đéc-xen trải nghiệm nhiều sẽ sáng tác được nhiều tác ph</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ẩ</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m hay.</a:t>
              </a:r>
              <a:endPar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21" name="Group 20">
            <a:extLst>
              <a:ext uri="{FF2B5EF4-FFF2-40B4-BE49-F238E27FC236}">
                <a16:creationId xmlns:a16="http://schemas.microsoft.com/office/drawing/2014/main" id="{B88AC1AE-CCC7-446B-BCD5-7CE1BAE36B23}"/>
              </a:ext>
            </a:extLst>
          </p:cNvPr>
          <p:cNvGrpSpPr/>
          <p:nvPr/>
        </p:nvGrpSpPr>
        <p:grpSpPr>
          <a:xfrm>
            <a:off x="397095" y="317166"/>
            <a:ext cx="10932544" cy="2608646"/>
            <a:chOff x="5407246" y="4046829"/>
            <a:chExt cx="5611822" cy="3105835"/>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2666832"/>
              <a:chOff x="433701" y="3373625"/>
              <a:chExt cx="5133995" cy="3310389"/>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79"/>
                <a:ext cx="5018039" cy="2317596"/>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66572" y="3636422"/>
                <a:ext cx="4681090" cy="30475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6600FF"/>
                    </a:solidFill>
                    <a:effectLst/>
                    <a:uLnTx/>
                    <a:uFillTx/>
                    <a:latin typeface="Calibri" panose="020F0502020204030204"/>
                    <a:ea typeface="+mn-ea"/>
                    <a:cs typeface="+mn-cs"/>
                  </a:rPr>
                  <a:t>An-đéc-xen đã bày tỏ tâm nguyện gì với Quốc vương Đan Mạch? Theo em, vì sao Quốc vương Đan Mạch ủng hộ tâm nguyện của An-đéc-xen? </a:t>
                </a: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39195"/>
              <a:chOff x="8157314" y="-1133339"/>
              <a:chExt cx="3592856" cy="3070285"/>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2716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3</a:t>
                </a:r>
              </a:p>
            </p:txBody>
          </p:sp>
        </p:grpSp>
      </p:grpSp>
    </p:spTree>
    <p:extLst>
      <p:ext uri="{BB962C8B-B14F-4D97-AF65-F5344CB8AC3E}">
        <p14:creationId xmlns:p14="http://schemas.microsoft.com/office/powerpoint/2010/main" val="2082102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4" y="232967"/>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538810" y="2118732"/>
            <a:ext cx="10723922" cy="4019429"/>
            <a:chOff x="3039853" y="2528814"/>
            <a:chExt cx="8824122" cy="3324459"/>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039853" y="2528814"/>
              <a:ext cx="8824122" cy="3324459"/>
            </a:xfrm>
            <a:custGeom>
              <a:avLst/>
              <a:gdLst>
                <a:gd name="connsiteX0" fmla="*/ 0 w 8824122"/>
                <a:gd name="connsiteY0" fmla="*/ 554087 h 3324459"/>
                <a:gd name="connsiteX1" fmla="*/ 554087 w 8824122"/>
                <a:gd name="connsiteY1" fmla="*/ 0 h 3324459"/>
                <a:gd name="connsiteX2" fmla="*/ 8270033 w 8824122"/>
                <a:gd name="connsiteY2" fmla="*/ 0 h 3324459"/>
                <a:gd name="connsiteX3" fmla="*/ 8824122 w 8824122"/>
                <a:gd name="connsiteY3" fmla="*/ 554087 h 3324459"/>
                <a:gd name="connsiteX4" fmla="*/ 8824122 w 8824122"/>
                <a:gd name="connsiteY4" fmla="*/ 2770370 h 3324459"/>
                <a:gd name="connsiteX5" fmla="*/ 8270033 w 8824122"/>
                <a:gd name="connsiteY5" fmla="*/ 3324459 h 3324459"/>
                <a:gd name="connsiteX6" fmla="*/ 554087 w 8824122"/>
                <a:gd name="connsiteY6" fmla="*/ 3324459 h 3324459"/>
                <a:gd name="connsiteX7" fmla="*/ 0 w 8824122"/>
                <a:gd name="connsiteY7" fmla="*/ 2770370 h 3324459"/>
                <a:gd name="connsiteX8" fmla="*/ 0 w 8824122"/>
                <a:gd name="connsiteY8" fmla="*/ 554087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7"/>
                  </a:moveTo>
                  <a:cubicBezTo>
                    <a:pt x="61443" y="382790"/>
                    <a:pt x="262041" y="-103696"/>
                    <a:pt x="554087" y="0"/>
                  </a:cubicBezTo>
                  <a:cubicBezTo>
                    <a:pt x="3609221" y="63255"/>
                    <a:pt x="6883341" y="-160590"/>
                    <a:pt x="8270033" y="0"/>
                  </a:cubicBezTo>
                  <a:cubicBezTo>
                    <a:pt x="8645882" y="53477"/>
                    <a:pt x="8824842" y="327758"/>
                    <a:pt x="8824122" y="554087"/>
                  </a:cubicBezTo>
                  <a:cubicBezTo>
                    <a:pt x="8731096" y="987093"/>
                    <a:pt x="8867758" y="1675951"/>
                    <a:pt x="8824122" y="2770370"/>
                  </a:cubicBezTo>
                  <a:cubicBezTo>
                    <a:pt x="8889456" y="3109133"/>
                    <a:pt x="8531899" y="3293977"/>
                    <a:pt x="8270033" y="3324459"/>
                  </a:cubicBezTo>
                  <a:cubicBezTo>
                    <a:pt x="6772052" y="3721693"/>
                    <a:pt x="3390830" y="3153282"/>
                    <a:pt x="554087" y="3324459"/>
                  </a:cubicBezTo>
                  <a:cubicBezTo>
                    <a:pt x="189054" y="3370470"/>
                    <a:pt x="-9196" y="2970296"/>
                    <a:pt x="0" y="2770370"/>
                  </a:cubicBezTo>
                  <a:cubicBezTo>
                    <a:pt x="121521" y="1795224"/>
                    <a:pt x="40627" y="1661059"/>
                    <a:pt x="0" y="554087"/>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9985456"/>
                        <a:gd name="connsiteY0" fmla="*/ 669918 h 4019429"/>
                        <a:gd name="connsiteX1" fmla="*/ 627010 w 9985456"/>
                        <a:gd name="connsiteY1" fmla="*/ 0 h 4019429"/>
                        <a:gd name="connsiteX2" fmla="*/ 9358445 w 9985456"/>
                        <a:gd name="connsiteY2" fmla="*/ 0 h 4019429"/>
                        <a:gd name="connsiteX3" fmla="*/ 9985456 w 9985456"/>
                        <a:gd name="connsiteY3" fmla="*/ 669918 h 4019429"/>
                        <a:gd name="connsiteX4" fmla="*/ 9985456 w 9985456"/>
                        <a:gd name="connsiteY4" fmla="*/ 3349510 h 4019429"/>
                        <a:gd name="connsiteX5" fmla="*/ 9358445 w 9985456"/>
                        <a:gd name="connsiteY5" fmla="*/ 4019429 h 4019429"/>
                        <a:gd name="connsiteX6" fmla="*/ 627010 w 9985456"/>
                        <a:gd name="connsiteY6" fmla="*/ 4019429 h 4019429"/>
                        <a:gd name="connsiteX7" fmla="*/ 0 w 9985456"/>
                        <a:gd name="connsiteY7" fmla="*/ 3349510 h 4019429"/>
                        <a:gd name="connsiteX8" fmla="*/ 0 w 9985456"/>
                        <a:gd name="connsiteY8" fmla="*/ 669918 h 401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5456" h="4019429" extrusionOk="0">
                          <a:moveTo>
                            <a:pt x="0" y="669918"/>
                          </a:moveTo>
                          <a:cubicBezTo>
                            <a:pt x="48936" y="413475"/>
                            <a:pt x="290979" y="-81004"/>
                            <a:pt x="627010" y="0"/>
                          </a:cubicBezTo>
                          <a:cubicBezTo>
                            <a:pt x="4127264" y="78215"/>
                            <a:pt x="7566486" y="36733"/>
                            <a:pt x="9358445" y="0"/>
                          </a:cubicBezTo>
                          <a:cubicBezTo>
                            <a:pt x="9759584" y="44133"/>
                            <a:pt x="9986232" y="391395"/>
                            <a:pt x="9985456" y="669918"/>
                          </a:cubicBezTo>
                          <a:cubicBezTo>
                            <a:pt x="9911462" y="1335759"/>
                            <a:pt x="10042143" y="2123432"/>
                            <a:pt x="9985456" y="3349510"/>
                          </a:cubicBezTo>
                          <a:cubicBezTo>
                            <a:pt x="10030937" y="3743750"/>
                            <a:pt x="9668192" y="3992574"/>
                            <a:pt x="9358445" y="4019429"/>
                          </a:cubicBezTo>
                          <a:cubicBezTo>
                            <a:pt x="7387634" y="4193547"/>
                            <a:pt x="4157696" y="3863230"/>
                            <a:pt x="627010" y="4019429"/>
                          </a:cubicBezTo>
                          <a:cubicBezTo>
                            <a:pt x="242138" y="4051427"/>
                            <a:pt x="-8193" y="3619190"/>
                            <a:pt x="0" y="3349510"/>
                          </a:cubicBezTo>
                          <a:cubicBezTo>
                            <a:pt x="159296" y="2192902"/>
                            <a:pt x="71025" y="1982277"/>
                            <a:pt x="0" y="6699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039854" y="2607057"/>
              <a:ext cx="8695202" cy="3105646"/>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400" b="1" i="0" u="none" strike="noStrike" kern="1200" cap="none" spc="0" normalizeH="0" baseline="0" noProof="0" dirty="0">
                  <a:ln>
                    <a:noFill/>
                  </a:ln>
                  <a:solidFill>
                    <a:srgbClr val="FF0000"/>
                  </a:solidFill>
                  <a:effectLst/>
                  <a:uLnTx/>
                  <a:uFillTx/>
                  <a:latin typeface="Calibri" panose="020F0502020204030204"/>
                  <a:ea typeface="+mn-ea"/>
                  <a:cs typeface="+mn-cs"/>
                </a:rPr>
                <a:t>An-đéc-xen viết được nhiều tác phẩm hay là nhờ trải nghiệm nhiều/ </a:t>
              </a:r>
              <a:r>
                <a:rPr kumimoji="0" lang="vi-VN" sz="3400" b="1" i="0" u="none" strike="noStrike" kern="1200" cap="none" spc="0" normalizeH="0" baseline="0" noProof="0" dirty="0">
                  <a:ln>
                    <a:noFill/>
                  </a:ln>
                  <a:effectLst/>
                  <a:uLnTx/>
                  <a:uFillTx/>
                  <a:latin typeface="Calibri" panose="020F0502020204030204"/>
                  <a:ea typeface="+mn-ea"/>
                  <a:cs typeface="+mn-cs"/>
                </a:rPr>
                <a:t>nhờ hiểu biết nhiều về cuộc sống/ nhờ trí tưởng tượng phong phú</a:t>
              </a:r>
              <a:r>
                <a:rPr kumimoji="0" lang="vi-VN" sz="3400" b="1" i="0" u="none" strike="noStrike" kern="1200" cap="none" spc="0" normalizeH="0" baseline="0" noProof="0" dirty="0">
                  <a:ln>
                    <a:noFill/>
                  </a:ln>
                  <a:solidFill>
                    <a:srgbClr val="FF0000"/>
                  </a:solidFill>
                  <a:effectLst/>
                  <a:uLnTx/>
                  <a:uFillTx/>
                  <a:latin typeface="Calibri" panose="020F0502020204030204"/>
                  <a:ea typeface="+mn-ea"/>
                  <a:cs typeface="+mn-cs"/>
                </a:rPr>
                <a:t>/ nhờ khả năng quan sát thực tế/ nhờ tâm hồn trong sáng/ </a:t>
              </a:r>
              <a:r>
                <a:rPr kumimoji="0" lang="vi-VN" sz="3400" b="1" i="0" u="none" strike="noStrike" kern="1200" cap="none" spc="0" normalizeH="0" baseline="0" noProof="0" dirty="0">
                  <a:ln>
                    <a:noFill/>
                  </a:ln>
                  <a:effectLst/>
                  <a:uLnTx/>
                  <a:uFillTx/>
                  <a:latin typeface="Calibri" panose="020F0502020204030204"/>
                  <a:ea typeface="+mn-ea"/>
                  <a:cs typeface="+mn-cs"/>
                </a:rPr>
                <a:t>nhờ tình yêu thương trẻ em</a:t>
              </a:r>
              <a:r>
                <a:rPr kumimoji="0" lang="vi-VN" sz="3400" b="1" i="0" u="none" strike="noStrike" kern="1200" cap="none" spc="0" normalizeH="0" baseline="0" noProof="0" dirty="0">
                  <a:ln>
                    <a:noFill/>
                  </a:ln>
                  <a:solidFill>
                    <a:srgbClr val="FF0000"/>
                  </a:solidFill>
                  <a:effectLst/>
                  <a:uLnTx/>
                  <a:uFillTx/>
                  <a:latin typeface="Calibri" panose="020F0502020204030204"/>
                  <a:ea typeface="+mn-ea"/>
                  <a:cs typeface="+mn-cs"/>
                </a:rPr>
                <a:t>/ nhờ tuổi thơ gắn với nhiều trải nghiệm/ </a:t>
              </a:r>
              <a:r>
                <a:rPr kumimoji="0" lang="vi-VN" sz="3400" b="1" i="0" u="none" strike="noStrike" kern="1200" cap="none" spc="0" normalizeH="0" baseline="0" noProof="0" dirty="0">
                  <a:ln>
                    <a:noFill/>
                  </a:ln>
                  <a:effectLst/>
                  <a:uLnTx/>
                  <a:uFillTx/>
                  <a:latin typeface="Calibri" panose="020F0502020204030204"/>
                  <a:ea typeface="+mn-ea"/>
                  <a:cs typeface="+mn-cs"/>
                </a:rPr>
                <a:t>nhờ người cha luôn quan tâm, chăm sóc</a:t>
              </a:r>
              <a:r>
                <a:rPr kumimoji="0" lang="vi-VN" sz="3400" b="1" i="0" u="none" strike="noStrike" kern="1200" cap="none" spc="0" normalizeH="0" baseline="0" noProof="0" dirty="0">
                  <a:ln>
                    <a:noFill/>
                  </a:ln>
                  <a:solidFill>
                    <a:srgbClr val="FF0000"/>
                  </a:solidFill>
                  <a:effectLst/>
                  <a:uLnTx/>
                  <a:uFillTx/>
                  <a:latin typeface="Calibri" panose="020F0502020204030204"/>
                  <a:ea typeface="+mn-ea"/>
                  <a:cs typeface="+mn-cs"/>
                </a:rPr>
                <a:t>/ nhờ Quốc vương Đan Mạch ủng hộ, động viên /...</a:t>
              </a:r>
              <a:endParaRPr kumimoji="0" lang="vi-VN" sz="3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21" name="Group 20">
            <a:extLst>
              <a:ext uri="{FF2B5EF4-FFF2-40B4-BE49-F238E27FC236}">
                <a16:creationId xmlns:a16="http://schemas.microsoft.com/office/drawing/2014/main" id="{B88AC1AE-CCC7-446B-BCD5-7CE1BAE36B23}"/>
              </a:ext>
            </a:extLst>
          </p:cNvPr>
          <p:cNvGrpSpPr/>
          <p:nvPr/>
        </p:nvGrpSpPr>
        <p:grpSpPr>
          <a:xfrm>
            <a:off x="319037" y="0"/>
            <a:ext cx="10932544" cy="2485535"/>
            <a:chOff x="5407246" y="4046829"/>
            <a:chExt cx="5611822" cy="2959260"/>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2520257"/>
              <a:chOff x="433701" y="3373625"/>
              <a:chExt cx="5133995" cy="3128443"/>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79"/>
                <a:ext cx="5018039" cy="1905586"/>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66572" y="3636422"/>
                <a:ext cx="4681090" cy="28656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6600FF"/>
                    </a:solidFill>
                    <a:effectLst/>
                    <a:uLnTx/>
                    <a:uFillTx/>
                    <a:latin typeface="Calibri" panose="020F0502020204030204"/>
                    <a:ea typeface="+mn-ea"/>
                    <a:cs typeface="+mn-cs"/>
                  </a:rPr>
                  <a:t>Nhờ đâu An-đéc-xen viết được nhiều tác phẩm hay?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srgbClr val="6600FF"/>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4</a:t>
                </a:r>
              </a:p>
            </p:txBody>
          </p:sp>
        </p:grpSp>
      </p:grpSp>
    </p:spTree>
    <p:extLst>
      <p:ext uri="{BB962C8B-B14F-4D97-AF65-F5344CB8AC3E}">
        <p14:creationId xmlns:p14="http://schemas.microsoft.com/office/powerpoint/2010/main" val="2897901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B88AC1AE-CCC7-446B-BCD5-7CE1BAE36B23}"/>
              </a:ext>
            </a:extLst>
          </p:cNvPr>
          <p:cNvGrpSpPr/>
          <p:nvPr/>
        </p:nvGrpSpPr>
        <p:grpSpPr>
          <a:xfrm>
            <a:off x="319037" y="0"/>
            <a:ext cx="10932544" cy="5624857"/>
            <a:chOff x="5407246" y="4046829"/>
            <a:chExt cx="5611822" cy="6696914"/>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6257911"/>
              <a:chOff x="433701" y="3373625"/>
              <a:chExt cx="5133995" cy="7768064"/>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79"/>
                <a:ext cx="5018039" cy="7367903"/>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27823" y="3636422"/>
                <a:ext cx="4762427" cy="750526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6600FF"/>
                    </a:solidFill>
                    <a:effectLst/>
                    <a:uLnTx/>
                    <a:uFillTx/>
                    <a:latin typeface="Calibri" panose="020F0502020204030204"/>
                    <a:ea typeface="+mn-ea"/>
                    <a:cs typeface="+mn-cs"/>
                  </a:rPr>
                  <a:t>Câu chuyện “Trải nghiệm để sáng tạo” muốn nói với chúng ta điều gì? Chọn câu trả lời dưới đây hoặc nêu </a:t>
                </a:r>
                <a:r>
                  <a:rPr lang="en-US" sz="3600" b="1" dirty="0">
                    <a:solidFill>
                      <a:srgbClr val="6600FF"/>
                    </a:solidFill>
                    <a:latin typeface="Calibri" panose="020F0502020204030204"/>
                  </a:rPr>
                  <a:t>ý</a:t>
                </a:r>
                <a:r>
                  <a:rPr kumimoji="0" lang="vi-VN" sz="3600" b="1" i="0" u="none" strike="noStrike" kern="1200" cap="none" spc="0" normalizeH="0" baseline="0" noProof="0" dirty="0">
                    <a:ln>
                      <a:noFill/>
                    </a:ln>
                    <a:solidFill>
                      <a:srgbClr val="6600FF"/>
                    </a:solidFill>
                    <a:effectLst/>
                    <a:uLnTx/>
                    <a:uFillTx/>
                    <a:latin typeface="Calibri" panose="020F0502020204030204"/>
                    <a:ea typeface="+mn-ea"/>
                    <a:cs typeface="+mn-cs"/>
                  </a:rPr>
                  <a:t> kiến của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A. Muốn sáng tạo nghệ thuật, phải có nhiều trải nghiệm thực tế.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B. Thành công sẽ đến khi chúng ta biết nỗ lực vượt qua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C. Càng trải nghiệm thực tế, chúng ta càng mở rộng hi</a:t>
                </a:r>
                <a:r>
                  <a:rPr kumimoji="0" lang="en-US" sz="3600" b="0" i="0" u="none" strike="noStrike" kern="1200" cap="none" spc="0" normalizeH="0" baseline="0" noProof="0" dirty="0">
                    <a:ln>
                      <a:noFill/>
                    </a:ln>
                    <a:solidFill>
                      <a:srgbClr val="6600FF"/>
                    </a:solidFill>
                    <a:effectLst/>
                    <a:uLnTx/>
                    <a:uFillTx/>
                    <a:latin typeface="Calibri" panose="020F0502020204030204"/>
                    <a:ea typeface="+mn-ea"/>
                    <a:cs typeface="+mn-cs"/>
                  </a:rPr>
                  <a:t>ể</a:t>
                </a: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u biết.</a:t>
                </a: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5</a:t>
                </a:r>
              </a:p>
            </p:txBody>
          </p:sp>
        </p:grpSp>
      </p:grpSp>
    </p:spTree>
    <p:extLst>
      <p:ext uri="{BB962C8B-B14F-4D97-AF65-F5344CB8AC3E}">
        <p14:creationId xmlns:p14="http://schemas.microsoft.com/office/powerpoint/2010/main" val="197496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20796"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26" y="3727559"/>
            <a:ext cx="3132760" cy="2944795"/>
          </a:xfrm>
          <a:prstGeom prst="rect">
            <a:avLst/>
          </a:prstGeom>
        </p:spPr>
      </p:pic>
      <p:pic>
        <p:nvPicPr>
          <p:cNvPr id="9" name="Picture 4">
            <a:extLst>
              <a:ext uri="{FF2B5EF4-FFF2-40B4-BE49-F238E27FC236}">
                <a16:creationId xmlns:a16="http://schemas.microsoft.com/office/drawing/2014/main" id="{E76A83AC-D36C-8B19-A99C-0CBC5C1612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81471" y="229613"/>
            <a:ext cx="4337662" cy="3533978"/>
          </a:xfrm>
          <a:prstGeom prst="rect">
            <a:avLst/>
          </a:prstGeom>
        </p:spPr>
      </p:pic>
      <p:sp>
        <p:nvSpPr>
          <p:cNvPr id="11" name="TextBox 10">
            <a:extLst>
              <a:ext uri="{FF2B5EF4-FFF2-40B4-BE49-F238E27FC236}">
                <a16:creationId xmlns:a16="http://schemas.microsoft.com/office/drawing/2014/main" id="{B2D709D6-E34C-A283-BDB5-122528CDCC6F}"/>
              </a:ext>
            </a:extLst>
          </p:cNvPr>
          <p:cNvSpPr txBox="1"/>
          <p:nvPr/>
        </p:nvSpPr>
        <p:spPr>
          <a:xfrm>
            <a:off x="1213918" y="741146"/>
            <a:ext cx="3472768" cy="2800767"/>
          </a:xfrm>
          <a:prstGeom prst="rect">
            <a:avLst/>
          </a:prstGeom>
          <a:noFill/>
        </p:spPr>
        <p:txBody>
          <a:bodyPr wrap="square" rtlCol="0">
            <a:spAutoFit/>
          </a:bodyPr>
          <a:lstStyle/>
          <a:p>
            <a:pPr algn="ctr"/>
            <a:r>
              <a:rPr lang="en-US" sz="4400" b="1" i="1" dirty="0"/>
              <a:t>Theo em nội dung chính của bài học là gì?</a:t>
            </a:r>
          </a:p>
        </p:txBody>
      </p:sp>
      <p:grpSp>
        <p:nvGrpSpPr>
          <p:cNvPr id="25" name="Group 24">
            <a:extLst>
              <a:ext uri="{FF2B5EF4-FFF2-40B4-BE49-F238E27FC236}">
                <a16:creationId xmlns:a16="http://schemas.microsoft.com/office/drawing/2014/main" id="{6B162634-D472-6CA6-2218-137B6610EFCD}"/>
              </a:ext>
            </a:extLst>
          </p:cNvPr>
          <p:cNvGrpSpPr/>
          <p:nvPr/>
        </p:nvGrpSpPr>
        <p:grpSpPr>
          <a:xfrm>
            <a:off x="5732493" y="783502"/>
            <a:ext cx="5833130"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757438" cy="4264454"/>
            </a:xfrm>
            <a:prstGeom prst="rect">
              <a:avLst/>
            </a:prstGeom>
            <a:noFill/>
          </p:spPr>
          <p:txBody>
            <a:bodyPr wrap="square">
              <a:spAutoFit/>
            </a:bodyPr>
            <a:lstStyle/>
            <a:p>
              <a:pPr marL="0" marR="0" algn="just"/>
              <a:r>
                <a:rPr lang="vi-VN" sz="3200" b="1" i="1" dirty="0">
                  <a:solidFill>
                    <a:srgbClr val="FF3399"/>
                  </a:solidFill>
                  <a:effectLst/>
                  <a:ea typeface="Times New Roman" panose="02020603050405020304" pitchFamily="18" charset="0"/>
                </a:rPr>
                <a:t>Câu chuyện kể về những trải nghiệm quý báu đã giúp An-đéc-xen có thể trở thành một nhà văn nổi tiếng. Qua đó, câu chuyện cũng khuyên bạn đọc hiểu rằng những trải nghiệm thực tế có vai trò rất quan trọng đối với con người.</a:t>
              </a:r>
            </a:p>
          </p:txBody>
        </p:sp>
      </p:grpSp>
    </p:spTree>
    <p:extLst>
      <p:ext uri="{BB962C8B-B14F-4D97-AF65-F5344CB8AC3E}">
        <p14:creationId xmlns:p14="http://schemas.microsoft.com/office/powerpoint/2010/main" val="168170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61">
                                          <p:stCondLst>
                                            <p:cond delay="0"/>
                                          </p:stCondLst>
                                        </p:cTn>
                                        <p:tgtEl>
                                          <p:spTgt spid="11"/>
                                        </p:tgtEl>
                                      </p:cBhvr>
                                    </p:animEffect>
                                    <p:anim calcmode="lin" valueType="num">
                                      <p:cBhvr>
                                        <p:cTn id="24" dur="82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11"/>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11"/>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11"/>
                                        </p:tgtEl>
                                        <p:attrNameLst>
                                          <p:attrName>ppt_y</p:attrName>
                                        </p:attrNameLst>
                                      </p:cBhvr>
                                      <p:tavLst>
                                        <p:tav tm="0" fmla="#ppt_y-sin(pi*$)/81">
                                          <p:val>
                                            <p:fltVal val="0"/>
                                          </p:val>
                                        </p:tav>
                                        <p:tav tm="100000">
                                          <p:val>
                                            <p:fltVal val="1"/>
                                          </p:val>
                                        </p:tav>
                                      </p:tavLst>
                                    </p:anim>
                                    <p:animScale>
                                      <p:cBhvr>
                                        <p:cTn id="29" dur="12">
                                          <p:stCondLst>
                                            <p:cond delay="293"/>
                                          </p:stCondLst>
                                        </p:cTn>
                                        <p:tgtEl>
                                          <p:spTgt spid="11"/>
                                        </p:tgtEl>
                                      </p:cBhvr>
                                      <p:to x="100000" y="60000"/>
                                    </p:animScale>
                                    <p:animScale>
                                      <p:cBhvr>
                                        <p:cTn id="30" dur="75" decel="50000">
                                          <p:stCondLst>
                                            <p:cond delay="304"/>
                                          </p:stCondLst>
                                        </p:cTn>
                                        <p:tgtEl>
                                          <p:spTgt spid="11"/>
                                        </p:tgtEl>
                                      </p:cBhvr>
                                      <p:to x="100000" y="100000"/>
                                    </p:animScale>
                                    <p:animScale>
                                      <p:cBhvr>
                                        <p:cTn id="31" dur="12">
                                          <p:stCondLst>
                                            <p:cond delay="590"/>
                                          </p:stCondLst>
                                        </p:cTn>
                                        <p:tgtEl>
                                          <p:spTgt spid="11"/>
                                        </p:tgtEl>
                                      </p:cBhvr>
                                      <p:to x="100000" y="80000"/>
                                    </p:animScale>
                                    <p:animScale>
                                      <p:cBhvr>
                                        <p:cTn id="32" dur="75" decel="50000">
                                          <p:stCondLst>
                                            <p:cond delay="602"/>
                                          </p:stCondLst>
                                        </p:cTn>
                                        <p:tgtEl>
                                          <p:spTgt spid="11"/>
                                        </p:tgtEl>
                                      </p:cBhvr>
                                      <p:to x="100000" y="100000"/>
                                    </p:animScale>
                                    <p:animScale>
                                      <p:cBhvr>
                                        <p:cTn id="33" dur="12">
                                          <p:stCondLst>
                                            <p:cond delay="739"/>
                                          </p:stCondLst>
                                        </p:cTn>
                                        <p:tgtEl>
                                          <p:spTgt spid="11"/>
                                        </p:tgtEl>
                                      </p:cBhvr>
                                      <p:to x="100000" y="90000"/>
                                    </p:animScale>
                                    <p:animScale>
                                      <p:cBhvr>
                                        <p:cTn id="34" dur="75" decel="50000">
                                          <p:stCondLst>
                                            <p:cond delay="751"/>
                                          </p:stCondLst>
                                        </p:cTn>
                                        <p:tgtEl>
                                          <p:spTgt spid="11"/>
                                        </p:tgtEl>
                                      </p:cBhvr>
                                      <p:to x="100000" y="100000"/>
                                    </p:animScale>
                                    <p:animScale>
                                      <p:cBhvr>
                                        <p:cTn id="35" dur="12">
                                          <p:stCondLst>
                                            <p:cond delay="814"/>
                                          </p:stCondLst>
                                        </p:cTn>
                                        <p:tgtEl>
                                          <p:spTgt spid="11"/>
                                        </p:tgtEl>
                                      </p:cBhvr>
                                      <p:to x="100000" y="95000"/>
                                    </p:animScale>
                                    <p:animScale>
                                      <p:cBhvr>
                                        <p:cTn id="36" dur="75" decel="50000">
                                          <p:stCondLst>
                                            <p:cond delay="825"/>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61">
                                          <p:stCondLst>
                                            <p:cond delay="0"/>
                                          </p:stCondLst>
                                        </p:cTn>
                                        <p:tgtEl>
                                          <p:spTgt spid="9"/>
                                        </p:tgtEl>
                                      </p:cBhvr>
                                    </p:animEffect>
                                    <p:anim calcmode="lin" valueType="num">
                                      <p:cBhvr>
                                        <p:cTn id="40" dur="82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29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299" tmFilter="0, 0; 0.125,0.2665; 0.25,0.4; 0.375,0.465; 0.5,0.5;  0.625,0.535; 0.75,0.6; 0.875,0.7335; 1,1">
                                          <p:stCondLst>
                                            <p:cond delay="299"/>
                                          </p:stCondLst>
                                        </p:cTn>
                                        <p:tgtEl>
                                          <p:spTgt spid="9"/>
                                        </p:tgtEl>
                                        <p:attrNameLst>
                                          <p:attrName>ppt_y</p:attrName>
                                        </p:attrNameLst>
                                      </p:cBhvr>
                                      <p:tavLst>
                                        <p:tav tm="0" fmla="#ppt_y-sin(pi*$)/9">
                                          <p:val>
                                            <p:fltVal val="0"/>
                                          </p:val>
                                        </p:tav>
                                        <p:tav tm="100000">
                                          <p:val>
                                            <p:fltVal val="1"/>
                                          </p:val>
                                        </p:tav>
                                      </p:tavLst>
                                    </p:anim>
                                    <p:anim calcmode="lin" valueType="num">
                                      <p:cBhvr>
                                        <p:cTn id="43" dur="149" tmFilter="0, 0; 0.125,0.2665; 0.25,0.4; 0.375,0.465; 0.5,0.5;  0.625,0.535; 0.75,0.6; 0.875,0.7335; 1,1">
                                          <p:stCondLst>
                                            <p:cond delay="596"/>
                                          </p:stCondLst>
                                        </p:cTn>
                                        <p:tgtEl>
                                          <p:spTgt spid="9"/>
                                        </p:tgtEl>
                                        <p:attrNameLst>
                                          <p:attrName>ppt_y</p:attrName>
                                        </p:attrNameLst>
                                      </p:cBhvr>
                                      <p:tavLst>
                                        <p:tav tm="0" fmla="#ppt_y-sin(pi*$)/27">
                                          <p:val>
                                            <p:fltVal val="0"/>
                                          </p:val>
                                        </p:tav>
                                        <p:tav tm="100000">
                                          <p:val>
                                            <p:fltVal val="1"/>
                                          </p:val>
                                        </p:tav>
                                      </p:tavLst>
                                    </p:anim>
                                    <p:anim calcmode="lin" valueType="num">
                                      <p:cBhvr>
                                        <p:cTn id="44" dur="74" tmFilter="0, 0; 0.125,0.2665; 0.25,0.4; 0.375,0.465; 0.5,0.5;  0.625,0.535; 0.75,0.6; 0.875,0.7335; 1,1">
                                          <p:stCondLst>
                                            <p:cond delay="745"/>
                                          </p:stCondLst>
                                        </p:cTn>
                                        <p:tgtEl>
                                          <p:spTgt spid="9"/>
                                        </p:tgtEl>
                                        <p:attrNameLst>
                                          <p:attrName>ppt_y</p:attrName>
                                        </p:attrNameLst>
                                      </p:cBhvr>
                                      <p:tavLst>
                                        <p:tav tm="0" fmla="#ppt_y-sin(pi*$)/81">
                                          <p:val>
                                            <p:fltVal val="0"/>
                                          </p:val>
                                        </p:tav>
                                        <p:tav tm="100000">
                                          <p:val>
                                            <p:fltVal val="1"/>
                                          </p:val>
                                        </p:tav>
                                      </p:tavLst>
                                    </p:anim>
                                    <p:animScale>
                                      <p:cBhvr>
                                        <p:cTn id="45" dur="12">
                                          <p:stCondLst>
                                            <p:cond delay="293"/>
                                          </p:stCondLst>
                                        </p:cTn>
                                        <p:tgtEl>
                                          <p:spTgt spid="9"/>
                                        </p:tgtEl>
                                      </p:cBhvr>
                                      <p:to x="100000" y="60000"/>
                                    </p:animScale>
                                    <p:animScale>
                                      <p:cBhvr>
                                        <p:cTn id="46" dur="75" decel="50000">
                                          <p:stCondLst>
                                            <p:cond delay="304"/>
                                          </p:stCondLst>
                                        </p:cTn>
                                        <p:tgtEl>
                                          <p:spTgt spid="9"/>
                                        </p:tgtEl>
                                      </p:cBhvr>
                                      <p:to x="100000" y="100000"/>
                                    </p:animScale>
                                    <p:animScale>
                                      <p:cBhvr>
                                        <p:cTn id="47" dur="12">
                                          <p:stCondLst>
                                            <p:cond delay="590"/>
                                          </p:stCondLst>
                                        </p:cTn>
                                        <p:tgtEl>
                                          <p:spTgt spid="9"/>
                                        </p:tgtEl>
                                      </p:cBhvr>
                                      <p:to x="100000" y="80000"/>
                                    </p:animScale>
                                    <p:animScale>
                                      <p:cBhvr>
                                        <p:cTn id="48" dur="75" decel="50000">
                                          <p:stCondLst>
                                            <p:cond delay="602"/>
                                          </p:stCondLst>
                                        </p:cTn>
                                        <p:tgtEl>
                                          <p:spTgt spid="9"/>
                                        </p:tgtEl>
                                      </p:cBhvr>
                                      <p:to x="100000" y="100000"/>
                                    </p:animScale>
                                    <p:animScale>
                                      <p:cBhvr>
                                        <p:cTn id="49" dur="12">
                                          <p:stCondLst>
                                            <p:cond delay="739"/>
                                          </p:stCondLst>
                                        </p:cTn>
                                        <p:tgtEl>
                                          <p:spTgt spid="9"/>
                                        </p:tgtEl>
                                      </p:cBhvr>
                                      <p:to x="100000" y="90000"/>
                                    </p:animScale>
                                    <p:animScale>
                                      <p:cBhvr>
                                        <p:cTn id="50" dur="75" decel="50000">
                                          <p:stCondLst>
                                            <p:cond delay="751"/>
                                          </p:stCondLst>
                                        </p:cTn>
                                        <p:tgtEl>
                                          <p:spTgt spid="9"/>
                                        </p:tgtEl>
                                      </p:cBhvr>
                                      <p:to x="100000" y="100000"/>
                                    </p:animScale>
                                    <p:animScale>
                                      <p:cBhvr>
                                        <p:cTn id="51" dur="12">
                                          <p:stCondLst>
                                            <p:cond delay="814"/>
                                          </p:stCondLst>
                                        </p:cTn>
                                        <p:tgtEl>
                                          <p:spTgt spid="9"/>
                                        </p:tgtEl>
                                      </p:cBhvr>
                                      <p:to x="100000" y="95000"/>
                                    </p:animScale>
                                    <p:animScale>
                                      <p:cBhvr>
                                        <p:cTn id="52" dur="75" decel="50000">
                                          <p:stCondLst>
                                            <p:cond delay="825"/>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59018" y="2667025"/>
            <a:ext cx="4175206" cy="761975"/>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75728" y="2667025"/>
            <a:ext cx="3141898" cy="761975"/>
          </a:xfrm>
          <a:prstGeom prst="rect">
            <a:avLst/>
          </a:prstGeom>
        </p:spPr>
      </p:pic>
      <p:pic>
        <p:nvPicPr>
          <p:cNvPr id="11" name="Picture 16">
            <a:extLst>
              <a:ext uri="{FF2B5EF4-FFF2-40B4-BE49-F238E27FC236}">
                <a16:creationId xmlns:a16="http://schemas.microsoft.com/office/drawing/2014/main" id="{D013FA11-16C2-C6FC-0E5B-7EE5F97891C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090236" y="3163733"/>
            <a:ext cx="5148864" cy="3913135"/>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6"/>
          <a:srcRect/>
          <a:stretch>
            <a:fillRect/>
          </a:stretch>
        </p:blipFill>
        <p:spPr>
          <a:xfrm flipH="1">
            <a:off x="8594726" y="2158940"/>
            <a:ext cx="1956208" cy="2372360"/>
          </a:xfrm>
          <a:prstGeom prst="rect">
            <a:avLst/>
          </a:prstGeom>
        </p:spPr>
      </p:pic>
      <p:pic>
        <p:nvPicPr>
          <p:cNvPr id="2" name="Picture 1">
            <a:extLst>
              <a:ext uri="{FF2B5EF4-FFF2-40B4-BE49-F238E27FC236}">
                <a16:creationId xmlns:a16="http://schemas.microsoft.com/office/drawing/2014/main" id="{CD363F7E-5A28-1A0C-40AA-8F99D513B6C3}"/>
              </a:ext>
            </a:extLst>
          </p:cNvPr>
          <p:cNvPicPr>
            <a:picLocks noChangeAspect="1"/>
          </p:cNvPicPr>
          <p:nvPr/>
        </p:nvPicPr>
        <p:blipFill>
          <a:blip r:embed="rId7"/>
          <a:stretch>
            <a:fillRect/>
          </a:stretch>
        </p:blipFill>
        <p:spPr>
          <a:xfrm>
            <a:off x="3150180" y="1093724"/>
            <a:ext cx="6047756" cy="1414395"/>
          </a:xfrm>
          <a:prstGeom prst="rect">
            <a:avLst/>
          </a:prstGeom>
        </p:spPr>
      </p:pic>
    </p:spTree>
    <p:extLst>
      <p:ext uri="{BB962C8B-B14F-4D97-AF65-F5344CB8AC3E}">
        <p14:creationId xmlns:p14="http://schemas.microsoft.com/office/powerpoint/2010/main" val="3282969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375E-6 2.22222E-6 L -0.99375 -0.01181 " pathEditMode="relative" rAng="0" ptsTypes="AA">
                                      <p:cBhvr>
                                        <p:cTn id="6" dur="2000" fill="hold"/>
                                        <p:tgtEl>
                                          <p:spTgt spid="11"/>
                                        </p:tgtEl>
                                        <p:attrNameLst>
                                          <p:attrName>ppt_x</p:attrName>
                                          <p:attrName>ppt_y</p:attrName>
                                        </p:attrNameLst>
                                      </p:cBhvr>
                                      <p:rCtr x="-49687" y="-602"/>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grpSp>
        <p:nvGrpSpPr>
          <p:cNvPr id="3" name="Group 2"/>
          <p:cNvGrpSpPr/>
          <p:nvPr/>
        </p:nvGrpSpPr>
        <p:grpSpPr>
          <a:xfrm>
            <a:off x="12192000" y="4507173"/>
            <a:ext cx="5148864" cy="3913135"/>
            <a:chOff x="12090236" y="3514332"/>
            <a:chExt cx="5148864" cy="3913135"/>
          </a:xfrm>
        </p:grpSpPr>
        <p:pic>
          <p:nvPicPr>
            <p:cNvPr id="11" name="Picture 16">
              <a:extLst>
                <a:ext uri="{FF2B5EF4-FFF2-40B4-BE49-F238E27FC236}">
                  <a16:creationId xmlns:a16="http://schemas.microsoft.com/office/drawing/2014/main" id="{D013FA11-16C2-C6FC-0E5B-7EE5F97891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2090236" y="3514332"/>
              <a:ext cx="5148864" cy="3913135"/>
            </a:xfrm>
            <a:prstGeom prst="rect">
              <a:avLst/>
            </a:prstGeom>
          </p:spPr>
        </p:pic>
        <p:sp>
          <p:nvSpPr>
            <p:cNvPr id="2" name="Rounded Rectangle 1"/>
            <p:cNvSpPr/>
            <p:nvPr/>
          </p:nvSpPr>
          <p:spPr>
            <a:xfrm>
              <a:off x="14273784" y="5495544"/>
              <a:ext cx="2221992" cy="566928"/>
            </a:xfrm>
            <a:prstGeom prst="roundRect">
              <a:avLst/>
            </a:prstGeom>
            <a:solidFill>
              <a:srgbClr val="FBC11D"/>
            </a:solidFill>
            <a:ln>
              <a:solidFill>
                <a:srgbClr val="FBC1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83B81EF2-1391-C880-6E3C-CE9D1AC4EF63}"/>
              </a:ext>
            </a:extLst>
          </p:cNvPr>
          <p:cNvPicPr>
            <a:picLocks noChangeAspect="1"/>
          </p:cNvPicPr>
          <p:nvPr/>
        </p:nvPicPr>
        <p:blipFill>
          <a:blip r:embed="rId8"/>
          <a:stretch>
            <a:fillRect/>
          </a:stretch>
        </p:blipFill>
        <p:spPr>
          <a:xfrm>
            <a:off x="1499412" y="1589355"/>
            <a:ext cx="8144962" cy="1493649"/>
          </a:xfrm>
          <a:prstGeom prst="rect">
            <a:avLst/>
          </a:prstGeom>
        </p:spPr>
      </p:pic>
    </p:spTree>
    <p:extLst>
      <p:ext uri="{BB962C8B-B14F-4D97-AF65-F5344CB8AC3E}">
        <p14:creationId xmlns:p14="http://schemas.microsoft.com/office/powerpoint/2010/main" val="3535270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1.11111E-6 L -0.99779 -0.02662 " pathEditMode="relative" rAng="0" ptsTypes="AA">
                                      <p:cBhvr>
                                        <p:cTn id="6" dur="2000" fill="hold"/>
                                        <p:tgtEl>
                                          <p:spTgt spid="3"/>
                                        </p:tgtEl>
                                        <p:attrNameLst>
                                          <p:attrName>ppt_x</p:attrName>
                                          <p:attrName>ppt_y</p:attrName>
                                        </p:attrNameLst>
                                      </p:cBhvr>
                                      <p:rCtr x="-49896" y="-1343"/>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0DAC2-7BB3-BA2C-E2F1-E99C1B7E87B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4" name="Picture 24">
            <a:extLst>
              <a:ext uri="{FF2B5EF4-FFF2-40B4-BE49-F238E27FC236}">
                <a16:creationId xmlns:a16="http://schemas.microsoft.com/office/drawing/2014/main" id="{740EE867-D308-E284-C974-182C4079567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5135028" y="3638666"/>
            <a:ext cx="3699579" cy="2794599"/>
          </a:xfrm>
          <a:prstGeom prst="rect">
            <a:avLst/>
          </a:prstGeom>
        </p:spPr>
      </p:pic>
      <p:pic>
        <p:nvPicPr>
          <p:cNvPr id="8" name="Picture 7">
            <a:extLst>
              <a:ext uri="{FF2B5EF4-FFF2-40B4-BE49-F238E27FC236}">
                <a16:creationId xmlns:a16="http://schemas.microsoft.com/office/drawing/2014/main" id="{83D696AB-D519-D3BB-522B-8D463B0108E9}"/>
              </a:ext>
            </a:extLst>
          </p:cNvPr>
          <p:cNvPicPr>
            <a:picLocks noChangeAspect="1"/>
          </p:cNvPicPr>
          <p:nvPr/>
        </p:nvPicPr>
        <p:blipFill>
          <a:blip r:embed="rId7"/>
          <a:stretch>
            <a:fillRect/>
          </a:stretch>
        </p:blipFill>
        <p:spPr>
          <a:xfrm>
            <a:off x="4433537" y="13479"/>
            <a:ext cx="3584759" cy="1048603"/>
          </a:xfrm>
          <a:prstGeom prst="rect">
            <a:avLst/>
          </a:prstGeom>
        </p:spPr>
      </p:pic>
      <p:pic>
        <p:nvPicPr>
          <p:cNvPr id="9" name="Picture 8">
            <a:extLst>
              <a:ext uri="{FF2B5EF4-FFF2-40B4-BE49-F238E27FC236}">
                <a16:creationId xmlns:a16="http://schemas.microsoft.com/office/drawing/2014/main" id="{F97EFA60-8EBA-766E-0051-09FDDF65FA00}"/>
              </a:ext>
            </a:extLst>
          </p:cNvPr>
          <p:cNvPicPr>
            <a:picLocks noChangeAspect="1"/>
          </p:cNvPicPr>
          <p:nvPr/>
        </p:nvPicPr>
        <p:blipFill>
          <a:blip r:embed="rId8"/>
          <a:stretch>
            <a:fillRect/>
          </a:stretch>
        </p:blipFill>
        <p:spPr>
          <a:xfrm>
            <a:off x="261622" y="2193789"/>
            <a:ext cx="11668755" cy="1444877"/>
          </a:xfrm>
          <a:prstGeom prst="rect">
            <a:avLst/>
          </a:prstGeom>
        </p:spPr>
      </p:pic>
      <p:pic>
        <p:nvPicPr>
          <p:cNvPr id="12" name="Picture 11" descr="A yellow circles with red lines&#10;&#10;Description automatically generated">
            <a:extLst>
              <a:ext uri="{FF2B5EF4-FFF2-40B4-BE49-F238E27FC236}">
                <a16:creationId xmlns:a16="http://schemas.microsoft.com/office/drawing/2014/main" id="{E390790D-45D6-12C4-9D9A-057D2EE11D5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97555" y="479103"/>
            <a:ext cx="2817541" cy="1686672"/>
          </a:xfrm>
          <a:prstGeom prst="rect">
            <a:avLst/>
          </a:prstGeom>
        </p:spPr>
      </p:pic>
      <p:grpSp>
        <p:nvGrpSpPr>
          <p:cNvPr id="3" name="14">
            <a:extLst>
              <a:ext uri="{FF2B5EF4-FFF2-40B4-BE49-F238E27FC236}">
                <a16:creationId xmlns:a16="http://schemas.microsoft.com/office/drawing/2014/main" id="{845B465D-6730-4AD1-41ED-EB6D04681A09}"/>
              </a:ext>
            </a:extLst>
          </p:cNvPr>
          <p:cNvGrpSpPr/>
          <p:nvPr/>
        </p:nvGrpSpPr>
        <p:grpSpPr>
          <a:xfrm>
            <a:off x="1777635" y="4040239"/>
            <a:ext cx="3829972" cy="1208093"/>
            <a:chOff x="1629446" y="1312036"/>
            <a:chExt cx="2312996" cy="1512168"/>
          </a:xfrm>
        </p:grpSpPr>
        <p:sp>
          <p:nvSpPr>
            <p:cNvPr id="6" name="15">
              <a:extLst>
                <a:ext uri="{FF2B5EF4-FFF2-40B4-BE49-F238E27FC236}">
                  <a16:creationId xmlns:a16="http://schemas.microsoft.com/office/drawing/2014/main" id="{6849A00F-51BB-FB04-B24D-CEF4DACCFDA4}"/>
                </a:ext>
              </a:extLst>
            </p:cNvPr>
            <p:cNvSpPr/>
            <p:nvPr/>
          </p:nvSpPr>
          <p:spPr>
            <a:xfrm>
              <a:off x="1629446" y="1312036"/>
              <a:ext cx="1974059"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7" name="TextBox 67">
              <a:extLst>
                <a:ext uri="{FF2B5EF4-FFF2-40B4-BE49-F238E27FC236}">
                  <a16:creationId xmlns:a16="http://schemas.microsoft.com/office/drawing/2014/main" id="{4C86BB03-0457-35C5-3682-C8CAFF7F105C}"/>
                </a:ext>
              </a:extLst>
            </p:cNvPr>
            <p:cNvSpPr txBox="1"/>
            <p:nvPr/>
          </p:nvSpPr>
          <p:spPr>
            <a:xfrm>
              <a:off x="2034580" y="1571805"/>
              <a:ext cx="1907862" cy="692532"/>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54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1</a:t>
              </a:r>
              <a:endParaRPr kumimoji="0" lang="zh-CN" altLang="en-US" sz="54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spTree>
    <p:extLst>
      <p:ext uri="{BB962C8B-B14F-4D97-AF65-F5344CB8AC3E}">
        <p14:creationId xmlns:p14="http://schemas.microsoft.com/office/powerpoint/2010/main" val="135416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grpSp>
        <p:nvGrpSpPr>
          <p:cNvPr id="3" name="Group 2"/>
          <p:cNvGrpSpPr/>
          <p:nvPr/>
        </p:nvGrpSpPr>
        <p:grpSpPr>
          <a:xfrm>
            <a:off x="12192000" y="4507173"/>
            <a:ext cx="5148864" cy="3913135"/>
            <a:chOff x="12090236" y="3514332"/>
            <a:chExt cx="5148864" cy="3913135"/>
          </a:xfrm>
        </p:grpSpPr>
        <p:pic>
          <p:nvPicPr>
            <p:cNvPr id="11" name="Picture 16">
              <a:extLst>
                <a:ext uri="{FF2B5EF4-FFF2-40B4-BE49-F238E27FC236}">
                  <a16:creationId xmlns:a16="http://schemas.microsoft.com/office/drawing/2014/main" id="{D013FA11-16C2-C6FC-0E5B-7EE5F97891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2090236" y="3514332"/>
              <a:ext cx="5148864" cy="3913135"/>
            </a:xfrm>
            <a:prstGeom prst="rect">
              <a:avLst/>
            </a:prstGeom>
          </p:spPr>
        </p:pic>
        <p:sp>
          <p:nvSpPr>
            <p:cNvPr id="2" name="Rounded Rectangle 1"/>
            <p:cNvSpPr/>
            <p:nvPr/>
          </p:nvSpPr>
          <p:spPr>
            <a:xfrm>
              <a:off x="14273784" y="5495544"/>
              <a:ext cx="2221992" cy="566928"/>
            </a:xfrm>
            <a:prstGeom prst="roundRect">
              <a:avLst/>
            </a:prstGeom>
            <a:solidFill>
              <a:srgbClr val="FBC11D"/>
            </a:solidFill>
            <a:ln>
              <a:solidFill>
                <a:srgbClr val="FBC1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29EFE656-52B3-5672-A84D-B45A3612C11B}"/>
              </a:ext>
            </a:extLst>
          </p:cNvPr>
          <p:cNvPicPr>
            <a:picLocks noChangeAspect="1"/>
          </p:cNvPicPr>
          <p:nvPr/>
        </p:nvPicPr>
        <p:blipFill>
          <a:blip r:embed="rId8"/>
          <a:stretch>
            <a:fillRect/>
          </a:stretch>
        </p:blipFill>
        <p:spPr>
          <a:xfrm>
            <a:off x="2277187" y="1057572"/>
            <a:ext cx="7498730" cy="2798307"/>
          </a:xfrm>
          <a:prstGeom prst="rect">
            <a:avLst/>
          </a:prstGeom>
        </p:spPr>
      </p:pic>
    </p:spTree>
    <p:extLst>
      <p:ext uri="{BB962C8B-B14F-4D97-AF65-F5344CB8AC3E}">
        <p14:creationId xmlns:p14="http://schemas.microsoft.com/office/powerpoint/2010/main" val="456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1.11111E-6 L -0.99779 -0.02662 " pathEditMode="relative" rAng="0" ptsTypes="AA">
                                      <p:cBhvr>
                                        <p:cTn id="6" dur="2000" fill="hold"/>
                                        <p:tgtEl>
                                          <p:spTgt spid="3"/>
                                        </p:tgtEl>
                                        <p:attrNameLst>
                                          <p:attrName>ppt_x</p:attrName>
                                          <p:attrName>ppt_y</p:attrName>
                                        </p:attrNameLst>
                                      </p:cBhvr>
                                      <p:rCtr x="-49896" y="-1343"/>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3" name="Picture 6">
            <a:extLst>
              <a:ext uri="{FF2B5EF4-FFF2-40B4-BE49-F238E27FC236}">
                <a16:creationId xmlns:a16="http://schemas.microsoft.com/office/drawing/2014/main" id="{C742B2BB-34FE-C9FA-975C-BBFF1F78EA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11871" y="226320"/>
            <a:ext cx="6305099" cy="1692632"/>
          </a:xfrm>
          <a:prstGeom prst="rect">
            <a:avLst/>
          </a:prstGeom>
        </p:spPr>
      </p:pic>
      <p:grpSp>
        <p:nvGrpSpPr>
          <p:cNvPr id="22" name="Group 21">
            <a:extLst>
              <a:ext uri="{FF2B5EF4-FFF2-40B4-BE49-F238E27FC236}">
                <a16:creationId xmlns:a16="http://schemas.microsoft.com/office/drawing/2014/main" id="{9EFC64D9-672C-2636-84A3-D0613BFDB086}"/>
              </a:ext>
            </a:extLst>
          </p:cNvPr>
          <p:cNvGrpSpPr/>
          <p:nvPr/>
        </p:nvGrpSpPr>
        <p:grpSpPr>
          <a:xfrm>
            <a:off x="1017838" y="2045157"/>
            <a:ext cx="3977007" cy="1636095"/>
            <a:chOff x="139959" y="1387023"/>
            <a:chExt cx="3977007" cy="1636095"/>
          </a:xfrm>
        </p:grpSpPr>
        <p:sp>
          <p:nvSpPr>
            <p:cNvPr id="23" name="Rectangle: Rounded Corners 22">
              <a:extLst>
                <a:ext uri="{FF2B5EF4-FFF2-40B4-BE49-F238E27FC236}">
                  <a16:creationId xmlns:a16="http://schemas.microsoft.com/office/drawing/2014/main" id="{8D5A0D38-F6E6-D3D1-248C-516F5009150B}"/>
                </a:ext>
              </a:extLst>
            </p:cNvPr>
            <p:cNvSpPr/>
            <p:nvPr/>
          </p:nvSpPr>
          <p:spPr>
            <a:xfrm>
              <a:off x="456732" y="1858431"/>
              <a:ext cx="3660234" cy="1164687"/>
            </a:xfrm>
            <a:custGeom>
              <a:avLst/>
              <a:gdLst>
                <a:gd name="connsiteX0" fmla="*/ 0 w 3660234"/>
                <a:gd name="connsiteY0" fmla="*/ 284428 h 1164687"/>
                <a:gd name="connsiteX1" fmla="*/ 284428 w 3660234"/>
                <a:gd name="connsiteY1" fmla="*/ 0 h 1164687"/>
                <a:gd name="connsiteX2" fmla="*/ 3375806 w 3660234"/>
                <a:gd name="connsiteY2" fmla="*/ 0 h 1164687"/>
                <a:gd name="connsiteX3" fmla="*/ 3660234 w 3660234"/>
                <a:gd name="connsiteY3" fmla="*/ 284428 h 1164687"/>
                <a:gd name="connsiteX4" fmla="*/ 3660234 w 3660234"/>
                <a:gd name="connsiteY4" fmla="*/ 880259 h 1164687"/>
                <a:gd name="connsiteX5" fmla="*/ 3375806 w 3660234"/>
                <a:gd name="connsiteY5" fmla="*/ 1164687 h 1164687"/>
                <a:gd name="connsiteX6" fmla="*/ 284428 w 3660234"/>
                <a:gd name="connsiteY6" fmla="*/ 1164687 h 1164687"/>
                <a:gd name="connsiteX7" fmla="*/ 0 w 3660234"/>
                <a:gd name="connsiteY7" fmla="*/ 880259 h 1164687"/>
                <a:gd name="connsiteX8" fmla="*/ 0 w 3660234"/>
                <a:gd name="connsiteY8" fmla="*/ 284428 h 11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234" h="1164687" fill="none" extrusionOk="0">
                  <a:moveTo>
                    <a:pt x="0" y="284428"/>
                  </a:moveTo>
                  <a:cubicBezTo>
                    <a:pt x="-1727" y="133396"/>
                    <a:pt x="124152" y="-2144"/>
                    <a:pt x="284428" y="0"/>
                  </a:cubicBezTo>
                  <a:cubicBezTo>
                    <a:pt x="826118" y="-35273"/>
                    <a:pt x="2343259" y="-144294"/>
                    <a:pt x="3375806" y="0"/>
                  </a:cubicBezTo>
                  <a:cubicBezTo>
                    <a:pt x="3553888" y="6391"/>
                    <a:pt x="3639370" y="109752"/>
                    <a:pt x="3660234" y="284428"/>
                  </a:cubicBezTo>
                  <a:cubicBezTo>
                    <a:pt x="3692437" y="433592"/>
                    <a:pt x="3614587" y="651597"/>
                    <a:pt x="3660234" y="880259"/>
                  </a:cubicBezTo>
                  <a:cubicBezTo>
                    <a:pt x="3669383" y="1030425"/>
                    <a:pt x="3535866" y="1161462"/>
                    <a:pt x="3375806" y="1164687"/>
                  </a:cubicBezTo>
                  <a:cubicBezTo>
                    <a:pt x="2412751" y="1242212"/>
                    <a:pt x="1745053" y="1120984"/>
                    <a:pt x="284428" y="1164687"/>
                  </a:cubicBezTo>
                  <a:cubicBezTo>
                    <a:pt x="108818" y="1159554"/>
                    <a:pt x="-24241" y="1037013"/>
                    <a:pt x="0" y="880259"/>
                  </a:cubicBezTo>
                  <a:cubicBezTo>
                    <a:pt x="-961" y="757477"/>
                    <a:pt x="40824" y="579385"/>
                    <a:pt x="0" y="284428"/>
                  </a:cubicBezTo>
                  <a:close/>
                </a:path>
                <a:path w="3660234" h="1164687" stroke="0" extrusionOk="0">
                  <a:moveTo>
                    <a:pt x="0" y="284428"/>
                  </a:moveTo>
                  <a:cubicBezTo>
                    <a:pt x="-715" y="124872"/>
                    <a:pt x="116154" y="9062"/>
                    <a:pt x="284428" y="0"/>
                  </a:cubicBezTo>
                  <a:cubicBezTo>
                    <a:pt x="1203811" y="-95379"/>
                    <a:pt x="2499631" y="58096"/>
                    <a:pt x="3375806" y="0"/>
                  </a:cubicBezTo>
                  <a:cubicBezTo>
                    <a:pt x="3521151" y="-8264"/>
                    <a:pt x="3641715" y="114033"/>
                    <a:pt x="3660234" y="284428"/>
                  </a:cubicBezTo>
                  <a:cubicBezTo>
                    <a:pt x="3627835" y="400107"/>
                    <a:pt x="3676704" y="775414"/>
                    <a:pt x="3660234" y="880259"/>
                  </a:cubicBezTo>
                  <a:cubicBezTo>
                    <a:pt x="3662876" y="1034203"/>
                    <a:pt x="3527780" y="1159596"/>
                    <a:pt x="3375806" y="1164687"/>
                  </a:cubicBezTo>
                  <a:cubicBezTo>
                    <a:pt x="2514242" y="1104781"/>
                    <a:pt x="797986" y="1247201"/>
                    <a:pt x="284428" y="1164687"/>
                  </a:cubicBezTo>
                  <a:cubicBezTo>
                    <a:pt x="116711" y="1167315"/>
                    <a:pt x="-3360" y="1040754"/>
                    <a:pt x="0" y="880259"/>
                  </a:cubicBezTo>
                  <a:cubicBezTo>
                    <a:pt x="40966" y="713881"/>
                    <a:pt x="-38136" y="485139"/>
                    <a:pt x="0" y="284428"/>
                  </a:cubicBezTo>
                  <a:close/>
                </a:path>
              </a:pathLst>
            </a:custGeom>
            <a:solidFill>
              <a:schemeClr val="bg1">
                <a:alpha val="82000"/>
              </a:schemeClr>
            </a:solidFill>
            <a:ln w="28575">
              <a:solidFill>
                <a:srgbClr val="FF66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UTM Duepuntozero" panose="02040603050506020204" pitchFamily="18" charset="0"/>
                  <a:ea typeface="+mn-ea"/>
                  <a:cs typeface="+mn-cs"/>
                </a:rPr>
                <a:t>Mắt</a:t>
              </a:r>
              <a:r>
                <a:rPr kumimoji="0" lang="en-US" sz="6600" b="1"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rPr>
                <a:t> </a:t>
              </a:r>
              <a:r>
                <a:rPr kumimoji="0" lang="en-US" sz="6600" b="1" i="0" u="none" strike="noStrike" kern="1200" cap="none" spc="0" normalizeH="0" baseline="0" noProof="0" dirty="0" err="1">
                  <a:ln>
                    <a:noFill/>
                  </a:ln>
                  <a:solidFill>
                    <a:srgbClr val="FF0000"/>
                  </a:solidFill>
                  <a:effectLst/>
                  <a:uLnTx/>
                  <a:uFillTx/>
                  <a:latin typeface="UTM Duepuntozero" panose="02040603050506020204" pitchFamily="18" charset="0"/>
                  <a:ea typeface="+mn-ea"/>
                  <a:cs typeface="+mn-cs"/>
                </a:rPr>
                <a:t>dõi</a:t>
              </a:r>
              <a:endParaRPr kumimoji="0" lang="en-US" sz="6600" b="1"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endParaRPr>
            </a:p>
          </p:txBody>
        </p:sp>
        <p:pic>
          <p:nvPicPr>
            <p:cNvPr id="30" name="Picture 29">
              <a:extLst>
                <a:ext uri="{FF2B5EF4-FFF2-40B4-BE49-F238E27FC236}">
                  <a16:creationId xmlns:a16="http://schemas.microsoft.com/office/drawing/2014/main" id="{7F00543C-A569-F7D3-82F2-7C2E2E84A225}"/>
                </a:ext>
              </a:extLst>
            </p:cNvPr>
            <p:cNvPicPr>
              <a:picLocks noChangeAspect="1"/>
            </p:cNvPicPr>
            <p:nvPr/>
          </p:nvPicPr>
          <p:blipFill>
            <a:blip r:embed="rId7"/>
            <a:stretch>
              <a:fillRect/>
            </a:stretch>
          </p:blipFill>
          <p:spPr>
            <a:xfrm>
              <a:off x="139959" y="1387023"/>
              <a:ext cx="947057" cy="947057"/>
            </a:xfrm>
            <a:prstGeom prst="rect">
              <a:avLst/>
            </a:prstGeom>
          </p:spPr>
        </p:pic>
      </p:grpSp>
      <p:grpSp>
        <p:nvGrpSpPr>
          <p:cNvPr id="31" name="Group 30">
            <a:extLst>
              <a:ext uri="{FF2B5EF4-FFF2-40B4-BE49-F238E27FC236}">
                <a16:creationId xmlns:a16="http://schemas.microsoft.com/office/drawing/2014/main" id="{9F2BC7A6-8B16-814C-7580-BE12FBA97A1F}"/>
              </a:ext>
            </a:extLst>
          </p:cNvPr>
          <p:cNvGrpSpPr/>
          <p:nvPr/>
        </p:nvGrpSpPr>
        <p:grpSpPr>
          <a:xfrm>
            <a:off x="3979497" y="4095794"/>
            <a:ext cx="4156697" cy="1559458"/>
            <a:chOff x="4424729" y="3902060"/>
            <a:chExt cx="4156697" cy="1559458"/>
          </a:xfrm>
        </p:grpSpPr>
        <p:sp>
          <p:nvSpPr>
            <p:cNvPr id="32" name="Rectangle: Rounded Corners 31">
              <a:extLst>
                <a:ext uri="{FF2B5EF4-FFF2-40B4-BE49-F238E27FC236}">
                  <a16:creationId xmlns:a16="http://schemas.microsoft.com/office/drawing/2014/main" id="{7E1354D9-A3A5-7DA6-E815-EB5EE9EB7F32}"/>
                </a:ext>
              </a:extLst>
            </p:cNvPr>
            <p:cNvSpPr/>
            <p:nvPr/>
          </p:nvSpPr>
          <p:spPr>
            <a:xfrm>
              <a:off x="4966528" y="4335442"/>
              <a:ext cx="3614898" cy="1126076"/>
            </a:xfrm>
            <a:custGeom>
              <a:avLst/>
              <a:gdLst>
                <a:gd name="connsiteX0" fmla="*/ 0 w 3614898"/>
                <a:gd name="connsiteY0" fmla="*/ 274999 h 1126076"/>
                <a:gd name="connsiteX1" fmla="*/ 274999 w 3614898"/>
                <a:gd name="connsiteY1" fmla="*/ 0 h 1126076"/>
                <a:gd name="connsiteX2" fmla="*/ 3339899 w 3614898"/>
                <a:gd name="connsiteY2" fmla="*/ 0 h 1126076"/>
                <a:gd name="connsiteX3" fmla="*/ 3614898 w 3614898"/>
                <a:gd name="connsiteY3" fmla="*/ 274999 h 1126076"/>
                <a:gd name="connsiteX4" fmla="*/ 3614898 w 3614898"/>
                <a:gd name="connsiteY4" fmla="*/ 851077 h 1126076"/>
                <a:gd name="connsiteX5" fmla="*/ 3339899 w 3614898"/>
                <a:gd name="connsiteY5" fmla="*/ 1126076 h 1126076"/>
                <a:gd name="connsiteX6" fmla="*/ 274999 w 3614898"/>
                <a:gd name="connsiteY6" fmla="*/ 1126076 h 1126076"/>
                <a:gd name="connsiteX7" fmla="*/ 0 w 3614898"/>
                <a:gd name="connsiteY7" fmla="*/ 851077 h 1126076"/>
                <a:gd name="connsiteX8" fmla="*/ 0 w 3614898"/>
                <a:gd name="connsiteY8" fmla="*/ 274999 h 11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4898" h="1126076" fill="none" extrusionOk="0">
                  <a:moveTo>
                    <a:pt x="0" y="274999"/>
                  </a:moveTo>
                  <a:cubicBezTo>
                    <a:pt x="-7555" y="149596"/>
                    <a:pt x="98552" y="-16511"/>
                    <a:pt x="274999" y="0"/>
                  </a:cubicBezTo>
                  <a:cubicBezTo>
                    <a:pt x="734548" y="-35273"/>
                    <a:pt x="2243479" y="-144294"/>
                    <a:pt x="3339899" y="0"/>
                  </a:cubicBezTo>
                  <a:cubicBezTo>
                    <a:pt x="3497567" y="1762"/>
                    <a:pt x="3596883" y="107932"/>
                    <a:pt x="3614898" y="274999"/>
                  </a:cubicBezTo>
                  <a:cubicBezTo>
                    <a:pt x="3576903" y="365506"/>
                    <a:pt x="3592057" y="654701"/>
                    <a:pt x="3614898" y="851077"/>
                  </a:cubicBezTo>
                  <a:cubicBezTo>
                    <a:pt x="3631868" y="990122"/>
                    <a:pt x="3508518" y="1107927"/>
                    <a:pt x="3339899" y="1126076"/>
                  </a:cubicBezTo>
                  <a:cubicBezTo>
                    <a:pt x="1950607" y="1203601"/>
                    <a:pt x="1333958" y="1082373"/>
                    <a:pt x="274999" y="1126076"/>
                  </a:cubicBezTo>
                  <a:cubicBezTo>
                    <a:pt x="113255" y="1123342"/>
                    <a:pt x="-26122" y="1002598"/>
                    <a:pt x="0" y="851077"/>
                  </a:cubicBezTo>
                  <a:cubicBezTo>
                    <a:pt x="-36478" y="680719"/>
                    <a:pt x="25806" y="409878"/>
                    <a:pt x="0" y="274999"/>
                  </a:cubicBezTo>
                  <a:close/>
                </a:path>
                <a:path w="3614898" h="1126076" stroke="0" extrusionOk="0">
                  <a:moveTo>
                    <a:pt x="0" y="274999"/>
                  </a:moveTo>
                  <a:cubicBezTo>
                    <a:pt x="-6350" y="101179"/>
                    <a:pt x="120138" y="2416"/>
                    <a:pt x="274999" y="0"/>
                  </a:cubicBezTo>
                  <a:cubicBezTo>
                    <a:pt x="1747476" y="-95379"/>
                    <a:pt x="2309885" y="58096"/>
                    <a:pt x="3339899" y="0"/>
                  </a:cubicBezTo>
                  <a:cubicBezTo>
                    <a:pt x="3477796" y="-9842"/>
                    <a:pt x="3605602" y="116440"/>
                    <a:pt x="3614898" y="274999"/>
                  </a:cubicBezTo>
                  <a:cubicBezTo>
                    <a:pt x="3621799" y="532910"/>
                    <a:pt x="3622124" y="608322"/>
                    <a:pt x="3614898" y="851077"/>
                  </a:cubicBezTo>
                  <a:cubicBezTo>
                    <a:pt x="3630236" y="984724"/>
                    <a:pt x="3482343" y="1116678"/>
                    <a:pt x="3339899" y="1126076"/>
                  </a:cubicBezTo>
                  <a:cubicBezTo>
                    <a:pt x="2396727" y="1066170"/>
                    <a:pt x="1334507" y="1208590"/>
                    <a:pt x="274999" y="1126076"/>
                  </a:cubicBezTo>
                  <a:cubicBezTo>
                    <a:pt x="116919" y="1127609"/>
                    <a:pt x="-7695" y="1010764"/>
                    <a:pt x="0" y="851077"/>
                  </a:cubicBezTo>
                  <a:cubicBezTo>
                    <a:pt x="-14890" y="736739"/>
                    <a:pt x="26940" y="522762"/>
                    <a:pt x="0" y="274999"/>
                  </a:cubicBezTo>
                  <a:close/>
                </a:path>
              </a:pathLst>
            </a:custGeom>
            <a:solidFill>
              <a:schemeClr val="bg1">
                <a:alpha val="82000"/>
              </a:schemeClr>
            </a:solidFill>
            <a:ln w="28575">
              <a:solidFill>
                <a:srgbClr val="00B05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8000"/>
                  </a:solidFill>
                  <a:effectLst/>
                  <a:uLnTx/>
                  <a:uFillTx/>
                  <a:latin typeface="UTM Duepuntozero" panose="02040603050506020204" pitchFamily="18" charset="0"/>
                  <a:ea typeface="+mn-ea"/>
                  <a:cs typeface="+mn-cs"/>
                </a:rPr>
                <a:t>Tai </a:t>
              </a:r>
              <a:r>
                <a:rPr kumimoji="0" lang="en-US" sz="6600" b="1" i="0" u="none" strike="noStrike" kern="1200" cap="none" spc="0" normalizeH="0" baseline="0" noProof="0" dirty="0" err="1">
                  <a:ln>
                    <a:noFill/>
                  </a:ln>
                  <a:solidFill>
                    <a:srgbClr val="008000"/>
                  </a:solidFill>
                  <a:effectLst/>
                  <a:uLnTx/>
                  <a:uFillTx/>
                  <a:latin typeface="UTM Duepuntozero" panose="02040603050506020204" pitchFamily="18" charset="0"/>
                  <a:ea typeface="+mn-ea"/>
                  <a:cs typeface="+mn-cs"/>
                </a:rPr>
                <a:t>nghe</a:t>
              </a:r>
              <a:endParaRPr kumimoji="0" lang="en-US" sz="6600" b="1" i="0" u="none" strike="noStrike" kern="1200" cap="none" spc="0" normalizeH="0" baseline="0" noProof="0" dirty="0">
                <a:ln>
                  <a:noFill/>
                </a:ln>
                <a:solidFill>
                  <a:srgbClr val="008000"/>
                </a:solidFill>
                <a:effectLst/>
                <a:uLnTx/>
                <a:uFillTx/>
                <a:latin typeface="UTM Duepuntozero" panose="02040603050506020204" pitchFamily="18" charset="0"/>
                <a:ea typeface="+mn-ea"/>
                <a:cs typeface="+mn-cs"/>
              </a:endParaRPr>
            </a:p>
          </p:txBody>
        </p:sp>
        <p:pic>
          <p:nvPicPr>
            <p:cNvPr id="35" name="Picture 34">
              <a:extLst>
                <a:ext uri="{FF2B5EF4-FFF2-40B4-BE49-F238E27FC236}">
                  <a16:creationId xmlns:a16="http://schemas.microsoft.com/office/drawing/2014/main" id="{A5A0CCBF-67E2-4DDA-706A-805492823DF6}"/>
                </a:ext>
              </a:extLst>
            </p:cNvPr>
            <p:cNvPicPr>
              <a:picLocks noChangeAspect="1"/>
            </p:cNvPicPr>
            <p:nvPr/>
          </p:nvPicPr>
          <p:blipFill>
            <a:blip r:embed="rId8"/>
            <a:stretch>
              <a:fillRect/>
            </a:stretch>
          </p:blipFill>
          <p:spPr>
            <a:xfrm>
              <a:off x="4424729" y="3902060"/>
              <a:ext cx="1083597" cy="1083597"/>
            </a:xfrm>
            <a:prstGeom prst="rect">
              <a:avLst/>
            </a:prstGeom>
          </p:spPr>
        </p:pic>
      </p:grpSp>
      <p:grpSp>
        <p:nvGrpSpPr>
          <p:cNvPr id="36" name="Group 35">
            <a:extLst>
              <a:ext uri="{FF2B5EF4-FFF2-40B4-BE49-F238E27FC236}">
                <a16:creationId xmlns:a16="http://schemas.microsoft.com/office/drawing/2014/main" id="{B938420C-704B-4F5D-1B4A-43D3B33250F5}"/>
              </a:ext>
            </a:extLst>
          </p:cNvPr>
          <p:cNvGrpSpPr/>
          <p:nvPr/>
        </p:nvGrpSpPr>
        <p:grpSpPr>
          <a:xfrm>
            <a:off x="6601841" y="2145272"/>
            <a:ext cx="4257145" cy="1502348"/>
            <a:chOff x="8110962" y="1828720"/>
            <a:chExt cx="3920646" cy="1371679"/>
          </a:xfrm>
        </p:grpSpPr>
        <p:sp>
          <p:nvSpPr>
            <p:cNvPr id="37" name="Rectangle: Rounded Corners 36">
              <a:extLst>
                <a:ext uri="{FF2B5EF4-FFF2-40B4-BE49-F238E27FC236}">
                  <a16:creationId xmlns:a16="http://schemas.microsoft.com/office/drawing/2014/main" id="{D9C591CC-B4C8-0722-0ACB-CA8C76CB93EF}"/>
                </a:ext>
              </a:extLst>
            </p:cNvPr>
            <p:cNvSpPr/>
            <p:nvPr/>
          </p:nvSpPr>
          <p:spPr>
            <a:xfrm>
              <a:off x="8584491" y="2060420"/>
              <a:ext cx="3447117" cy="1139979"/>
            </a:xfrm>
            <a:custGeom>
              <a:avLst/>
              <a:gdLst>
                <a:gd name="connsiteX0" fmla="*/ 0 w 3447117"/>
                <a:gd name="connsiteY0" fmla="*/ 278394 h 1139979"/>
                <a:gd name="connsiteX1" fmla="*/ 278394 w 3447117"/>
                <a:gd name="connsiteY1" fmla="*/ 0 h 1139979"/>
                <a:gd name="connsiteX2" fmla="*/ 3168723 w 3447117"/>
                <a:gd name="connsiteY2" fmla="*/ 0 h 1139979"/>
                <a:gd name="connsiteX3" fmla="*/ 3447117 w 3447117"/>
                <a:gd name="connsiteY3" fmla="*/ 278394 h 1139979"/>
                <a:gd name="connsiteX4" fmla="*/ 3447117 w 3447117"/>
                <a:gd name="connsiteY4" fmla="*/ 861585 h 1139979"/>
                <a:gd name="connsiteX5" fmla="*/ 3168723 w 3447117"/>
                <a:gd name="connsiteY5" fmla="*/ 1139979 h 1139979"/>
                <a:gd name="connsiteX6" fmla="*/ 278394 w 3447117"/>
                <a:gd name="connsiteY6" fmla="*/ 1139979 h 1139979"/>
                <a:gd name="connsiteX7" fmla="*/ 0 w 3447117"/>
                <a:gd name="connsiteY7" fmla="*/ 861585 h 1139979"/>
                <a:gd name="connsiteX8" fmla="*/ 0 w 3447117"/>
                <a:gd name="connsiteY8" fmla="*/ 278394 h 113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7117" h="1139979" fill="none" extrusionOk="0">
                  <a:moveTo>
                    <a:pt x="0" y="278394"/>
                  </a:moveTo>
                  <a:cubicBezTo>
                    <a:pt x="-2118" y="132063"/>
                    <a:pt x="102849" y="-14645"/>
                    <a:pt x="278394" y="0"/>
                  </a:cubicBezTo>
                  <a:cubicBezTo>
                    <a:pt x="1471980" y="-35273"/>
                    <a:pt x="2308245" y="-144294"/>
                    <a:pt x="3168723" y="0"/>
                  </a:cubicBezTo>
                  <a:cubicBezTo>
                    <a:pt x="3326098" y="1102"/>
                    <a:pt x="3436154" y="115398"/>
                    <a:pt x="3447117" y="278394"/>
                  </a:cubicBezTo>
                  <a:cubicBezTo>
                    <a:pt x="3496641" y="561610"/>
                    <a:pt x="3481718" y="788852"/>
                    <a:pt x="3447117" y="861585"/>
                  </a:cubicBezTo>
                  <a:cubicBezTo>
                    <a:pt x="3463379" y="1003041"/>
                    <a:pt x="3336218" y="1125082"/>
                    <a:pt x="3168723" y="1139979"/>
                  </a:cubicBezTo>
                  <a:cubicBezTo>
                    <a:pt x="2318161" y="1217504"/>
                    <a:pt x="1700892" y="1096276"/>
                    <a:pt x="278394" y="1139979"/>
                  </a:cubicBezTo>
                  <a:cubicBezTo>
                    <a:pt x="99160" y="1132919"/>
                    <a:pt x="-8530" y="1015221"/>
                    <a:pt x="0" y="861585"/>
                  </a:cubicBezTo>
                  <a:cubicBezTo>
                    <a:pt x="-18567" y="670419"/>
                    <a:pt x="40001" y="507234"/>
                    <a:pt x="0" y="278394"/>
                  </a:cubicBezTo>
                  <a:close/>
                </a:path>
                <a:path w="3447117" h="1139979" stroke="0" extrusionOk="0">
                  <a:moveTo>
                    <a:pt x="0" y="278394"/>
                  </a:moveTo>
                  <a:cubicBezTo>
                    <a:pt x="-7475" y="98811"/>
                    <a:pt x="107557" y="13837"/>
                    <a:pt x="278394" y="0"/>
                  </a:cubicBezTo>
                  <a:cubicBezTo>
                    <a:pt x="1370249" y="-95379"/>
                    <a:pt x="2818167" y="58096"/>
                    <a:pt x="3168723" y="0"/>
                  </a:cubicBezTo>
                  <a:cubicBezTo>
                    <a:pt x="3319522" y="-2079"/>
                    <a:pt x="3438483" y="118435"/>
                    <a:pt x="3447117" y="278394"/>
                  </a:cubicBezTo>
                  <a:cubicBezTo>
                    <a:pt x="3462227" y="362386"/>
                    <a:pt x="3448129" y="633914"/>
                    <a:pt x="3447117" y="861585"/>
                  </a:cubicBezTo>
                  <a:cubicBezTo>
                    <a:pt x="3466731" y="992024"/>
                    <a:pt x="3317209" y="1134733"/>
                    <a:pt x="3168723" y="1139979"/>
                  </a:cubicBezTo>
                  <a:cubicBezTo>
                    <a:pt x="1887914" y="1080073"/>
                    <a:pt x="1609662" y="1222493"/>
                    <a:pt x="278394" y="1139979"/>
                  </a:cubicBezTo>
                  <a:cubicBezTo>
                    <a:pt x="113889" y="1142637"/>
                    <a:pt x="-4748" y="1020157"/>
                    <a:pt x="0" y="861585"/>
                  </a:cubicBezTo>
                  <a:cubicBezTo>
                    <a:pt x="38330" y="724525"/>
                    <a:pt x="-4358" y="392354"/>
                    <a:pt x="0" y="278394"/>
                  </a:cubicBezTo>
                  <a:close/>
                </a:path>
              </a:pathLst>
            </a:custGeom>
            <a:solidFill>
              <a:schemeClr val="bg1">
                <a:alpha val="82000"/>
              </a:schemeClr>
            </a:solidFill>
            <a:ln w="28575">
              <a:solidFill>
                <a:srgbClr val="00B0F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UTM Duepuntozero" panose="02040603050506020204" pitchFamily="18" charset="0"/>
                  <a:ea typeface="+mn-ea"/>
                  <a:cs typeface="+mn-cs"/>
                </a:rPr>
                <a:t>Tay </a:t>
              </a:r>
              <a:r>
                <a:rPr kumimoji="0" lang="en-US" sz="6600" b="1" i="0" u="none" strike="noStrike" kern="1200" cap="none" spc="0" normalizeH="0" baseline="0" noProof="0" dirty="0" err="1">
                  <a:ln>
                    <a:noFill/>
                  </a:ln>
                  <a:solidFill>
                    <a:srgbClr val="0070C0"/>
                  </a:solidFill>
                  <a:effectLst/>
                  <a:uLnTx/>
                  <a:uFillTx/>
                  <a:latin typeface="UTM Duepuntozero" panose="02040603050506020204" pitchFamily="18" charset="0"/>
                  <a:ea typeface="+mn-ea"/>
                  <a:cs typeface="+mn-cs"/>
                </a:rPr>
                <a:t>dò</a:t>
              </a:r>
              <a:endParaRPr kumimoji="0" lang="en-US" sz="6600" b="1" i="0" u="none" strike="noStrike" kern="1200" cap="none" spc="0" normalizeH="0" baseline="0" noProof="0" dirty="0">
                <a:ln>
                  <a:noFill/>
                </a:ln>
                <a:solidFill>
                  <a:srgbClr val="0070C0"/>
                </a:solidFill>
                <a:effectLst/>
                <a:uLnTx/>
                <a:uFillTx/>
                <a:latin typeface="UTM Duepuntozero" panose="02040603050506020204" pitchFamily="18" charset="0"/>
                <a:ea typeface="+mn-ea"/>
                <a:cs typeface="+mn-cs"/>
              </a:endParaRPr>
            </a:p>
          </p:txBody>
        </p:sp>
        <p:pic>
          <p:nvPicPr>
            <p:cNvPr id="39" name="Picture 38">
              <a:extLst>
                <a:ext uri="{FF2B5EF4-FFF2-40B4-BE49-F238E27FC236}">
                  <a16:creationId xmlns:a16="http://schemas.microsoft.com/office/drawing/2014/main" id="{AB6E6D9D-05D2-C6F7-FC2A-07053E911FBC}"/>
                </a:ext>
              </a:extLst>
            </p:cNvPr>
            <p:cNvPicPr>
              <a:picLocks noChangeAspect="1"/>
            </p:cNvPicPr>
            <p:nvPr/>
          </p:nvPicPr>
          <p:blipFill>
            <a:blip r:embed="rId9"/>
            <a:stretch>
              <a:fillRect/>
            </a:stretch>
          </p:blipFill>
          <p:spPr>
            <a:xfrm>
              <a:off x="8110962" y="1828720"/>
              <a:ext cx="1023707" cy="1023707"/>
            </a:xfrm>
            <a:prstGeom prst="rect">
              <a:avLst/>
            </a:prstGeom>
          </p:spPr>
        </p:pic>
      </p:grpSp>
      <p:pic>
        <p:nvPicPr>
          <p:cNvPr id="2" name="Picture 1">
            <a:extLst>
              <a:ext uri="{FF2B5EF4-FFF2-40B4-BE49-F238E27FC236}">
                <a16:creationId xmlns:a16="http://schemas.microsoft.com/office/drawing/2014/main" id="{79F8EBB8-14C7-DCE7-7156-AFEBCF385D7E}"/>
              </a:ext>
            </a:extLst>
          </p:cNvPr>
          <p:cNvPicPr>
            <a:picLocks noChangeAspect="1"/>
          </p:cNvPicPr>
          <p:nvPr/>
        </p:nvPicPr>
        <p:blipFill>
          <a:blip r:embed="rId10"/>
          <a:stretch>
            <a:fillRect/>
          </a:stretch>
        </p:blipFill>
        <p:spPr>
          <a:xfrm>
            <a:off x="4369505" y="347886"/>
            <a:ext cx="6578154" cy="1115665"/>
          </a:xfrm>
          <a:prstGeom prst="rect">
            <a:avLst/>
          </a:prstGeom>
        </p:spPr>
      </p:pic>
    </p:spTree>
    <p:extLst>
      <p:ext uri="{BB962C8B-B14F-4D97-AF65-F5344CB8AC3E}">
        <p14:creationId xmlns:p14="http://schemas.microsoft.com/office/powerpoint/2010/main" val="722438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66000">
                                          <p:cBhvr additive="base">
                                            <p:cTn id="7"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14:bounceEnd="66000">
                                          <p:cBhvr additive="base">
                                            <p:cTn id="12"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14:bounceEnd="66000">
                                          <p:cBhvr additive="base">
                                            <p:cTn id="17" dur="1000" fill="hold"/>
                                            <p:tgtEl>
                                              <p:spTgt spid="36"/>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ppt_x"/>
                                              </p:val>
                                            </p:tav>
                                            <p:tav tm="100000">
                                              <p:val>
                                                <p:strVal val="#ppt_x"/>
                                              </p:val>
                                            </p:tav>
                                          </p:tavLst>
                                        </p:anim>
                                        <p:anim calcmode="lin" valueType="num">
                                          <p:cBhvr additive="base">
                                            <p:cTn id="13" dur="10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1000" fill="hold"/>
                                            <p:tgtEl>
                                              <p:spTgt spid="36"/>
                                            </p:tgtEl>
                                            <p:attrNameLst>
                                              <p:attrName>ppt_x</p:attrName>
                                            </p:attrNameLst>
                                          </p:cBhvr>
                                          <p:tavLst>
                                            <p:tav tm="0">
                                              <p:val>
                                                <p:strVal val="#ppt_x"/>
                                              </p:val>
                                            </p:tav>
                                            <p:tav tm="100000">
                                              <p:val>
                                                <p:strVal val="#ppt_x"/>
                                              </p:val>
                                            </p:tav>
                                          </p:tavLst>
                                        </p:anim>
                                        <p:anim calcmode="lin" valueType="num">
                                          <p:cBhvr additive="base">
                                            <p:cTn id="1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54A94564-20A3-B233-D9E5-78553C51C0CA}"/>
              </a:ext>
            </a:extLst>
          </p:cNvPr>
          <p:cNvSpPr/>
          <p:nvPr/>
        </p:nvSpPr>
        <p:spPr>
          <a:xfrm>
            <a:off x="191146" y="108488"/>
            <a:ext cx="11809708" cy="6641024"/>
          </a:xfrm>
          <a:prstGeom prst="roundRect">
            <a:avLst>
              <a:gd name="adj" fmla="val 9993"/>
            </a:avLst>
          </a:prstGeom>
          <a:solidFill>
            <a:schemeClr val="bg1">
              <a:alpha val="78000"/>
            </a:schemeClr>
          </a:solidFill>
          <a:ln w="190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63A7C41A-5C3A-A913-461B-BE2B8C0C2468}"/>
              </a:ext>
            </a:extLst>
          </p:cNvPr>
          <p:cNvSpPr/>
          <p:nvPr/>
        </p:nvSpPr>
        <p:spPr>
          <a:xfrm>
            <a:off x="1" y="749508"/>
            <a:ext cx="12192000" cy="830997"/>
          </a:xfrm>
          <a:prstGeom prst="rect">
            <a:avLst/>
          </a:prstGeom>
          <a:solidFill>
            <a:srgbClr val="FEE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813E715C-898F-49F5-895C-C0ABA3068944}"/>
              </a:ext>
            </a:extLst>
          </p:cNvPr>
          <p:cNvSpPr txBox="1"/>
          <p:nvPr/>
        </p:nvSpPr>
        <p:spPr>
          <a:xfrm>
            <a:off x="1431008" y="749508"/>
            <a:ext cx="9841425" cy="830997"/>
          </a:xfrm>
          <a:prstGeom prst="rect">
            <a:avLst/>
          </a:prstGeom>
          <a:noFill/>
        </p:spPr>
        <p:txBody>
          <a:bodyPr wrap="square" rtlCol="0">
            <a:spAutoFit/>
          </a:bodyPr>
          <a:lstStyle/>
          <a:p>
            <a:r>
              <a:rPr lang="en-US" sz="4800">
                <a:ln w="190500">
                  <a:solidFill>
                    <a:schemeClr val="bg1"/>
                  </a:solidFill>
                </a:ln>
                <a:solidFill>
                  <a:schemeClr val="bg1"/>
                </a:solidFill>
                <a:latin typeface="Cambria" panose="02040503050406030204" pitchFamily="18" charset="0"/>
                <a:ea typeface="Cambria" panose="02040503050406030204" pitchFamily="18" charset="0"/>
                <a:cs typeface="LNTH-LuoLuoNotangYuanTi 1" pitchFamily="2" charset="-128"/>
              </a:rPr>
              <a:t>Bài tập đọc được chia làm mấy đoạn</a:t>
            </a:r>
          </a:p>
        </p:txBody>
      </p:sp>
      <p:sp>
        <p:nvSpPr>
          <p:cNvPr id="8" name="TextBox 7">
            <a:extLst>
              <a:ext uri="{FF2B5EF4-FFF2-40B4-BE49-F238E27FC236}">
                <a16:creationId xmlns:a16="http://schemas.microsoft.com/office/drawing/2014/main" id="{DBE66C0D-02F8-A28D-1AAA-B73111E70865}"/>
              </a:ext>
            </a:extLst>
          </p:cNvPr>
          <p:cNvSpPr txBox="1"/>
          <p:nvPr/>
        </p:nvSpPr>
        <p:spPr>
          <a:xfrm>
            <a:off x="1546622" y="728488"/>
            <a:ext cx="9722393" cy="769441"/>
          </a:xfrm>
          <a:prstGeom prst="rect">
            <a:avLst/>
          </a:prstGeom>
          <a:noFill/>
        </p:spPr>
        <p:txBody>
          <a:bodyPr wrap="square" rtlCol="0">
            <a:spAutoFit/>
          </a:bodyPr>
          <a:lstStyle/>
          <a:p>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Bài</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tập</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đọc</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được</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chia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làm</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mấy</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đoạn</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a:t>
            </a:r>
          </a:p>
        </p:txBody>
      </p:sp>
      <p:cxnSp>
        <p:nvCxnSpPr>
          <p:cNvPr id="9" name="Straight Connector 8">
            <a:extLst>
              <a:ext uri="{FF2B5EF4-FFF2-40B4-BE49-F238E27FC236}">
                <a16:creationId xmlns:a16="http://schemas.microsoft.com/office/drawing/2014/main" id="{C85A923E-9B3B-5E71-DE81-5D706C57A3E1}"/>
              </a:ext>
            </a:extLst>
          </p:cNvPr>
          <p:cNvCxnSpPr/>
          <p:nvPr/>
        </p:nvCxnSpPr>
        <p:spPr>
          <a:xfrm>
            <a:off x="0" y="6445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825F5CA7-0717-692A-8D98-93A8D4547368}"/>
              </a:ext>
            </a:extLst>
          </p:cNvPr>
          <p:cNvCxnSpPr/>
          <p:nvPr/>
        </p:nvCxnSpPr>
        <p:spPr>
          <a:xfrm>
            <a:off x="-57463" y="17113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Arrow: Chevron 11">
            <a:extLst>
              <a:ext uri="{FF2B5EF4-FFF2-40B4-BE49-F238E27FC236}">
                <a16:creationId xmlns:a16="http://schemas.microsoft.com/office/drawing/2014/main" id="{5792DA67-D26B-51EF-CD09-D62C0741D24F}"/>
              </a:ext>
            </a:extLst>
          </p:cNvPr>
          <p:cNvSpPr/>
          <p:nvPr/>
        </p:nvSpPr>
        <p:spPr>
          <a:xfrm rot="10800000" flipH="1">
            <a:off x="10287677" y="542144"/>
            <a:ext cx="1274164" cy="1244176"/>
          </a:xfrm>
          <a:prstGeom prst="chevron">
            <a:avLst>
              <a:gd name="adj" fmla="val 8012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sp>
        <p:nvSpPr>
          <p:cNvPr id="13" name="Arrow: Chevron 12">
            <a:extLst>
              <a:ext uri="{FF2B5EF4-FFF2-40B4-BE49-F238E27FC236}">
                <a16:creationId xmlns:a16="http://schemas.microsoft.com/office/drawing/2014/main" id="{B46D6E31-3376-6B83-3D46-65B410CE6676}"/>
              </a:ext>
            </a:extLst>
          </p:cNvPr>
          <p:cNvSpPr/>
          <p:nvPr/>
        </p:nvSpPr>
        <p:spPr>
          <a:xfrm rot="10800000" flipH="1">
            <a:off x="10899903" y="542144"/>
            <a:ext cx="1274164" cy="1244176"/>
          </a:xfrm>
          <a:prstGeom prst="chevron">
            <a:avLst>
              <a:gd name="adj" fmla="val 789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CE65AD40-BF89-172B-C104-833DD9D4834B}"/>
              </a:ext>
            </a:extLst>
          </p:cNvPr>
          <p:cNvGrpSpPr/>
          <p:nvPr/>
        </p:nvGrpSpPr>
        <p:grpSpPr>
          <a:xfrm>
            <a:off x="3232196" y="1738342"/>
            <a:ext cx="8877612" cy="963418"/>
            <a:chOff x="3371850" y="2328463"/>
            <a:chExt cx="8877612" cy="963418"/>
          </a:xfrm>
        </p:grpSpPr>
        <p:sp>
          <p:nvSpPr>
            <p:cNvPr id="15" name="Rectangle: Rounded Corners 14">
              <a:extLst>
                <a:ext uri="{FF2B5EF4-FFF2-40B4-BE49-F238E27FC236}">
                  <a16:creationId xmlns:a16="http://schemas.microsoft.com/office/drawing/2014/main" id="{9F8EF0DC-03DC-5240-D5A3-4EBBD19837C9}"/>
                </a:ext>
              </a:extLst>
            </p:cNvPr>
            <p:cNvSpPr/>
            <p:nvPr/>
          </p:nvSpPr>
          <p:spPr>
            <a:xfrm>
              <a:off x="3371850" y="232846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1A5B6643-2F53-3718-44FF-16CFB8B54B86}"/>
                </a:ext>
              </a:extLst>
            </p:cNvPr>
            <p:cNvSpPr txBox="1"/>
            <p:nvPr/>
          </p:nvSpPr>
          <p:spPr>
            <a:xfrm>
              <a:off x="3611262" y="2510403"/>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1: Từ đầu đến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kể</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cha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nghe</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95ECAF6D-E395-DBAF-EE6E-459222A0AE91}"/>
              </a:ext>
            </a:extLst>
          </p:cNvPr>
          <p:cNvGrpSpPr/>
          <p:nvPr/>
        </p:nvGrpSpPr>
        <p:grpSpPr>
          <a:xfrm>
            <a:off x="3252144" y="2936048"/>
            <a:ext cx="8877612" cy="963418"/>
            <a:chOff x="3371850" y="3848047"/>
            <a:chExt cx="8877612" cy="963418"/>
          </a:xfrm>
        </p:grpSpPr>
        <p:sp>
          <p:nvSpPr>
            <p:cNvPr id="18" name="Rectangle: Rounded Corners 17">
              <a:extLst>
                <a:ext uri="{FF2B5EF4-FFF2-40B4-BE49-F238E27FC236}">
                  <a16:creationId xmlns:a16="http://schemas.microsoft.com/office/drawing/2014/main" id="{F8EEFF06-868D-A50B-6EDF-1ED61B2CC35D}"/>
                </a:ext>
              </a:extLst>
            </p:cNvPr>
            <p:cNvSpPr/>
            <p:nvPr/>
          </p:nvSpPr>
          <p:spPr>
            <a:xfrm>
              <a:off x="3371850" y="3848047"/>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BE79362E-2F00-9BA9-2840-7B41C6A82907}"/>
                </a:ext>
              </a:extLst>
            </p:cNvPr>
            <p:cNvSpPr txBox="1"/>
            <p:nvPr/>
          </p:nvSpPr>
          <p:spPr>
            <a:xfrm>
              <a:off x="3611262" y="404953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2: Tiếp theo đến “</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sao</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chổi</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ED5640E3-5BF1-2452-C44C-B5C8288A523E}"/>
              </a:ext>
            </a:extLst>
          </p:cNvPr>
          <p:cNvGrpSpPr/>
          <p:nvPr/>
        </p:nvGrpSpPr>
        <p:grpSpPr>
          <a:xfrm>
            <a:off x="3314388" y="5352438"/>
            <a:ext cx="8877612" cy="963418"/>
            <a:chOff x="3371850" y="5334533"/>
            <a:chExt cx="8877612" cy="963418"/>
          </a:xfrm>
        </p:grpSpPr>
        <p:sp>
          <p:nvSpPr>
            <p:cNvPr id="21" name="Rectangle: Rounded Corners 20">
              <a:extLst>
                <a:ext uri="{FF2B5EF4-FFF2-40B4-BE49-F238E27FC236}">
                  <a16:creationId xmlns:a16="http://schemas.microsoft.com/office/drawing/2014/main" id="{20D289C7-CD57-996B-F8E2-64E28A04B666}"/>
                </a:ext>
              </a:extLst>
            </p:cNvPr>
            <p:cNvSpPr/>
            <p:nvPr/>
          </p:nvSpPr>
          <p:spPr>
            <a:xfrm>
              <a:off x="3371850" y="533453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3584A3A8-4608-CAF8-25C4-59FAEFAEF14F}"/>
                </a:ext>
              </a:extLst>
            </p:cNvPr>
            <p:cNvSpPr txBox="1"/>
            <p:nvPr/>
          </p:nvSpPr>
          <p:spPr>
            <a:xfrm>
              <a:off x="3611262" y="5536023"/>
              <a:ext cx="8638200" cy="643894"/>
            </a:xfrm>
            <a:prstGeom prst="rect">
              <a:avLst/>
            </a:prstGeom>
            <a:noFill/>
          </p:spPr>
          <p:txBody>
            <a:bodyPr wrap="square" rtlCol="0">
              <a:spAutoFit/>
            </a:bodyPr>
            <a:lstStyle/>
            <a:p>
              <a:pPr marL="0" marR="0" algn="just">
                <a:lnSpc>
                  <a:spcPct val="120000"/>
                </a:lnSpc>
                <a:spcBef>
                  <a:spcPts val="0"/>
                </a:spcBef>
                <a:spcAft>
                  <a:spcPts val="0"/>
                </a:spcAft>
              </a:pPr>
              <a:r>
                <a:rPr lang="en-US" sz="3200" dirty="0" err="1">
                  <a:effectLst/>
                  <a:latin typeface="Cambria" panose="02040503050406030204" pitchFamily="18" charset="0"/>
                  <a:ea typeface="Cambria" panose="02040503050406030204" pitchFamily="18" charset="0"/>
                </a:rPr>
                <a:t>Đoạn</a:t>
              </a:r>
              <a:r>
                <a:rPr lang="en-US" sz="3200" dirty="0">
                  <a:effectLst/>
                  <a:latin typeface="Cambria" panose="02040503050406030204" pitchFamily="18" charset="0"/>
                  <a:ea typeface="Cambria" panose="02040503050406030204" pitchFamily="18" charset="0"/>
                </a:rPr>
                <a:t> 4: </a:t>
              </a:r>
              <a:r>
                <a:rPr lang="en-US" sz="3200" dirty="0" err="1">
                  <a:effectLst/>
                  <a:latin typeface="Cambria" panose="02040503050406030204" pitchFamily="18" charset="0"/>
                  <a:ea typeface="Cambria" panose="02040503050406030204" pitchFamily="18" charset="0"/>
                </a:rPr>
                <a:t>Phần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còn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lại</a:t>
              </a:r>
              <a:r>
                <a:rPr lang="en-US" sz="3200" dirty="0">
                  <a:effectLst/>
                  <a:latin typeface="Cambria" panose="02040503050406030204" pitchFamily="18" charset="0"/>
                  <a:ea typeface="Cambria" panose="02040503050406030204" pitchFamily="18" charset="0"/>
                </a:rPr>
                <a:t>.</a:t>
              </a:r>
            </a:p>
          </p:txBody>
        </p:sp>
      </p:grpSp>
      <p:pic>
        <p:nvPicPr>
          <p:cNvPr id="23" name="Picture 22">
            <a:extLst>
              <a:ext uri="{FF2B5EF4-FFF2-40B4-BE49-F238E27FC236}">
                <a16:creationId xmlns:a16="http://schemas.microsoft.com/office/drawing/2014/main" id="{92B758DC-C36D-5D3B-E54F-D81BE45345C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5046" y1="20380" x2="47706" y2="26074"/>
                      </a14:backgroundRemoval>
                    </a14:imgEffect>
                  </a14:imgLayer>
                </a14:imgProps>
              </a:ext>
              <a:ext uri="{28A0092B-C50C-407E-A947-70E740481C1C}">
                <a14:useLocalDpi xmlns:a14="http://schemas.microsoft.com/office/drawing/2010/main" val="0"/>
              </a:ext>
            </a:extLst>
          </a:blip>
          <a:srcRect/>
          <a:stretch>
            <a:fillRect/>
          </a:stretch>
        </p:blipFill>
        <p:spPr bwMode="auto">
          <a:xfrm>
            <a:off x="36242" y="2165729"/>
            <a:ext cx="3335608" cy="510624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FC10DF49-D401-34D9-20C5-6C2FEC5C6862}"/>
              </a:ext>
            </a:extLst>
          </p:cNvPr>
          <p:cNvGrpSpPr/>
          <p:nvPr/>
        </p:nvGrpSpPr>
        <p:grpSpPr>
          <a:xfrm>
            <a:off x="3252144" y="4237144"/>
            <a:ext cx="8877612" cy="963418"/>
            <a:chOff x="3371850" y="3848047"/>
            <a:chExt cx="8877612" cy="963418"/>
          </a:xfrm>
        </p:grpSpPr>
        <p:sp>
          <p:nvSpPr>
            <p:cNvPr id="26" name="Rectangle: Rounded Corners 25">
              <a:extLst>
                <a:ext uri="{FF2B5EF4-FFF2-40B4-BE49-F238E27FC236}">
                  <a16:creationId xmlns:a16="http://schemas.microsoft.com/office/drawing/2014/main" id="{0211A1EF-7190-5CA7-647E-9E0267F2381E}"/>
                </a:ext>
              </a:extLst>
            </p:cNvPr>
            <p:cNvSpPr/>
            <p:nvPr/>
          </p:nvSpPr>
          <p:spPr>
            <a:xfrm>
              <a:off x="3371850" y="3848047"/>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7DC9D312-BD00-E67F-101F-F7EA6088EC72}"/>
                </a:ext>
              </a:extLst>
            </p:cNvPr>
            <p:cNvSpPr txBox="1"/>
            <p:nvPr/>
          </p:nvSpPr>
          <p:spPr>
            <a:xfrm>
              <a:off x="3611262" y="404953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3: Tiếp theo đến “</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giúp</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thỏa</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nguyện</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209495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54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decel="5400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decel="5400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6" decel="5400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32" presetClass="emph" presetSubtype="0" repeatCount="indefinite" fill="hold" nodeType="withEffect">
                                  <p:stCondLst>
                                    <p:cond delay="0"/>
                                  </p:stCondLst>
                                  <p:childTnLst>
                                    <p:animRot by="120000">
                                      <p:cBhvr>
                                        <p:cTn id="28" dur="100" fill="hold">
                                          <p:stCondLst>
                                            <p:cond delay="0"/>
                                          </p:stCondLst>
                                        </p:cTn>
                                        <p:tgtEl>
                                          <p:spTgt spid="23"/>
                                        </p:tgtEl>
                                        <p:attrNameLst>
                                          <p:attrName>r</p:attrName>
                                        </p:attrNameLst>
                                      </p:cBhvr>
                                    </p:animRot>
                                    <p:animRot by="-240000">
                                      <p:cBhvr>
                                        <p:cTn id="29" dur="200" fill="hold">
                                          <p:stCondLst>
                                            <p:cond delay="200"/>
                                          </p:stCondLst>
                                        </p:cTn>
                                        <p:tgtEl>
                                          <p:spTgt spid="23"/>
                                        </p:tgtEl>
                                        <p:attrNameLst>
                                          <p:attrName>r</p:attrName>
                                        </p:attrNameLst>
                                      </p:cBhvr>
                                    </p:animRot>
                                    <p:animRot by="240000">
                                      <p:cBhvr>
                                        <p:cTn id="30" dur="200" fill="hold">
                                          <p:stCondLst>
                                            <p:cond delay="400"/>
                                          </p:stCondLst>
                                        </p:cTn>
                                        <p:tgtEl>
                                          <p:spTgt spid="23"/>
                                        </p:tgtEl>
                                        <p:attrNameLst>
                                          <p:attrName>r</p:attrName>
                                        </p:attrNameLst>
                                      </p:cBhvr>
                                    </p:animRot>
                                    <p:animRot by="-240000">
                                      <p:cBhvr>
                                        <p:cTn id="31" dur="200" fill="hold">
                                          <p:stCondLst>
                                            <p:cond delay="600"/>
                                          </p:stCondLst>
                                        </p:cTn>
                                        <p:tgtEl>
                                          <p:spTgt spid="23"/>
                                        </p:tgtEl>
                                        <p:attrNameLst>
                                          <p:attrName>r</p:attrName>
                                        </p:attrNameLst>
                                      </p:cBhvr>
                                    </p:animRot>
                                    <p:animRot by="120000">
                                      <p:cBhvr>
                                        <p:cTn id="32"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86288" y="3532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26" name="Group 25">
            <a:extLst>
              <a:ext uri="{FF2B5EF4-FFF2-40B4-BE49-F238E27FC236}">
                <a16:creationId xmlns:a16="http://schemas.microsoft.com/office/drawing/2014/main" id="{3D4F880D-5093-4E42-9D71-A4534FADCF9D}"/>
              </a:ext>
            </a:extLst>
          </p:cNvPr>
          <p:cNvGrpSpPr/>
          <p:nvPr/>
        </p:nvGrpSpPr>
        <p:grpSpPr>
          <a:xfrm>
            <a:off x="802888" y="1702738"/>
            <a:ext cx="4354397" cy="1564569"/>
            <a:chOff x="1416400" y="2071911"/>
            <a:chExt cx="6024254" cy="1352051"/>
          </a:xfrm>
        </p:grpSpPr>
        <p:sp>
          <p:nvSpPr>
            <p:cNvPr id="27" name="Rectangle: Rounded Corners 26">
              <a:extLst>
                <a:ext uri="{FF2B5EF4-FFF2-40B4-BE49-F238E27FC236}">
                  <a16:creationId xmlns:a16="http://schemas.microsoft.com/office/drawing/2014/main" id="{49399134-0AAB-4486-A189-5A14C5E2E0D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99E122B0-9D4F-4C02-B74E-A70A98A29C86}"/>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3" name="Picture 7">
              <a:extLst>
                <a:ext uri="{FF2B5EF4-FFF2-40B4-BE49-F238E27FC236}">
                  <a16:creationId xmlns:a16="http://schemas.microsoft.com/office/drawing/2014/main" id="{5A9714E0-A505-4BC3-89C2-964310E9C9A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7429" y="2684543"/>
              <a:ext cx="1723225" cy="739419"/>
            </a:xfrm>
            <a:prstGeom prst="rect">
              <a:avLst/>
            </a:prstGeom>
          </p:spPr>
        </p:pic>
        <p:sp>
          <p:nvSpPr>
            <p:cNvPr id="34" name="TextBox 33">
              <a:extLst>
                <a:ext uri="{FF2B5EF4-FFF2-40B4-BE49-F238E27FC236}">
                  <a16:creationId xmlns:a16="http://schemas.microsoft.com/office/drawing/2014/main" id="{BFF6028D-C98B-4B48-BB58-C6A50890CD60}"/>
                </a:ext>
              </a:extLst>
            </p:cNvPr>
            <p:cNvSpPr txBox="1"/>
            <p:nvPr/>
          </p:nvSpPr>
          <p:spPr>
            <a:xfrm>
              <a:off x="1764422" y="2298435"/>
              <a:ext cx="5213777" cy="664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FF0000"/>
                  </a:solidFill>
                  <a:effectLst/>
                  <a:latin typeface="Cambria" panose="02040503050406030204" pitchFamily="18" charset="0"/>
                  <a:ea typeface="Cambria" panose="02040503050406030204" pitchFamily="18" charset="0"/>
                </a:rPr>
                <a:t>An-</a:t>
              </a:r>
              <a:r>
                <a:rPr lang="en-US" sz="4400" b="1" dirty="0" err="1">
                  <a:solidFill>
                    <a:srgbClr val="FF0000"/>
                  </a:solidFill>
                  <a:effectLst/>
                  <a:latin typeface="Cambria" panose="02040503050406030204" pitchFamily="18" charset="0"/>
                  <a:ea typeface="Cambria" panose="02040503050406030204" pitchFamily="18" charset="0"/>
                </a:rPr>
                <a:t>đéc</a:t>
              </a:r>
              <a:r>
                <a:rPr lang="en-US" sz="4400" b="1" dirty="0">
                  <a:solidFill>
                    <a:srgbClr val="FF0000"/>
                  </a:solidFill>
                  <a:effectLst/>
                  <a:latin typeface="Cambria" panose="02040503050406030204" pitchFamily="18" charset="0"/>
                  <a:ea typeface="Cambria" panose="02040503050406030204" pitchFamily="18" charset="0"/>
                </a:rPr>
                <a:t>-xen</a:t>
              </a:r>
              <a:endParaRPr kumimoji="0" lang="en-US" sz="88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38" name="Group 37">
            <a:extLst>
              <a:ext uri="{FF2B5EF4-FFF2-40B4-BE49-F238E27FC236}">
                <a16:creationId xmlns:a16="http://schemas.microsoft.com/office/drawing/2014/main" id="{D5E7557A-519D-4A5F-ACB4-06815C7D98BD}"/>
              </a:ext>
            </a:extLst>
          </p:cNvPr>
          <p:cNvGrpSpPr/>
          <p:nvPr/>
        </p:nvGrpSpPr>
        <p:grpSpPr>
          <a:xfrm>
            <a:off x="5638800" y="1680437"/>
            <a:ext cx="3371385" cy="1586872"/>
            <a:chOff x="391798" y="3180427"/>
            <a:chExt cx="4973823" cy="1935421"/>
          </a:xfrm>
        </p:grpSpPr>
        <p:sp>
          <p:nvSpPr>
            <p:cNvPr id="40" name="Rectangle: Rounded Corners 39">
              <a:extLst>
                <a:ext uri="{FF2B5EF4-FFF2-40B4-BE49-F238E27FC236}">
                  <a16:creationId xmlns:a16="http://schemas.microsoft.com/office/drawing/2014/main" id="{B303B58D-D861-4E2D-A54F-DEE710F0462C}"/>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E70B4CB3-D0BF-47B1-A748-0468DB31E371}"/>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42" name="Picture 32">
              <a:extLst>
                <a:ext uri="{FF2B5EF4-FFF2-40B4-BE49-F238E27FC236}">
                  <a16:creationId xmlns:a16="http://schemas.microsoft.com/office/drawing/2014/main" id="{5CA6AC05-7AE7-4C3D-9025-BDE65220B96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43" name="TextBox 42">
              <a:extLst>
                <a:ext uri="{FF2B5EF4-FFF2-40B4-BE49-F238E27FC236}">
                  <a16:creationId xmlns:a16="http://schemas.microsoft.com/office/drawing/2014/main" id="{C3F2566D-EEE4-4412-A001-E604A0CD9FBF}"/>
                </a:ext>
              </a:extLst>
            </p:cNvPr>
            <p:cNvSpPr txBox="1"/>
            <p:nvPr/>
          </p:nvSpPr>
          <p:spPr>
            <a:xfrm>
              <a:off x="391798" y="3476124"/>
              <a:ext cx="4427727" cy="10135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srgbClr val="FF0000"/>
                  </a:solidFill>
                  <a:latin typeface="Cambria" panose="02040503050406030204" pitchFamily="18" charset="0"/>
                  <a:ea typeface="Cambria" panose="02040503050406030204" pitchFamily="18" charset="0"/>
                </a:rPr>
                <a:t>rối</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gỗ</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49" name="Group 48">
            <a:extLst>
              <a:ext uri="{FF2B5EF4-FFF2-40B4-BE49-F238E27FC236}">
                <a16:creationId xmlns:a16="http://schemas.microsoft.com/office/drawing/2014/main" id="{BC3997BF-D4D4-4201-85AB-EEF32B3C4131}"/>
              </a:ext>
            </a:extLst>
          </p:cNvPr>
          <p:cNvGrpSpPr/>
          <p:nvPr/>
        </p:nvGrpSpPr>
        <p:grpSpPr>
          <a:xfrm>
            <a:off x="1244211" y="3751603"/>
            <a:ext cx="4969222" cy="1935421"/>
            <a:chOff x="396399" y="3180427"/>
            <a:chExt cx="4969222" cy="1935421"/>
          </a:xfrm>
        </p:grpSpPr>
        <p:sp>
          <p:nvSpPr>
            <p:cNvPr id="50" name="Rectangle: Rounded Corners 49">
              <a:extLst>
                <a:ext uri="{FF2B5EF4-FFF2-40B4-BE49-F238E27FC236}">
                  <a16:creationId xmlns:a16="http://schemas.microsoft.com/office/drawing/2014/main" id="{C2B8D70E-FB94-4151-A38B-0F0285301EDC}"/>
                </a:ext>
              </a:extLst>
            </p:cNvPr>
            <p:cNvSpPr/>
            <p:nvPr/>
          </p:nvSpPr>
          <p:spPr>
            <a:xfrm>
              <a:off x="606211" y="3180427"/>
              <a:ext cx="4348499" cy="1507986"/>
            </a:xfrm>
            <a:prstGeom prst="roundRect">
              <a:avLst/>
            </a:prstGeom>
            <a:noFill/>
            <a:ln w="28575">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1" name="Rectangle: Rounded Corners 50">
              <a:extLst>
                <a:ext uri="{FF2B5EF4-FFF2-40B4-BE49-F238E27FC236}">
                  <a16:creationId xmlns:a16="http://schemas.microsoft.com/office/drawing/2014/main" id="{DAB4881C-3330-4537-9494-66D16315F2D9}"/>
                </a:ext>
              </a:extLst>
            </p:cNvPr>
            <p:cNvSpPr/>
            <p:nvPr/>
          </p:nvSpPr>
          <p:spPr>
            <a:xfrm>
              <a:off x="430442" y="3352470"/>
              <a:ext cx="4393684" cy="1370199"/>
            </a:xfrm>
            <a:prstGeom prst="roundRect">
              <a:avLst/>
            </a:prstGeom>
            <a:solidFill>
              <a:schemeClr val="bg1"/>
            </a:solidFill>
            <a:ln w="28575">
              <a:solidFill>
                <a:srgbClr val="FF33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52" name="Picture 32">
              <a:extLst>
                <a:ext uri="{FF2B5EF4-FFF2-40B4-BE49-F238E27FC236}">
                  <a16:creationId xmlns:a16="http://schemas.microsoft.com/office/drawing/2014/main" id="{312CF7F7-E164-4098-AA7A-7DE6DCAF94B8}"/>
                </a:ext>
              </a:extLst>
            </p:cNvPr>
            <p:cNvPicPr>
              <a:picLocks noChangeAspect="1"/>
            </p:cNvPicPr>
            <p:nvPr/>
          </p:nvPicPr>
          <p:blipFill>
            <a:blip r:embed="rId6" cstate="hq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53" name="TextBox 52">
              <a:extLst>
                <a:ext uri="{FF2B5EF4-FFF2-40B4-BE49-F238E27FC236}">
                  <a16:creationId xmlns:a16="http://schemas.microsoft.com/office/drawing/2014/main" id="{529BE783-30E6-4D47-B408-C0616B6EDC53}"/>
                </a:ext>
              </a:extLst>
            </p:cNvPr>
            <p:cNvSpPr txBox="1"/>
            <p:nvPr/>
          </p:nvSpPr>
          <p:spPr>
            <a:xfrm>
              <a:off x="396399" y="3476124"/>
              <a:ext cx="44277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400" b="1" dirty="0">
                  <a:solidFill>
                    <a:srgbClr val="008000"/>
                  </a:solidFill>
                  <a:latin typeface="Cambria" panose="02040503050406030204" pitchFamily="18" charset="0"/>
                  <a:ea typeface="Cambria" panose="02040503050406030204" pitchFamily="18" charset="0"/>
                </a:rPr>
                <a:t>Cô-pen-ha-ghen</a:t>
              </a:r>
              <a:endParaRPr kumimoji="0" lang="en-US"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endParaRPr>
            </a:p>
          </p:txBody>
        </p:sp>
      </p:grpSp>
      <p:grpSp>
        <p:nvGrpSpPr>
          <p:cNvPr id="2" name="Group 1">
            <a:extLst>
              <a:ext uri="{FF2B5EF4-FFF2-40B4-BE49-F238E27FC236}">
                <a16:creationId xmlns:a16="http://schemas.microsoft.com/office/drawing/2014/main" id="{A0B1E9CB-A0D0-B597-2DB5-3E0A70818376}"/>
              </a:ext>
            </a:extLst>
          </p:cNvPr>
          <p:cNvGrpSpPr/>
          <p:nvPr/>
        </p:nvGrpSpPr>
        <p:grpSpPr>
          <a:xfrm>
            <a:off x="6991815" y="3921831"/>
            <a:ext cx="4354397" cy="1564569"/>
            <a:chOff x="1416400" y="2071911"/>
            <a:chExt cx="6024254" cy="1352051"/>
          </a:xfrm>
        </p:grpSpPr>
        <p:sp>
          <p:nvSpPr>
            <p:cNvPr id="3" name="Rectangle: Rounded Corners 2">
              <a:extLst>
                <a:ext uri="{FF2B5EF4-FFF2-40B4-BE49-F238E27FC236}">
                  <a16:creationId xmlns:a16="http://schemas.microsoft.com/office/drawing/2014/main" id="{5C658993-FEF2-D339-4D99-AEDB18DEFFF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D1BD9F69-2E12-D108-5241-304242115FAD}"/>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F717302C-BC60-FF85-B974-9C5E5B54944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7429" y="2684543"/>
              <a:ext cx="1723225" cy="739419"/>
            </a:xfrm>
            <a:prstGeom prst="rect">
              <a:avLst/>
            </a:prstGeom>
          </p:spPr>
        </p:pic>
        <p:sp>
          <p:nvSpPr>
            <p:cNvPr id="8" name="TextBox 7">
              <a:extLst>
                <a:ext uri="{FF2B5EF4-FFF2-40B4-BE49-F238E27FC236}">
                  <a16:creationId xmlns:a16="http://schemas.microsoft.com/office/drawing/2014/main" id="{E675B6E6-C82B-5914-F571-F2B18CB4E832}"/>
                </a:ext>
              </a:extLst>
            </p:cNvPr>
            <p:cNvSpPr txBox="1"/>
            <p:nvPr/>
          </p:nvSpPr>
          <p:spPr>
            <a:xfrm>
              <a:off x="1764422" y="2298435"/>
              <a:ext cx="5213777" cy="664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effectLst/>
                  <a:latin typeface="Cambria" panose="02040503050406030204" pitchFamily="18" charset="0"/>
                  <a:ea typeface="Cambria" panose="02040503050406030204" pitchFamily="18" charset="0"/>
                </a:rPr>
                <a:t>thoả</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nguyện</a:t>
              </a:r>
              <a:endParaRPr kumimoji="0" lang="en-US" sz="88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id="{9304B73B-5C69-E1A1-B6EE-0923AE30033C}"/>
              </a:ext>
            </a:extLst>
          </p:cNvPr>
          <p:cNvPicPr>
            <a:picLocks noChangeAspect="1"/>
          </p:cNvPicPr>
          <p:nvPr/>
        </p:nvPicPr>
        <p:blipFill>
          <a:blip r:embed="rId8"/>
          <a:stretch>
            <a:fillRect/>
          </a:stretch>
        </p:blipFill>
        <p:spPr>
          <a:xfrm>
            <a:off x="2424731" y="376343"/>
            <a:ext cx="8346147" cy="1109568"/>
          </a:xfrm>
          <a:prstGeom prst="rect">
            <a:avLst/>
          </a:prstGeom>
        </p:spPr>
      </p:pic>
    </p:spTree>
    <p:extLst>
      <p:ext uri="{BB962C8B-B14F-4D97-AF65-F5344CB8AC3E}">
        <p14:creationId xmlns:p14="http://schemas.microsoft.com/office/powerpoint/2010/main" val="73647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17EC548-DCD5-AE37-CEF1-A37CF96B06C6}"/>
              </a:ext>
            </a:extLst>
          </p:cNvPr>
          <p:cNvSpPr txBox="1"/>
          <p:nvPr/>
        </p:nvSpPr>
        <p:spPr>
          <a:xfrm>
            <a:off x="763595" y="2055132"/>
            <a:ext cx="10881466" cy="2123658"/>
          </a:xfrm>
          <a:prstGeom prst="rect">
            <a:avLst/>
          </a:prstGeom>
          <a:noFill/>
        </p:spPr>
        <p:txBody>
          <a:bodyPr wrap="square" rtlCol="0">
            <a:spAutoFit/>
          </a:bodyPr>
          <a:lstStyle/>
          <a:p>
            <a:pPr lvl="0" algn="just">
              <a:defRPr/>
            </a:pPr>
            <a:r>
              <a:rPr lang="vi-VN" sz="4400" dirty="0">
                <a:solidFill>
                  <a:srgbClr val="002060"/>
                </a:solidFill>
                <a:latin typeface="Calibri" panose="020F0502020204030204"/>
              </a:rPr>
              <a:t>Đọc cuốn sách,/ Quốc vương Đan Mạch/ rất thích thú,/ cho gọi An-đéc-xen đến/ và hỏi ông/có t</a:t>
            </a:r>
            <a:r>
              <a:rPr lang="en-US" sz="4400" dirty="0">
                <a:solidFill>
                  <a:srgbClr val="002060"/>
                </a:solidFill>
                <a:latin typeface="Calibri" panose="020F0502020204030204"/>
              </a:rPr>
              <a:t>â</a:t>
            </a:r>
            <a:r>
              <a:rPr lang="vi-VN" sz="4400" dirty="0">
                <a:solidFill>
                  <a:srgbClr val="002060"/>
                </a:solidFill>
                <a:latin typeface="Calibri" panose="020F0502020204030204"/>
              </a:rPr>
              <a:t>m nguyện gì;....//</a:t>
            </a:r>
          </a:p>
        </p:txBody>
      </p:sp>
      <p:pic>
        <p:nvPicPr>
          <p:cNvPr id="2" name="Picture 1">
            <a:extLst>
              <a:ext uri="{FF2B5EF4-FFF2-40B4-BE49-F238E27FC236}">
                <a16:creationId xmlns:a16="http://schemas.microsoft.com/office/drawing/2014/main" id="{6BFB66D0-EE31-4B2D-D095-61BE4DED2CB3}"/>
              </a:ext>
            </a:extLst>
          </p:cNvPr>
          <p:cNvPicPr>
            <a:picLocks noChangeAspect="1"/>
          </p:cNvPicPr>
          <p:nvPr/>
        </p:nvPicPr>
        <p:blipFill>
          <a:blip r:embed="rId4"/>
          <a:stretch>
            <a:fillRect/>
          </a:stretch>
        </p:blipFill>
        <p:spPr>
          <a:xfrm>
            <a:off x="2800476" y="658480"/>
            <a:ext cx="9534970" cy="835224"/>
          </a:xfrm>
          <a:prstGeom prst="rect">
            <a:avLst/>
          </a:prstGeom>
        </p:spPr>
      </p:pic>
    </p:spTree>
    <p:extLst>
      <p:ext uri="{BB962C8B-B14F-4D97-AF65-F5344CB8AC3E}">
        <p14:creationId xmlns:p14="http://schemas.microsoft.com/office/powerpoint/2010/main" val="1216001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a typeface="Cambria" panose="02040503050406030204" pitchFamily="18" charset="0"/>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2480675" y="251404"/>
            <a:ext cx="86275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prstClr val="black"/>
                  </a:solidFill>
                </a:ln>
                <a:solidFill>
                  <a:srgbClr val="00B0F0"/>
                </a:solidFill>
                <a:effectLst/>
                <a:uLnTx/>
                <a:uFillTx/>
                <a:ea typeface="Cambria" panose="02040503050406030204" pitchFamily="18" charset="0"/>
              </a:rPr>
              <a:t>LUYỆN ĐỌC TRONG NHÓM</a:t>
            </a:r>
          </a:p>
        </p:txBody>
      </p:sp>
      <p:grpSp>
        <p:nvGrpSpPr>
          <p:cNvPr id="6" name="Group 5">
            <a:extLst>
              <a:ext uri="{FF2B5EF4-FFF2-40B4-BE49-F238E27FC236}">
                <a16:creationId xmlns:a16="http://schemas.microsoft.com/office/drawing/2014/main" id="{A7CCA885-B813-3386-0A7F-5608A4FD6B8B}"/>
              </a:ext>
            </a:extLst>
          </p:cNvPr>
          <p:cNvGrpSpPr/>
          <p:nvPr/>
        </p:nvGrpSpPr>
        <p:grpSpPr>
          <a:xfrm>
            <a:off x="765533" y="1321421"/>
            <a:ext cx="5458898" cy="2748774"/>
            <a:chOff x="2975205" y="1255651"/>
            <a:chExt cx="5458898" cy="2748774"/>
          </a:xfrm>
        </p:grpSpPr>
        <p:sp>
          <p:nvSpPr>
            <p:cNvPr id="7" name="Rectangle: Rounded Corners 6">
              <a:extLst>
                <a:ext uri="{FF2B5EF4-FFF2-40B4-BE49-F238E27FC236}">
                  <a16:creationId xmlns:a16="http://schemas.microsoft.com/office/drawing/2014/main" id="{F6BAE547-2FE3-0068-500E-0DE6F5026A86}"/>
                </a:ext>
              </a:extLst>
            </p:cNvPr>
            <p:cNvSpPr/>
            <p:nvPr/>
          </p:nvSpPr>
          <p:spPr>
            <a:xfrm>
              <a:off x="2975205" y="1724298"/>
              <a:ext cx="5458898" cy="2280127"/>
            </a:xfrm>
            <a:custGeom>
              <a:avLst/>
              <a:gdLst>
                <a:gd name="connsiteX0" fmla="*/ 0 w 5458898"/>
                <a:gd name="connsiteY0" fmla="*/ 459947 h 2280127"/>
                <a:gd name="connsiteX1" fmla="*/ 459947 w 5458898"/>
                <a:gd name="connsiteY1" fmla="*/ 0 h 2280127"/>
                <a:gd name="connsiteX2" fmla="*/ 1062986 w 5458898"/>
                <a:gd name="connsiteY2" fmla="*/ 0 h 2280127"/>
                <a:gd name="connsiteX3" fmla="*/ 1666025 w 5458898"/>
                <a:gd name="connsiteY3" fmla="*/ 0 h 2280127"/>
                <a:gd name="connsiteX4" fmla="*/ 2178284 w 5458898"/>
                <a:gd name="connsiteY4" fmla="*/ 0 h 2280127"/>
                <a:gd name="connsiteX5" fmla="*/ 2735933 w 5458898"/>
                <a:gd name="connsiteY5" fmla="*/ 0 h 2280127"/>
                <a:gd name="connsiteX6" fmla="*/ 3293582 w 5458898"/>
                <a:gd name="connsiteY6" fmla="*/ 0 h 2280127"/>
                <a:gd name="connsiteX7" fmla="*/ 3987402 w 5458898"/>
                <a:gd name="connsiteY7" fmla="*/ 0 h 2280127"/>
                <a:gd name="connsiteX8" fmla="*/ 4998951 w 5458898"/>
                <a:gd name="connsiteY8" fmla="*/ 0 h 2280127"/>
                <a:gd name="connsiteX9" fmla="*/ 5458898 w 5458898"/>
                <a:gd name="connsiteY9" fmla="*/ 459947 h 2280127"/>
                <a:gd name="connsiteX10" fmla="*/ 5458898 w 5458898"/>
                <a:gd name="connsiteY10" fmla="*/ 1126461 h 2280127"/>
                <a:gd name="connsiteX11" fmla="*/ 5458898 w 5458898"/>
                <a:gd name="connsiteY11" fmla="*/ 1820180 h 2280127"/>
                <a:gd name="connsiteX12" fmla="*/ 4998951 w 5458898"/>
                <a:gd name="connsiteY12" fmla="*/ 2280127 h 2280127"/>
                <a:gd name="connsiteX13" fmla="*/ 4305132 w 5458898"/>
                <a:gd name="connsiteY13" fmla="*/ 2280127 h 2280127"/>
                <a:gd name="connsiteX14" fmla="*/ 3656703 w 5458898"/>
                <a:gd name="connsiteY14" fmla="*/ 2280127 h 2280127"/>
                <a:gd name="connsiteX15" fmla="*/ 2917493 w 5458898"/>
                <a:gd name="connsiteY15" fmla="*/ 2280127 h 2280127"/>
                <a:gd name="connsiteX16" fmla="*/ 2269064 w 5458898"/>
                <a:gd name="connsiteY16" fmla="*/ 2280127 h 2280127"/>
                <a:gd name="connsiteX17" fmla="*/ 1620635 w 5458898"/>
                <a:gd name="connsiteY17" fmla="*/ 2280127 h 2280127"/>
                <a:gd name="connsiteX18" fmla="*/ 459947 w 5458898"/>
                <a:gd name="connsiteY18" fmla="*/ 2280127 h 2280127"/>
                <a:gd name="connsiteX19" fmla="*/ 0 w 5458898"/>
                <a:gd name="connsiteY19" fmla="*/ 1820180 h 2280127"/>
                <a:gd name="connsiteX20" fmla="*/ 0 w 5458898"/>
                <a:gd name="connsiteY20" fmla="*/ 1153666 h 2280127"/>
                <a:gd name="connsiteX21" fmla="*/ 0 w 5458898"/>
                <a:gd name="connsiteY21" fmla="*/ 459947 h 2280127"/>
                <a:gd name="connsiteX0" fmla="*/ 0 w 5458898"/>
                <a:gd name="connsiteY0" fmla="*/ 459947 h 2280127"/>
                <a:gd name="connsiteX1" fmla="*/ 459947 w 5458898"/>
                <a:gd name="connsiteY1" fmla="*/ 0 h 2280127"/>
                <a:gd name="connsiteX2" fmla="*/ 1153766 w 5458898"/>
                <a:gd name="connsiteY2" fmla="*/ 0 h 2280127"/>
                <a:gd name="connsiteX3" fmla="*/ 1711415 w 5458898"/>
                <a:gd name="connsiteY3" fmla="*/ 0 h 2280127"/>
                <a:gd name="connsiteX4" fmla="*/ 2269064 w 5458898"/>
                <a:gd name="connsiteY4" fmla="*/ 0 h 2280127"/>
                <a:gd name="connsiteX5" fmla="*/ 2962883 w 5458898"/>
                <a:gd name="connsiteY5" fmla="*/ 0 h 2280127"/>
                <a:gd name="connsiteX6" fmla="*/ 3565923 w 5458898"/>
                <a:gd name="connsiteY6" fmla="*/ 0 h 2280127"/>
                <a:gd name="connsiteX7" fmla="*/ 4305132 w 5458898"/>
                <a:gd name="connsiteY7" fmla="*/ 0 h 2280127"/>
                <a:gd name="connsiteX8" fmla="*/ 4998951 w 5458898"/>
                <a:gd name="connsiteY8" fmla="*/ 0 h 2280127"/>
                <a:gd name="connsiteX9" fmla="*/ 5458898 w 5458898"/>
                <a:gd name="connsiteY9" fmla="*/ 459947 h 2280127"/>
                <a:gd name="connsiteX10" fmla="*/ 5458898 w 5458898"/>
                <a:gd name="connsiteY10" fmla="*/ 1112859 h 2280127"/>
                <a:gd name="connsiteX11" fmla="*/ 5458898 w 5458898"/>
                <a:gd name="connsiteY11" fmla="*/ 1820180 h 2280127"/>
                <a:gd name="connsiteX12" fmla="*/ 4998951 w 5458898"/>
                <a:gd name="connsiteY12" fmla="*/ 2280127 h 2280127"/>
                <a:gd name="connsiteX13" fmla="*/ 4441302 w 5458898"/>
                <a:gd name="connsiteY13" fmla="*/ 2280127 h 2280127"/>
                <a:gd name="connsiteX14" fmla="*/ 3747483 w 5458898"/>
                <a:gd name="connsiteY14" fmla="*/ 2280127 h 2280127"/>
                <a:gd name="connsiteX15" fmla="*/ 3008274 w 5458898"/>
                <a:gd name="connsiteY15" fmla="*/ 2280127 h 2280127"/>
                <a:gd name="connsiteX16" fmla="*/ 2405234 w 5458898"/>
                <a:gd name="connsiteY16" fmla="*/ 2280127 h 2280127"/>
                <a:gd name="connsiteX17" fmla="*/ 1802195 w 5458898"/>
                <a:gd name="connsiteY17" fmla="*/ 2280127 h 2280127"/>
                <a:gd name="connsiteX18" fmla="*/ 1062986 w 5458898"/>
                <a:gd name="connsiteY18" fmla="*/ 2280127 h 2280127"/>
                <a:gd name="connsiteX19" fmla="*/ 459947 w 5458898"/>
                <a:gd name="connsiteY19" fmla="*/ 2280127 h 2280127"/>
                <a:gd name="connsiteX20" fmla="*/ 0 w 5458898"/>
                <a:gd name="connsiteY20" fmla="*/ 1820180 h 2280127"/>
                <a:gd name="connsiteX21" fmla="*/ 0 w 5458898"/>
                <a:gd name="connsiteY21" fmla="*/ 1167268 h 2280127"/>
                <a:gd name="connsiteX22" fmla="*/ 0 w 5458898"/>
                <a:gd name="connsiteY22" fmla="*/ 459947 h 228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8898" h="2280127" fill="none" extrusionOk="0">
                  <a:moveTo>
                    <a:pt x="0" y="459947"/>
                  </a:moveTo>
                  <a:cubicBezTo>
                    <a:pt x="14883" y="199388"/>
                    <a:pt x="200931" y="32484"/>
                    <a:pt x="459947" y="0"/>
                  </a:cubicBezTo>
                  <a:cubicBezTo>
                    <a:pt x="610555" y="28759"/>
                    <a:pt x="807695" y="-17019"/>
                    <a:pt x="1062986" y="0"/>
                  </a:cubicBezTo>
                  <a:cubicBezTo>
                    <a:pt x="1319638" y="48243"/>
                    <a:pt x="1458125" y="2256"/>
                    <a:pt x="1666025" y="0"/>
                  </a:cubicBezTo>
                  <a:cubicBezTo>
                    <a:pt x="1864457" y="9978"/>
                    <a:pt x="1945200" y="-34838"/>
                    <a:pt x="2178284" y="0"/>
                  </a:cubicBezTo>
                  <a:cubicBezTo>
                    <a:pt x="2421308" y="21216"/>
                    <a:pt x="2464347" y="-20958"/>
                    <a:pt x="2735933" y="0"/>
                  </a:cubicBezTo>
                  <a:cubicBezTo>
                    <a:pt x="3013693" y="22212"/>
                    <a:pt x="3084985" y="12447"/>
                    <a:pt x="3293582" y="0"/>
                  </a:cubicBezTo>
                  <a:cubicBezTo>
                    <a:pt x="3506165" y="-21920"/>
                    <a:pt x="3828694" y="36355"/>
                    <a:pt x="3987402" y="0"/>
                  </a:cubicBezTo>
                  <a:cubicBezTo>
                    <a:pt x="4209027" y="-46044"/>
                    <a:pt x="4678014" y="-8584"/>
                    <a:pt x="4998951" y="0"/>
                  </a:cubicBezTo>
                  <a:cubicBezTo>
                    <a:pt x="5315883" y="6974"/>
                    <a:pt x="5493941" y="227459"/>
                    <a:pt x="5458898" y="459947"/>
                  </a:cubicBezTo>
                  <a:cubicBezTo>
                    <a:pt x="5421256" y="691453"/>
                    <a:pt x="5478918" y="850303"/>
                    <a:pt x="5458898" y="1126461"/>
                  </a:cubicBezTo>
                  <a:cubicBezTo>
                    <a:pt x="5431074" y="1392351"/>
                    <a:pt x="5482561" y="1579713"/>
                    <a:pt x="5458898" y="1820180"/>
                  </a:cubicBezTo>
                  <a:cubicBezTo>
                    <a:pt x="5491134" y="2064695"/>
                    <a:pt x="5244035" y="2352082"/>
                    <a:pt x="4998951" y="2280127"/>
                  </a:cubicBezTo>
                  <a:cubicBezTo>
                    <a:pt x="4730418" y="2324263"/>
                    <a:pt x="4504802" y="2302906"/>
                    <a:pt x="4305132" y="2280127"/>
                  </a:cubicBezTo>
                  <a:cubicBezTo>
                    <a:pt x="4069619" y="2244001"/>
                    <a:pt x="3905571" y="2293914"/>
                    <a:pt x="3656703" y="2280127"/>
                  </a:cubicBezTo>
                  <a:cubicBezTo>
                    <a:pt x="3382744" y="2270622"/>
                    <a:pt x="3301403" y="2246881"/>
                    <a:pt x="2917493" y="2280127"/>
                  </a:cubicBezTo>
                  <a:cubicBezTo>
                    <a:pt x="2547377" y="2300937"/>
                    <a:pt x="2471601" y="2295612"/>
                    <a:pt x="2269064" y="2280127"/>
                  </a:cubicBezTo>
                  <a:cubicBezTo>
                    <a:pt x="2070234" y="2275587"/>
                    <a:pt x="1842864" y="2240212"/>
                    <a:pt x="1620635" y="2280127"/>
                  </a:cubicBezTo>
                  <a:cubicBezTo>
                    <a:pt x="1383955" y="2227635"/>
                    <a:pt x="834247" y="2246358"/>
                    <a:pt x="459947" y="2280127"/>
                  </a:cubicBezTo>
                  <a:cubicBezTo>
                    <a:pt x="161259" y="2332705"/>
                    <a:pt x="16452" y="1997754"/>
                    <a:pt x="0" y="1820180"/>
                  </a:cubicBezTo>
                  <a:cubicBezTo>
                    <a:pt x="-786" y="1545070"/>
                    <a:pt x="6969" y="1430186"/>
                    <a:pt x="0" y="1153666"/>
                  </a:cubicBezTo>
                  <a:cubicBezTo>
                    <a:pt x="-9766" y="904917"/>
                    <a:pt x="13573" y="648580"/>
                    <a:pt x="0" y="459947"/>
                  </a:cubicBezTo>
                  <a:close/>
                </a:path>
                <a:path w="5458898" h="2280127" stroke="0" extrusionOk="0">
                  <a:moveTo>
                    <a:pt x="0" y="459947"/>
                  </a:moveTo>
                  <a:cubicBezTo>
                    <a:pt x="-9037" y="221200"/>
                    <a:pt x="255071" y="36988"/>
                    <a:pt x="459947" y="0"/>
                  </a:cubicBezTo>
                  <a:cubicBezTo>
                    <a:pt x="638313" y="21367"/>
                    <a:pt x="970267" y="16603"/>
                    <a:pt x="1153766" y="0"/>
                  </a:cubicBezTo>
                  <a:cubicBezTo>
                    <a:pt x="1349592" y="-31699"/>
                    <a:pt x="1492760" y="4616"/>
                    <a:pt x="1711415" y="0"/>
                  </a:cubicBezTo>
                  <a:cubicBezTo>
                    <a:pt x="1947040" y="7564"/>
                    <a:pt x="2028484" y="23635"/>
                    <a:pt x="2269064" y="0"/>
                  </a:cubicBezTo>
                  <a:cubicBezTo>
                    <a:pt x="2506826" y="-29312"/>
                    <a:pt x="2818255" y="35075"/>
                    <a:pt x="2962883" y="0"/>
                  </a:cubicBezTo>
                  <a:cubicBezTo>
                    <a:pt x="3117702" y="-12135"/>
                    <a:pt x="3418351" y="-6519"/>
                    <a:pt x="3565923" y="0"/>
                  </a:cubicBezTo>
                  <a:cubicBezTo>
                    <a:pt x="3744599" y="-10802"/>
                    <a:pt x="4016484" y="-21987"/>
                    <a:pt x="4305132" y="0"/>
                  </a:cubicBezTo>
                  <a:cubicBezTo>
                    <a:pt x="4589528" y="-29909"/>
                    <a:pt x="4648504" y="3119"/>
                    <a:pt x="4998951" y="0"/>
                  </a:cubicBezTo>
                  <a:cubicBezTo>
                    <a:pt x="5230589" y="-12097"/>
                    <a:pt x="5486045" y="177225"/>
                    <a:pt x="5458898" y="459947"/>
                  </a:cubicBezTo>
                  <a:cubicBezTo>
                    <a:pt x="5452878" y="674560"/>
                    <a:pt x="5469486" y="912732"/>
                    <a:pt x="5458898" y="1112859"/>
                  </a:cubicBezTo>
                  <a:cubicBezTo>
                    <a:pt x="5443607" y="1312533"/>
                    <a:pt x="5422755" y="1638428"/>
                    <a:pt x="5458898" y="1820180"/>
                  </a:cubicBezTo>
                  <a:cubicBezTo>
                    <a:pt x="5451489" y="2134365"/>
                    <a:pt x="5219120" y="2227477"/>
                    <a:pt x="4998951" y="2280127"/>
                  </a:cubicBezTo>
                  <a:cubicBezTo>
                    <a:pt x="4727246" y="2291551"/>
                    <a:pt x="4676701" y="2298779"/>
                    <a:pt x="4441302" y="2280127"/>
                  </a:cubicBezTo>
                  <a:cubicBezTo>
                    <a:pt x="4215338" y="2274919"/>
                    <a:pt x="4031098" y="2293186"/>
                    <a:pt x="3747483" y="2280127"/>
                  </a:cubicBezTo>
                  <a:cubicBezTo>
                    <a:pt x="3453241" y="2281859"/>
                    <a:pt x="3275685" y="2243036"/>
                    <a:pt x="3008274" y="2280127"/>
                  </a:cubicBezTo>
                  <a:cubicBezTo>
                    <a:pt x="2721011" y="2278656"/>
                    <a:pt x="2556192" y="2280925"/>
                    <a:pt x="2405234" y="2280127"/>
                  </a:cubicBezTo>
                  <a:cubicBezTo>
                    <a:pt x="2273875" y="2249433"/>
                    <a:pt x="1974273" y="2302568"/>
                    <a:pt x="1802195" y="2280127"/>
                  </a:cubicBezTo>
                  <a:cubicBezTo>
                    <a:pt x="1657394" y="2333645"/>
                    <a:pt x="1356676" y="2212777"/>
                    <a:pt x="1062986" y="2280127"/>
                  </a:cubicBezTo>
                  <a:cubicBezTo>
                    <a:pt x="760993" y="2297595"/>
                    <a:pt x="590626" y="2286822"/>
                    <a:pt x="459947" y="2280127"/>
                  </a:cubicBezTo>
                  <a:cubicBezTo>
                    <a:pt x="321673" y="2259016"/>
                    <a:pt x="1396" y="2092015"/>
                    <a:pt x="0" y="1820180"/>
                  </a:cubicBezTo>
                  <a:cubicBezTo>
                    <a:pt x="-12494" y="1598448"/>
                    <a:pt x="-24476" y="1437831"/>
                    <a:pt x="0" y="1167268"/>
                  </a:cubicBezTo>
                  <a:cubicBezTo>
                    <a:pt x="32982" y="879766"/>
                    <a:pt x="30004" y="703731"/>
                    <a:pt x="0" y="459947"/>
                  </a:cubicBezTo>
                  <a:close/>
                </a:path>
                <a:path w="5458898" h="2280127" fill="none" stroke="0" extrusionOk="0">
                  <a:moveTo>
                    <a:pt x="0" y="459947"/>
                  </a:moveTo>
                  <a:cubicBezTo>
                    <a:pt x="32721" y="258147"/>
                    <a:pt x="219014" y="68586"/>
                    <a:pt x="459947" y="0"/>
                  </a:cubicBezTo>
                  <a:cubicBezTo>
                    <a:pt x="598347" y="14514"/>
                    <a:pt x="785288" y="5768"/>
                    <a:pt x="1062986" y="0"/>
                  </a:cubicBezTo>
                  <a:cubicBezTo>
                    <a:pt x="1328934" y="3992"/>
                    <a:pt x="1436449" y="7347"/>
                    <a:pt x="1666025" y="0"/>
                  </a:cubicBezTo>
                  <a:cubicBezTo>
                    <a:pt x="1849660" y="5904"/>
                    <a:pt x="1961290" y="-32493"/>
                    <a:pt x="2178284" y="0"/>
                  </a:cubicBezTo>
                  <a:cubicBezTo>
                    <a:pt x="2409753" y="23719"/>
                    <a:pt x="2465293" y="-29046"/>
                    <a:pt x="2735933" y="0"/>
                  </a:cubicBezTo>
                  <a:cubicBezTo>
                    <a:pt x="3005894" y="15118"/>
                    <a:pt x="3070813" y="19366"/>
                    <a:pt x="3293582" y="0"/>
                  </a:cubicBezTo>
                  <a:cubicBezTo>
                    <a:pt x="3521682" y="-38510"/>
                    <a:pt x="3836193" y="13979"/>
                    <a:pt x="3987402" y="0"/>
                  </a:cubicBezTo>
                  <a:cubicBezTo>
                    <a:pt x="4115584" y="-1352"/>
                    <a:pt x="4623017" y="-46289"/>
                    <a:pt x="4998951" y="0"/>
                  </a:cubicBezTo>
                  <a:cubicBezTo>
                    <a:pt x="5261241" y="-4039"/>
                    <a:pt x="5495561" y="170146"/>
                    <a:pt x="5458898" y="459947"/>
                  </a:cubicBezTo>
                  <a:cubicBezTo>
                    <a:pt x="5434804" y="663552"/>
                    <a:pt x="5506104" y="861919"/>
                    <a:pt x="5458898" y="1126461"/>
                  </a:cubicBezTo>
                  <a:cubicBezTo>
                    <a:pt x="5415847" y="1406754"/>
                    <a:pt x="5475964" y="1536994"/>
                    <a:pt x="5458898" y="1820180"/>
                  </a:cubicBezTo>
                  <a:cubicBezTo>
                    <a:pt x="5495059" y="2064175"/>
                    <a:pt x="5257889" y="2338309"/>
                    <a:pt x="4998951" y="2280127"/>
                  </a:cubicBezTo>
                  <a:cubicBezTo>
                    <a:pt x="4747305" y="2306042"/>
                    <a:pt x="4521913" y="2313421"/>
                    <a:pt x="4305132" y="2280127"/>
                  </a:cubicBezTo>
                  <a:cubicBezTo>
                    <a:pt x="4060890" y="2282253"/>
                    <a:pt x="3926759" y="2272294"/>
                    <a:pt x="3656703" y="2280127"/>
                  </a:cubicBezTo>
                  <a:cubicBezTo>
                    <a:pt x="3404751" y="2258024"/>
                    <a:pt x="3264276" y="2243567"/>
                    <a:pt x="2917493" y="2280127"/>
                  </a:cubicBezTo>
                  <a:cubicBezTo>
                    <a:pt x="2558254" y="2300575"/>
                    <a:pt x="2465049" y="2284610"/>
                    <a:pt x="2269064" y="2280127"/>
                  </a:cubicBezTo>
                  <a:cubicBezTo>
                    <a:pt x="2061914" y="2284928"/>
                    <a:pt x="1826025" y="2261178"/>
                    <a:pt x="1620635" y="2280127"/>
                  </a:cubicBezTo>
                  <a:cubicBezTo>
                    <a:pt x="1452033" y="2305042"/>
                    <a:pt x="965542" y="2273582"/>
                    <a:pt x="459947" y="2280127"/>
                  </a:cubicBezTo>
                  <a:cubicBezTo>
                    <a:pt x="205815" y="2319774"/>
                    <a:pt x="-37472" y="2010397"/>
                    <a:pt x="0" y="1820180"/>
                  </a:cubicBezTo>
                  <a:cubicBezTo>
                    <a:pt x="10603" y="1523691"/>
                    <a:pt x="16882" y="1412284"/>
                    <a:pt x="0" y="1153666"/>
                  </a:cubicBezTo>
                  <a:cubicBezTo>
                    <a:pt x="-43481" y="925842"/>
                    <a:pt x="30105" y="644710"/>
                    <a:pt x="0" y="45994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5458898"/>
                        <a:gd name="connsiteY0" fmla="*/ 459947 h 2280127"/>
                        <a:gd name="connsiteX1" fmla="*/ 459947 w 5458898"/>
                        <a:gd name="connsiteY1" fmla="*/ 0 h 2280127"/>
                        <a:gd name="connsiteX2" fmla="*/ 1062986 w 5458898"/>
                        <a:gd name="connsiteY2" fmla="*/ 0 h 2280127"/>
                        <a:gd name="connsiteX3" fmla="*/ 1666025 w 5458898"/>
                        <a:gd name="connsiteY3" fmla="*/ 0 h 2280127"/>
                        <a:gd name="connsiteX4" fmla="*/ 2178284 w 5458898"/>
                        <a:gd name="connsiteY4" fmla="*/ 0 h 2280127"/>
                        <a:gd name="connsiteX5" fmla="*/ 2735933 w 5458898"/>
                        <a:gd name="connsiteY5" fmla="*/ 0 h 2280127"/>
                        <a:gd name="connsiteX6" fmla="*/ 3293582 w 5458898"/>
                        <a:gd name="connsiteY6" fmla="*/ 0 h 2280127"/>
                        <a:gd name="connsiteX7" fmla="*/ 3987402 w 5458898"/>
                        <a:gd name="connsiteY7" fmla="*/ 0 h 2280127"/>
                        <a:gd name="connsiteX8" fmla="*/ 4998951 w 5458898"/>
                        <a:gd name="connsiteY8" fmla="*/ 0 h 2280127"/>
                        <a:gd name="connsiteX9" fmla="*/ 5458898 w 5458898"/>
                        <a:gd name="connsiteY9" fmla="*/ 459947 h 2280127"/>
                        <a:gd name="connsiteX10" fmla="*/ 5458898 w 5458898"/>
                        <a:gd name="connsiteY10" fmla="*/ 1126461 h 2280127"/>
                        <a:gd name="connsiteX11" fmla="*/ 5458898 w 5458898"/>
                        <a:gd name="connsiteY11" fmla="*/ 1820180 h 2280127"/>
                        <a:gd name="connsiteX12" fmla="*/ 4998951 w 5458898"/>
                        <a:gd name="connsiteY12" fmla="*/ 2280127 h 2280127"/>
                        <a:gd name="connsiteX13" fmla="*/ 4305132 w 5458898"/>
                        <a:gd name="connsiteY13" fmla="*/ 2280127 h 2280127"/>
                        <a:gd name="connsiteX14" fmla="*/ 3656703 w 5458898"/>
                        <a:gd name="connsiteY14" fmla="*/ 2280127 h 2280127"/>
                        <a:gd name="connsiteX15" fmla="*/ 2917493 w 5458898"/>
                        <a:gd name="connsiteY15" fmla="*/ 2280127 h 2280127"/>
                        <a:gd name="connsiteX16" fmla="*/ 2269064 w 5458898"/>
                        <a:gd name="connsiteY16" fmla="*/ 2280127 h 2280127"/>
                        <a:gd name="connsiteX17" fmla="*/ 1620635 w 5458898"/>
                        <a:gd name="connsiteY17" fmla="*/ 2280127 h 2280127"/>
                        <a:gd name="connsiteX18" fmla="*/ 459947 w 5458898"/>
                        <a:gd name="connsiteY18" fmla="*/ 2280127 h 2280127"/>
                        <a:gd name="connsiteX19" fmla="*/ 0 w 5458898"/>
                        <a:gd name="connsiteY19" fmla="*/ 1820180 h 2280127"/>
                        <a:gd name="connsiteX20" fmla="*/ 0 w 5458898"/>
                        <a:gd name="connsiteY20" fmla="*/ 1153666 h 2280127"/>
                        <a:gd name="connsiteX21" fmla="*/ 0 w 5458898"/>
                        <a:gd name="connsiteY21" fmla="*/ 459947 h 228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8898" h="2280127" fill="none" extrusionOk="0">
                          <a:moveTo>
                            <a:pt x="0" y="459947"/>
                          </a:moveTo>
                          <a:cubicBezTo>
                            <a:pt x="32520" y="251988"/>
                            <a:pt x="189199" y="15309"/>
                            <a:pt x="459947" y="0"/>
                          </a:cubicBezTo>
                          <a:cubicBezTo>
                            <a:pt x="637090" y="13712"/>
                            <a:pt x="817794" y="-16180"/>
                            <a:pt x="1062986" y="0"/>
                          </a:cubicBezTo>
                          <a:cubicBezTo>
                            <a:pt x="1308178" y="16180"/>
                            <a:pt x="1466949" y="-4735"/>
                            <a:pt x="1666025" y="0"/>
                          </a:cubicBezTo>
                          <a:cubicBezTo>
                            <a:pt x="1865101" y="4735"/>
                            <a:pt x="1953644" y="-25490"/>
                            <a:pt x="2178284" y="0"/>
                          </a:cubicBezTo>
                          <a:cubicBezTo>
                            <a:pt x="2402924" y="25490"/>
                            <a:pt x="2460687" y="-25177"/>
                            <a:pt x="2735933" y="0"/>
                          </a:cubicBezTo>
                          <a:cubicBezTo>
                            <a:pt x="3011179" y="25177"/>
                            <a:pt x="3072424" y="17441"/>
                            <a:pt x="3293582" y="0"/>
                          </a:cubicBezTo>
                          <a:cubicBezTo>
                            <a:pt x="3514740" y="-17441"/>
                            <a:pt x="3824250" y="2194"/>
                            <a:pt x="3987402" y="0"/>
                          </a:cubicBezTo>
                          <a:cubicBezTo>
                            <a:pt x="4150554" y="-2194"/>
                            <a:pt x="4685691" y="-18131"/>
                            <a:pt x="4998951" y="0"/>
                          </a:cubicBezTo>
                          <a:cubicBezTo>
                            <a:pt x="5298178" y="-3715"/>
                            <a:pt x="5455661" y="199645"/>
                            <a:pt x="5458898" y="459947"/>
                          </a:cubicBezTo>
                          <a:cubicBezTo>
                            <a:pt x="5431228" y="686945"/>
                            <a:pt x="5477742" y="855990"/>
                            <a:pt x="5458898" y="1126461"/>
                          </a:cubicBezTo>
                          <a:cubicBezTo>
                            <a:pt x="5440054" y="1396932"/>
                            <a:pt x="5472533" y="1581491"/>
                            <a:pt x="5458898" y="1820180"/>
                          </a:cubicBezTo>
                          <a:cubicBezTo>
                            <a:pt x="5500529" y="2074557"/>
                            <a:pt x="5265679" y="2302538"/>
                            <a:pt x="4998951" y="2280127"/>
                          </a:cubicBezTo>
                          <a:cubicBezTo>
                            <a:pt x="4721429" y="2313602"/>
                            <a:pt x="4520843" y="2295305"/>
                            <a:pt x="4305132" y="2280127"/>
                          </a:cubicBezTo>
                          <a:cubicBezTo>
                            <a:pt x="4089421" y="2264949"/>
                            <a:pt x="3910904" y="2305178"/>
                            <a:pt x="3656703" y="2280127"/>
                          </a:cubicBezTo>
                          <a:cubicBezTo>
                            <a:pt x="3402502" y="2255076"/>
                            <a:pt x="3273763" y="2261542"/>
                            <a:pt x="2917493" y="2280127"/>
                          </a:cubicBezTo>
                          <a:cubicBezTo>
                            <a:pt x="2561223" y="2298713"/>
                            <a:pt x="2464163" y="2296089"/>
                            <a:pt x="2269064" y="2280127"/>
                          </a:cubicBezTo>
                          <a:cubicBezTo>
                            <a:pt x="2073965" y="2264165"/>
                            <a:pt x="1809685" y="2265622"/>
                            <a:pt x="1620635" y="2280127"/>
                          </a:cubicBezTo>
                          <a:cubicBezTo>
                            <a:pt x="1431585" y="2294632"/>
                            <a:pt x="940608" y="2269048"/>
                            <a:pt x="459947" y="2280127"/>
                          </a:cubicBezTo>
                          <a:cubicBezTo>
                            <a:pt x="203052" y="2313776"/>
                            <a:pt x="-4474" y="2022801"/>
                            <a:pt x="0" y="1820180"/>
                          </a:cubicBezTo>
                          <a:cubicBezTo>
                            <a:pt x="11864" y="1521127"/>
                            <a:pt x="14117" y="1408367"/>
                            <a:pt x="0" y="1153666"/>
                          </a:cubicBezTo>
                          <a:cubicBezTo>
                            <a:pt x="-14117" y="898965"/>
                            <a:pt x="14693" y="656916"/>
                            <a:pt x="0" y="459947"/>
                          </a:cubicBezTo>
                          <a:close/>
                        </a:path>
                        <a:path w="5458898" h="2280127" stroke="0" extrusionOk="0">
                          <a:moveTo>
                            <a:pt x="0" y="459947"/>
                          </a:moveTo>
                          <a:cubicBezTo>
                            <a:pt x="1136" y="240664"/>
                            <a:pt x="230713" y="44293"/>
                            <a:pt x="459947" y="0"/>
                          </a:cubicBezTo>
                          <a:cubicBezTo>
                            <a:pt x="647894" y="21609"/>
                            <a:pt x="968628" y="11749"/>
                            <a:pt x="1153766" y="0"/>
                          </a:cubicBezTo>
                          <a:cubicBezTo>
                            <a:pt x="1338904" y="-11749"/>
                            <a:pt x="1484550" y="8232"/>
                            <a:pt x="1711415" y="0"/>
                          </a:cubicBezTo>
                          <a:cubicBezTo>
                            <a:pt x="1938280" y="-8232"/>
                            <a:pt x="2034324" y="18168"/>
                            <a:pt x="2269064" y="0"/>
                          </a:cubicBezTo>
                          <a:cubicBezTo>
                            <a:pt x="2503804" y="-18168"/>
                            <a:pt x="2821041" y="15046"/>
                            <a:pt x="2962883" y="0"/>
                          </a:cubicBezTo>
                          <a:cubicBezTo>
                            <a:pt x="3104725" y="-15046"/>
                            <a:pt x="3420189" y="-14600"/>
                            <a:pt x="3565923" y="0"/>
                          </a:cubicBezTo>
                          <a:cubicBezTo>
                            <a:pt x="3711657" y="14600"/>
                            <a:pt x="4029937" y="16274"/>
                            <a:pt x="4305132" y="0"/>
                          </a:cubicBezTo>
                          <a:cubicBezTo>
                            <a:pt x="4580327" y="-16274"/>
                            <a:pt x="4661947" y="7501"/>
                            <a:pt x="4998951" y="0"/>
                          </a:cubicBezTo>
                          <a:cubicBezTo>
                            <a:pt x="5231227" y="11446"/>
                            <a:pt x="5480687" y="181805"/>
                            <a:pt x="5458898" y="459947"/>
                          </a:cubicBezTo>
                          <a:cubicBezTo>
                            <a:pt x="5454661" y="664539"/>
                            <a:pt x="5462578" y="909619"/>
                            <a:pt x="5458898" y="1112859"/>
                          </a:cubicBezTo>
                          <a:cubicBezTo>
                            <a:pt x="5455218" y="1316099"/>
                            <a:pt x="5433927" y="1638921"/>
                            <a:pt x="5458898" y="1820180"/>
                          </a:cubicBezTo>
                          <a:cubicBezTo>
                            <a:pt x="5472034" y="2080668"/>
                            <a:pt x="5247592" y="2246402"/>
                            <a:pt x="4998951" y="2280127"/>
                          </a:cubicBezTo>
                          <a:cubicBezTo>
                            <a:pt x="4720215" y="2288347"/>
                            <a:pt x="4673505" y="2291641"/>
                            <a:pt x="4441302" y="2280127"/>
                          </a:cubicBezTo>
                          <a:cubicBezTo>
                            <a:pt x="4209099" y="2268613"/>
                            <a:pt x="4031483" y="2280878"/>
                            <a:pt x="3747483" y="2280127"/>
                          </a:cubicBezTo>
                          <a:cubicBezTo>
                            <a:pt x="3463483" y="2279376"/>
                            <a:pt x="3269523" y="2288198"/>
                            <a:pt x="3008274" y="2280127"/>
                          </a:cubicBezTo>
                          <a:cubicBezTo>
                            <a:pt x="2747025" y="2272056"/>
                            <a:pt x="2541787" y="2289136"/>
                            <a:pt x="2405234" y="2280127"/>
                          </a:cubicBezTo>
                          <a:cubicBezTo>
                            <a:pt x="2268681" y="2271118"/>
                            <a:pt x="1973163" y="2267426"/>
                            <a:pt x="1802195" y="2280127"/>
                          </a:cubicBezTo>
                          <a:cubicBezTo>
                            <a:pt x="1631227" y="2292828"/>
                            <a:pt x="1362534" y="2252666"/>
                            <a:pt x="1062986" y="2280127"/>
                          </a:cubicBezTo>
                          <a:cubicBezTo>
                            <a:pt x="763438" y="2307588"/>
                            <a:pt x="598902" y="2284691"/>
                            <a:pt x="459947" y="2280127"/>
                          </a:cubicBezTo>
                          <a:cubicBezTo>
                            <a:pt x="257651" y="2266060"/>
                            <a:pt x="42574" y="2095875"/>
                            <a:pt x="0" y="1820180"/>
                          </a:cubicBezTo>
                          <a:cubicBezTo>
                            <a:pt x="10565" y="1586463"/>
                            <a:pt x="-19303" y="1426011"/>
                            <a:pt x="0" y="1167268"/>
                          </a:cubicBezTo>
                          <a:cubicBezTo>
                            <a:pt x="19303" y="908525"/>
                            <a:pt x="27179" y="718986"/>
                            <a:pt x="0" y="45994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Phân</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công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theo</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đoạn</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Tất</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cả</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thành</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viên</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đều</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Giải</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nghĩa</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từ</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cùng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nhau</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endParaRPr kumimoji="0" lang="vi-VN" sz="3200" b="0" i="0" u="none" strike="noStrike" kern="1200" cap="none" spc="0" normalizeH="0" baseline="0" noProof="0" dirty="0">
                <a:ln>
                  <a:noFill/>
                </a:ln>
                <a:solidFill>
                  <a:srgbClr val="000000"/>
                </a:solidFill>
                <a:effectLst/>
                <a:uLnTx/>
                <a:uFillTx/>
                <a:ea typeface="Cambria" panose="02040503050406030204" pitchFamily="18" charset="0"/>
              </a:endParaRPr>
            </a:p>
          </p:txBody>
        </p:sp>
        <p:sp>
          <p:nvSpPr>
            <p:cNvPr id="8" name="Rectangle: Rounded Corners 7">
              <a:extLst>
                <a:ext uri="{FF2B5EF4-FFF2-40B4-BE49-F238E27FC236}">
                  <a16:creationId xmlns:a16="http://schemas.microsoft.com/office/drawing/2014/main" id="{3471C8B3-F3BF-3333-8669-27EA1C0CB83D}"/>
                </a:ext>
              </a:extLst>
            </p:cNvPr>
            <p:cNvSpPr/>
            <p:nvPr/>
          </p:nvSpPr>
          <p:spPr>
            <a:xfrm>
              <a:off x="4308957" y="1255651"/>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Yêu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Cầu</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endParaRPr>
            </a:p>
          </p:txBody>
        </p:sp>
        <p:pic>
          <p:nvPicPr>
            <p:cNvPr id="9" name="Picture 8">
              <a:extLst>
                <a:ext uri="{FF2B5EF4-FFF2-40B4-BE49-F238E27FC236}">
                  <a16:creationId xmlns:a16="http://schemas.microsoft.com/office/drawing/2014/main" id="{7419CDDE-AB33-761E-4E47-6AF85240EC5E}"/>
                </a:ext>
              </a:extLst>
            </p:cNvPr>
            <p:cNvPicPr>
              <a:picLocks noChangeAspect="1"/>
            </p:cNvPicPr>
            <p:nvPr/>
          </p:nvPicPr>
          <p:blipFill>
            <a:blip r:embed="rId5"/>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id="{045C3545-4D5C-A074-6CDD-ACEAC4EC1838}"/>
                </a:ext>
              </a:extLst>
            </p:cNvPr>
            <p:cNvPicPr>
              <a:picLocks noChangeAspect="1"/>
            </p:cNvPicPr>
            <p:nvPr/>
          </p:nvPicPr>
          <p:blipFill>
            <a:blip r:embed="rId5"/>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id="{5B0F4AEB-DB50-1DC6-F7C5-2580A52F3DED}"/>
                </a:ext>
              </a:extLst>
            </p:cNvPr>
            <p:cNvPicPr>
              <a:picLocks noChangeAspect="1"/>
            </p:cNvPicPr>
            <p:nvPr/>
          </p:nvPicPr>
          <p:blipFill>
            <a:blip r:embed="rId5"/>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id="{3E39427F-D2A3-1011-E8BB-160A4C180FE4}"/>
              </a:ext>
            </a:extLst>
          </p:cNvPr>
          <p:cNvGrpSpPr/>
          <p:nvPr/>
        </p:nvGrpSpPr>
        <p:grpSpPr>
          <a:xfrm>
            <a:off x="5616444" y="3869613"/>
            <a:ext cx="6388517" cy="2842692"/>
            <a:chOff x="4841104" y="3817600"/>
            <a:chExt cx="6388517" cy="2842692"/>
          </a:xfrm>
        </p:grpSpPr>
        <p:grpSp>
          <p:nvGrpSpPr>
            <p:cNvPr id="14" name="Group 13">
              <a:extLst>
                <a:ext uri="{FF2B5EF4-FFF2-40B4-BE49-F238E27FC236}">
                  <a16:creationId xmlns:a16="http://schemas.microsoft.com/office/drawing/2014/main" id="{72371E56-4329-2E67-9111-ED5ADA7F63A7}"/>
                </a:ext>
              </a:extLst>
            </p:cNvPr>
            <p:cNvGrpSpPr/>
            <p:nvPr/>
          </p:nvGrpSpPr>
          <p:grpSpPr>
            <a:xfrm>
              <a:off x="4841104" y="3817600"/>
              <a:ext cx="6388517" cy="2842692"/>
              <a:chOff x="2975204" y="1255651"/>
              <a:chExt cx="6388517" cy="2842692"/>
            </a:xfrm>
          </p:grpSpPr>
          <p:sp>
            <p:nvSpPr>
              <p:cNvPr id="34" name="Rectangle: Rounded Corners 33">
                <a:extLst>
                  <a:ext uri="{FF2B5EF4-FFF2-40B4-BE49-F238E27FC236}">
                    <a16:creationId xmlns:a16="http://schemas.microsoft.com/office/drawing/2014/main" id="{2C5A7B45-E454-518C-F2A3-21990227CB0A}"/>
                  </a:ext>
                </a:extLst>
              </p:cNvPr>
              <p:cNvSpPr/>
              <p:nvPr/>
            </p:nvSpPr>
            <p:spPr>
              <a:xfrm>
                <a:off x="2975204" y="1724298"/>
                <a:ext cx="6388517" cy="2374045"/>
              </a:xfrm>
              <a:custGeom>
                <a:avLst/>
                <a:gdLst>
                  <a:gd name="connsiteX0" fmla="*/ 0 w 6388517"/>
                  <a:gd name="connsiteY0" fmla="*/ 478892 h 2374045"/>
                  <a:gd name="connsiteX1" fmla="*/ 478892 w 6388517"/>
                  <a:gd name="connsiteY1" fmla="*/ 0 h 2374045"/>
                  <a:gd name="connsiteX2" fmla="*/ 1212041 w 6388517"/>
                  <a:gd name="connsiteY2" fmla="*/ 0 h 2374045"/>
                  <a:gd name="connsiteX3" fmla="*/ 1945190 w 6388517"/>
                  <a:gd name="connsiteY3" fmla="*/ 0 h 2374045"/>
                  <a:gd name="connsiteX4" fmla="*/ 2461110 w 6388517"/>
                  <a:gd name="connsiteY4" fmla="*/ 0 h 2374045"/>
                  <a:gd name="connsiteX5" fmla="*/ 3031337 w 6388517"/>
                  <a:gd name="connsiteY5" fmla="*/ 0 h 2374045"/>
                  <a:gd name="connsiteX6" fmla="*/ 3818793 w 6388517"/>
                  <a:gd name="connsiteY6" fmla="*/ 0 h 2374045"/>
                  <a:gd name="connsiteX7" fmla="*/ 4334712 w 6388517"/>
                  <a:gd name="connsiteY7" fmla="*/ 0 h 2374045"/>
                  <a:gd name="connsiteX8" fmla="*/ 4850632 w 6388517"/>
                  <a:gd name="connsiteY8" fmla="*/ 0 h 2374045"/>
                  <a:gd name="connsiteX9" fmla="*/ 5909625 w 6388517"/>
                  <a:gd name="connsiteY9" fmla="*/ 0 h 2374045"/>
                  <a:gd name="connsiteX10" fmla="*/ 6388517 w 6388517"/>
                  <a:gd name="connsiteY10" fmla="*/ 478892 h 2374045"/>
                  <a:gd name="connsiteX11" fmla="*/ 6388517 w 6388517"/>
                  <a:gd name="connsiteY11" fmla="*/ 908491 h 2374045"/>
                  <a:gd name="connsiteX12" fmla="*/ 6388517 w 6388517"/>
                  <a:gd name="connsiteY12" fmla="*/ 1408903 h 2374045"/>
                  <a:gd name="connsiteX13" fmla="*/ 6388517 w 6388517"/>
                  <a:gd name="connsiteY13" fmla="*/ 1895153 h 2374045"/>
                  <a:gd name="connsiteX14" fmla="*/ 5909625 w 6388517"/>
                  <a:gd name="connsiteY14" fmla="*/ 2374045 h 2374045"/>
                  <a:gd name="connsiteX15" fmla="*/ 5339398 w 6388517"/>
                  <a:gd name="connsiteY15" fmla="*/ 2374045 h 2374045"/>
                  <a:gd name="connsiteX16" fmla="*/ 4714864 w 6388517"/>
                  <a:gd name="connsiteY16" fmla="*/ 2374045 h 2374045"/>
                  <a:gd name="connsiteX17" fmla="*/ 4090329 w 6388517"/>
                  <a:gd name="connsiteY17" fmla="*/ 2374045 h 2374045"/>
                  <a:gd name="connsiteX18" fmla="*/ 3574410 w 6388517"/>
                  <a:gd name="connsiteY18" fmla="*/ 2374045 h 2374045"/>
                  <a:gd name="connsiteX19" fmla="*/ 2949876 w 6388517"/>
                  <a:gd name="connsiteY19" fmla="*/ 2374045 h 2374045"/>
                  <a:gd name="connsiteX20" fmla="*/ 2379649 w 6388517"/>
                  <a:gd name="connsiteY20" fmla="*/ 2374045 h 2374045"/>
                  <a:gd name="connsiteX21" fmla="*/ 1863729 w 6388517"/>
                  <a:gd name="connsiteY21" fmla="*/ 2374045 h 2374045"/>
                  <a:gd name="connsiteX22" fmla="*/ 1076273 w 6388517"/>
                  <a:gd name="connsiteY22" fmla="*/ 2374045 h 2374045"/>
                  <a:gd name="connsiteX23" fmla="*/ 478892 w 6388517"/>
                  <a:gd name="connsiteY23" fmla="*/ 2374045 h 2374045"/>
                  <a:gd name="connsiteX24" fmla="*/ 0 w 6388517"/>
                  <a:gd name="connsiteY24" fmla="*/ 1895153 h 2374045"/>
                  <a:gd name="connsiteX25" fmla="*/ 0 w 6388517"/>
                  <a:gd name="connsiteY25" fmla="*/ 1423066 h 2374045"/>
                  <a:gd name="connsiteX26" fmla="*/ 0 w 6388517"/>
                  <a:gd name="connsiteY26" fmla="*/ 965142 h 2374045"/>
                  <a:gd name="connsiteX27" fmla="*/ 0 w 6388517"/>
                  <a:gd name="connsiteY27"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88517" h="2374045" fill="none" extrusionOk="0">
                    <a:moveTo>
                      <a:pt x="0" y="478892"/>
                    </a:moveTo>
                    <a:cubicBezTo>
                      <a:pt x="-40200" y="211066"/>
                      <a:pt x="232005" y="49236"/>
                      <a:pt x="478892" y="0"/>
                    </a:cubicBezTo>
                    <a:cubicBezTo>
                      <a:pt x="694032" y="16102"/>
                      <a:pt x="1045108" y="-903"/>
                      <a:pt x="1212041" y="0"/>
                    </a:cubicBezTo>
                    <a:cubicBezTo>
                      <a:pt x="1378974" y="903"/>
                      <a:pt x="1665768" y="-19718"/>
                      <a:pt x="1945190" y="0"/>
                    </a:cubicBezTo>
                    <a:cubicBezTo>
                      <a:pt x="2224612" y="19718"/>
                      <a:pt x="2211181" y="7231"/>
                      <a:pt x="2461110" y="0"/>
                    </a:cubicBezTo>
                    <a:cubicBezTo>
                      <a:pt x="2711039" y="-7231"/>
                      <a:pt x="2838555" y="17894"/>
                      <a:pt x="3031337" y="0"/>
                    </a:cubicBezTo>
                    <a:cubicBezTo>
                      <a:pt x="3224119" y="-17894"/>
                      <a:pt x="3452874" y="-12621"/>
                      <a:pt x="3818793" y="0"/>
                    </a:cubicBezTo>
                    <a:cubicBezTo>
                      <a:pt x="4184712" y="12621"/>
                      <a:pt x="4157087" y="11420"/>
                      <a:pt x="4334712" y="0"/>
                    </a:cubicBezTo>
                    <a:cubicBezTo>
                      <a:pt x="4512337" y="-11420"/>
                      <a:pt x="4616171" y="-19562"/>
                      <a:pt x="4850632" y="0"/>
                    </a:cubicBezTo>
                    <a:cubicBezTo>
                      <a:pt x="5085093" y="19562"/>
                      <a:pt x="5553223" y="18070"/>
                      <a:pt x="5909625" y="0"/>
                    </a:cubicBezTo>
                    <a:cubicBezTo>
                      <a:pt x="6166426" y="3474"/>
                      <a:pt x="6397111" y="172856"/>
                      <a:pt x="6388517" y="478892"/>
                    </a:cubicBezTo>
                    <a:cubicBezTo>
                      <a:pt x="6404892" y="582641"/>
                      <a:pt x="6374463" y="700797"/>
                      <a:pt x="6388517" y="908491"/>
                    </a:cubicBezTo>
                    <a:cubicBezTo>
                      <a:pt x="6402571" y="1116185"/>
                      <a:pt x="6373471" y="1266240"/>
                      <a:pt x="6388517" y="1408903"/>
                    </a:cubicBezTo>
                    <a:cubicBezTo>
                      <a:pt x="6403563" y="1551566"/>
                      <a:pt x="6398714" y="1740149"/>
                      <a:pt x="6388517" y="1895153"/>
                    </a:cubicBezTo>
                    <a:cubicBezTo>
                      <a:pt x="6422528" y="2161136"/>
                      <a:pt x="6153836" y="2409020"/>
                      <a:pt x="5909625" y="2374045"/>
                    </a:cubicBezTo>
                    <a:cubicBezTo>
                      <a:pt x="5737051" y="2345867"/>
                      <a:pt x="5558342" y="2395361"/>
                      <a:pt x="5339398" y="2374045"/>
                    </a:cubicBezTo>
                    <a:cubicBezTo>
                      <a:pt x="5120454" y="2352729"/>
                      <a:pt x="4843729" y="2378826"/>
                      <a:pt x="4714864" y="2374045"/>
                    </a:cubicBezTo>
                    <a:cubicBezTo>
                      <a:pt x="4585999" y="2369264"/>
                      <a:pt x="4274986" y="2388729"/>
                      <a:pt x="4090329" y="2374045"/>
                    </a:cubicBezTo>
                    <a:cubicBezTo>
                      <a:pt x="3905673" y="2359361"/>
                      <a:pt x="3827634" y="2389473"/>
                      <a:pt x="3574410" y="2374045"/>
                    </a:cubicBezTo>
                    <a:cubicBezTo>
                      <a:pt x="3321186" y="2358617"/>
                      <a:pt x="3167428" y="2379661"/>
                      <a:pt x="2949876" y="2374045"/>
                    </a:cubicBezTo>
                    <a:cubicBezTo>
                      <a:pt x="2732324" y="2368429"/>
                      <a:pt x="2561033" y="2392226"/>
                      <a:pt x="2379649" y="2374045"/>
                    </a:cubicBezTo>
                    <a:cubicBezTo>
                      <a:pt x="2198265" y="2355864"/>
                      <a:pt x="2063114" y="2368554"/>
                      <a:pt x="1863729" y="2374045"/>
                    </a:cubicBezTo>
                    <a:cubicBezTo>
                      <a:pt x="1664344" y="2379536"/>
                      <a:pt x="1389368" y="2357445"/>
                      <a:pt x="1076273" y="2374045"/>
                    </a:cubicBezTo>
                    <a:cubicBezTo>
                      <a:pt x="763178" y="2390645"/>
                      <a:pt x="678050" y="2352146"/>
                      <a:pt x="478892" y="2374045"/>
                    </a:cubicBezTo>
                    <a:cubicBezTo>
                      <a:pt x="193498" y="2334043"/>
                      <a:pt x="60536" y="2141483"/>
                      <a:pt x="0" y="1895153"/>
                    </a:cubicBezTo>
                    <a:cubicBezTo>
                      <a:pt x="722" y="1713624"/>
                      <a:pt x="8027" y="1648526"/>
                      <a:pt x="0" y="1423066"/>
                    </a:cubicBezTo>
                    <a:cubicBezTo>
                      <a:pt x="-8027" y="1197606"/>
                      <a:pt x="-7936" y="1124751"/>
                      <a:pt x="0" y="965142"/>
                    </a:cubicBezTo>
                    <a:cubicBezTo>
                      <a:pt x="7936" y="805533"/>
                      <a:pt x="-3989" y="709354"/>
                      <a:pt x="0" y="478892"/>
                    </a:cubicBezTo>
                    <a:close/>
                  </a:path>
                  <a:path w="6388517" h="2374045" stroke="0" extrusionOk="0">
                    <a:moveTo>
                      <a:pt x="0" y="478892"/>
                    </a:moveTo>
                    <a:cubicBezTo>
                      <a:pt x="1648" y="264812"/>
                      <a:pt x="242370" y="49968"/>
                      <a:pt x="478892" y="0"/>
                    </a:cubicBezTo>
                    <a:cubicBezTo>
                      <a:pt x="718357" y="5176"/>
                      <a:pt x="1048515" y="10142"/>
                      <a:pt x="1212041" y="0"/>
                    </a:cubicBezTo>
                    <a:cubicBezTo>
                      <a:pt x="1375567" y="-10142"/>
                      <a:pt x="1631884" y="2395"/>
                      <a:pt x="1782268" y="0"/>
                    </a:cubicBezTo>
                    <a:cubicBezTo>
                      <a:pt x="1932652" y="-2395"/>
                      <a:pt x="2097988" y="25548"/>
                      <a:pt x="2352495" y="0"/>
                    </a:cubicBezTo>
                    <a:cubicBezTo>
                      <a:pt x="2607002" y="-25548"/>
                      <a:pt x="2852968" y="22340"/>
                      <a:pt x="3085644" y="0"/>
                    </a:cubicBezTo>
                    <a:cubicBezTo>
                      <a:pt x="3318320" y="-22340"/>
                      <a:pt x="3417103" y="18700"/>
                      <a:pt x="3710178" y="0"/>
                    </a:cubicBezTo>
                    <a:cubicBezTo>
                      <a:pt x="4003253" y="-18700"/>
                      <a:pt x="4252990" y="27619"/>
                      <a:pt x="4497634" y="0"/>
                    </a:cubicBezTo>
                    <a:cubicBezTo>
                      <a:pt x="4742278" y="-27619"/>
                      <a:pt x="4913204" y="-19298"/>
                      <a:pt x="5285091" y="0"/>
                    </a:cubicBezTo>
                    <a:cubicBezTo>
                      <a:pt x="5656978" y="19298"/>
                      <a:pt x="5733660" y="26534"/>
                      <a:pt x="5909625" y="0"/>
                    </a:cubicBezTo>
                    <a:cubicBezTo>
                      <a:pt x="6166475" y="-3430"/>
                      <a:pt x="6338017" y="213963"/>
                      <a:pt x="6388517" y="478892"/>
                    </a:cubicBezTo>
                    <a:cubicBezTo>
                      <a:pt x="6373771" y="687907"/>
                      <a:pt x="6388064" y="759322"/>
                      <a:pt x="6388517" y="950979"/>
                    </a:cubicBezTo>
                    <a:cubicBezTo>
                      <a:pt x="6388970" y="1142636"/>
                      <a:pt x="6395668" y="1295443"/>
                      <a:pt x="6388517" y="1423066"/>
                    </a:cubicBezTo>
                    <a:cubicBezTo>
                      <a:pt x="6381366" y="1550689"/>
                      <a:pt x="6390185" y="1672103"/>
                      <a:pt x="6388517" y="1895153"/>
                    </a:cubicBezTo>
                    <a:cubicBezTo>
                      <a:pt x="6418082" y="2163292"/>
                      <a:pt x="6177044" y="2388985"/>
                      <a:pt x="5909625" y="2374045"/>
                    </a:cubicBezTo>
                    <a:cubicBezTo>
                      <a:pt x="5685126" y="2386217"/>
                      <a:pt x="5490020" y="2340383"/>
                      <a:pt x="5176476" y="2374045"/>
                    </a:cubicBezTo>
                    <a:cubicBezTo>
                      <a:pt x="4862932" y="2407707"/>
                      <a:pt x="4813010" y="2390477"/>
                      <a:pt x="4551942" y="2374045"/>
                    </a:cubicBezTo>
                    <a:cubicBezTo>
                      <a:pt x="4290874" y="2357613"/>
                      <a:pt x="4165731" y="2369556"/>
                      <a:pt x="3927407" y="2374045"/>
                    </a:cubicBezTo>
                    <a:cubicBezTo>
                      <a:pt x="3689084" y="2378534"/>
                      <a:pt x="3393534" y="2391711"/>
                      <a:pt x="3139951" y="2374045"/>
                    </a:cubicBezTo>
                    <a:cubicBezTo>
                      <a:pt x="2886368" y="2356379"/>
                      <a:pt x="2595381" y="2397492"/>
                      <a:pt x="2406802" y="2374045"/>
                    </a:cubicBezTo>
                    <a:cubicBezTo>
                      <a:pt x="2218223" y="2350598"/>
                      <a:pt x="1954574" y="2362923"/>
                      <a:pt x="1782268" y="2374045"/>
                    </a:cubicBezTo>
                    <a:cubicBezTo>
                      <a:pt x="1609962" y="2385167"/>
                      <a:pt x="1464135" y="2401371"/>
                      <a:pt x="1212041" y="2374045"/>
                    </a:cubicBezTo>
                    <a:cubicBezTo>
                      <a:pt x="959947" y="2346719"/>
                      <a:pt x="642700" y="2359185"/>
                      <a:pt x="478892" y="2374045"/>
                    </a:cubicBezTo>
                    <a:cubicBezTo>
                      <a:pt x="247913" y="2336186"/>
                      <a:pt x="-5000" y="2173785"/>
                      <a:pt x="0" y="1895153"/>
                    </a:cubicBezTo>
                    <a:cubicBezTo>
                      <a:pt x="11119" y="1656279"/>
                      <a:pt x="-10995" y="1552677"/>
                      <a:pt x="0" y="1394741"/>
                    </a:cubicBezTo>
                    <a:cubicBezTo>
                      <a:pt x="10995" y="1236805"/>
                      <a:pt x="4337" y="1141656"/>
                      <a:pt x="0" y="894329"/>
                    </a:cubicBezTo>
                    <a:cubicBezTo>
                      <a:pt x="-4337" y="647002"/>
                      <a:pt x="9615" y="653418"/>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1.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đúng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2.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to,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rõ</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3.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ngắt</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nghỉ</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đúng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chỗ</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p:txBody>
          </p:sp>
          <p:sp>
            <p:nvSpPr>
              <p:cNvPr id="38" name="Rectangle: Rounded Corners 37">
                <a:extLst>
                  <a:ext uri="{FF2B5EF4-FFF2-40B4-BE49-F238E27FC236}">
                    <a16:creationId xmlns:a16="http://schemas.microsoft.com/office/drawing/2014/main" id="{9F880164-7863-E5CD-EF98-7C9EBE4E8795}"/>
                  </a:ext>
                </a:extLst>
              </p:cNvPr>
              <p:cNvSpPr/>
              <p:nvPr/>
            </p:nvSpPr>
            <p:spPr>
              <a:xfrm>
                <a:off x="4032578"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Tiêu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chí</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đánh</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endParaRPr>
              </a:p>
            </p:txBody>
          </p:sp>
        </p:grpSp>
        <p:pic>
          <p:nvPicPr>
            <p:cNvPr id="15" name="Picture 14">
              <a:extLst>
                <a:ext uri="{FF2B5EF4-FFF2-40B4-BE49-F238E27FC236}">
                  <a16:creationId xmlns:a16="http://schemas.microsoft.com/office/drawing/2014/main" id="{721E7E9B-96AC-AD3A-76C1-95B93487B157}"/>
                </a:ext>
              </a:extLst>
            </p:cNvPr>
            <p:cNvPicPr>
              <a:picLocks noChangeAspect="1"/>
            </p:cNvPicPr>
            <p:nvPr/>
          </p:nvPicPr>
          <p:blipFill>
            <a:blip r:embed="rId6"/>
            <a:stretch>
              <a:fillRect/>
            </a:stretch>
          </p:blipFill>
          <p:spPr>
            <a:xfrm>
              <a:off x="7535353" y="5017241"/>
              <a:ext cx="469963" cy="469963"/>
            </a:xfrm>
            <a:prstGeom prst="rect">
              <a:avLst/>
            </a:prstGeom>
          </p:spPr>
        </p:pic>
        <p:pic>
          <p:nvPicPr>
            <p:cNvPr id="16" name="Picture 15">
              <a:extLst>
                <a:ext uri="{FF2B5EF4-FFF2-40B4-BE49-F238E27FC236}">
                  <a16:creationId xmlns:a16="http://schemas.microsoft.com/office/drawing/2014/main" id="{31A9CF92-DA14-0E2C-6E21-612E7DBD13A0}"/>
                </a:ext>
              </a:extLst>
            </p:cNvPr>
            <p:cNvPicPr>
              <a:picLocks noChangeAspect="1"/>
            </p:cNvPicPr>
            <p:nvPr/>
          </p:nvPicPr>
          <p:blipFill>
            <a:blip r:embed="rId7"/>
            <a:stretch>
              <a:fillRect/>
            </a:stretch>
          </p:blipFill>
          <p:spPr>
            <a:xfrm>
              <a:off x="6978679" y="5017241"/>
              <a:ext cx="469963" cy="469963"/>
            </a:xfrm>
            <a:prstGeom prst="rect">
              <a:avLst/>
            </a:prstGeom>
          </p:spPr>
        </p:pic>
        <p:pic>
          <p:nvPicPr>
            <p:cNvPr id="21" name="Picture 20">
              <a:extLst>
                <a:ext uri="{FF2B5EF4-FFF2-40B4-BE49-F238E27FC236}">
                  <a16:creationId xmlns:a16="http://schemas.microsoft.com/office/drawing/2014/main" id="{8CF55564-B9A9-6D14-96CD-E1A0FB87ADFC}"/>
                </a:ext>
              </a:extLst>
            </p:cNvPr>
            <p:cNvPicPr>
              <a:picLocks noChangeAspect="1"/>
            </p:cNvPicPr>
            <p:nvPr/>
          </p:nvPicPr>
          <p:blipFill>
            <a:blip r:embed="rId8"/>
            <a:stretch>
              <a:fillRect/>
            </a:stretch>
          </p:blipFill>
          <p:spPr>
            <a:xfrm>
              <a:off x="8092027" y="5017241"/>
              <a:ext cx="469963" cy="469963"/>
            </a:xfrm>
            <a:prstGeom prst="rect">
              <a:avLst/>
            </a:prstGeom>
          </p:spPr>
        </p:pic>
        <p:pic>
          <p:nvPicPr>
            <p:cNvPr id="24" name="Picture 23">
              <a:extLst>
                <a:ext uri="{FF2B5EF4-FFF2-40B4-BE49-F238E27FC236}">
                  <a16:creationId xmlns:a16="http://schemas.microsoft.com/office/drawing/2014/main" id="{A569EAA9-33CA-47FF-FDCA-E7DAEB7A912B}"/>
                </a:ext>
              </a:extLst>
            </p:cNvPr>
            <p:cNvPicPr>
              <a:picLocks noChangeAspect="1"/>
            </p:cNvPicPr>
            <p:nvPr/>
          </p:nvPicPr>
          <p:blipFill>
            <a:blip r:embed="rId6"/>
            <a:stretch>
              <a:fillRect/>
            </a:stretch>
          </p:blipFill>
          <p:spPr>
            <a:xfrm>
              <a:off x="7703427" y="5536167"/>
              <a:ext cx="469963" cy="469963"/>
            </a:xfrm>
            <a:prstGeom prst="rect">
              <a:avLst/>
            </a:prstGeom>
          </p:spPr>
        </p:pic>
        <p:pic>
          <p:nvPicPr>
            <p:cNvPr id="25" name="Picture 24">
              <a:extLst>
                <a:ext uri="{FF2B5EF4-FFF2-40B4-BE49-F238E27FC236}">
                  <a16:creationId xmlns:a16="http://schemas.microsoft.com/office/drawing/2014/main" id="{645D1795-2E57-5B00-8A3D-74A0478940FF}"/>
                </a:ext>
              </a:extLst>
            </p:cNvPr>
            <p:cNvPicPr>
              <a:picLocks noChangeAspect="1"/>
            </p:cNvPicPr>
            <p:nvPr/>
          </p:nvPicPr>
          <p:blipFill>
            <a:blip r:embed="rId7"/>
            <a:stretch>
              <a:fillRect/>
            </a:stretch>
          </p:blipFill>
          <p:spPr>
            <a:xfrm>
              <a:off x="7146753" y="5536167"/>
              <a:ext cx="469963" cy="469963"/>
            </a:xfrm>
            <a:prstGeom prst="rect">
              <a:avLst/>
            </a:prstGeom>
          </p:spPr>
        </p:pic>
        <p:pic>
          <p:nvPicPr>
            <p:cNvPr id="26" name="Picture 25">
              <a:extLst>
                <a:ext uri="{FF2B5EF4-FFF2-40B4-BE49-F238E27FC236}">
                  <a16:creationId xmlns:a16="http://schemas.microsoft.com/office/drawing/2014/main" id="{BA31201C-0A10-5D1F-B014-EBCA93AA3E2A}"/>
                </a:ext>
              </a:extLst>
            </p:cNvPr>
            <p:cNvPicPr>
              <a:picLocks noChangeAspect="1"/>
            </p:cNvPicPr>
            <p:nvPr/>
          </p:nvPicPr>
          <p:blipFill>
            <a:blip r:embed="rId8"/>
            <a:stretch>
              <a:fillRect/>
            </a:stretch>
          </p:blipFill>
          <p:spPr>
            <a:xfrm>
              <a:off x="8260101" y="5536167"/>
              <a:ext cx="469963" cy="469963"/>
            </a:xfrm>
            <a:prstGeom prst="rect">
              <a:avLst/>
            </a:prstGeom>
          </p:spPr>
        </p:pic>
        <p:pic>
          <p:nvPicPr>
            <p:cNvPr id="27" name="Picture 26">
              <a:extLst>
                <a:ext uri="{FF2B5EF4-FFF2-40B4-BE49-F238E27FC236}">
                  <a16:creationId xmlns:a16="http://schemas.microsoft.com/office/drawing/2014/main" id="{A950C97D-7585-1286-5510-910DFCF03B9A}"/>
                </a:ext>
              </a:extLst>
            </p:cNvPr>
            <p:cNvPicPr>
              <a:picLocks noChangeAspect="1"/>
            </p:cNvPicPr>
            <p:nvPr/>
          </p:nvPicPr>
          <p:blipFill>
            <a:blip r:embed="rId6"/>
            <a:stretch>
              <a:fillRect/>
            </a:stretch>
          </p:blipFill>
          <p:spPr>
            <a:xfrm>
              <a:off x="10007001" y="6085044"/>
              <a:ext cx="469963" cy="469963"/>
            </a:xfrm>
            <a:prstGeom prst="rect">
              <a:avLst/>
            </a:prstGeom>
          </p:spPr>
        </p:pic>
        <p:pic>
          <p:nvPicPr>
            <p:cNvPr id="29" name="Picture 28">
              <a:extLst>
                <a:ext uri="{FF2B5EF4-FFF2-40B4-BE49-F238E27FC236}">
                  <a16:creationId xmlns:a16="http://schemas.microsoft.com/office/drawing/2014/main" id="{0BFDAE13-DA89-23F7-7DAD-F62A4A8AECBF}"/>
                </a:ext>
              </a:extLst>
            </p:cNvPr>
            <p:cNvPicPr>
              <a:picLocks noChangeAspect="1"/>
            </p:cNvPicPr>
            <p:nvPr/>
          </p:nvPicPr>
          <p:blipFill>
            <a:blip r:embed="rId7"/>
            <a:stretch>
              <a:fillRect/>
            </a:stretch>
          </p:blipFill>
          <p:spPr>
            <a:xfrm>
              <a:off x="9450327" y="6085044"/>
              <a:ext cx="469963" cy="469963"/>
            </a:xfrm>
            <a:prstGeom prst="rect">
              <a:avLst/>
            </a:prstGeom>
          </p:spPr>
        </p:pic>
        <p:pic>
          <p:nvPicPr>
            <p:cNvPr id="33" name="Picture 32">
              <a:extLst>
                <a:ext uri="{FF2B5EF4-FFF2-40B4-BE49-F238E27FC236}">
                  <a16:creationId xmlns:a16="http://schemas.microsoft.com/office/drawing/2014/main" id="{2C1B742A-B72A-5E86-BFF7-2A6C35C159F6}"/>
                </a:ext>
              </a:extLst>
            </p:cNvPr>
            <p:cNvPicPr>
              <a:picLocks noChangeAspect="1"/>
            </p:cNvPicPr>
            <p:nvPr/>
          </p:nvPicPr>
          <p:blipFill>
            <a:blip r:embed="rId8"/>
            <a:stretch>
              <a:fillRect/>
            </a:stretch>
          </p:blipFill>
          <p:spPr>
            <a:xfrm>
              <a:off x="10563675" y="6085044"/>
              <a:ext cx="469963" cy="469963"/>
            </a:xfrm>
            <a:prstGeom prst="rect">
              <a:avLst/>
            </a:prstGeom>
          </p:spPr>
        </p:pic>
      </p:gr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35977" y="4459044"/>
            <a:ext cx="2318352" cy="2412158"/>
          </a:xfrm>
          <a:prstGeom prst="rect">
            <a:avLst/>
          </a:prstGeom>
        </p:spPr>
      </p:pic>
    </p:spTree>
    <p:extLst>
      <p:ext uri="{BB962C8B-B14F-4D97-AF65-F5344CB8AC3E}">
        <p14:creationId xmlns:p14="http://schemas.microsoft.com/office/powerpoint/2010/main" val="2880593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32" presetClass="emph" presetSubtype="0" fill="hold" nodeType="withEffect">
                                      <p:stCondLst>
                                        <p:cond delay="0"/>
                                      </p:stCondLst>
                                      <p:childTnLst>
                                        <p:animRot by="120000">
                                          <p:cBhvr>
                                            <p:cTn id="19" dur="100" fill="hold">
                                              <p:stCondLst>
                                                <p:cond delay="0"/>
                                              </p:stCondLst>
                                            </p:cTn>
                                            <p:tgtEl>
                                              <p:spTgt spid="40"/>
                                            </p:tgtEl>
                                            <p:attrNameLst>
                                              <p:attrName>r</p:attrName>
                                            </p:attrNameLst>
                                          </p:cBhvr>
                                        </p:animRot>
                                        <p:animRot by="-240000">
                                          <p:cBhvr>
                                            <p:cTn id="20" dur="200" fill="hold">
                                              <p:stCondLst>
                                                <p:cond delay="200"/>
                                              </p:stCondLst>
                                            </p:cTn>
                                            <p:tgtEl>
                                              <p:spTgt spid="40"/>
                                            </p:tgtEl>
                                            <p:attrNameLst>
                                              <p:attrName>r</p:attrName>
                                            </p:attrNameLst>
                                          </p:cBhvr>
                                        </p:animRot>
                                        <p:animRot by="240000">
                                          <p:cBhvr>
                                            <p:cTn id="21" dur="200" fill="hold">
                                              <p:stCondLst>
                                                <p:cond delay="400"/>
                                              </p:stCondLst>
                                            </p:cTn>
                                            <p:tgtEl>
                                              <p:spTgt spid="40"/>
                                            </p:tgtEl>
                                            <p:attrNameLst>
                                              <p:attrName>r</p:attrName>
                                            </p:attrNameLst>
                                          </p:cBhvr>
                                        </p:animRot>
                                        <p:animRot by="-240000">
                                          <p:cBhvr>
                                            <p:cTn id="22" dur="200" fill="hold">
                                              <p:stCondLst>
                                                <p:cond delay="600"/>
                                              </p:stCondLst>
                                            </p:cTn>
                                            <p:tgtEl>
                                              <p:spTgt spid="40"/>
                                            </p:tgtEl>
                                            <p:attrNameLst>
                                              <p:attrName>r</p:attrName>
                                            </p:attrNameLst>
                                          </p:cBhvr>
                                        </p:animRot>
                                        <p:animRot by="120000">
                                          <p:cBhvr>
                                            <p:cTn id="2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3288D403E5DC408A49ADA8822FD551" ma:contentTypeVersion="2" ma:contentTypeDescription="Create a new document." ma:contentTypeScope="" ma:versionID="ecaee77f66044bed3faf04d5b2d84f01">
  <xsd:schema xmlns:xsd="http://www.w3.org/2001/XMLSchema" xmlns:xs="http://www.w3.org/2001/XMLSchema" xmlns:p="http://schemas.microsoft.com/office/2006/metadata/properties" xmlns:ns3="45a79269-fa8d-42c8-ad13-763803f23fa6" targetNamespace="http://schemas.microsoft.com/office/2006/metadata/properties" ma:root="true" ma:fieldsID="69d9f32d2b628031f8189e70c054ba8a" ns3:_="">
    <xsd:import namespace="45a79269-fa8d-42c8-ad13-763803f23fa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79269-fa8d-42c8-ad13-763803f23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430B8D-2F72-4565-AF70-4D9BB7162AE7}">
  <ds:schemaRefs>
    <ds:schemaRef ds:uri="http://schemas.microsoft.com/sharepoint/v3/contenttype/forms"/>
  </ds:schemaRefs>
</ds:datastoreItem>
</file>

<file path=customXml/itemProps2.xml><?xml version="1.0" encoding="utf-8"?>
<ds:datastoreItem xmlns:ds="http://schemas.openxmlformats.org/officeDocument/2006/customXml" ds:itemID="{791447AA-B0E1-44B0-9370-54F902530807}">
  <ds:schemaRefs>
    <ds:schemaRef ds:uri="http://purl.org/dc/elements/1.1/"/>
    <ds:schemaRef ds:uri="http://schemas.microsoft.com/office/infopath/2007/PartnerControls"/>
    <ds:schemaRef ds:uri="http://schemas.microsoft.com/office/2006/documentManagement/types"/>
    <ds:schemaRef ds:uri="http://www.w3.org/XML/1998/namespace"/>
    <ds:schemaRef ds:uri="http://purl.org/dc/terms/"/>
    <ds:schemaRef ds:uri="http://schemas.microsoft.com/office/2006/metadata/properties"/>
    <ds:schemaRef ds:uri="45a79269-fa8d-42c8-ad13-763803f23fa6"/>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C3E10612-A556-4640-B0C0-F145A4278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79269-fa8d-42c8-ad13-763803f23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9Slide.vn</Template>
  <TotalTime>1327</TotalTime>
  <Words>798</Words>
  <Application>Microsoft Office PowerPoint</Application>
  <PresentationFormat>Widescreen</PresentationFormat>
  <Paragraphs>62</Paragraphs>
  <Slides>20</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2" baseType="lpstr">
      <vt:lpstr>微软雅黑</vt:lpstr>
      <vt:lpstr>.VnMonotype corsivaH</vt:lpstr>
      <vt:lpstr>Arial</vt:lpstr>
      <vt:lpstr>Arial Rounded MT Bold</vt:lpstr>
      <vt:lpstr>Calibri</vt:lpstr>
      <vt:lpstr>Cambria</vt:lpstr>
      <vt:lpstr>Times New Roman</vt:lpstr>
      <vt:lpstr>UTM Cookies</vt:lpstr>
      <vt:lpstr>UTM Duepuntozero</vt:lpstr>
      <vt:lpstr>VNI-Times</vt:lpstr>
      <vt:lpstr>Office 主题</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LAN HƯƠNG-0354473852</dc:creator>
  <cp:lastModifiedBy>Admin</cp:lastModifiedBy>
  <cp:revision>74</cp:revision>
  <dcterms:created xsi:type="dcterms:W3CDTF">2022-07-13T07:05:15Z</dcterms:created>
  <dcterms:modified xsi:type="dcterms:W3CDTF">2025-12-27T12:19:05Z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0x010100C43288D403E5DC408A49ADA8822FD551</vt:lpwstr>
  </property>
</Properties>
</file>