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14"/>
  </p:notesMasterIdLst>
  <p:sldIdLst>
    <p:sldId id="277" r:id="rId2"/>
    <p:sldId id="303" r:id="rId3"/>
    <p:sldId id="295" r:id="rId4"/>
    <p:sldId id="279" r:id="rId5"/>
    <p:sldId id="281" r:id="rId6"/>
    <p:sldId id="298" r:id="rId7"/>
    <p:sldId id="299" r:id="rId8"/>
    <p:sldId id="300" r:id="rId9"/>
    <p:sldId id="301" r:id="rId10"/>
    <p:sldId id="290" r:id="rId11"/>
    <p:sldId id="302" r:id="rId12"/>
    <p:sldId id="293" r:id="rId13"/>
  </p:sldIdLst>
  <p:sldSz cx="9144000" cy="5143500" type="screen16x9"/>
  <p:notesSz cx="6858000" cy="9144000"/>
  <p:embeddedFontLst>
    <p:embeddedFont>
      <p:font typeface="Chewy" panose="020B0604020202020204" charset="0"/>
      <p:regular r:id="rId15"/>
    </p:embeddedFont>
    <p:embeddedFont>
      <p:font typeface="Hind" panose="02000000000000000000" pitchFamily="2" charset="0"/>
      <p:regular r:id="rId16"/>
      <p:bold r:id="rId17"/>
    </p:embeddedFont>
    <p:embeddedFont>
      <p:font typeface="Nunito Light" pitchFamily="2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CFD"/>
    <a:srgbClr val="F5FAF0"/>
    <a:srgbClr val="9DCC75"/>
    <a:srgbClr val="FFFFE1"/>
    <a:srgbClr val="000000"/>
    <a:srgbClr val="FFEFEF"/>
    <a:srgbClr val="FFEBEB"/>
    <a:srgbClr val="E3C7A4"/>
    <a:srgbClr val="FFC515"/>
    <a:srgbClr val="64A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4894051-5335-4947-834E-8509CD65FA25}">
  <a:tblStyle styleId="{74894051-5335-4947-834E-8509CD65FA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48FBE98-118C-4B5B-801A-0A45087B823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2" name="Google Shape;2922;g1ec32b11dca_0_34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3" name="Google Shape;2923;g1ec32b11dca_0_34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9063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2" name="Google Shape;2922;g1ec32b11dca_0_34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3" name="Google Shape;2923;g1ec32b11dca_0_34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1056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5348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7727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6516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2091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7563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44800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2" name="Google Shape;2922;g1ec32b11dca_0_34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3" name="Google Shape;2923;g1ec32b11dca_0_34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1670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3"/>
          <p:cNvPicPr preferRelativeResize="0"/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3"/>
          <p:cNvSpPr/>
          <p:nvPr/>
        </p:nvSpPr>
        <p:spPr>
          <a:xfrm>
            <a:off x="-9300" y="1100575"/>
            <a:ext cx="1482675" cy="4048125"/>
          </a:xfrm>
          <a:custGeom>
            <a:avLst/>
            <a:gdLst/>
            <a:ahLst/>
            <a:cxnLst/>
            <a:rect l="l" t="t" r="r" b="b"/>
            <a:pathLst>
              <a:path w="59307" h="161925" extrusionOk="0">
                <a:moveTo>
                  <a:pt x="381" y="161925"/>
                </a:moveTo>
                <a:cubicBezTo>
                  <a:pt x="4156" y="155319"/>
                  <a:pt x="7109" y="147746"/>
                  <a:pt x="12954" y="142875"/>
                </a:cubicBezTo>
                <a:cubicBezTo>
                  <a:pt x="20757" y="136372"/>
                  <a:pt x="32642" y="132068"/>
                  <a:pt x="35433" y="122301"/>
                </a:cubicBezTo>
                <a:cubicBezTo>
                  <a:pt x="37038" y="116682"/>
                  <a:pt x="37866" y="110246"/>
                  <a:pt x="35814" y="104775"/>
                </a:cubicBezTo>
                <a:cubicBezTo>
                  <a:pt x="33952" y="99809"/>
                  <a:pt x="30584" y="94798"/>
                  <a:pt x="31242" y="89535"/>
                </a:cubicBezTo>
                <a:cubicBezTo>
                  <a:pt x="32348" y="80684"/>
                  <a:pt x="41652" y="74567"/>
                  <a:pt x="43815" y="65913"/>
                </a:cubicBezTo>
                <a:cubicBezTo>
                  <a:pt x="45069" y="60896"/>
                  <a:pt x="42244" y="53451"/>
                  <a:pt x="37338" y="51816"/>
                </a:cubicBezTo>
                <a:cubicBezTo>
                  <a:pt x="32572" y="50227"/>
                  <a:pt x="26076" y="52147"/>
                  <a:pt x="22860" y="56007"/>
                </a:cubicBezTo>
                <a:cubicBezTo>
                  <a:pt x="19604" y="59914"/>
                  <a:pt x="19553" y="68195"/>
                  <a:pt x="23622" y="71247"/>
                </a:cubicBezTo>
                <a:cubicBezTo>
                  <a:pt x="33423" y="78597"/>
                  <a:pt x="55703" y="72083"/>
                  <a:pt x="58674" y="60198"/>
                </a:cubicBezTo>
                <a:cubicBezTo>
                  <a:pt x="61768" y="47820"/>
                  <a:pt x="52499" y="34452"/>
                  <a:pt x="44196" y="24765"/>
                </a:cubicBezTo>
                <a:cubicBezTo>
                  <a:pt x="33206" y="11943"/>
                  <a:pt x="16887" y="0"/>
                  <a:pt x="0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95" name="Google Shape;95;p3"/>
          <p:cNvSpPr/>
          <p:nvPr/>
        </p:nvSpPr>
        <p:spPr>
          <a:xfrm>
            <a:off x="8262361" y="14725"/>
            <a:ext cx="939025" cy="3012100"/>
          </a:xfrm>
          <a:custGeom>
            <a:avLst/>
            <a:gdLst/>
            <a:ahLst/>
            <a:cxnLst/>
            <a:rect l="l" t="t" r="r" b="b"/>
            <a:pathLst>
              <a:path w="37561" h="120484" extrusionOk="0">
                <a:moveTo>
                  <a:pt x="36799" y="0"/>
                </a:moveTo>
                <a:cubicBezTo>
                  <a:pt x="29022" y="5185"/>
                  <a:pt x="15479" y="7489"/>
                  <a:pt x="14320" y="16764"/>
                </a:cubicBezTo>
                <a:cubicBezTo>
                  <a:pt x="12667" y="29988"/>
                  <a:pt x="21307" y="43164"/>
                  <a:pt x="19654" y="56388"/>
                </a:cubicBezTo>
                <a:cubicBezTo>
                  <a:pt x="18093" y="68880"/>
                  <a:pt x="-1557" y="76311"/>
                  <a:pt x="223" y="88773"/>
                </a:cubicBezTo>
                <a:cubicBezTo>
                  <a:pt x="931" y="93732"/>
                  <a:pt x="5064" y="97559"/>
                  <a:pt x="7843" y="101727"/>
                </a:cubicBezTo>
                <a:cubicBezTo>
                  <a:pt x="14222" y="111296"/>
                  <a:pt x="27275" y="124396"/>
                  <a:pt x="37561" y="119253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96" name="Google Shape;96;p3"/>
          <p:cNvSpPr/>
          <p:nvPr/>
        </p:nvSpPr>
        <p:spPr>
          <a:xfrm>
            <a:off x="1088700" y="947250"/>
            <a:ext cx="6966600" cy="3249000"/>
          </a:xfrm>
          <a:prstGeom prst="roundRect">
            <a:avLst>
              <a:gd name="adj" fmla="val 6508"/>
            </a:avLst>
          </a:prstGeom>
          <a:solidFill>
            <a:schemeClr val="lt1"/>
          </a:solidFill>
          <a:ln>
            <a:noFill/>
          </a:ln>
          <a:effectLst>
            <a:outerShdw dist="133350" dir="282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"/>
          <p:cNvSpPr txBox="1">
            <a:spLocks noGrp="1"/>
          </p:cNvSpPr>
          <p:nvPr>
            <p:ph type="title"/>
          </p:nvPr>
        </p:nvSpPr>
        <p:spPr>
          <a:xfrm>
            <a:off x="2038200" y="2316660"/>
            <a:ext cx="5067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600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8" name="Google Shape;98;p3"/>
          <p:cNvSpPr txBox="1">
            <a:spLocks noGrp="1"/>
          </p:cNvSpPr>
          <p:nvPr>
            <p:ph type="title" idx="2" hasCustomPrompt="1"/>
          </p:nvPr>
        </p:nvSpPr>
        <p:spPr>
          <a:xfrm>
            <a:off x="4035150" y="1154049"/>
            <a:ext cx="1073700" cy="1073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550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99" name="Google Shape;99;p3"/>
          <p:cNvSpPr txBox="1">
            <a:spLocks noGrp="1"/>
          </p:cNvSpPr>
          <p:nvPr>
            <p:ph type="subTitle" idx="1"/>
          </p:nvPr>
        </p:nvSpPr>
        <p:spPr>
          <a:xfrm>
            <a:off x="2542200" y="3506151"/>
            <a:ext cx="40596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grpSp>
        <p:nvGrpSpPr>
          <p:cNvPr id="100" name="Google Shape;100;p3"/>
          <p:cNvGrpSpPr/>
          <p:nvPr/>
        </p:nvGrpSpPr>
        <p:grpSpPr>
          <a:xfrm>
            <a:off x="352894" y="261609"/>
            <a:ext cx="1612721" cy="1191278"/>
            <a:chOff x="1942875" y="4263875"/>
            <a:chExt cx="856600" cy="632750"/>
          </a:xfrm>
        </p:grpSpPr>
        <p:sp>
          <p:nvSpPr>
            <p:cNvPr id="101" name="Google Shape;101;p3"/>
            <p:cNvSpPr/>
            <p:nvPr/>
          </p:nvSpPr>
          <p:spPr>
            <a:xfrm>
              <a:off x="2344375" y="4332125"/>
              <a:ext cx="59800" cy="59225"/>
            </a:xfrm>
            <a:custGeom>
              <a:avLst/>
              <a:gdLst/>
              <a:ahLst/>
              <a:cxnLst/>
              <a:rect l="l" t="t" r="r" b="b"/>
              <a:pathLst>
                <a:path w="2392" h="2369" fill="none" extrusionOk="0">
                  <a:moveTo>
                    <a:pt x="1196" y="2369"/>
                  </a:moveTo>
                  <a:lnTo>
                    <a:pt x="1196" y="2369"/>
                  </a:lnTo>
                  <a:lnTo>
                    <a:pt x="948" y="2346"/>
                  </a:lnTo>
                  <a:lnTo>
                    <a:pt x="745" y="2278"/>
                  </a:lnTo>
                  <a:lnTo>
                    <a:pt x="542" y="2166"/>
                  </a:lnTo>
                  <a:lnTo>
                    <a:pt x="361" y="2030"/>
                  </a:lnTo>
                  <a:lnTo>
                    <a:pt x="203" y="1850"/>
                  </a:lnTo>
                  <a:lnTo>
                    <a:pt x="113" y="1647"/>
                  </a:lnTo>
                  <a:lnTo>
                    <a:pt x="23" y="1421"/>
                  </a:lnTo>
                  <a:lnTo>
                    <a:pt x="0" y="1173"/>
                  </a:lnTo>
                  <a:lnTo>
                    <a:pt x="0" y="1173"/>
                  </a:lnTo>
                  <a:lnTo>
                    <a:pt x="23" y="948"/>
                  </a:lnTo>
                  <a:lnTo>
                    <a:pt x="113" y="722"/>
                  </a:lnTo>
                  <a:lnTo>
                    <a:pt x="203" y="519"/>
                  </a:lnTo>
                  <a:lnTo>
                    <a:pt x="361" y="339"/>
                  </a:lnTo>
                  <a:lnTo>
                    <a:pt x="542" y="203"/>
                  </a:lnTo>
                  <a:lnTo>
                    <a:pt x="745" y="91"/>
                  </a:lnTo>
                  <a:lnTo>
                    <a:pt x="948" y="23"/>
                  </a:lnTo>
                  <a:lnTo>
                    <a:pt x="1196" y="0"/>
                  </a:lnTo>
                  <a:lnTo>
                    <a:pt x="1196" y="0"/>
                  </a:lnTo>
                  <a:lnTo>
                    <a:pt x="1444" y="23"/>
                  </a:lnTo>
                  <a:lnTo>
                    <a:pt x="1669" y="91"/>
                  </a:lnTo>
                  <a:lnTo>
                    <a:pt x="1873" y="203"/>
                  </a:lnTo>
                  <a:lnTo>
                    <a:pt x="2030" y="339"/>
                  </a:lnTo>
                  <a:lnTo>
                    <a:pt x="2188" y="519"/>
                  </a:lnTo>
                  <a:lnTo>
                    <a:pt x="2301" y="722"/>
                  </a:lnTo>
                  <a:lnTo>
                    <a:pt x="2369" y="948"/>
                  </a:lnTo>
                  <a:lnTo>
                    <a:pt x="2391" y="1173"/>
                  </a:lnTo>
                  <a:lnTo>
                    <a:pt x="2391" y="1173"/>
                  </a:lnTo>
                  <a:lnTo>
                    <a:pt x="2369" y="1421"/>
                  </a:lnTo>
                  <a:lnTo>
                    <a:pt x="2301" y="1647"/>
                  </a:lnTo>
                  <a:lnTo>
                    <a:pt x="2188" y="1850"/>
                  </a:lnTo>
                  <a:lnTo>
                    <a:pt x="2030" y="2030"/>
                  </a:lnTo>
                  <a:lnTo>
                    <a:pt x="1873" y="2166"/>
                  </a:lnTo>
                  <a:lnTo>
                    <a:pt x="1669" y="2278"/>
                  </a:lnTo>
                  <a:lnTo>
                    <a:pt x="1444" y="2346"/>
                  </a:lnTo>
                  <a:lnTo>
                    <a:pt x="1196" y="236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2300950" y="4289825"/>
              <a:ext cx="146650" cy="131425"/>
            </a:xfrm>
            <a:custGeom>
              <a:avLst/>
              <a:gdLst/>
              <a:ahLst/>
              <a:cxnLst/>
              <a:rect l="l" t="t" r="r" b="b"/>
              <a:pathLst>
                <a:path w="5866" h="5257" fill="none" extrusionOk="0">
                  <a:moveTo>
                    <a:pt x="2933" y="1"/>
                  </a:moveTo>
                  <a:lnTo>
                    <a:pt x="2933" y="1"/>
                  </a:lnTo>
                  <a:lnTo>
                    <a:pt x="2640" y="1"/>
                  </a:lnTo>
                  <a:lnTo>
                    <a:pt x="2346" y="46"/>
                  </a:lnTo>
                  <a:lnTo>
                    <a:pt x="2053" y="136"/>
                  </a:lnTo>
                  <a:lnTo>
                    <a:pt x="1782" y="226"/>
                  </a:lnTo>
                  <a:lnTo>
                    <a:pt x="1534" y="339"/>
                  </a:lnTo>
                  <a:lnTo>
                    <a:pt x="1286" y="497"/>
                  </a:lnTo>
                  <a:lnTo>
                    <a:pt x="1061" y="655"/>
                  </a:lnTo>
                  <a:lnTo>
                    <a:pt x="858" y="858"/>
                  </a:lnTo>
                  <a:lnTo>
                    <a:pt x="677" y="1061"/>
                  </a:lnTo>
                  <a:lnTo>
                    <a:pt x="497" y="1286"/>
                  </a:lnTo>
                  <a:lnTo>
                    <a:pt x="361" y="1534"/>
                  </a:lnTo>
                  <a:lnTo>
                    <a:pt x="226" y="1783"/>
                  </a:lnTo>
                  <a:lnTo>
                    <a:pt x="136" y="2053"/>
                  </a:lnTo>
                  <a:lnTo>
                    <a:pt x="68" y="2346"/>
                  </a:lnTo>
                  <a:lnTo>
                    <a:pt x="23" y="2640"/>
                  </a:lnTo>
                  <a:lnTo>
                    <a:pt x="0" y="2933"/>
                  </a:lnTo>
                  <a:lnTo>
                    <a:pt x="0" y="2933"/>
                  </a:lnTo>
                  <a:lnTo>
                    <a:pt x="23" y="3136"/>
                  </a:lnTo>
                  <a:lnTo>
                    <a:pt x="46" y="3384"/>
                  </a:lnTo>
                  <a:lnTo>
                    <a:pt x="113" y="3655"/>
                  </a:lnTo>
                  <a:lnTo>
                    <a:pt x="203" y="3948"/>
                  </a:lnTo>
                  <a:lnTo>
                    <a:pt x="5211" y="5256"/>
                  </a:lnTo>
                  <a:lnTo>
                    <a:pt x="5211" y="5256"/>
                  </a:lnTo>
                  <a:lnTo>
                    <a:pt x="5482" y="4557"/>
                  </a:lnTo>
                  <a:lnTo>
                    <a:pt x="5685" y="3925"/>
                  </a:lnTo>
                  <a:lnTo>
                    <a:pt x="5752" y="3632"/>
                  </a:lnTo>
                  <a:lnTo>
                    <a:pt x="5820" y="3361"/>
                  </a:lnTo>
                  <a:lnTo>
                    <a:pt x="5865" y="3136"/>
                  </a:lnTo>
                  <a:lnTo>
                    <a:pt x="5865" y="2933"/>
                  </a:lnTo>
                  <a:lnTo>
                    <a:pt x="5865" y="2933"/>
                  </a:lnTo>
                  <a:lnTo>
                    <a:pt x="5865" y="2640"/>
                  </a:lnTo>
                  <a:lnTo>
                    <a:pt x="5820" y="2346"/>
                  </a:lnTo>
                  <a:lnTo>
                    <a:pt x="5730" y="2053"/>
                  </a:lnTo>
                  <a:lnTo>
                    <a:pt x="5640" y="1783"/>
                  </a:lnTo>
                  <a:lnTo>
                    <a:pt x="5527" y="1534"/>
                  </a:lnTo>
                  <a:lnTo>
                    <a:pt x="5369" y="1286"/>
                  </a:lnTo>
                  <a:lnTo>
                    <a:pt x="5211" y="1061"/>
                  </a:lnTo>
                  <a:lnTo>
                    <a:pt x="5008" y="858"/>
                  </a:lnTo>
                  <a:lnTo>
                    <a:pt x="4805" y="655"/>
                  </a:lnTo>
                  <a:lnTo>
                    <a:pt x="4579" y="497"/>
                  </a:lnTo>
                  <a:lnTo>
                    <a:pt x="4331" y="339"/>
                  </a:lnTo>
                  <a:lnTo>
                    <a:pt x="4083" y="226"/>
                  </a:lnTo>
                  <a:lnTo>
                    <a:pt x="3813" y="136"/>
                  </a:lnTo>
                  <a:lnTo>
                    <a:pt x="3519" y="46"/>
                  </a:lnTo>
                  <a:lnTo>
                    <a:pt x="3226" y="1"/>
                  </a:lnTo>
                  <a:lnTo>
                    <a:pt x="293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1942875" y="4277425"/>
              <a:ext cx="856600" cy="619200"/>
            </a:xfrm>
            <a:custGeom>
              <a:avLst/>
              <a:gdLst/>
              <a:ahLst/>
              <a:cxnLst/>
              <a:rect l="l" t="t" r="r" b="b"/>
              <a:pathLst>
                <a:path w="34264" h="24768" extrusionOk="0">
                  <a:moveTo>
                    <a:pt x="27226" y="0"/>
                  </a:moveTo>
                  <a:lnTo>
                    <a:pt x="20752" y="6068"/>
                  </a:lnTo>
                  <a:lnTo>
                    <a:pt x="10805" y="3474"/>
                  </a:lnTo>
                  <a:lnTo>
                    <a:pt x="0" y="6790"/>
                  </a:lnTo>
                  <a:lnTo>
                    <a:pt x="6203" y="24767"/>
                  </a:lnTo>
                  <a:lnTo>
                    <a:pt x="17143" y="20955"/>
                  </a:lnTo>
                  <a:lnTo>
                    <a:pt x="27812" y="22940"/>
                  </a:lnTo>
                  <a:lnTo>
                    <a:pt x="34263" y="15226"/>
                  </a:lnTo>
                  <a:lnTo>
                    <a:pt x="272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38100" dir="552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1942875" y="4277425"/>
              <a:ext cx="856600" cy="619200"/>
            </a:xfrm>
            <a:custGeom>
              <a:avLst/>
              <a:gdLst/>
              <a:ahLst/>
              <a:cxnLst/>
              <a:rect l="l" t="t" r="r" b="b"/>
              <a:pathLst>
                <a:path w="34264" h="24768" fill="none" extrusionOk="0">
                  <a:moveTo>
                    <a:pt x="0" y="6790"/>
                  </a:moveTo>
                  <a:lnTo>
                    <a:pt x="10805" y="3474"/>
                  </a:lnTo>
                  <a:lnTo>
                    <a:pt x="20752" y="6068"/>
                  </a:lnTo>
                  <a:lnTo>
                    <a:pt x="27226" y="0"/>
                  </a:lnTo>
                  <a:lnTo>
                    <a:pt x="34263" y="15226"/>
                  </a:lnTo>
                  <a:lnTo>
                    <a:pt x="27812" y="22940"/>
                  </a:lnTo>
                  <a:lnTo>
                    <a:pt x="17143" y="20955"/>
                  </a:lnTo>
                  <a:lnTo>
                    <a:pt x="6203" y="24767"/>
                  </a:lnTo>
                  <a:lnTo>
                    <a:pt x="0" y="679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1975000" y="4319725"/>
              <a:ext cx="795150" cy="545325"/>
            </a:xfrm>
            <a:custGeom>
              <a:avLst/>
              <a:gdLst/>
              <a:ahLst/>
              <a:cxnLst/>
              <a:rect l="l" t="t" r="r" b="b"/>
              <a:pathLst>
                <a:path w="31806" h="21813" extrusionOk="0">
                  <a:moveTo>
                    <a:pt x="25602" y="0"/>
                  </a:moveTo>
                  <a:lnTo>
                    <a:pt x="19738" y="5504"/>
                  </a:lnTo>
                  <a:lnTo>
                    <a:pt x="9542" y="2820"/>
                  </a:lnTo>
                  <a:lnTo>
                    <a:pt x="1" y="5752"/>
                  </a:lnTo>
                  <a:lnTo>
                    <a:pt x="5550" y="21812"/>
                  </a:lnTo>
                  <a:lnTo>
                    <a:pt x="15768" y="18226"/>
                  </a:lnTo>
                  <a:lnTo>
                    <a:pt x="26121" y="20143"/>
                  </a:lnTo>
                  <a:lnTo>
                    <a:pt x="31805" y="13376"/>
                  </a:lnTo>
                  <a:lnTo>
                    <a:pt x="2560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1975000" y="4319725"/>
              <a:ext cx="795150" cy="545325"/>
            </a:xfrm>
            <a:custGeom>
              <a:avLst/>
              <a:gdLst/>
              <a:ahLst/>
              <a:cxnLst/>
              <a:rect l="l" t="t" r="r" b="b"/>
              <a:pathLst>
                <a:path w="31806" h="21813" fill="none" extrusionOk="0">
                  <a:moveTo>
                    <a:pt x="1" y="5752"/>
                  </a:moveTo>
                  <a:lnTo>
                    <a:pt x="9542" y="2820"/>
                  </a:lnTo>
                  <a:lnTo>
                    <a:pt x="19738" y="5504"/>
                  </a:lnTo>
                  <a:lnTo>
                    <a:pt x="25602" y="0"/>
                  </a:lnTo>
                  <a:lnTo>
                    <a:pt x="31805" y="13376"/>
                  </a:lnTo>
                  <a:lnTo>
                    <a:pt x="26121" y="20143"/>
                  </a:lnTo>
                  <a:lnTo>
                    <a:pt x="15768" y="18226"/>
                  </a:lnTo>
                  <a:lnTo>
                    <a:pt x="5550" y="21812"/>
                  </a:lnTo>
                  <a:lnTo>
                    <a:pt x="1" y="575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2432350" y="4649600"/>
              <a:ext cx="82900" cy="44575"/>
            </a:xfrm>
            <a:custGeom>
              <a:avLst/>
              <a:gdLst/>
              <a:ahLst/>
              <a:cxnLst/>
              <a:rect l="l" t="t" r="r" b="b"/>
              <a:pathLst>
                <a:path w="3316" h="1783" extrusionOk="0">
                  <a:moveTo>
                    <a:pt x="2346" y="1"/>
                  </a:moveTo>
                  <a:lnTo>
                    <a:pt x="1692" y="68"/>
                  </a:lnTo>
                  <a:lnTo>
                    <a:pt x="1692" y="519"/>
                  </a:lnTo>
                  <a:lnTo>
                    <a:pt x="1241" y="384"/>
                  </a:lnTo>
                  <a:lnTo>
                    <a:pt x="293" y="677"/>
                  </a:lnTo>
                  <a:lnTo>
                    <a:pt x="0" y="1309"/>
                  </a:lnTo>
                  <a:lnTo>
                    <a:pt x="632" y="1715"/>
                  </a:lnTo>
                  <a:lnTo>
                    <a:pt x="1354" y="1399"/>
                  </a:lnTo>
                  <a:lnTo>
                    <a:pt x="2008" y="1580"/>
                  </a:lnTo>
                  <a:lnTo>
                    <a:pt x="2414" y="1354"/>
                  </a:lnTo>
                  <a:lnTo>
                    <a:pt x="3000" y="1783"/>
                  </a:lnTo>
                  <a:lnTo>
                    <a:pt x="3316" y="1602"/>
                  </a:lnTo>
                  <a:lnTo>
                    <a:pt x="2504" y="971"/>
                  </a:lnTo>
                  <a:lnTo>
                    <a:pt x="2797" y="768"/>
                  </a:lnTo>
                  <a:lnTo>
                    <a:pt x="3000" y="632"/>
                  </a:lnTo>
                  <a:lnTo>
                    <a:pt x="3068" y="565"/>
                  </a:lnTo>
                  <a:lnTo>
                    <a:pt x="3068" y="542"/>
                  </a:lnTo>
                  <a:lnTo>
                    <a:pt x="2707" y="249"/>
                  </a:lnTo>
                  <a:lnTo>
                    <a:pt x="2346" y="1"/>
                  </a:lnTo>
                  <a:close/>
                </a:path>
              </a:pathLst>
            </a:custGeom>
            <a:solidFill>
              <a:srgbClr val="FFFC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2432350" y="4649600"/>
              <a:ext cx="82900" cy="44575"/>
            </a:xfrm>
            <a:custGeom>
              <a:avLst/>
              <a:gdLst/>
              <a:ahLst/>
              <a:cxnLst/>
              <a:rect l="l" t="t" r="r" b="b"/>
              <a:pathLst>
                <a:path w="3316" h="1783" fill="none" extrusionOk="0">
                  <a:moveTo>
                    <a:pt x="2504" y="971"/>
                  </a:moveTo>
                  <a:lnTo>
                    <a:pt x="2504" y="971"/>
                  </a:lnTo>
                  <a:lnTo>
                    <a:pt x="2797" y="768"/>
                  </a:lnTo>
                  <a:lnTo>
                    <a:pt x="3000" y="632"/>
                  </a:lnTo>
                  <a:lnTo>
                    <a:pt x="3068" y="565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2707" y="249"/>
                  </a:lnTo>
                  <a:lnTo>
                    <a:pt x="2346" y="1"/>
                  </a:lnTo>
                  <a:lnTo>
                    <a:pt x="1692" y="68"/>
                  </a:lnTo>
                  <a:lnTo>
                    <a:pt x="1692" y="519"/>
                  </a:lnTo>
                  <a:lnTo>
                    <a:pt x="1241" y="384"/>
                  </a:lnTo>
                  <a:lnTo>
                    <a:pt x="293" y="677"/>
                  </a:lnTo>
                  <a:lnTo>
                    <a:pt x="0" y="1309"/>
                  </a:lnTo>
                  <a:lnTo>
                    <a:pt x="632" y="1715"/>
                  </a:lnTo>
                  <a:lnTo>
                    <a:pt x="1354" y="1399"/>
                  </a:lnTo>
                  <a:lnTo>
                    <a:pt x="2008" y="1580"/>
                  </a:lnTo>
                  <a:lnTo>
                    <a:pt x="2414" y="1354"/>
                  </a:lnTo>
                  <a:lnTo>
                    <a:pt x="3000" y="1783"/>
                  </a:lnTo>
                  <a:lnTo>
                    <a:pt x="3316" y="1602"/>
                  </a:lnTo>
                  <a:lnTo>
                    <a:pt x="2504" y="97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2263175" y="4491150"/>
              <a:ext cx="218250" cy="222775"/>
            </a:xfrm>
            <a:custGeom>
              <a:avLst/>
              <a:gdLst/>
              <a:ahLst/>
              <a:cxnLst/>
              <a:rect l="l" t="t" r="r" b="b"/>
              <a:pathLst>
                <a:path w="8730" h="8911" extrusionOk="0">
                  <a:moveTo>
                    <a:pt x="4286" y="0"/>
                  </a:moveTo>
                  <a:lnTo>
                    <a:pt x="4105" y="45"/>
                  </a:lnTo>
                  <a:lnTo>
                    <a:pt x="3925" y="90"/>
                  </a:lnTo>
                  <a:lnTo>
                    <a:pt x="3767" y="181"/>
                  </a:lnTo>
                  <a:lnTo>
                    <a:pt x="2865" y="812"/>
                  </a:lnTo>
                  <a:lnTo>
                    <a:pt x="2662" y="925"/>
                  </a:lnTo>
                  <a:lnTo>
                    <a:pt x="2459" y="993"/>
                  </a:lnTo>
                  <a:lnTo>
                    <a:pt x="970" y="1286"/>
                  </a:lnTo>
                  <a:lnTo>
                    <a:pt x="790" y="1354"/>
                  </a:lnTo>
                  <a:lnTo>
                    <a:pt x="609" y="1444"/>
                  </a:lnTo>
                  <a:lnTo>
                    <a:pt x="474" y="1557"/>
                  </a:lnTo>
                  <a:lnTo>
                    <a:pt x="361" y="1692"/>
                  </a:lnTo>
                  <a:lnTo>
                    <a:pt x="68" y="2233"/>
                  </a:lnTo>
                  <a:lnTo>
                    <a:pt x="23" y="2324"/>
                  </a:lnTo>
                  <a:lnTo>
                    <a:pt x="0" y="2414"/>
                  </a:lnTo>
                  <a:lnTo>
                    <a:pt x="0" y="2527"/>
                  </a:lnTo>
                  <a:lnTo>
                    <a:pt x="0" y="2617"/>
                  </a:lnTo>
                  <a:lnTo>
                    <a:pt x="45" y="2707"/>
                  </a:lnTo>
                  <a:lnTo>
                    <a:pt x="90" y="2797"/>
                  </a:lnTo>
                  <a:lnTo>
                    <a:pt x="158" y="2887"/>
                  </a:lnTo>
                  <a:lnTo>
                    <a:pt x="248" y="2955"/>
                  </a:lnTo>
                  <a:lnTo>
                    <a:pt x="722" y="3384"/>
                  </a:lnTo>
                  <a:lnTo>
                    <a:pt x="902" y="3519"/>
                  </a:lnTo>
                  <a:lnTo>
                    <a:pt x="1692" y="3948"/>
                  </a:lnTo>
                  <a:lnTo>
                    <a:pt x="2504" y="3609"/>
                  </a:lnTo>
                  <a:lnTo>
                    <a:pt x="2684" y="4128"/>
                  </a:lnTo>
                  <a:lnTo>
                    <a:pt x="2481" y="4805"/>
                  </a:lnTo>
                  <a:lnTo>
                    <a:pt x="1557" y="4489"/>
                  </a:lnTo>
                  <a:lnTo>
                    <a:pt x="790" y="4940"/>
                  </a:lnTo>
                  <a:lnTo>
                    <a:pt x="654" y="5008"/>
                  </a:lnTo>
                  <a:lnTo>
                    <a:pt x="90" y="5481"/>
                  </a:lnTo>
                  <a:lnTo>
                    <a:pt x="542" y="6361"/>
                  </a:lnTo>
                  <a:lnTo>
                    <a:pt x="654" y="6519"/>
                  </a:lnTo>
                  <a:lnTo>
                    <a:pt x="790" y="6632"/>
                  </a:lnTo>
                  <a:lnTo>
                    <a:pt x="970" y="6745"/>
                  </a:lnTo>
                  <a:lnTo>
                    <a:pt x="1173" y="6835"/>
                  </a:lnTo>
                  <a:lnTo>
                    <a:pt x="1354" y="6903"/>
                  </a:lnTo>
                  <a:lnTo>
                    <a:pt x="1557" y="6948"/>
                  </a:lnTo>
                  <a:lnTo>
                    <a:pt x="1782" y="6970"/>
                  </a:lnTo>
                  <a:lnTo>
                    <a:pt x="1985" y="6970"/>
                  </a:lnTo>
                  <a:lnTo>
                    <a:pt x="2188" y="6948"/>
                  </a:lnTo>
                  <a:lnTo>
                    <a:pt x="2459" y="6903"/>
                  </a:lnTo>
                  <a:lnTo>
                    <a:pt x="2662" y="6880"/>
                  </a:lnTo>
                  <a:lnTo>
                    <a:pt x="2865" y="6880"/>
                  </a:lnTo>
                  <a:lnTo>
                    <a:pt x="3068" y="6903"/>
                  </a:lnTo>
                  <a:lnTo>
                    <a:pt x="3271" y="6948"/>
                  </a:lnTo>
                  <a:lnTo>
                    <a:pt x="3451" y="7015"/>
                  </a:lnTo>
                  <a:lnTo>
                    <a:pt x="3609" y="7106"/>
                  </a:lnTo>
                  <a:lnTo>
                    <a:pt x="3745" y="7218"/>
                  </a:lnTo>
                  <a:lnTo>
                    <a:pt x="3857" y="7354"/>
                  </a:lnTo>
                  <a:lnTo>
                    <a:pt x="4376" y="8053"/>
                  </a:lnTo>
                  <a:lnTo>
                    <a:pt x="4466" y="8166"/>
                  </a:lnTo>
                  <a:lnTo>
                    <a:pt x="4579" y="8256"/>
                  </a:lnTo>
                  <a:lnTo>
                    <a:pt x="5459" y="8910"/>
                  </a:lnTo>
                  <a:lnTo>
                    <a:pt x="6045" y="8842"/>
                  </a:lnTo>
                  <a:lnTo>
                    <a:pt x="6068" y="6903"/>
                  </a:lnTo>
                  <a:lnTo>
                    <a:pt x="6045" y="6767"/>
                  </a:lnTo>
                  <a:lnTo>
                    <a:pt x="6023" y="6654"/>
                  </a:lnTo>
                  <a:lnTo>
                    <a:pt x="5955" y="6542"/>
                  </a:lnTo>
                  <a:lnTo>
                    <a:pt x="5865" y="6451"/>
                  </a:lnTo>
                  <a:lnTo>
                    <a:pt x="4963" y="5549"/>
                  </a:lnTo>
                  <a:lnTo>
                    <a:pt x="5369" y="5143"/>
                  </a:lnTo>
                  <a:lnTo>
                    <a:pt x="4602" y="4715"/>
                  </a:lnTo>
                  <a:lnTo>
                    <a:pt x="5617" y="3722"/>
                  </a:lnTo>
                  <a:lnTo>
                    <a:pt x="6203" y="3880"/>
                  </a:lnTo>
                  <a:lnTo>
                    <a:pt x="7015" y="4128"/>
                  </a:lnTo>
                  <a:lnTo>
                    <a:pt x="7602" y="4421"/>
                  </a:lnTo>
                  <a:lnTo>
                    <a:pt x="7827" y="5008"/>
                  </a:lnTo>
                  <a:lnTo>
                    <a:pt x="8684" y="5301"/>
                  </a:lnTo>
                  <a:lnTo>
                    <a:pt x="8730" y="4985"/>
                  </a:lnTo>
                  <a:lnTo>
                    <a:pt x="8730" y="4963"/>
                  </a:lnTo>
                  <a:lnTo>
                    <a:pt x="8075" y="4737"/>
                  </a:lnTo>
                  <a:lnTo>
                    <a:pt x="8256" y="3542"/>
                  </a:lnTo>
                  <a:lnTo>
                    <a:pt x="7760" y="3203"/>
                  </a:lnTo>
                  <a:lnTo>
                    <a:pt x="7624" y="3090"/>
                  </a:lnTo>
                  <a:lnTo>
                    <a:pt x="7511" y="2978"/>
                  </a:lnTo>
                  <a:lnTo>
                    <a:pt x="7444" y="2842"/>
                  </a:lnTo>
                  <a:lnTo>
                    <a:pt x="7421" y="2707"/>
                  </a:lnTo>
                  <a:lnTo>
                    <a:pt x="7421" y="2572"/>
                  </a:lnTo>
                  <a:lnTo>
                    <a:pt x="7466" y="2436"/>
                  </a:lnTo>
                  <a:lnTo>
                    <a:pt x="7557" y="2324"/>
                  </a:lnTo>
                  <a:lnTo>
                    <a:pt x="7669" y="2211"/>
                  </a:lnTo>
                  <a:lnTo>
                    <a:pt x="8008" y="1963"/>
                  </a:lnTo>
                  <a:lnTo>
                    <a:pt x="7985" y="1963"/>
                  </a:lnTo>
                  <a:lnTo>
                    <a:pt x="7218" y="1196"/>
                  </a:lnTo>
                  <a:lnTo>
                    <a:pt x="7534" y="609"/>
                  </a:lnTo>
                  <a:lnTo>
                    <a:pt x="6902" y="23"/>
                  </a:lnTo>
                  <a:lnTo>
                    <a:pt x="451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2263175" y="4491150"/>
              <a:ext cx="218250" cy="222775"/>
            </a:xfrm>
            <a:custGeom>
              <a:avLst/>
              <a:gdLst/>
              <a:ahLst/>
              <a:cxnLst/>
              <a:rect l="l" t="t" r="r" b="b"/>
              <a:pathLst>
                <a:path w="8730" h="8911" fill="none" extrusionOk="0">
                  <a:moveTo>
                    <a:pt x="6203" y="3880"/>
                  </a:moveTo>
                  <a:lnTo>
                    <a:pt x="6203" y="3880"/>
                  </a:lnTo>
                  <a:lnTo>
                    <a:pt x="7015" y="4128"/>
                  </a:lnTo>
                  <a:lnTo>
                    <a:pt x="7602" y="4421"/>
                  </a:lnTo>
                  <a:lnTo>
                    <a:pt x="7827" y="5008"/>
                  </a:lnTo>
                  <a:lnTo>
                    <a:pt x="7827" y="5008"/>
                  </a:lnTo>
                  <a:lnTo>
                    <a:pt x="7827" y="5008"/>
                  </a:lnTo>
                  <a:lnTo>
                    <a:pt x="8684" y="5301"/>
                  </a:lnTo>
                  <a:lnTo>
                    <a:pt x="8730" y="4985"/>
                  </a:lnTo>
                  <a:lnTo>
                    <a:pt x="8730" y="4963"/>
                  </a:lnTo>
                  <a:lnTo>
                    <a:pt x="8730" y="4963"/>
                  </a:lnTo>
                  <a:lnTo>
                    <a:pt x="8075" y="4737"/>
                  </a:lnTo>
                  <a:lnTo>
                    <a:pt x="8256" y="3542"/>
                  </a:lnTo>
                  <a:lnTo>
                    <a:pt x="8256" y="3542"/>
                  </a:lnTo>
                  <a:lnTo>
                    <a:pt x="8256" y="3542"/>
                  </a:lnTo>
                  <a:lnTo>
                    <a:pt x="7760" y="3203"/>
                  </a:lnTo>
                  <a:lnTo>
                    <a:pt x="7760" y="3203"/>
                  </a:lnTo>
                  <a:lnTo>
                    <a:pt x="7624" y="3090"/>
                  </a:lnTo>
                  <a:lnTo>
                    <a:pt x="7511" y="2978"/>
                  </a:lnTo>
                  <a:lnTo>
                    <a:pt x="7444" y="2842"/>
                  </a:lnTo>
                  <a:lnTo>
                    <a:pt x="7421" y="2707"/>
                  </a:lnTo>
                  <a:lnTo>
                    <a:pt x="7421" y="2572"/>
                  </a:lnTo>
                  <a:lnTo>
                    <a:pt x="7466" y="2436"/>
                  </a:lnTo>
                  <a:lnTo>
                    <a:pt x="7557" y="2324"/>
                  </a:lnTo>
                  <a:lnTo>
                    <a:pt x="7669" y="2211"/>
                  </a:lnTo>
                  <a:lnTo>
                    <a:pt x="8008" y="1963"/>
                  </a:lnTo>
                  <a:lnTo>
                    <a:pt x="7985" y="1963"/>
                  </a:lnTo>
                  <a:lnTo>
                    <a:pt x="7985" y="1963"/>
                  </a:lnTo>
                  <a:lnTo>
                    <a:pt x="7218" y="1196"/>
                  </a:lnTo>
                  <a:lnTo>
                    <a:pt x="7534" y="609"/>
                  </a:lnTo>
                  <a:lnTo>
                    <a:pt x="7534" y="609"/>
                  </a:lnTo>
                  <a:lnTo>
                    <a:pt x="7534" y="609"/>
                  </a:lnTo>
                  <a:lnTo>
                    <a:pt x="6902" y="23"/>
                  </a:lnTo>
                  <a:lnTo>
                    <a:pt x="4511" y="0"/>
                  </a:lnTo>
                  <a:lnTo>
                    <a:pt x="4511" y="0"/>
                  </a:lnTo>
                  <a:lnTo>
                    <a:pt x="4286" y="0"/>
                  </a:lnTo>
                  <a:lnTo>
                    <a:pt x="4105" y="45"/>
                  </a:lnTo>
                  <a:lnTo>
                    <a:pt x="3925" y="90"/>
                  </a:lnTo>
                  <a:lnTo>
                    <a:pt x="3767" y="181"/>
                  </a:lnTo>
                  <a:lnTo>
                    <a:pt x="2865" y="812"/>
                  </a:lnTo>
                  <a:lnTo>
                    <a:pt x="2865" y="812"/>
                  </a:lnTo>
                  <a:lnTo>
                    <a:pt x="2662" y="925"/>
                  </a:lnTo>
                  <a:lnTo>
                    <a:pt x="2459" y="993"/>
                  </a:lnTo>
                  <a:lnTo>
                    <a:pt x="970" y="1286"/>
                  </a:lnTo>
                  <a:lnTo>
                    <a:pt x="970" y="1286"/>
                  </a:lnTo>
                  <a:lnTo>
                    <a:pt x="790" y="1354"/>
                  </a:lnTo>
                  <a:lnTo>
                    <a:pt x="609" y="1444"/>
                  </a:lnTo>
                  <a:lnTo>
                    <a:pt x="474" y="1557"/>
                  </a:lnTo>
                  <a:lnTo>
                    <a:pt x="361" y="1692"/>
                  </a:lnTo>
                  <a:lnTo>
                    <a:pt x="68" y="2233"/>
                  </a:lnTo>
                  <a:lnTo>
                    <a:pt x="68" y="2233"/>
                  </a:lnTo>
                  <a:lnTo>
                    <a:pt x="23" y="2324"/>
                  </a:lnTo>
                  <a:lnTo>
                    <a:pt x="0" y="2414"/>
                  </a:lnTo>
                  <a:lnTo>
                    <a:pt x="0" y="2527"/>
                  </a:lnTo>
                  <a:lnTo>
                    <a:pt x="0" y="2617"/>
                  </a:lnTo>
                  <a:lnTo>
                    <a:pt x="45" y="2707"/>
                  </a:lnTo>
                  <a:lnTo>
                    <a:pt x="90" y="2797"/>
                  </a:lnTo>
                  <a:lnTo>
                    <a:pt x="158" y="2887"/>
                  </a:lnTo>
                  <a:lnTo>
                    <a:pt x="248" y="2955"/>
                  </a:lnTo>
                  <a:lnTo>
                    <a:pt x="722" y="3384"/>
                  </a:lnTo>
                  <a:lnTo>
                    <a:pt x="722" y="3384"/>
                  </a:lnTo>
                  <a:lnTo>
                    <a:pt x="902" y="3519"/>
                  </a:lnTo>
                  <a:lnTo>
                    <a:pt x="1692" y="3948"/>
                  </a:lnTo>
                  <a:lnTo>
                    <a:pt x="2504" y="3609"/>
                  </a:lnTo>
                  <a:lnTo>
                    <a:pt x="2684" y="4128"/>
                  </a:lnTo>
                  <a:lnTo>
                    <a:pt x="2481" y="4805"/>
                  </a:lnTo>
                  <a:lnTo>
                    <a:pt x="1557" y="4489"/>
                  </a:lnTo>
                  <a:lnTo>
                    <a:pt x="790" y="4940"/>
                  </a:lnTo>
                  <a:lnTo>
                    <a:pt x="790" y="4940"/>
                  </a:lnTo>
                  <a:lnTo>
                    <a:pt x="654" y="5008"/>
                  </a:lnTo>
                  <a:lnTo>
                    <a:pt x="90" y="5481"/>
                  </a:lnTo>
                  <a:lnTo>
                    <a:pt x="542" y="6361"/>
                  </a:lnTo>
                  <a:lnTo>
                    <a:pt x="542" y="6361"/>
                  </a:lnTo>
                  <a:lnTo>
                    <a:pt x="654" y="6519"/>
                  </a:lnTo>
                  <a:lnTo>
                    <a:pt x="790" y="6632"/>
                  </a:lnTo>
                  <a:lnTo>
                    <a:pt x="970" y="6745"/>
                  </a:lnTo>
                  <a:lnTo>
                    <a:pt x="1173" y="6835"/>
                  </a:lnTo>
                  <a:lnTo>
                    <a:pt x="1354" y="6903"/>
                  </a:lnTo>
                  <a:lnTo>
                    <a:pt x="1354" y="6903"/>
                  </a:lnTo>
                  <a:lnTo>
                    <a:pt x="1557" y="6948"/>
                  </a:lnTo>
                  <a:lnTo>
                    <a:pt x="1782" y="6970"/>
                  </a:lnTo>
                  <a:lnTo>
                    <a:pt x="1985" y="6970"/>
                  </a:lnTo>
                  <a:lnTo>
                    <a:pt x="2188" y="6948"/>
                  </a:lnTo>
                  <a:lnTo>
                    <a:pt x="2459" y="6903"/>
                  </a:lnTo>
                  <a:lnTo>
                    <a:pt x="2459" y="6903"/>
                  </a:lnTo>
                  <a:lnTo>
                    <a:pt x="2662" y="6880"/>
                  </a:lnTo>
                  <a:lnTo>
                    <a:pt x="2865" y="6880"/>
                  </a:lnTo>
                  <a:lnTo>
                    <a:pt x="3068" y="6903"/>
                  </a:lnTo>
                  <a:lnTo>
                    <a:pt x="3271" y="6948"/>
                  </a:lnTo>
                  <a:lnTo>
                    <a:pt x="3451" y="7015"/>
                  </a:lnTo>
                  <a:lnTo>
                    <a:pt x="3609" y="7106"/>
                  </a:lnTo>
                  <a:lnTo>
                    <a:pt x="3745" y="7218"/>
                  </a:lnTo>
                  <a:lnTo>
                    <a:pt x="3857" y="7354"/>
                  </a:lnTo>
                  <a:lnTo>
                    <a:pt x="4376" y="8053"/>
                  </a:lnTo>
                  <a:lnTo>
                    <a:pt x="4376" y="8053"/>
                  </a:lnTo>
                  <a:lnTo>
                    <a:pt x="4466" y="8166"/>
                  </a:lnTo>
                  <a:lnTo>
                    <a:pt x="4579" y="8256"/>
                  </a:lnTo>
                  <a:lnTo>
                    <a:pt x="5459" y="8910"/>
                  </a:lnTo>
                  <a:lnTo>
                    <a:pt x="6045" y="8842"/>
                  </a:lnTo>
                  <a:lnTo>
                    <a:pt x="6068" y="6903"/>
                  </a:lnTo>
                  <a:lnTo>
                    <a:pt x="6068" y="6903"/>
                  </a:lnTo>
                  <a:lnTo>
                    <a:pt x="6045" y="6767"/>
                  </a:lnTo>
                  <a:lnTo>
                    <a:pt x="6023" y="6654"/>
                  </a:lnTo>
                  <a:lnTo>
                    <a:pt x="5955" y="6542"/>
                  </a:lnTo>
                  <a:lnTo>
                    <a:pt x="5865" y="6451"/>
                  </a:lnTo>
                  <a:lnTo>
                    <a:pt x="4963" y="5549"/>
                  </a:lnTo>
                  <a:lnTo>
                    <a:pt x="5369" y="5143"/>
                  </a:lnTo>
                  <a:lnTo>
                    <a:pt x="4602" y="4715"/>
                  </a:lnTo>
                  <a:lnTo>
                    <a:pt x="5617" y="3722"/>
                  </a:lnTo>
                  <a:lnTo>
                    <a:pt x="6203" y="38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2053400" y="4517075"/>
              <a:ext cx="225575" cy="217700"/>
            </a:xfrm>
            <a:custGeom>
              <a:avLst/>
              <a:gdLst/>
              <a:ahLst/>
              <a:cxnLst/>
              <a:rect l="l" t="t" r="r" b="b"/>
              <a:pathLst>
                <a:path w="9023" h="8708" extrusionOk="0">
                  <a:moveTo>
                    <a:pt x="3316" y="1"/>
                  </a:moveTo>
                  <a:lnTo>
                    <a:pt x="2955" y="520"/>
                  </a:lnTo>
                  <a:lnTo>
                    <a:pt x="2887" y="610"/>
                  </a:lnTo>
                  <a:lnTo>
                    <a:pt x="3000" y="700"/>
                  </a:lnTo>
                  <a:lnTo>
                    <a:pt x="3203" y="813"/>
                  </a:lnTo>
                  <a:lnTo>
                    <a:pt x="3519" y="1038"/>
                  </a:lnTo>
                  <a:lnTo>
                    <a:pt x="3654" y="1399"/>
                  </a:lnTo>
                  <a:lnTo>
                    <a:pt x="2730" y="1647"/>
                  </a:lnTo>
                  <a:lnTo>
                    <a:pt x="1850" y="1467"/>
                  </a:lnTo>
                  <a:lnTo>
                    <a:pt x="1692" y="1444"/>
                  </a:lnTo>
                  <a:lnTo>
                    <a:pt x="1376" y="1444"/>
                  </a:lnTo>
                  <a:lnTo>
                    <a:pt x="1218" y="1467"/>
                  </a:lnTo>
                  <a:lnTo>
                    <a:pt x="1083" y="1512"/>
                  </a:lnTo>
                  <a:lnTo>
                    <a:pt x="948" y="1557"/>
                  </a:lnTo>
                  <a:lnTo>
                    <a:pt x="835" y="1625"/>
                  </a:lnTo>
                  <a:lnTo>
                    <a:pt x="722" y="1693"/>
                  </a:lnTo>
                  <a:lnTo>
                    <a:pt x="0" y="2369"/>
                  </a:lnTo>
                  <a:lnTo>
                    <a:pt x="519" y="2550"/>
                  </a:lnTo>
                  <a:lnTo>
                    <a:pt x="1579" y="2031"/>
                  </a:lnTo>
                  <a:lnTo>
                    <a:pt x="2188" y="2369"/>
                  </a:lnTo>
                  <a:lnTo>
                    <a:pt x="2233" y="3226"/>
                  </a:lnTo>
                  <a:lnTo>
                    <a:pt x="2256" y="3339"/>
                  </a:lnTo>
                  <a:lnTo>
                    <a:pt x="2301" y="3429"/>
                  </a:lnTo>
                  <a:lnTo>
                    <a:pt x="2369" y="3520"/>
                  </a:lnTo>
                  <a:lnTo>
                    <a:pt x="2436" y="3632"/>
                  </a:lnTo>
                  <a:lnTo>
                    <a:pt x="2527" y="3700"/>
                  </a:lnTo>
                  <a:lnTo>
                    <a:pt x="2639" y="3790"/>
                  </a:lnTo>
                  <a:lnTo>
                    <a:pt x="2775" y="3858"/>
                  </a:lnTo>
                  <a:lnTo>
                    <a:pt x="2910" y="3903"/>
                  </a:lnTo>
                  <a:lnTo>
                    <a:pt x="3000" y="3948"/>
                  </a:lnTo>
                  <a:lnTo>
                    <a:pt x="3248" y="4061"/>
                  </a:lnTo>
                  <a:lnTo>
                    <a:pt x="3361" y="4129"/>
                  </a:lnTo>
                  <a:lnTo>
                    <a:pt x="3451" y="4196"/>
                  </a:lnTo>
                  <a:lnTo>
                    <a:pt x="3542" y="4287"/>
                  </a:lnTo>
                  <a:lnTo>
                    <a:pt x="3609" y="4377"/>
                  </a:lnTo>
                  <a:lnTo>
                    <a:pt x="3654" y="4467"/>
                  </a:lnTo>
                  <a:lnTo>
                    <a:pt x="3677" y="4557"/>
                  </a:lnTo>
                  <a:lnTo>
                    <a:pt x="3767" y="4963"/>
                  </a:lnTo>
                  <a:lnTo>
                    <a:pt x="3790" y="5076"/>
                  </a:lnTo>
                  <a:lnTo>
                    <a:pt x="3857" y="5189"/>
                  </a:lnTo>
                  <a:lnTo>
                    <a:pt x="3948" y="5302"/>
                  </a:lnTo>
                  <a:lnTo>
                    <a:pt x="4060" y="5392"/>
                  </a:lnTo>
                  <a:lnTo>
                    <a:pt x="4692" y="5843"/>
                  </a:lnTo>
                  <a:lnTo>
                    <a:pt x="4918" y="6475"/>
                  </a:lnTo>
                  <a:lnTo>
                    <a:pt x="5978" y="6655"/>
                  </a:lnTo>
                  <a:lnTo>
                    <a:pt x="6339" y="7647"/>
                  </a:lnTo>
                  <a:lnTo>
                    <a:pt x="6384" y="7738"/>
                  </a:lnTo>
                  <a:lnTo>
                    <a:pt x="6429" y="7805"/>
                  </a:lnTo>
                  <a:lnTo>
                    <a:pt x="6587" y="7963"/>
                  </a:lnTo>
                  <a:lnTo>
                    <a:pt x="6790" y="8099"/>
                  </a:lnTo>
                  <a:lnTo>
                    <a:pt x="7038" y="8211"/>
                  </a:lnTo>
                  <a:lnTo>
                    <a:pt x="8684" y="8708"/>
                  </a:lnTo>
                  <a:lnTo>
                    <a:pt x="9023" y="8482"/>
                  </a:lnTo>
                  <a:lnTo>
                    <a:pt x="8391" y="8053"/>
                  </a:lnTo>
                  <a:lnTo>
                    <a:pt x="8166" y="7354"/>
                  </a:lnTo>
                  <a:lnTo>
                    <a:pt x="8143" y="7264"/>
                  </a:lnTo>
                  <a:lnTo>
                    <a:pt x="8143" y="7196"/>
                  </a:lnTo>
                  <a:lnTo>
                    <a:pt x="8143" y="7106"/>
                  </a:lnTo>
                  <a:lnTo>
                    <a:pt x="8166" y="7016"/>
                  </a:lnTo>
                  <a:lnTo>
                    <a:pt x="8211" y="6948"/>
                  </a:lnTo>
                  <a:lnTo>
                    <a:pt x="8256" y="6881"/>
                  </a:lnTo>
                  <a:lnTo>
                    <a:pt x="8414" y="6745"/>
                  </a:lnTo>
                  <a:lnTo>
                    <a:pt x="8572" y="6632"/>
                  </a:lnTo>
                  <a:lnTo>
                    <a:pt x="8662" y="6542"/>
                  </a:lnTo>
                  <a:lnTo>
                    <a:pt x="8752" y="6452"/>
                  </a:lnTo>
                  <a:lnTo>
                    <a:pt x="8797" y="6339"/>
                  </a:lnTo>
                  <a:lnTo>
                    <a:pt x="8820" y="6226"/>
                  </a:lnTo>
                  <a:lnTo>
                    <a:pt x="8820" y="6114"/>
                  </a:lnTo>
                  <a:lnTo>
                    <a:pt x="8797" y="6001"/>
                  </a:lnTo>
                  <a:lnTo>
                    <a:pt x="8752" y="5888"/>
                  </a:lnTo>
                  <a:lnTo>
                    <a:pt x="8662" y="5775"/>
                  </a:lnTo>
                  <a:lnTo>
                    <a:pt x="8504" y="5640"/>
                  </a:lnTo>
                  <a:lnTo>
                    <a:pt x="8301" y="5505"/>
                  </a:lnTo>
                  <a:lnTo>
                    <a:pt x="8075" y="5437"/>
                  </a:lnTo>
                  <a:lnTo>
                    <a:pt x="7827" y="5369"/>
                  </a:lnTo>
                  <a:lnTo>
                    <a:pt x="5617" y="5099"/>
                  </a:lnTo>
                  <a:lnTo>
                    <a:pt x="5188" y="5437"/>
                  </a:lnTo>
                  <a:lnTo>
                    <a:pt x="4557" y="5099"/>
                  </a:lnTo>
                  <a:lnTo>
                    <a:pt x="4624" y="4557"/>
                  </a:lnTo>
                  <a:lnTo>
                    <a:pt x="5369" y="4467"/>
                  </a:lnTo>
                  <a:lnTo>
                    <a:pt x="5572" y="4399"/>
                  </a:lnTo>
                  <a:lnTo>
                    <a:pt x="5752" y="4332"/>
                  </a:lnTo>
                  <a:lnTo>
                    <a:pt x="5887" y="4241"/>
                  </a:lnTo>
                  <a:lnTo>
                    <a:pt x="6023" y="4106"/>
                  </a:lnTo>
                  <a:lnTo>
                    <a:pt x="6587" y="3339"/>
                  </a:lnTo>
                  <a:lnTo>
                    <a:pt x="7376" y="3339"/>
                  </a:lnTo>
                  <a:lnTo>
                    <a:pt x="7963" y="3001"/>
                  </a:lnTo>
                  <a:lnTo>
                    <a:pt x="7850" y="2866"/>
                  </a:lnTo>
                  <a:lnTo>
                    <a:pt x="7489" y="2392"/>
                  </a:lnTo>
                  <a:lnTo>
                    <a:pt x="6745" y="2166"/>
                  </a:lnTo>
                  <a:lnTo>
                    <a:pt x="6925" y="1715"/>
                  </a:lnTo>
                  <a:lnTo>
                    <a:pt x="6722" y="1467"/>
                  </a:lnTo>
                  <a:lnTo>
                    <a:pt x="5730" y="1422"/>
                  </a:lnTo>
                  <a:lnTo>
                    <a:pt x="5481" y="2031"/>
                  </a:lnTo>
                  <a:lnTo>
                    <a:pt x="4511" y="1535"/>
                  </a:lnTo>
                  <a:lnTo>
                    <a:pt x="4376" y="1377"/>
                  </a:lnTo>
                  <a:lnTo>
                    <a:pt x="4331" y="1287"/>
                  </a:lnTo>
                  <a:lnTo>
                    <a:pt x="4782" y="948"/>
                  </a:lnTo>
                  <a:lnTo>
                    <a:pt x="5842" y="587"/>
                  </a:lnTo>
                  <a:lnTo>
                    <a:pt x="6857" y="993"/>
                  </a:lnTo>
                  <a:lnTo>
                    <a:pt x="7173" y="723"/>
                  </a:lnTo>
                  <a:lnTo>
                    <a:pt x="6812" y="384"/>
                  </a:lnTo>
                  <a:lnTo>
                    <a:pt x="6496" y="91"/>
                  </a:lnTo>
                  <a:lnTo>
                    <a:pt x="331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2444750" y="4649600"/>
              <a:ext cx="70500" cy="44575"/>
            </a:xfrm>
            <a:custGeom>
              <a:avLst/>
              <a:gdLst/>
              <a:ahLst/>
              <a:cxnLst/>
              <a:rect l="l" t="t" r="r" b="b"/>
              <a:pathLst>
                <a:path w="2820" h="1783" extrusionOk="0">
                  <a:moveTo>
                    <a:pt x="1850" y="1"/>
                  </a:moveTo>
                  <a:lnTo>
                    <a:pt x="1196" y="68"/>
                  </a:lnTo>
                  <a:lnTo>
                    <a:pt x="1196" y="519"/>
                  </a:lnTo>
                  <a:lnTo>
                    <a:pt x="745" y="384"/>
                  </a:lnTo>
                  <a:lnTo>
                    <a:pt x="0" y="610"/>
                  </a:lnTo>
                  <a:lnTo>
                    <a:pt x="339" y="1625"/>
                  </a:lnTo>
                  <a:lnTo>
                    <a:pt x="858" y="1399"/>
                  </a:lnTo>
                  <a:lnTo>
                    <a:pt x="1512" y="1580"/>
                  </a:lnTo>
                  <a:lnTo>
                    <a:pt x="1918" y="1354"/>
                  </a:lnTo>
                  <a:lnTo>
                    <a:pt x="2504" y="1783"/>
                  </a:lnTo>
                  <a:lnTo>
                    <a:pt x="2820" y="1602"/>
                  </a:lnTo>
                  <a:lnTo>
                    <a:pt x="2008" y="971"/>
                  </a:lnTo>
                  <a:lnTo>
                    <a:pt x="2324" y="768"/>
                  </a:lnTo>
                  <a:lnTo>
                    <a:pt x="2504" y="632"/>
                  </a:lnTo>
                  <a:lnTo>
                    <a:pt x="2572" y="565"/>
                  </a:lnTo>
                  <a:lnTo>
                    <a:pt x="2572" y="542"/>
                  </a:lnTo>
                  <a:lnTo>
                    <a:pt x="2211" y="249"/>
                  </a:lnTo>
                  <a:lnTo>
                    <a:pt x="1850" y="1"/>
                  </a:lnTo>
                  <a:close/>
                </a:path>
              </a:pathLst>
            </a:custGeom>
            <a:solidFill>
              <a:srgbClr val="FFFC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2444750" y="4649600"/>
              <a:ext cx="70500" cy="44575"/>
            </a:xfrm>
            <a:custGeom>
              <a:avLst/>
              <a:gdLst/>
              <a:ahLst/>
              <a:cxnLst/>
              <a:rect l="l" t="t" r="r" b="b"/>
              <a:pathLst>
                <a:path w="2820" h="1783" fill="none" extrusionOk="0">
                  <a:moveTo>
                    <a:pt x="2008" y="971"/>
                  </a:moveTo>
                  <a:lnTo>
                    <a:pt x="2008" y="971"/>
                  </a:lnTo>
                  <a:lnTo>
                    <a:pt x="2324" y="768"/>
                  </a:lnTo>
                  <a:lnTo>
                    <a:pt x="2504" y="632"/>
                  </a:lnTo>
                  <a:lnTo>
                    <a:pt x="2572" y="565"/>
                  </a:lnTo>
                  <a:lnTo>
                    <a:pt x="2572" y="542"/>
                  </a:lnTo>
                  <a:lnTo>
                    <a:pt x="2572" y="542"/>
                  </a:lnTo>
                  <a:lnTo>
                    <a:pt x="2211" y="249"/>
                  </a:lnTo>
                  <a:lnTo>
                    <a:pt x="1850" y="1"/>
                  </a:lnTo>
                  <a:lnTo>
                    <a:pt x="1196" y="68"/>
                  </a:lnTo>
                  <a:lnTo>
                    <a:pt x="1196" y="519"/>
                  </a:lnTo>
                  <a:lnTo>
                    <a:pt x="745" y="384"/>
                  </a:lnTo>
                  <a:lnTo>
                    <a:pt x="0" y="610"/>
                  </a:lnTo>
                  <a:lnTo>
                    <a:pt x="339" y="1625"/>
                  </a:lnTo>
                  <a:lnTo>
                    <a:pt x="858" y="1399"/>
                  </a:lnTo>
                  <a:lnTo>
                    <a:pt x="1512" y="1580"/>
                  </a:lnTo>
                  <a:lnTo>
                    <a:pt x="1918" y="1354"/>
                  </a:lnTo>
                  <a:lnTo>
                    <a:pt x="2504" y="1783"/>
                  </a:lnTo>
                  <a:lnTo>
                    <a:pt x="2820" y="1602"/>
                  </a:lnTo>
                  <a:lnTo>
                    <a:pt x="2008" y="97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2212975" y="4364275"/>
              <a:ext cx="425225" cy="486675"/>
            </a:xfrm>
            <a:custGeom>
              <a:avLst/>
              <a:gdLst/>
              <a:ahLst/>
              <a:cxnLst/>
              <a:rect l="l" t="t" r="r" b="b"/>
              <a:pathLst>
                <a:path w="17009" h="19467" extrusionOk="0">
                  <a:moveTo>
                    <a:pt x="1" y="0"/>
                  </a:moveTo>
                  <a:lnTo>
                    <a:pt x="407" y="1150"/>
                  </a:lnTo>
                  <a:lnTo>
                    <a:pt x="10219" y="3722"/>
                  </a:lnTo>
                  <a:lnTo>
                    <a:pt x="10354" y="3586"/>
                  </a:lnTo>
                  <a:lnTo>
                    <a:pt x="9948" y="2594"/>
                  </a:lnTo>
                  <a:lnTo>
                    <a:pt x="8730" y="2278"/>
                  </a:lnTo>
                  <a:lnTo>
                    <a:pt x="3722" y="970"/>
                  </a:lnTo>
                  <a:lnTo>
                    <a:pt x="1" y="0"/>
                  </a:lnTo>
                  <a:close/>
                  <a:moveTo>
                    <a:pt x="6249" y="16444"/>
                  </a:moveTo>
                  <a:lnTo>
                    <a:pt x="6001" y="16556"/>
                  </a:lnTo>
                  <a:lnTo>
                    <a:pt x="6339" y="17481"/>
                  </a:lnTo>
                  <a:lnTo>
                    <a:pt x="17008" y="19466"/>
                  </a:lnTo>
                  <a:lnTo>
                    <a:pt x="16535" y="18361"/>
                  </a:lnTo>
                  <a:lnTo>
                    <a:pt x="6249" y="16444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2362975" y="4775350"/>
              <a:ext cx="275225" cy="75600"/>
            </a:xfrm>
            <a:custGeom>
              <a:avLst/>
              <a:gdLst/>
              <a:ahLst/>
              <a:cxnLst/>
              <a:rect l="l" t="t" r="r" b="b"/>
              <a:pathLst>
                <a:path w="11009" h="3024" fill="none" extrusionOk="0">
                  <a:moveTo>
                    <a:pt x="249" y="1"/>
                  </a:moveTo>
                  <a:lnTo>
                    <a:pt x="1" y="113"/>
                  </a:lnTo>
                  <a:lnTo>
                    <a:pt x="339" y="1038"/>
                  </a:lnTo>
                  <a:lnTo>
                    <a:pt x="11008" y="3023"/>
                  </a:lnTo>
                  <a:lnTo>
                    <a:pt x="10535" y="1918"/>
                  </a:lnTo>
                  <a:lnTo>
                    <a:pt x="24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2212975" y="4364275"/>
              <a:ext cx="258875" cy="93050"/>
            </a:xfrm>
            <a:custGeom>
              <a:avLst/>
              <a:gdLst/>
              <a:ahLst/>
              <a:cxnLst/>
              <a:rect l="l" t="t" r="r" b="b"/>
              <a:pathLst>
                <a:path w="10355" h="3722" fill="none" extrusionOk="0">
                  <a:moveTo>
                    <a:pt x="1" y="0"/>
                  </a:moveTo>
                  <a:lnTo>
                    <a:pt x="407" y="1150"/>
                  </a:lnTo>
                  <a:lnTo>
                    <a:pt x="10219" y="3722"/>
                  </a:lnTo>
                  <a:lnTo>
                    <a:pt x="10354" y="3586"/>
                  </a:lnTo>
                  <a:lnTo>
                    <a:pt x="9948" y="2594"/>
                  </a:lnTo>
                  <a:lnTo>
                    <a:pt x="8730" y="2278"/>
                  </a:lnTo>
                  <a:lnTo>
                    <a:pt x="3722" y="97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2223125" y="4393025"/>
              <a:ext cx="403225" cy="430275"/>
            </a:xfrm>
            <a:custGeom>
              <a:avLst/>
              <a:gdLst/>
              <a:ahLst/>
              <a:cxnLst/>
              <a:rect l="l" t="t" r="r" b="b"/>
              <a:pathLst>
                <a:path w="16129" h="17211" extrusionOk="0">
                  <a:moveTo>
                    <a:pt x="4106" y="7534"/>
                  </a:moveTo>
                  <a:lnTo>
                    <a:pt x="3294" y="7873"/>
                  </a:lnTo>
                  <a:lnTo>
                    <a:pt x="2753" y="7579"/>
                  </a:lnTo>
                  <a:lnTo>
                    <a:pt x="3068" y="8459"/>
                  </a:lnTo>
                  <a:lnTo>
                    <a:pt x="3159" y="8414"/>
                  </a:lnTo>
                  <a:lnTo>
                    <a:pt x="4083" y="8730"/>
                  </a:lnTo>
                  <a:lnTo>
                    <a:pt x="4286" y="8053"/>
                  </a:lnTo>
                  <a:lnTo>
                    <a:pt x="4106" y="7534"/>
                  </a:lnTo>
                  <a:close/>
                  <a:moveTo>
                    <a:pt x="10715" y="10264"/>
                  </a:moveTo>
                  <a:lnTo>
                    <a:pt x="11076" y="10512"/>
                  </a:lnTo>
                  <a:lnTo>
                    <a:pt x="11437" y="10805"/>
                  </a:lnTo>
                  <a:lnTo>
                    <a:pt x="11437" y="10828"/>
                  </a:lnTo>
                  <a:lnTo>
                    <a:pt x="11369" y="10895"/>
                  </a:lnTo>
                  <a:lnTo>
                    <a:pt x="11189" y="11031"/>
                  </a:lnTo>
                  <a:lnTo>
                    <a:pt x="10873" y="11234"/>
                  </a:lnTo>
                  <a:lnTo>
                    <a:pt x="11685" y="11865"/>
                  </a:lnTo>
                  <a:lnTo>
                    <a:pt x="11369" y="12046"/>
                  </a:lnTo>
                  <a:lnTo>
                    <a:pt x="10783" y="11617"/>
                  </a:lnTo>
                  <a:lnTo>
                    <a:pt x="10377" y="11843"/>
                  </a:lnTo>
                  <a:lnTo>
                    <a:pt x="9723" y="11662"/>
                  </a:lnTo>
                  <a:lnTo>
                    <a:pt x="9204" y="11888"/>
                  </a:lnTo>
                  <a:lnTo>
                    <a:pt x="9001" y="11978"/>
                  </a:lnTo>
                  <a:lnTo>
                    <a:pt x="8369" y="11572"/>
                  </a:lnTo>
                  <a:lnTo>
                    <a:pt x="8662" y="10940"/>
                  </a:lnTo>
                  <a:lnTo>
                    <a:pt x="9610" y="10647"/>
                  </a:lnTo>
                  <a:lnTo>
                    <a:pt x="10061" y="10782"/>
                  </a:lnTo>
                  <a:lnTo>
                    <a:pt x="10061" y="10331"/>
                  </a:lnTo>
                  <a:lnTo>
                    <a:pt x="10715" y="10264"/>
                  </a:lnTo>
                  <a:close/>
                  <a:moveTo>
                    <a:pt x="1" y="0"/>
                  </a:moveTo>
                  <a:lnTo>
                    <a:pt x="2008" y="5549"/>
                  </a:lnTo>
                  <a:lnTo>
                    <a:pt x="2121" y="5437"/>
                  </a:lnTo>
                  <a:lnTo>
                    <a:pt x="2256" y="5346"/>
                  </a:lnTo>
                  <a:lnTo>
                    <a:pt x="2414" y="5279"/>
                  </a:lnTo>
                  <a:lnTo>
                    <a:pt x="2572" y="5211"/>
                  </a:lnTo>
                  <a:lnTo>
                    <a:pt x="4061" y="4918"/>
                  </a:lnTo>
                  <a:lnTo>
                    <a:pt x="4264" y="4850"/>
                  </a:lnTo>
                  <a:lnTo>
                    <a:pt x="4467" y="4737"/>
                  </a:lnTo>
                  <a:lnTo>
                    <a:pt x="5369" y="4106"/>
                  </a:lnTo>
                  <a:lnTo>
                    <a:pt x="5527" y="4038"/>
                  </a:lnTo>
                  <a:lnTo>
                    <a:pt x="5685" y="3970"/>
                  </a:lnTo>
                  <a:lnTo>
                    <a:pt x="5888" y="3925"/>
                  </a:lnTo>
                  <a:lnTo>
                    <a:pt x="6113" y="3925"/>
                  </a:lnTo>
                  <a:lnTo>
                    <a:pt x="8504" y="3948"/>
                  </a:lnTo>
                  <a:lnTo>
                    <a:pt x="9136" y="4534"/>
                  </a:lnTo>
                  <a:lnTo>
                    <a:pt x="8820" y="5121"/>
                  </a:lnTo>
                  <a:lnTo>
                    <a:pt x="9587" y="5888"/>
                  </a:lnTo>
                  <a:lnTo>
                    <a:pt x="9610" y="5888"/>
                  </a:lnTo>
                  <a:lnTo>
                    <a:pt x="9271" y="6136"/>
                  </a:lnTo>
                  <a:lnTo>
                    <a:pt x="9159" y="6249"/>
                  </a:lnTo>
                  <a:lnTo>
                    <a:pt x="9068" y="6361"/>
                  </a:lnTo>
                  <a:lnTo>
                    <a:pt x="9023" y="6497"/>
                  </a:lnTo>
                  <a:lnTo>
                    <a:pt x="9023" y="6632"/>
                  </a:lnTo>
                  <a:lnTo>
                    <a:pt x="9046" y="6767"/>
                  </a:lnTo>
                  <a:lnTo>
                    <a:pt x="9113" y="6903"/>
                  </a:lnTo>
                  <a:lnTo>
                    <a:pt x="9226" y="7015"/>
                  </a:lnTo>
                  <a:lnTo>
                    <a:pt x="9362" y="7128"/>
                  </a:lnTo>
                  <a:lnTo>
                    <a:pt x="9858" y="7467"/>
                  </a:lnTo>
                  <a:lnTo>
                    <a:pt x="9677" y="8662"/>
                  </a:lnTo>
                  <a:lnTo>
                    <a:pt x="10332" y="8888"/>
                  </a:lnTo>
                  <a:lnTo>
                    <a:pt x="10332" y="8910"/>
                  </a:lnTo>
                  <a:lnTo>
                    <a:pt x="10286" y="9226"/>
                  </a:lnTo>
                  <a:lnTo>
                    <a:pt x="9429" y="8933"/>
                  </a:lnTo>
                  <a:lnTo>
                    <a:pt x="9204" y="8346"/>
                  </a:lnTo>
                  <a:lnTo>
                    <a:pt x="8617" y="8053"/>
                  </a:lnTo>
                  <a:lnTo>
                    <a:pt x="7805" y="7805"/>
                  </a:lnTo>
                  <a:lnTo>
                    <a:pt x="7219" y="7647"/>
                  </a:lnTo>
                  <a:lnTo>
                    <a:pt x="6204" y="8640"/>
                  </a:lnTo>
                  <a:lnTo>
                    <a:pt x="6971" y="9068"/>
                  </a:lnTo>
                  <a:lnTo>
                    <a:pt x="6565" y="9474"/>
                  </a:lnTo>
                  <a:lnTo>
                    <a:pt x="7467" y="10376"/>
                  </a:lnTo>
                  <a:lnTo>
                    <a:pt x="7557" y="10467"/>
                  </a:lnTo>
                  <a:lnTo>
                    <a:pt x="7625" y="10579"/>
                  </a:lnTo>
                  <a:lnTo>
                    <a:pt x="7647" y="10692"/>
                  </a:lnTo>
                  <a:lnTo>
                    <a:pt x="7670" y="10828"/>
                  </a:lnTo>
                  <a:lnTo>
                    <a:pt x="7647" y="12767"/>
                  </a:lnTo>
                  <a:lnTo>
                    <a:pt x="7061" y="12835"/>
                  </a:lnTo>
                  <a:lnTo>
                    <a:pt x="6181" y="12181"/>
                  </a:lnTo>
                  <a:lnTo>
                    <a:pt x="6068" y="12091"/>
                  </a:lnTo>
                  <a:lnTo>
                    <a:pt x="5978" y="11978"/>
                  </a:lnTo>
                  <a:lnTo>
                    <a:pt x="5459" y="11279"/>
                  </a:lnTo>
                  <a:lnTo>
                    <a:pt x="5369" y="11166"/>
                  </a:lnTo>
                  <a:lnTo>
                    <a:pt x="5279" y="11076"/>
                  </a:lnTo>
                  <a:lnTo>
                    <a:pt x="5144" y="10985"/>
                  </a:lnTo>
                  <a:lnTo>
                    <a:pt x="5008" y="10918"/>
                  </a:lnTo>
                  <a:lnTo>
                    <a:pt x="4850" y="10873"/>
                  </a:lnTo>
                  <a:lnTo>
                    <a:pt x="4692" y="10828"/>
                  </a:lnTo>
                  <a:lnTo>
                    <a:pt x="4535" y="10805"/>
                  </a:lnTo>
                  <a:lnTo>
                    <a:pt x="4354" y="10782"/>
                  </a:lnTo>
                  <a:lnTo>
                    <a:pt x="4196" y="10805"/>
                  </a:lnTo>
                  <a:lnTo>
                    <a:pt x="4061" y="10828"/>
                  </a:lnTo>
                  <a:lnTo>
                    <a:pt x="3948" y="10850"/>
                  </a:lnTo>
                  <a:lnTo>
                    <a:pt x="5595" y="15406"/>
                  </a:lnTo>
                  <a:lnTo>
                    <a:pt x="5843" y="15294"/>
                  </a:lnTo>
                  <a:lnTo>
                    <a:pt x="16129" y="17211"/>
                  </a:lnTo>
                  <a:lnTo>
                    <a:pt x="9948" y="2436"/>
                  </a:lnTo>
                  <a:lnTo>
                    <a:pt x="9813" y="257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2291925" y="4581375"/>
              <a:ext cx="38375" cy="29900"/>
            </a:xfrm>
            <a:custGeom>
              <a:avLst/>
              <a:gdLst/>
              <a:ahLst/>
              <a:cxnLst/>
              <a:rect l="l" t="t" r="r" b="b"/>
              <a:pathLst>
                <a:path w="1535" h="1196" fill="none" extrusionOk="0">
                  <a:moveTo>
                    <a:pt x="1354" y="0"/>
                  </a:moveTo>
                  <a:lnTo>
                    <a:pt x="542" y="339"/>
                  </a:lnTo>
                  <a:lnTo>
                    <a:pt x="1" y="45"/>
                  </a:lnTo>
                  <a:lnTo>
                    <a:pt x="316" y="925"/>
                  </a:lnTo>
                  <a:lnTo>
                    <a:pt x="407" y="880"/>
                  </a:lnTo>
                  <a:lnTo>
                    <a:pt x="1331" y="1196"/>
                  </a:lnTo>
                  <a:lnTo>
                    <a:pt x="1534" y="519"/>
                  </a:lnTo>
                  <a:lnTo>
                    <a:pt x="135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2432350" y="4649600"/>
              <a:ext cx="82900" cy="44575"/>
            </a:xfrm>
            <a:custGeom>
              <a:avLst/>
              <a:gdLst/>
              <a:ahLst/>
              <a:cxnLst/>
              <a:rect l="l" t="t" r="r" b="b"/>
              <a:pathLst>
                <a:path w="3316" h="1783" fill="none" extrusionOk="0">
                  <a:moveTo>
                    <a:pt x="1692" y="519"/>
                  </a:moveTo>
                  <a:lnTo>
                    <a:pt x="1692" y="68"/>
                  </a:lnTo>
                  <a:lnTo>
                    <a:pt x="2346" y="1"/>
                  </a:lnTo>
                  <a:lnTo>
                    <a:pt x="2346" y="1"/>
                  </a:lnTo>
                  <a:lnTo>
                    <a:pt x="2707" y="249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65"/>
                  </a:lnTo>
                  <a:lnTo>
                    <a:pt x="3000" y="632"/>
                  </a:lnTo>
                  <a:lnTo>
                    <a:pt x="2820" y="768"/>
                  </a:lnTo>
                  <a:lnTo>
                    <a:pt x="2504" y="971"/>
                  </a:lnTo>
                  <a:lnTo>
                    <a:pt x="3316" y="1602"/>
                  </a:lnTo>
                  <a:lnTo>
                    <a:pt x="3316" y="1602"/>
                  </a:lnTo>
                  <a:lnTo>
                    <a:pt x="3316" y="1602"/>
                  </a:lnTo>
                  <a:lnTo>
                    <a:pt x="3000" y="1783"/>
                  </a:lnTo>
                  <a:lnTo>
                    <a:pt x="2414" y="1354"/>
                  </a:lnTo>
                  <a:lnTo>
                    <a:pt x="2008" y="1580"/>
                  </a:lnTo>
                  <a:lnTo>
                    <a:pt x="1354" y="1399"/>
                  </a:lnTo>
                  <a:lnTo>
                    <a:pt x="835" y="1625"/>
                  </a:lnTo>
                  <a:lnTo>
                    <a:pt x="835" y="1625"/>
                  </a:lnTo>
                  <a:lnTo>
                    <a:pt x="632" y="1715"/>
                  </a:lnTo>
                  <a:lnTo>
                    <a:pt x="0" y="1309"/>
                  </a:lnTo>
                  <a:lnTo>
                    <a:pt x="293" y="677"/>
                  </a:lnTo>
                  <a:lnTo>
                    <a:pt x="1241" y="384"/>
                  </a:lnTo>
                  <a:lnTo>
                    <a:pt x="1692" y="51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2223125" y="4393025"/>
              <a:ext cx="403225" cy="430275"/>
            </a:xfrm>
            <a:custGeom>
              <a:avLst/>
              <a:gdLst/>
              <a:ahLst/>
              <a:cxnLst/>
              <a:rect l="l" t="t" r="r" b="b"/>
              <a:pathLst>
                <a:path w="16129" h="17211" fill="none" extrusionOk="0">
                  <a:moveTo>
                    <a:pt x="1" y="0"/>
                  </a:moveTo>
                  <a:lnTo>
                    <a:pt x="2008" y="5549"/>
                  </a:lnTo>
                  <a:lnTo>
                    <a:pt x="2008" y="5549"/>
                  </a:lnTo>
                  <a:lnTo>
                    <a:pt x="2121" y="5437"/>
                  </a:lnTo>
                  <a:lnTo>
                    <a:pt x="2256" y="5346"/>
                  </a:lnTo>
                  <a:lnTo>
                    <a:pt x="2414" y="5279"/>
                  </a:lnTo>
                  <a:lnTo>
                    <a:pt x="2572" y="5211"/>
                  </a:lnTo>
                  <a:lnTo>
                    <a:pt x="4061" y="4918"/>
                  </a:lnTo>
                  <a:lnTo>
                    <a:pt x="4061" y="4918"/>
                  </a:lnTo>
                  <a:lnTo>
                    <a:pt x="4264" y="4850"/>
                  </a:lnTo>
                  <a:lnTo>
                    <a:pt x="4467" y="4737"/>
                  </a:lnTo>
                  <a:lnTo>
                    <a:pt x="5369" y="4106"/>
                  </a:lnTo>
                  <a:lnTo>
                    <a:pt x="5369" y="4106"/>
                  </a:lnTo>
                  <a:lnTo>
                    <a:pt x="5527" y="4038"/>
                  </a:lnTo>
                  <a:lnTo>
                    <a:pt x="5685" y="3970"/>
                  </a:lnTo>
                  <a:lnTo>
                    <a:pt x="5888" y="3925"/>
                  </a:lnTo>
                  <a:lnTo>
                    <a:pt x="6091" y="3925"/>
                  </a:lnTo>
                  <a:lnTo>
                    <a:pt x="6091" y="3925"/>
                  </a:lnTo>
                  <a:lnTo>
                    <a:pt x="6113" y="3925"/>
                  </a:lnTo>
                  <a:lnTo>
                    <a:pt x="8504" y="3948"/>
                  </a:lnTo>
                  <a:lnTo>
                    <a:pt x="9136" y="4534"/>
                  </a:lnTo>
                  <a:lnTo>
                    <a:pt x="9136" y="4534"/>
                  </a:lnTo>
                  <a:lnTo>
                    <a:pt x="9136" y="4534"/>
                  </a:lnTo>
                  <a:lnTo>
                    <a:pt x="8820" y="5121"/>
                  </a:lnTo>
                  <a:lnTo>
                    <a:pt x="9587" y="5888"/>
                  </a:lnTo>
                  <a:lnTo>
                    <a:pt x="9587" y="5888"/>
                  </a:lnTo>
                  <a:lnTo>
                    <a:pt x="9610" y="5888"/>
                  </a:lnTo>
                  <a:lnTo>
                    <a:pt x="9271" y="6136"/>
                  </a:lnTo>
                  <a:lnTo>
                    <a:pt x="9271" y="6136"/>
                  </a:lnTo>
                  <a:lnTo>
                    <a:pt x="9159" y="6249"/>
                  </a:lnTo>
                  <a:lnTo>
                    <a:pt x="9068" y="6361"/>
                  </a:lnTo>
                  <a:lnTo>
                    <a:pt x="9023" y="6497"/>
                  </a:lnTo>
                  <a:lnTo>
                    <a:pt x="9023" y="6632"/>
                  </a:lnTo>
                  <a:lnTo>
                    <a:pt x="9046" y="6767"/>
                  </a:lnTo>
                  <a:lnTo>
                    <a:pt x="9113" y="6903"/>
                  </a:lnTo>
                  <a:lnTo>
                    <a:pt x="9226" y="7015"/>
                  </a:lnTo>
                  <a:lnTo>
                    <a:pt x="9362" y="7128"/>
                  </a:lnTo>
                  <a:lnTo>
                    <a:pt x="9858" y="7467"/>
                  </a:lnTo>
                  <a:lnTo>
                    <a:pt x="9858" y="7467"/>
                  </a:lnTo>
                  <a:lnTo>
                    <a:pt x="9858" y="7467"/>
                  </a:lnTo>
                  <a:lnTo>
                    <a:pt x="9677" y="8662"/>
                  </a:lnTo>
                  <a:lnTo>
                    <a:pt x="10332" y="8888"/>
                  </a:lnTo>
                  <a:lnTo>
                    <a:pt x="10332" y="8888"/>
                  </a:lnTo>
                  <a:lnTo>
                    <a:pt x="10332" y="8910"/>
                  </a:lnTo>
                  <a:lnTo>
                    <a:pt x="10286" y="9226"/>
                  </a:lnTo>
                  <a:lnTo>
                    <a:pt x="9429" y="8933"/>
                  </a:lnTo>
                  <a:lnTo>
                    <a:pt x="9429" y="8933"/>
                  </a:lnTo>
                  <a:lnTo>
                    <a:pt x="9429" y="8933"/>
                  </a:lnTo>
                  <a:lnTo>
                    <a:pt x="9204" y="8346"/>
                  </a:lnTo>
                  <a:lnTo>
                    <a:pt x="8617" y="8053"/>
                  </a:lnTo>
                  <a:lnTo>
                    <a:pt x="7805" y="7805"/>
                  </a:lnTo>
                  <a:lnTo>
                    <a:pt x="7805" y="7805"/>
                  </a:lnTo>
                  <a:lnTo>
                    <a:pt x="7219" y="7647"/>
                  </a:lnTo>
                  <a:lnTo>
                    <a:pt x="6204" y="8640"/>
                  </a:lnTo>
                  <a:lnTo>
                    <a:pt x="6971" y="9068"/>
                  </a:lnTo>
                  <a:lnTo>
                    <a:pt x="6565" y="9474"/>
                  </a:lnTo>
                  <a:lnTo>
                    <a:pt x="7467" y="10376"/>
                  </a:lnTo>
                  <a:lnTo>
                    <a:pt x="7467" y="10376"/>
                  </a:lnTo>
                  <a:lnTo>
                    <a:pt x="7557" y="10467"/>
                  </a:lnTo>
                  <a:lnTo>
                    <a:pt x="7625" y="10579"/>
                  </a:lnTo>
                  <a:lnTo>
                    <a:pt x="7647" y="10692"/>
                  </a:lnTo>
                  <a:lnTo>
                    <a:pt x="7670" y="10828"/>
                  </a:lnTo>
                  <a:lnTo>
                    <a:pt x="7647" y="12767"/>
                  </a:lnTo>
                  <a:lnTo>
                    <a:pt x="7061" y="12835"/>
                  </a:lnTo>
                  <a:lnTo>
                    <a:pt x="6181" y="12181"/>
                  </a:lnTo>
                  <a:lnTo>
                    <a:pt x="6181" y="12181"/>
                  </a:lnTo>
                  <a:lnTo>
                    <a:pt x="6068" y="12091"/>
                  </a:lnTo>
                  <a:lnTo>
                    <a:pt x="5978" y="11978"/>
                  </a:lnTo>
                  <a:lnTo>
                    <a:pt x="5459" y="11279"/>
                  </a:lnTo>
                  <a:lnTo>
                    <a:pt x="5459" y="11279"/>
                  </a:lnTo>
                  <a:lnTo>
                    <a:pt x="5369" y="11166"/>
                  </a:lnTo>
                  <a:lnTo>
                    <a:pt x="5279" y="11076"/>
                  </a:lnTo>
                  <a:lnTo>
                    <a:pt x="5144" y="10985"/>
                  </a:lnTo>
                  <a:lnTo>
                    <a:pt x="5008" y="10918"/>
                  </a:lnTo>
                  <a:lnTo>
                    <a:pt x="4850" y="10873"/>
                  </a:lnTo>
                  <a:lnTo>
                    <a:pt x="4692" y="10828"/>
                  </a:lnTo>
                  <a:lnTo>
                    <a:pt x="4535" y="10805"/>
                  </a:lnTo>
                  <a:lnTo>
                    <a:pt x="4354" y="10782"/>
                  </a:lnTo>
                  <a:lnTo>
                    <a:pt x="4354" y="10782"/>
                  </a:lnTo>
                  <a:lnTo>
                    <a:pt x="4196" y="10805"/>
                  </a:lnTo>
                  <a:lnTo>
                    <a:pt x="4061" y="10828"/>
                  </a:lnTo>
                  <a:lnTo>
                    <a:pt x="3948" y="10850"/>
                  </a:lnTo>
                  <a:lnTo>
                    <a:pt x="5595" y="15406"/>
                  </a:lnTo>
                  <a:lnTo>
                    <a:pt x="5843" y="15294"/>
                  </a:lnTo>
                  <a:lnTo>
                    <a:pt x="16129" y="17211"/>
                  </a:lnTo>
                  <a:lnTo>
                    <a:pt x="9948" y="2436"/>
                  </a:lnTo>
                  <a:lnTo>
                    <a:pt x="9813" y="2572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2432350" y="4659200"/>
              <a:ext cx="31025" cy="33275"/>
            </a:xfrm>
            <a:custGeom>
              <a:avLst/>
              <a:gdLst/>
              <a:ahLst/>
              <a:cxnLst/>
              <a:rect l="l" t="t" r="r" b="b"/>
              <a:pathLst>
                <a:path w="1241" h="1331" extrusionOk="0">
                  <a:moveTo>
                    <a:pt x="1241" y="0"/>
                  </a:moveTo>
                  <a:lnTo>
                    <a:pt x="496" y="226"/>
                  </a:lnTo>
                  <a:lnTo>
                    <a:pt x="498" y="230"/>
                  </a:lnTo>
                  <a:lnTo>
                    <a:pt x="498" y="230"/>
                  </a:lnTo>
                  <a:lnTo>
                    <a:pt x="1241" y="0"/>
                  </a:lnTo>
                  <a:close/>
                  <a:moveTo>
                    <a:pt x="498" y="230"/>
                  </a:moveTo>
                  <a:lnTo>
                    <a:pt x="293" y="293"/>
                  </a:lnTo>
                  <a:lnTo>
                    <a:pt x="0" y="925"/>
                  </a:lnTo>
                  <a:lnTo>
                    <a:pt x="632" y="1331"/>
                  </a:lnTo>
                  <a:lnTo>
                    <a:pt x="835" y="1241"/>
                  </a:lnTo>
                  <a:lnTo>
                    <a:pt x="498" y="23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2494925" y="4673850"/>
              <a:ext cx="20325" cy="15825"/>
            </a:xfrm>
            <a:custGeom>
              <a:avLst/>
              <a:gdLst/>
              <a:ahLst/>
              <a:cxnLst/>
              <a:rect l="l" t="t" r="r" b="b"/>
              <a:pathLst>
                <a:path w="813" h="63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813" y="632"/>
                  </a:lnTo>
                  <a:lnTo>
                    <a:pt x="813" y="632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2432350" y="4649600"/>
              <a:ext cx="76700" cy="42875"/>
            </a:xfrm>
            <a:custGeom>
              <a:avLst/>
              <a:gdLst/>
              <a:ahLst/>
              <a:cxnLst/>
              <a:rect l="l" t="t" r="r" b="b"/>
              <a:pathLst>
                <a:path w="3068" h="1715" fill="none" extrusionOk="0">
                  <a:moveTo>
                    <a:pt x="2346" y="1"/>
                  </a:moveTo>
                  <a:lnTo>
                    <a:pt x="1692" y="68"/>
                  </a:lnTo>
                  <a:lnTo>
                    <a:pt x="1692" y="519"/>
                  </a:lnTo>
                  <a:lnTo>
                    <a:pt x="1241" y="384"/>
                  </a:lnTo>
                  <a:lnTo>
                    <a:pt x="293" y="677"/>
                  </a:lnTo>
                  <a:lnTo>
                    <a:pt x="0" y="1309"/>
                  </a:lnTo>
                  <a:lnTo>
                    <a:pt x="632" y="1715"/>
                  </a:lnTo>
                  <a:lnTo>
                    <a:pt x="835" y="1625"/>
                  </a:lnTo>
                  <a:lnTo>
                    <a:pt x="496" y="610"/>
                  </a:lnTo>
                  <a:lnTo>
                    <a:pt x="1241" y="384"/>
                  </a:lnTo>
                  <a:lnTo>
                    <a:pt x="1692" y="519"/>
                  </a:lnTo>
                  <a:lnTo>
                    <a:pt x="1692" y="68"/>
                  </a:lnTo>
                  <a:lnTo>
                    <a:pt x="2346" y="1"/>
                  </a:lnTo>
                  <a:lnTo>
                    <a:pt x="2346" y="1"/>
                  </a:lnTo>
                  <a:lnTo>
                    <a:pt x="2707" y="249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2707" y="249"/>
                  </a:lnTo>
                  <a:lnTo>
                    <a:pt x="234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2273325" y="4491150"/>
              <a:ext cx="208100" cy="222775"/>
            </a:xfrm>
            <a:custGeom>
              <a:avLst/>
              <a:gdLst/>
              <a:ahLst/>
              <a:cxnLst/>
              <a:rect l="l" t="t" r="r" b="b"/>
              <a:pathLst>
                <a:path w="8324" h="8911" extrusionOk="0">
                  <a:moveTo>
                    <a:pt x="3880" y="0"/>
                  </a:moveTo>
                  <a:lnTo>
                    <a:pt x="3677" y="45"/>
                  </a:lnTo>
                  <a:lnTo>
                    <a:pt x="3519" y="113"/>
                  </a:lnTo>
                  <a:lnTo>
                    <a:pt x="3361" y="181"/>
                  </a:lnTo>
                  <a:lnTo>
                    <a:pt x="2459" y="812"/>
                  </a:lnTo>
                  <a:lnTo>
                    <a:pt x="2256" y="925"/>
                  </a:lnTo>
                  <a:lnTo>
                    <a:pt x="2053" y="993"/>
                  </a:lnTo>
                  <a:lnTo>
                    <a:pt x="564" y="1286"/>
                  </a:lnTo>
                  <a:lnTo>
                    <a:pt x="406" y="1354"/>
                  </a:lnTo>
                  <a:lnTo>
                    <a:pt x="248" y="1421"/>
                  </a:lnTo>
                  <a:lnTo>
                    <a:pt x="113" y="1512"/>
                  </a:lnTo>
                  <a:lnTo>
                    <a:pt x="0" y="1624"/>
                  </a:lnTo>
                  <a:lnTo>
                    <a:pt x="745" y="3654"/>
                  </a:lnTo>
                  <a:lnTo>
                    <a:pt x="1286" y="3948"/>
                  </a:lnTo>
                  <a:lnTo>
                    <a:pt x="2098" y="3609"/>
                  </a:lnTo>
                  <a:lnTo>
                    <a:pt x="2278" y="4128"/>
                  </a:lnTo>
                  <a:lnTo>
                    <a:pt x="2075" y="4805"/>
                  </a:lnTo>
                  <a:lnTo>
                    <a:pt x="1151" y="4489"/>
                  </a:lnTo>
                  <a:lnTo>
                    <a:pt x="1060" y="4534"/>
                  </a:lnTo>
                  <a:lnTo>
                    <a:pt x="1940" y="6925"/>
                  </a:lnTo>
                  <a:lnTo>
                    <a:pt x="2053" y="6903"/>
                  </a:lnTo>
                  <a:lnTo>
                    <a:pt x="2188" y="6880"/>
                  </a:lnTo>
                  <a:lnTo>
                    <a:pt x="2346" y="6857"/>
                  </a:lnTo>
                  <a:lnTo>
                    <a:pt x="2527" y="6880"/>
                  </a:lnTo>
                  <a:lnTo>
                    <a:pt x="2684" y="6903"/>
                  </a:lnTo>
                  <a:lnTo>
                    <a:pt x="2842" y="6948"/>
                  </a:lnTo>
                  <a:lnTo>
                    <a:pt x="3000" y="6993"/>
                  </a:lnTo>
                  <a:lnTo>
                    <a:pt x="3136" y="7060"/>
                  </a:lnTo>
                  <a:lnTo>
                    <a:pt x="3271" y="7151"/>
                  </a:lnTo>
                  <a:lnTo>
                    <a:pt x="3361" y="7241"/>
                  </a:lnTo>
                  <a:lnTo>
                    <a:pt x="3451" y="7354"/>
                  </a:lnTo>
                  <a:lnTo>
                    <a:pt x="3970" y="8053"/>
                  </a:lnTo>
                  <a:lnTo>
                    <a:pt x="4060" y="8166"/>
                  </a:lnTo>
                  <a:lnTo>
                    <a:pt x="4173" y="8256"/>
                  </a:lnTo>
                  <a:lnTo>
                    <a:pt x="5053" y="8910"/>
                  </a:lnTo>
                  <a:lnTo>
                    <a:pt x="5639" y="8842"/>
                  </a:lnTo>
                  <a:lnTo>
                    <a:pt x="5662" y="6903"/>
                  </a:lnTo>
                  <a:lnTo>
                    <a:pt x="5639" y="6767"/>
                  </a:lnTo>
                  <a:lnTo>
                    <a:pt x="5617" y="6654"/>
                  </a:lnTo>
                  <a:lnTo>
                    <a:pt x="5549" y="6542"/>
                  </a:lnTo>
                  <a:lnTo>
                    <a:pt x="5459" y="6451"/>
                  </a:lnTo>
                  <a:lnTo>
                    <a:pt x="4557" y="5549"/>
                  </a:lnTo>
                  <a:lnTo>
                    <a:pt x="4963" y="5143"/>
                  </a:lnTo>
                  <a:lnTo>
                    <a:pt x="4196" y="4715"/>
                  </a:lnTo>
                  <a:lnTo>
                    <a:pt x="5211" y="3722"/>
                  </a:lnTo>
                  <a:lnTo>
                    <a:pt x="5797" y="3880"/>
                  </a:lnTo>
                  <a:lnTo>
                    <a:pt x="6609" y="4128"/>
                  </a:lnTo>
                  <a:lnTo>
                    <a:pt x="7196" y="4421"/>
                  </a:lnTo>
                  <a:lnTo>
                    <a:pt x="7421" y="5008"/>
                  </a:lnTo>
                  <a:lnTo>
                    <a:pt x="8278" y="5301"/>
                  </a:lnTo>
                  <a:lnTo>
                    <a:pt x="8324" y="4985"/>
                  </a:lnTo>
                  <a:lnTo>
                    <a:pt x="8324" y="4963"/>
                  </a:lnTo>
                  <a:lnTo>
                    <a:pt x="7669" y="4737"/>
                  </a:lnTo>
                  <a:lnTo>
                    <a:pt x="7850" y="3542"/>
                  </a:lnTo>
                  <a:lnTo>
                    <a:pt x="7354" y="3203"/>
                  </a:lnTo>
                  <a:lnTo>
                    <a:pt x="7218" y="3090"/>
                  </a:lnTo>
                  <a:lnTo>
                    <a:pt x="7105" y="2978"/>
                  </a:lnTo>
                  <a:lnTo>
                    <a:pt x="7038" y="2842"/>
                  </a:lnTo>
                  <a:lnTo>
                    <a:pt x="7015" y="2707"/>
                  </a:lnTo>
                  <a:lnTo>
                    <a:pt x="7015" y="2572"/>
                  </a:lnTo>
                  <a:lnTo>
                    <a:pt x="7060" y="2436"/>
                  </a:lnTo>
                  <a:lnTo>
                    <a:pt x="7151" y="2324"/>
                  </a:lnTo>
                  <a:lnTo>
                    <a:pt x="7263" y="2211"/>
                  </a:lnTo>
                  <a:lnTo>
                    <a:pt x="7602" y="1963"/>
                  </a:lnTo>
                  <a:lnTo>
                    <a:pt x="7579" y="1963"/>
                  </a:lnTo>
                  <a:lnTo>
                    <a:pt x="6812" y="1196"/>
                  </a:lnTo>
                  <a:lnTo>
                    <a:pt x="7128" y="609"/>
                  </a:lnTo>
                  <a:lnTo>
                    <a:pt x="6496" y="23"/>
                  </a:lnTo>
                  <a:lnTo>
                    <a:pt x="4105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2273325" y="4491150"/>
              <a:ext cx="208100" cy="222775"/>
            </a:xfrm>
            <a:custGeom>
              <a:avLst/>
              <a:gdLst/>
              <a:ahLst/>
              <a:cxnLst/>
              <a:rect l="l" t="t" r="r" b="b"/>
              <a:pathLst>
                <a:path w="8324" h="8911" fill="none" extrusionOk="0">
                  <a:moveTo>
                    <a:pt x="4083" y="0"/>
                  </a:moveTo>
                  <a:lnTo>
                    <a:pt x="4083" y="0"/>
                  </a:lnTo>
                  <a:lnTo>
                    <a:pt x="3880" y="0"/>
                  </a:lnTo>
                  <a:lnTo>
                    <a:pt x="3677" y="45"/>
                  </a:lnTo>
                  <a:lnTo>
                    <a:pt x="3519" y="113"/>
                  </a:lnTo>
                  <a:lnTo>
                    <a:pt x="3361" y="181"/>
                  </a:lnTo>
                  <a:lnTo>
                    <a:pt x="2459" y="812"/>
                  </a:lnTo>
                  <a:lnTo>
                    <a:pt x="2459" y="812"/>
                  </a:lnTo>
                  <a:lnTo>
                    <a:pt x="2256" y="925"/>
                  </a:lnTo>
                  <a:lnTo>
                    <a:pt x="2053" y="993"/>
                  </a:lnTo>
                  <a:lnTo>
                    <a:pt x="564" y="1286"/>
                  </a:lnTo>
                  <a:lnTo>
                    <a:pt x="564" y="1286"/>
                  </a:lnTo>
                  <a:lnTo>
                    <a:pt x="406" y="1354"/>
                  </a:lnTo>
                  <a:lnTo>
                    <a:pt x="248" y="1421"/>
                  </a:lnTo>
                  <a:lnTo>
                    <a:pt x="113" y="1512"/>
                  </a:lnTo>
                  <a:lnTo>
                    <a:pt x="0" y="1624"/>
                  </a:lnTo>
                  <a:lnTo>
                    <a:pt x="745" y="3654"/>
                  </a:lnTo>
                  <a:lnTo>
                    <a:pt x="1286" y="3948"/>
                  </a:lnTo>
                  <a:lnTo>
                    <a:pt x="2098" y="3609"/>
                  </a:lnTo>
                  <a:lnTo>
                    <a:pt x="2278" y="4128"/>
                  </a:lnTo>
                  <a:lnTo>
                    <a:pt x="2075" y="4805"/>
                  </a:lnTo>
                  <a:lnTo>
                    <a:pt x="1151" y="4489"/>
                  </a:lnTo>
                  <a:lnTo>
                    <a:pt x="1060" y="4534"/>
                  </a:lnTo>
                  <a:lnTo>
                    <a:pt x="1940" y="6925"/>
                  </a:lnTo>
                  <a:lnTo>
                    <a:pt x="2053" y="6903"/>
                  </a:lnTo>
                  <a:lnTo>
                    <a:pt x="2053" y="6903"/>
                  </a:lnTo>
                  <a:lnTo>
                    <a:pt x="2188" y="6880"/>
                  </a:lnTo>
                  <a:lnTo>
                    <a:pt x="2346" y="6857"/>
                  </a:lnTo>
                  <a:lnTo>
                    <a:pt x="2346" y="6857"/>
                  </a:lnTo>
                  <a:lnTo>
                    <a:pt x="2527" y="6880"/>
                  </a:lnTo>
                  <a:lnTo>
                    <a:pt x="2684" y="6903"/>
                  </a:lnTo>
                  <a:lnTo>
                    <a:pt x="2842" y="6948"/>
                  </a:lnTo>
                  <a:lnTo>
                    <a:pt x="3000" y="6993"/>
                  </a:lnTo>
                  <a:lnTo>
                    <a:pt x="3136" y="7060"/>
                  </a:lnTo>
                  <a:lnTo>
                    <a:pt x="3271" y="7151"/>
                  </a:lnTo>
                  <a:lnTo>
                    <a:pt x="3361" y="7241"/>
                  </a:lnTo>
                  <a:lnTo>
                    <a:pt x="3451" y="7354"/>
                  </a:lnTo>
                  <a:lnTo>
                    <a:pt x="3970" y="8053"/>
                  </a:lnTo>
                  <a:lnTo>
                    <a:pt x="3970" y="8053"/>
                  </a:lnTo>
                  <a:lnTo>
                    <a:pt x="4060" y="8166"/>
                  </a:lnTo>
                  <a:lnTo>
                    <a:pt x="4173" y="8256"/>
                  </a:lnTo>
                  <a:lnTo>
                    <a:pt x="5053" y="8910"/>
                  </a:lnTo>
                  <a:lnTo>
                    <a:pt x="5639" y="8842"/>
                  </a:lnTo>
                  <a:lnTo>
                    <a:pt x="5662" y="6903"/>
                  </a:lnTo>
                  <a:lnTo>
                    <a:pt x="5662" y="6903"/>
                  </a:lnTo>
                  <a:lnTo>
                    <a:pt x="5639" y="6767"/>
                  </a:lnTo>
                  <a:lnTo>
                    <a:pt x="5617" y="6654"/>
                  </a:lnTo>
                  <a:lnTo>
                    <a:pt x="5549" y="6542"/>
                  </a:lnTo>
                  <a:lnTo>
                    <a:pt x="5459" y="6451"/>
                  </a:lnTo>
                  <a:lnTo>
                    <a:pt x="4557" y="5549"/>
                  </a:lnTo>
                  <a:lnTo>
                    <a:pt x="4963" y="5143"/>
                  </a:lnTo>
                  <a:lnTo>
                    <a:pt x="4196" y="4715"/>
                  </a:lnTo>
                  <a:lnTo>
                    <a:pt x="5211" y="3722"/>
                  </a:lnTo>
                  <a:lnTo>
                    <a:pt x="5797" y="3880"/>
                  </a:lnTo>
                  <a:lnTo>
                    <a:pt x="5797" y="3880"/>
                  </a:lnTo>
                  <a:lnTo>
                    <a:pt x="6609" y="4128"/>
                  </a:lnTo>
                  <a:lnTo>
                    <a:pt x="7196" y="4421"/>
                  </a:lnTo>
                  <a:lnTo>
                    <a:pt x="7421" y="5008"/>
                  </a:lnTo>
                  <a:lnTo>
                    <a:pt x="7421" y="5008"/>
                  </a:lnTo>
                  <a:lnTo>
                    <a:pt x="7421" y="5008"/>
                  </a:lnTo>
                  <a:lnTo>
                    <a:pt x="8278" y="5301"/>
                  </a:lnTo>
                  <a:lnTo>
                    <a:pt x="8324" y="4985"/>
                  </a:lnTo>
                  <a:lnTo>
                    <a:pt x="8324" y="4963"/>
                  </a:lnTo>
                  <a:lnTo>
                    <a:pt x="8324" y="4963"/>
                  </a:lnTo>
                  <a:lnTo>
                    <a:pt x="7669" y="4737"/>
                  </a:lnTo>
                  <a:lnTo>
                    <a:pt x="7850" y="3542"/>
                  </a:lnTo>
                  <a:lnTo>
                    <a:pt x="7850" y="3542"/>
                  </a:lnTo>
                  <a:lnTo>
                    <a:pt x="7850" y="3542"/>
                  </a:lnTo>
                  <a:lnTo>
                    <a:pt x="7354" y="3203"/>
                  </a:lnTo>
                  <a:lnTo>
                    <a:pt x="7354" y="3203"/>
                  </a:lnTo>
                  <a:lnTo>
                    <a:pt x="7218" y="3090"/>
                  </a:lnTo>
                  <a:lnTo>
                    <a:pt x="7105" y="2978"/>
                  </a:lnTo>
                  <a:lnTo>
                    <a:pt x="7038" y="2842"/>
                  </a:lnTo>
                  <a:lnTo>
                    <a:pt x="7015" y="2707"/>
                  </a:lnTo>
                  <a:lnTo>
                    <a:pt x="7015" y="2572"/>
                  </a:lnTo>
                  <a:lnTo>
                    <a:pt x="7060" y="2436"/>
                  </a:lnTo>
                  <a:lnTo>
                    <a:pt x="7151" y="2324"/>
                  </a:lnTo>
                  <a:lnTo>
                    <a:pt x="7263" y="2211"/>
                  </a:lnTo>
                  <a:lnTo>
                    <a:pt x="7602" y="1963"/>
                  </a:lnTo>
                  <a:lnTo>
                    <a:pt x="7579" y="1963"/>
                  </a:lnTo>
                  <a:lnTo>
                    <a:pt x="7579" y="1963"/>
                  </a:lnTo>
                  <a:lnTo>
                    <a:pt x="6812" y="1196"/>
                  </a:lnTo>
                  <a:lnTo>
                    <a:pt x="7128" y="609"/>
                  </a:lnTo>
                  <a:lnTo>
                    <a:pt x="7128" y="609"/>
                  </a:lnTo>
                  <a:lnTo>
                    <a:pt x="7128" y="609"/>
                  </a:lnTo>
                  <a:lnTo>
                    <a:pt x="6496" y="23"/>
                  </a:lnTo>
                  <a:lnTo>
                    <a:pt x="4105" y="0"/>
                  </a:lnTo>
                  <a:lnTo>
                    <a:pt x="4105" y="0"/>
                  </a:lnTo>
                  <a:lnTo>
                    <a:pt x="408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2444750" y="4649600"/>
              <a:ext cx="70500" cy="44575"/>
            </a:xfrm>
            <a:custGeom>
              <a:avLst/>
              <a:gdLst/>
              <a:ahLst/>
              <a:cxnLst/>
              <a:rect l="l" t="t" r="r" b="b"/>
              <a:pathLst>
                <a:path w="2820" h="1783" extrusionOk="0">
                  <a:moveTo>
                    <a:pt x="1850" y="1"/>
                  </a:moveTo>
                  <a:lnTo>
                    <a:pt x="1196" y="68"/>
                  </a:lnTo>
                  <a:lnTo>
                    <a:pt x="1196" y="519"/>
                  </a:lnTo>
                  <a:lnTo>
                    <a:pt x="745" y="384"/>
                  </a:lnTo>
                  <a:lnTo>
                    <a:pt x="0" y="610"/>
                  </a:lnTo>
                  <a:lnTo>
                    <a:pt x="339" y="1625"/>
                  </a:lnTo>
                  <a:lnTo>
                    <a:pt x="858" y="1399"/>
                  </a:lnTo>
                  <a:lnTo>
                    <a:pt x="1512" y="1580"/>
                  </a:lnTo>
                  <a:lnTo>
                    <a:pt x="1918" y="1354"/>
                  </a:lnTo>
                  <a:lnTo>
                    <a:pt x="2504" y="1783"/>
                  </a:lnTo>
                  <a:lnTo>
                    <a:pt x="2820" y="1602"/>
                  </a:lnTo>
                  <a:lnTo>
                    <a:pt x="2008" y="971"/>
                  </a:lnTo>
                  <a:lnTo>
                    <a:pt x="2324" y="768"/>
                  </a:lnTo>
                  <a:lnTo>
                    <a:pt x="2504" y="632"/>
                  </a:lnTo>
                  <a:lnTo>
                    <a:pt x="2572" y="565"/>
                  </a:lnTo>
                  <a:lnTo>
                    <a:pt x="2572" y="542"/>
                  </a:lnTo>
                  <a:lnTo>
                    <a:pt x="2211" y="249"/>
                  </a:lnTo>
                  <a:lnTo>
                    <a:pt x="185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2444750" y="4649600"/>
              <a:ext cx="70500" cy="44575"/>
            </a:xfrm>
            <a:custGeom>
              <a:avLst/>
              <a:gdLst/>
              <a:ahLst/>
              <a:cxnLst/>
              <a:rect l="l" t="t" r="r" b="b"/>
              <a:pathLst>
                <a:path w="2820" h="1783" fill="none" extrusionOk="0">
                  <a:moveTo>
                    <a:pt x="1850" y="1"/>
                  </a:moveTo>
                  <a:lnTo>
                    <a:pt x="1196" y="68"/>
                  </a:lnTo>
                  <a:lnTo>
                    <a:pt x="1196" y="519"/>
                  </a:lnTo>
                  <a:lnTo>
                    <a:pt x="745" y="384"/>
                  </a:lnTo>
                  <a:lnTo>
                    <a:pt x="0" y="610"/>
                  </a:lnTo>
                  <a:lnTo>
                    <a:pt x="339" y="1625"/>
                  </a:lnTo>
                  <a:lnTo>
                    <a:pt x="339" y="1625"/>
                  </a:lnTo>
                  <a:lnTo>
                    <a:pt x="858" y="1399"/>
                  </a:lnTo>
                  <a:lnTo>
                    <a:pt x="1512" y="1580"/>
                  </a:lnTo>
                  <a:lnTo>
                    <a:pt x="1918" y="1354"/>
                  </a:lnTo>
                  <a:lnTo>
                    <a:pt x="2504" y="1783"/>
                  </a:lnTo>
                  <a:lnTo>
                    <a:pt x="2820" y="1602"/>
                  </a:lnTo>
                  <a:lnTo>
                    <a:pt x="2820" y="1602"/>
                  </a:lnTo>
                  <a:lnTo>
                    <a:pt x="2008" y="971"/>
                  </a:lnTo>
                  <a:lnTo>
                    <a:pt x="2008" y="971"/>
                  </a:lnTo>
                  <a:lnTo>
                    <a:pt x="2008" y="971"/>
                  </a:lnTo>
                  <a:lnTo>
                    <a:pt x="2008" y="971"/>
                  </a:lnTo>
                  <a:lnTo>
                    <a:pt x="2324" y="768"/>
                  </a:lnTo>
                  <a:lnTo>
                    <a:pt x="2504" y="632"/>
                  </a:lnTo>
                  <a:lnTo>
                    <a:pt x="2572" y="565"/>
                  </a:lnTo>
                  <a:lnTo>
                    <a:pt x="2572" y="542"/>
                  </a:lnTo>
                  <a:lnTo>
                    <a:pt x="2572" y="542"/>
                  </a:lnTo>
                  <a:lnTo>
                    <a:pt x="2572" y="542"/>
                  </a:lnTo>
                  <a:lnTo>
                    <a:pt x="2572" y="542"/>
                  </a:lnTo>
                  <a:lnTo>
                    <a:pt x="2211" y="249"/>
                  </a:lnTo>
                  <a:lnTo>
                    <a:pt x="185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2522000" y="4418400"/>
              <a:ext cx="104925" cy="88550"/>
            </a:xfrm>
            <a:custGeom>
              <a:avLst/>
              <a:gdLst/>
              <a:ahLst/>
              <a:cxnLst/>
              <a:rect l="l" t="t" r="r" b="b"/>
              <a:pathLst>
                <a:path w="4197" h="3542" extrusionOk="0">
                  <a:moveTo>
                    <a:pt x="3971" y="0"/>
                  </a:moveTo>
                  <a:lnTo>
                    <a:pt x="3903" y="46"/>
                  </a:lnTo>
                  <a:lnTo>
                    <a:pt x="46" y="3249"/>
                  </a:lnTo>
                  <a:lnTo>
                    <a:pt x="1" y="3294"/>
                  </a:lnTo>
                  <a:lnTo>
                    <a:pt x="1" y="3361"/>
                  </a:lnTo>
                  <a:lnTo>
                    <a:pt x="1" y="3429"/>
                  </a:lnTo>
                  <a:lnTo>
                    <a:pt x="23" y="3497"/>
                  </a:lnTo>
                  <a:lnTo>
                    <a:pt x="91" y="3542"/>
                  </a:lnTo>
                  <a:lnTo>
                    <a:pt x="226" y="3542"/>
                  </a:lnTo>
                  <a:lnTo>
                    <a:pt x="271" y="3519"/>
                  </a:lnTo>
                  <a:lnTo>
                    <a:pt x="4128" y="316"/>
                  </a:lnTo>
                  <a:lnTo>
                    <a:pt x="4174" y="249"/>
                  </a:lnTo>
                  <a:lnTo>
                    <a:pt x="4196" y="181"/>
                  </a:lnTo>
                  <a:lnTo>
                    <a:pt x="4196" y="113"/>
                  </a:lnTo>
                  <a:lnTo>
                    <a:pt x="4151" y="68"/>
                  </a:lnTo>
                  <a:lnTo>
                    <a:pt x="4106" y="23"/>
                  </a:lnTo>
                  <a:lnTo>
                    <a:pt x="40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2554700" y="4498475"/>
              <a:ext cx="104925" cy="88550"/>
            </a:xfrm>
            <a:custGeom>
              <a:avLst/>
              <a:gdLst/>
              <a:ahLst/>
              <a:cxnLst/>
              <a:rect l="l" t="t" r="r" b="b"/>
              <a:pathLst>
                <a:path w="4197" h="3542" extrusionOk="0">
                  <a:moveTo>
                    <a:pt x="3971" y="0"/>
                  </a:moveTo>
                  <a:lnTo>
                    <a:pt x="3903" y="46"/>
                  </a:lnTo>
                  <a:lnTo>
                    <a:pt x="46" y="3249"/>
                  </a:lnTo>
                  <a:lnTo>
                    <a:pt x="1" y="3294"/>
                  </a:lnTo>
                  <a:lnTo>
                    <a:pt x="1" y="3361"/>
                  </a:lnTo>
                  <a:lnTo>
                    <a:pt x="1" y="3429"/>
                  </a:lnTo>
                  <a:lnTo>
                    <a:pt x="23" y="3497"/>
                  </a:lnTo>
                  <a:lnTo>
                    <a:pt x="91" y="3542"/>
                  </a:lnTo>
                  <a:lnTo>
                    <a:pt x="226" y="3542"/>
                  </a:lnTo>
                  <a:lnTo>
                    <a:pt x="272" y="3519"/>
                  </a:lnTo>
                  <a:lnTo>
                    <a:pt x="4129" y="316"/>
                  </a:lnTo>
                  <a:lnTo>
                    <a:pt x="4174" y="249"/>
                  </a:lnTo>
                  <a:lnTo>
                    <a:pt x="4196" y="181"/>
                  </a:lnTo>
                  <a:lnTo>
                    <a:pt x="4196" y="113"/>
                  </a:lnTo>
                  <a:lnTo>
                    <a:pt x="4151" y="68"/>
                  </a:lnTo>
                  <a:lnTo>
                    <a:pt x="4106" y="23"/>
                  </a:lnTo>
                  <a:lnTo>
                    <a:pt x="40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2590225" y="4573475"/>
              <a:ext cx="105475" cy="89125"/>
            </a:xfrm>
            <a:custGeom>
              <a:avLst/>
              <a:gdLst/>
              <a:ahLst/>
              <a:cxnLst/>
              <a:rect l="l" t="t" r="r" b="b"/>
              <a:pathLst>
                <a:path w="4219" h="3565" extrusionOk="0">
                  <a:moveTo>
                    <a:pt x="3993" y="0"/>
                  </a:moveTo>
                  <a:lnTo>
                    <a:pt x="3926" y="46"/>
                  </a:lnTo>
                  <a:lnTo>
                    <a:pt x="69" y="3249"/>
                  </a:lnTo>
                  <a:lnTo>
                    <a:pt x="23" y="3294"/>
                  </a:lnTo>
                  <a:lnTo>
                    <a:pt x="1" y="3361"/>
                  </a:lnTo>
                  <a:lnTo>
                    <a:pt x="23" y="3429"/>
                  </a:lnTo>
                  <a:lnTo>
                    <a:pt x="46" y="3497"/>
                  </a:lnTo>
                  <a:lnTo>
                    <a:pt x="114" y="3542"/>
                  </a:lnTo>
                  <a:lnTo>
                    <a:pt x="181" y="3564"/>
                  </a:lnTo>
                  <a:lnTo>
                    <a:pt x="249" y="3542"/>
                  </a:lnTo>
                  <a:lnTo>
                    <a:pt x="294" y="3519"/>
                  </a:lnTo>
                  <a:lnTo>
                    <a:pt x="4151" y="316"/>
                  </a:lnTo>
                  <a:lnTo>
                    <a:pt x="4196" y="271"/>
                  </a:lnTo>
                  <a:lnTo>
                    <a:pt x="4219" y="203"/>
                  </a:lnTo>
                  <a:lnTo>
                    <a:pt x="4219" y="136"/>
                  </a:lnTo>
                  <a:lnTo>
                    <a:pt x="4174" y="68"/>
                  </a:lnTo>
                  <a:lnTo>
                    <a:pt x="4129" y="23"/>
                  </a:lnTo>
                  <a:lnTo>
                    <a:pt x="406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2275000" y="4263875"/>
              <a:ext cx="146650" cy="252675"/>
            </a:xfrm>
            <a:custGeom>
              <a:avLst/>
              <a:gdLst/>
              <a:ahLst/>
              <a:cxnLst/>
              <a:rect l="l" t="t" r="r" b="b"/>
              <a:pathLst>
                <a:path w="5866" h="10107" extrusionOk="0">
                  <a:moveTo>
                    <a:pt x="2933" y="1693"/>
                  </a:moveTo>
                  <a:lnTo>
                    <a:pt x="3181" y="1715"/>
                  </a:lnTo>
                  <a:lnTo>
                    <a:pt x="3407" y="1783"/>
                  </a:lnTo>
                  <a:lnTo>
                    <a:pt x="3610" y="1896"/>
                  </a:lnTo>
                  <a:lnTo>
                    <a:pt x="3790" y="2031"/>
                  </a:lnTo>
                  <a:lnTo>
                    <a:pt x="3926" y="2211"/>
                  </a:lnTo>
                  <a:lnTo>
                    <a:pt x="4038" y="2414"/>
                  </a:lnTo>
                  <a:lnTo>
                    <a:pt x="4106" y="2640"/>
                  </a:lnTo>
                  <a:lnTo>
                    <a:pt x="4129" y="2888"/>
                  </a:lnTo>
                  <a:lnTo>
                    <a:pt x="4106" y="3114"/>
                  </a:lnTo>
                  <a:lnTo>
                    <a:pt x="4038" y="3339"/>
                  </a:lnTo>
                  <a:lnTo>
                    <a:pt x="3926" y="3542"/>
                  </a:lnTo>
                  <a:lnTo>
                    <a:pt x="3790" y="3723"/>
                  </a:lnTo>
                  <a:lnTo>
                    <a:pt x="3610" y="3858"/>
                  </a:lnTo>
                  <a:lnTo>
                    <a:pt x="3407" y="3971"/>
                  </a:lnTo>
                  <a:lnTo>
                    <a:pt x="3181" y="4039"/>
                  </a:lnTo>
                  <a:lnTo>
                    <a:pt x="2933" y="4061"/>
                  </a:lnTo>
                  <a:lnTo>
                    <a:pt x="2708" y="4039"/>
                  </a:lnTo>
                  <a:lnTo>
                    <a:pt x="2482" y="3971"/>
                  </a:lnTo>
                  <a:lnTo>
                    <a:pt x="2279" y="3858"/>
                  </a:lnTo>
                  <a:lnTo>
                    <a:pt x="2099" y="3723"/>
                  </a:lnTo>
                  <a:lnTo>
                    <a:pt x="1963" y="3542"/>
                  </a:lnTo>
                  <a:lnTo>
                    <a:pt x="1851" y="3339"/>
                  </a:lnTo>
                  <a:lnTo>
                    <a:pt x="1783" y="3114"/>
                  </a:lnTo>
                  <a:lnTo>
                    <a:pt x="1760" y="2888"/>
                  </a:lnTo>
                  <a:lnTo>
                    <a:pt x="1783" y="2640"/>
                  </a:lnTo>
                  <a:lnTo>
                    <a:pt x="1851" y="2414"/>
                  </a:lnTo>
                  <a:lnTo>
                    <a:pt x="1963" y="2211"/>
                  </a:lnTo>
                  <a:lnTo>
                    <a:pt x="2099" y="2031"/>
                  </a:lnTo>
                  <a:lnTo>
                    <a:pt x="2279" y="1896"/>
                  </a:lnTo>
                  <a:lnTo>
                    <a:pt x="2482" y="1783"/>
                  </a:lnTo>
                  <a:lnTo>
                    <a:pt x="2708" y="1715"/>
                  </a:lnTo>
                  <a:lnTo>
                    <a:pt x="2933" y="1693"/>
                  </a:lnTo>
                  <a:close/>
                  <a:moveTo>
                    <a:pt x="2933" y="1"/>
                  </a:moveTo>
                  <a:lnTo>
                    <a:pt x="2640" y="24"/>
                  </a:lnTo>
                  <a:lnTo>
                    <a:pt x="2347" y="69"/>
                  </a:lnTo>
                  <a:lnTo>
                    <a:pt x="2076" y="136"/>
                  </a:lnTo>
                  <a:lnTo>
                    <a:pt x="1805" y="227"/>
                  </a:lnTo>
                  <a:lnTo>
                    <a:pt x="1535" y="362"/>
                  </a:lnTo>
                  <a:lnTo>
                    <a:pt x="1287" y="497"/>
                  </a:lnTo>
                  <a:lnTo>
                    <a:pt x="1061" y="678"/>
                  </a:lnTo>
                  <a:lnTo>
                    <a:pt x="858" y="858"/>
                  </a:lnTo>
                  <a:lnTo>
                    <a:pt x="678" y="1061"/>
                  </a:lnTo>
                  <a:lnTo>
                    <a:pt x="497" y="1287"/>
                  </a:lnTo>
                  <a:lnTo>
                    <a:pt x="362" y="1535"/>
                  </a:lnTo>
                  <a:lnTo>
                    <a:pt x="226" y="1783"/>
                  </a:lnTo>
                  <a:lnTo>
                    <a:pt x="136" y="2054"/>
                  </a:lnTo>
                  <a:lnTo>
                    <a:pt x="69" y="2347"/>
                  </a:lnTo>
                  <a:lnTo>
                    <a:pt x="23" y="2640"/>
                  </a:lnTo>
                  <a:lnTo>
                    <a:pt x="1" y="2933"/>
                  </a:lnTo>
                  <a:lnTo>
                    <a:pt x="1" y="3091"/>
                  </a:lnTo>
                  <a:lnTo>
                    <a:pt x="46" y="3272"/>
                  </a:lnTo>
                  <a:lnTo>
                    <a:pt x="136" y="3700"/>
                  </a:lnTo>
                  <a:lnTo>
                    <a:pt x="272" y="4196"/>
                  </a:lnTo>
                  <a:lnTo>
                    <a:pt x="452" y="4738"/>
                  </a:lnTo>
                  <a:lnTo>
                    <a:pt x="678" y="5324"/>
                  </a:lnTo>
                  <a:lnTo>
                    <a:pt x="926" y="5911"/>
                  </a:lnTo>
                  <a:lnTo>
                    <a:pt x="1467" y="7129"/>
                  </a:lnTo>
                  <a:lnTo>
                    <a:pt x="2008" y="8257"/>
                  </a:lnTo>
                  <a:lnTo>
                    <a:pt x="2482" y="9204"/>
                  </a:lnTo>
                  <a:lnTo>
                    <a:pt x="2933" y="10106"/>
                  </a:lnTo>
                  <a:lnTo>
                    <a:pt x="3407" y="9204"/>
                  </a:lnTo>
                  <a:lnTo>
                    <a:pt x="3858" y="8257"/>
                  </a:lnTo>
                  <a:lnTo>
                    <a:pt x="4399" y="7129"/>
                  </a:lnTo>
                  <a:lnTo>
                    <a:pt x="4941" y="5911"/>
                  </a:lnTo>
                  <a:lnTo>
                    <a:pt x="5189" y="5324"/>
                  </a:lnTo>
                  <a:lnTo>
                    <a:pt x="5414" y="4738"/>
                  </a:lnTo>
                  <a:lnTo>
                    <a:pt x="5595" y="4196"/>
                  </a:lnTo>
                  <a:lnTo>
                    <a:pt x="5753" y="3700"/>
                  </a:lnTo>
                  <a:lnTo>
                    <a:pt x="5843" y="3272"/>
                  </a:lnTo>
                  <a:lnTo>
                    <a:pt x="5866" y="3091"/>
                  </a:lnTo>
                  <a:lnTo>
                    <a:pt x="5866" y="2933"/>
                  </a:lnTo>
                  <a:lnTo>
                    <a:pt x="5866" y="2640"/>
                  </a:lnTo>
                  <a:lnTo>
                    <a:pt x="5820" y="2347"/>
                  </a:lnTo>
                  <a:lnTo>
                    <a:pt x="5753" y="2054"/>
                  </a:lnTo>
                  <a:lnTo>
                    <a:pt x="5640" y="1783"/>
                  </a:lnTo>
                  <a:lnTo>
                    <a:pt x="5527" y="1535"/>
                  </a:lnTo>
                  <a:lnTo>
                    <a:pt x="5369" y="1287"/>
                  </a:lnTo>
                  <a:lnTo>
                    <a:pt x="5211" y="1061"/>
                  </a:lnTo>
                  <a:lnTo>
                    <a:pt x="5008" y="858"/>
                  </a:lnTo>
                  <a:lnTo>
                    <a:pt x="4805" y="678"/>
                  </a:lnTo>
                  <a:lnTo>
                    <a:pt x="4580" y="497"/>
                  </a:lnTo>
                  <a:lnTo>
                    <a:pt x="4332" y="362"/>
                  </a:lnTo>
                  <a:lnTo>
                    <a:pt x="4084" y="227"/>
                  </a:lnTo>
                  <a:lnTo>
                    <a:pt x="3813" y="136"/>
                  </a:lnTo>
                  <a:lnTo>
                    <a:pt x="3520" y="69"/>
                  </a:lnTo>
                  <a:lnTo>
                    <a:pt x="3249" y="24"/>
                  </a:lnTo>
                  <a:lnTo>
                    <a:pt x="293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" name="Google Shape;132;p3"/>
          <p:cNvGrpSpPr/>
          <p:nvPr/>
        </p:nvGrpSpPr>
        <p:grpSpPr>
          <a:xfrm rot="1536092">
            <a:off x="7872551" y="4262560"/>
            <a:ext cx="1073604" cy="720772"/>
            <a:chOff x="7681600" y="381950"/>
            <a:chExt cx="1073629" cy="720788"/>
          </a:xfrm>
        </p:grpSpPr>
        <p:sp>
          <p:nvSpPr>
            <p:cNvPr id="133" name="Google Shape;133;p3"/>
            <p:cNvSpPr/>
            <p:nvPr/>
          </p:nvSpPr>
          <p:spPr>
            <a:xfrm>
              <a:off x="7896527" y="971845"/>
              <a:ext cx="226409" cy="91112"/>
            </a:xfrm>
            <a:custGeom>
              <a:avLst/>
              <a:gdLst/>
              <a:ahLst/>
              <a:cxnLst/>
              <a:rect l="l" t="t" r="r" b="b"/>
              <a:pathLst>
                <a:path w="5775" h="2324" fill="none" extrusionOk="0">
                  <a:moveTo>
                    <a:pt x="226" y="2323"/>
                  </a:moveTo>
                  <a:lnTo>
                    <a:pt x="0" y="1444"/>
                  </a:lnTo>
                  <a:lnTo>
                    <a:pt x="5549" y="0"/>
                  </a:lnTo>
                  <a:lnTo>
                    <a:pt x="5775" y="880"/>
                  </a:lnTo>
                  <a:lnTo>
                    <a:pt x="226" y="232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7885000" y="930286"/>
              <a:ext cx="229977" cy="84918"/>
            </a:xfrm>
            <a:custGeom>
              <a:avLst/>
              <a:gdLst/>
              <a:ahLst/>
              <a:cxnLst/>
              <a:rect l="l" t="t" r="r" b="b"/>
              <a:pathLst>
                <a:path w="5866" h="2166" fill="none" extrusionOk="0">
                  <a:moveTo>
                    <a:pt x="181" y="2165"/>
                  </a:moveTo>
                  <a:lnTo>
                    <a:pt x="1" y="1489"/>
                  </a:lnTo>
                  <a:lnTo>
                    <a:pt x="5685" y="0"/>
                  </a:lnTo>
                  <a:lnTo>
                    <a:pt x="5866" y="699"/>
                  </a:lnTo>
                  <a:lnTo>
                    <a:pt x="181" y="216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7681600" y="381950"/>
              <a:ext cx="1073629" cy="720784"/>
            </a:xfrm>
            <a:custGeom>
              <a:avLst/>
              <a:gdLst/>
              <a:ahLst/>
              <a:cxnLst/>
              <a:rect l="l" t="t" r="r" b="b"/>
              <a:pathLst>
                <a:path w="27385" h="18385" extrusionOk="0">
                  <a:moveTo>
                    <a:pt x="24159" y="1"/>
                  </a:moveTo>
                  <a:lnTo>
                    <a:pt x="1" y="6633"/>
                  </a:lnTo>
                  <a:lnTo>
                    <a:pt x="3249" y="18385"/>
                  </a:lnTo>
                  <a:lnTo>
                    <a:pt x="27384" y="11775"/>
                  </a:lnTo>
                  <a:lnTo>
                    <a:pt x="241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47625" dir="30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7681600" y="540264"/>
              <a:ext cx="496178" cy="562474"/>
            </a:xfrm>
            <a:custGeom>
              <a:avLst/>
              <a:gdLst/>
              <a:ahLst/>
              <a:cxnLst/>
              <a:rect l="l" t="t" r="r" b="b"/>
              <a:pathLst>
                <a:path w="12656" h="14347" extrusionOk="0">
                  <a:moveTo>
                    <a:pt x="9430" y="1"/>
                  </a:moveTo>
                  <a:lnTo>
                    <a:pt x="1" y="2595"/>
                  </a:lnTo>
                  <a:lnTo>
                    <a:pt x="3249" y="14347"/>
                  </a:lnTo>
                  <a:lnTo>
                    <a:pt x="12655" y="11775"/>
                  </a:lnTo>
                  <a:lnTo>
                    <a:pt x="943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8170655" y="573001"/>
              <a:ext cx="427178" cy="117654"/>
            </a:xfrm>
            <a:custGeom>
              <a:avLst/>
              <a:gdLst/>
              <a:ahLst/>
              <a:cxnLst/>
              <a:rect l="l" t="t" r="r" b="b"/>
              <a:pathLst>
                <a:path w="10896" h="3001" extrusionOk="0">
                  <a:moveTo>
                    <a:pt x="1" y="3000"/>
                  </a:moveTo>
                  <a:lnTo>
                    <a:pt x="10895" y="0"/>
                  </a:lnTo>
                  <a:close/>
                </a:path>
              </a:pathLst>
            </a:custGeom>
            <a:solidFill>
              <a:srgbClr val="FDE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8170655" y="573001"/>
              <a:ext cx="427178" cy="117654"/>
            </a:xfrm>
            <a:custGeom>
              <a:avLst/>
              <a:gdLst/>
              <a:ahLst/>
              <a:cxnLst/>
              <a:rect l="l" t="t" r="r" b="b"/>
              <a:pathLst>
                <a:path w="10896" h="3001" fill="none" extrusionOk="0">
                  <a:moveTo>
                    <a:pt x="1" y="3000"/>
                  </a:moveTo>
                  <a:lnTo>
                    <a:pt x="1089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8161833" y="564141"/>
              <a:ext cx="444820" cy="134473"/>
            </a:xfrm>
            <a:custGeom>
              <a:avLst/>
              <a:gdLst/>
              <a:ahLst/>
              <a:cxnLst/>
              <a:rect l="l" t="t" r="r" b="b"/>
              <a:pathLst>
                <a:path w="11346" h="3430" extrusionOk="0">
                  <a:moveTo>
                    <a:pt x="11053" y="1"/>
                  </a:moveTo>
                  <a:lnTo>
                    <a:pt x="158" y="3001"/>
                  </a:lnTo>
                  <a:lnTo>
                    <a:pt x="68" y="3046"/>
                  </a:lnTo>
                  <a:lnTo>
                    <a:pt x="23" y="3113"/>
                  </a:lnTo>
                  <a:lnTo>
                    <a:pt x="0" y="3181"/>
                  </a:lnTo>
                  <a:lnTo>
                    <a:pt x="0" y="3271"/>
                  </a:lnTo>
                  <a:lnTo>
                    <a:pt x="23" y="3339"/>
                  </a:lnTo>
                  <a:lnTo>
                    <a:pt x="90" y="3384"/>
                  </a:lnTo>
                  <a:lnTo>
                    <a:pt x="135" y="3429"/>
                  </a:lnTo>
                  <a:lnTo>
                    <a:pt x="271" y="3429"/>
                  </a:lnTo>
                  <a:lnTo>
                    <a:pt x="11188" y="429"/>
                  </a:lnTo>
                  <a:lnTo>
                    <a:pt x="11256" y="407"/>
                  </a:lnTo>
                  <a:lnTo>
                    <a:pt x="11323" y="339"/>
                  </a:lnTo>
                  <a:lnTo>
                    <a:pt x="11346" y="249"/>
                  </a:lnTo>
                  <a:lnTo>
                    <a:pt x="11346" y="159"/>
                  </a:lnTo>
                  <a:lnTo>
                    <a:pt x="11301" y="91"/>
                  </a:lnTo>
                  <a:lnTo>
                    <a:pt x="11233" y="23"/>
                  </a:lnTo>
                  <a:lnTo>
                    <a:pt x="1114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8183044" y="618990"/>
              <a:ext cx="427178" cy="116752"/>
            </a:xfrm>
            <a:custGeom>
              <a:avLst/>
              <a:gdLst/>
              <a:ahLst/>
              <a:cxnLst/>
              <a:rect l="l" t="t" r="r" b="b"/>
              <a:pathLst>
                <a:path w="10896" h="2978" extrusionOk="0">
                  <a:moveTo>
                    <a:pt x="0" y="2978"/>
                  </a:moveTo>
                  <a:lnTo>
                    <a:pt x="10895" y="0"/>
                  </a:lnTo>
                  <a:close/>
                </a:path>
              </a:pathLst>
            </a:custGeom>
            <a:solidFill>
              <a:srgbClr val="FDE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8183044" y="618990"/>
              <a:ext cx="427178" cy="116752"/>
            </a:xfrm>
            <a:custGeom>
              <a:avLst/>
              <a:gdLst/>
              <a:ahLst/>
              <a:cxnLst/>
              <a:rect l="l" t="t" r="r" b="b"/>
              <a:pathLst>
                <a:path w="10896" h="2978" fill="none" extrusionOk="0">
                  <a:moveTo>
                    <a:pt x="0" y="2978"/>
                  </a:moveTo>
                  <a:lnTo>
                    <a:pt x="1089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8174183" y="610129"/>
              <a:ext cx="444859" cy="134473"/>
            </a:xfrm>
            <a:custGeom>
              <a:avLst/>
              <a:gdLst/>
              <a:ahLst/>
              <a:cxnLst/>
              <a:rect l="l" t="t" r="r" b="b"/>
              <a:pathLst>
                <a:path w="11347" h="3430" extrusionOk="0">
                  <a:moveTo>
                    <a:pt x="11076" y="1"/>
                  </a:moveTo>
                  <a:lnTo>
                    <a:pt x="159" y="3001"/>
                  </a:lnTo>
                  <a:lnTo>
                    <a:pt x="91" y="3023"/>
                  </a:lnTo>
                  <a:lnTo>
                    <a:pt x="23" y="3091"/>
                  </a:lnTo>
                  <a:lnTo>
                    <a:pt x="1" y="3181"/>
                  </a:lnTo>
                  <a:lnTo>
                    <a:pt x="1" y="3271"/>
                  </a:lnTo>
                  <a:lnTo>
                    <a:pt x="46" y="3339"/>
                  </a:lnTo>
                  <a:lnTo>
                    <a:pt x="91" y="3384"/>
                  </a:lnTo>
                  <a:lnTo>
                    <a:pt x="159" y="3429"/>
                  </a:lnTo>
                  <a:lnTo>
                    <a:pt x="272" y="3429"/>
                  </a:lnTo>
                  <a:lnTo>
                    <a:pt x="11189" y="429"/>
                  </a:lnTo>
                  <a:lnTo>
                    <a:pt x="11279" y="384"/>
                  </a:lnTo>
                  <a:lnTo>
                    <a:pt x="11324" y="339"/>
                  </a:lnTo>
                  <a:lnTo>
                    <a:pt x="11347" y="249"/>
                  </a:lnTo>
                  <a:lnTo>
                    <a:pt x="11347" y="158"/>
                  </a:lnTo>
                  <a:lnTo>
                    <a:pt x="11302" y="68"/>
                  </a:lnTo>
                  <a:lnTo>
                    <a:pt x="11234" y="23"/>
                  </a:lnTo>
                  <a:lnTo>
                    <a:pt x="111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8195433" y="664077"/>
              <a:ext cx="428040" cy="117654"/>
            </a:xfrm>
            <a:custGeom>
              <a:avLst/>
              <a:gdLst/>
              <a:ahLst/>
              <a:cxnLst/>
              <a:rect l="l" t="t" r="r" b="b"/>
              <a:pathLst>
                <a:path w="10918" h="3001" extrusionOk="0">
                  <a:moveTo>
                    <a:pt x="0" y="3001"/>
                  </a:moveTo>
                  <a:lnTo>
                    <a:pt x="10918" y="0"/>
                  </a:lnTo>
                  <a:close/>
                </a:path>
              </a:pathLst>
            </a:custGeom>
            <a:solidFill>
              <a:srgbClr val="FDE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8195433" y="664077"/>
              <a:ext cx="428040" cy="117654"/>
            </a:xfrm>
            <a:custGeom>
              <a:avLst/>
              <a:gdLst/>
              <a:ahLst/>
              <a:cxnLst/>
              <a:rect l="l" t="t" r="r" b="b"/>
              <a:pathLst>
                <a:path w="10918" h="3001" fill="none" extrusionOk="0">
                  <a:moveTo>
                    <a:pt x="0" y="3001"/>
                  </a:moveTo>
                  <a:lnTo>
                    <a:pt x="10918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8186572" y="656118"/>
              <a:ext cx="444859" cy="134473"/>
            </a:xfrm>
            <a:custGeom>
              <a:avLst/>
              <a:gdLst/>
              <a:ahLst/>
              <a:cxnLst/>
              <a:rect l="l" t="t" r="r" b="b"/>
              <a:pathLst>
                <a:path w="11347" h="3430" extrusionOk="0">
                  <a:moveTo>
                    <a:pt x="11076" y="0"/>
                  </a:moveTo>
                  <a:lnTo>
                    <a:pt x="159" y="3001"/>
                  </a:lnTo>
                  <a:lnTo>
                    <a:pt x="91" y="3023"/>
                  </a:lnTo>
                  <a:lnTo>
                    <a:pt x="23" y="3091"/>
                  </a:lnTo>
                  <a:lnTo>
                    <a:pt x="1" y="3181"/>
                  </a:lnTo>
                  <a:lnTo>
                    <a:pt x="1" y="3271"/>
                  </a:lnTo>
                  <a:lnTo>
                    <a:pt x="46" y="3339"/>
                  </a:lnTo>
                  <a:lnTo>
                    <a:pt x="91" y="3384"/>
                  </a:lnTo>
                  <a:lnTo>
                    <a:pt x="159" y="3429"/>
                  </a:lnTo>
                  <a:lnTo>
                    <a:pt x="294" y="3429"/>
                  </a:lnTo>
                  <a:lnTo>
                    <a:pt x="11189" y="429"/>
                  </a:lnTo>
                  <a:lnTo>
                    <a:pt x="11279" y="384"/>
                  </a:lnTo>
                  <a:lnTo>
                    <a:pt x="11324" y="316"/>
                  </a:lnTo>
                  <a:lnTo>
                    <a:pt x="11347" y="249"/>
                  </a:lnTo>
                  <a:lnTo>
                    <a:pt x="11347" y="158"/>
                  </a:lnTo>
                  <a:lnTo>
                    <a:pt x="11301" y="68"/>
                  </a:lnTo>
                  <a:lnTo>
                    <a:pt x="11234" y="23"/>
                  </a:lnTo>
                  <a:lnTo>
                    <a:pt x="1116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8207822" y="710066"/>
              <a:ext cx="428040" cy="117654"/>
            </a:xfrm>
            <a:custGeom>
              <a:avLst/>
              <a:gdLst/>
              <a:ahLst/>
              <a:cxnLst/>
              <a:rect l="l" t="t" r="r" b="b"/>
              <a:pathLst>
                <a:path w="10918" h="3001" extrusionOk="0">
                  <a:moveTo>
                    <a:pt x="0" y="3000"/>
                  </a:moveTo>
                  <a:lnTo>
                    <a:pt x="10917" y="0"/>
                  </a:lnTo>
                  <a:close/>
                </a:path>
              </a:pathLst>
            </a:custGeom>
            <a:solidFill>
              <a:srgbClr val="FDE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8207822" y="710066"/>
              <a:ext cx="428040" cy="117654"/>
            </a:xfrm>
            <a:custGeom>
              <a:avLst/>
              <a:gdLst/>
              <a:ahLst/>
              <a:cxnLst/>
              <a:rect l="l" t="t" r="r" b="b"/>
              <a:pathLst>
                <a:path w="10918" h="3001" fill="none" extrusionOk="0">
                  <a:moveTo>
                    <a:pt x="0" y="3000"/>
                  </a:moveTo>
                  <a:lnTo>
                    <a:pt x="1091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8198961" y="701205"/>
              <a:ext cx="445722" cy="135375"/>
            </a:xfrm>
            <a:custGeom>
              <a:avLst/>
              <a:gdLst/>
              <a:ahLst/>
              <a:cxnLst/>
              <a:rect l="l" t="t" r="r" b="b"/>
              <a:pathLst>
                <a:path w="11369" h="3453" extrusionOk="0">
                  <a:moveTo>
                    <a:pt x="11166" y="1"/>
                  </a:moveTo>
                  <a:lnTo>
                    <a:pt x="11076" y="23"/>
                  </a:lnTo>
                  <a:lnTo>
                    <a:pt x="181" y="3001"/>
                  </a:lnTo>
                  <a:lnTo>
                    <a:pt x="91" y="3046"/>
                  </a:lnTo>
                  <a:lnTo>
                    <a:pt x="46" y="3114"/>
                  </a:lnTo>
                  <a:lnTo>
                    <a:pt x="0" y="3204"/>
                  </a:lnTo>
                  <a:lnTo>
                    <a:pt x="23" y="3294"/>
                  </a:lnTo>
                  <a:lnTo>
                    <a:pt x="46" y="3362"/>
                  </a:lnTo>
                  <a:lnTo>
                    <a:pt x="91" y="3407"/>
                  </a:lnTo>
                  <a:lnTo>
                    <a:pt x="158" y="3429"/>
                  </a:lnTo>
                  <a:lnTo>
                    <a:pt x="226" y="3452"/>
                  </a:lnTo>
                  <a:lnTo>
                    <a:pt x="294" y="3452"/>
                  </a:lnTo>
                  <a:lnTo>
                    <a:pt x="11188" y="452"/>
                  </a:lnTo>
                  <a:lnTo>
                    <a:pt x="11279" y="407"/>
                  </a:lnTo>
                  <a:lnTo>
                    <a:pt x="11324" y="339"/>
                  </a:lnTo>
                  <a:lnTo>
                    <a:pt x="11369" y="272"/>
                  </a:lnTo>
                  <a:lnTo>
                    <a:pt x="11346" y="181"/>
                  </a:lnTo>
                  <a:lnTo>
                    <a:pt x="11324" y="91"/>
                  </a:lnTo>
                  <a:lnTo>
                    <a:pt x="11256" y="46"/>
                  </a:lnTo>
                  <a:lnTo>
                    <a:pt x="111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7813371" y="668507"/>
              <a:ext cx="217588" cy="217588"/>
            </a:xfrm>
            <a:custGeom>
              <a:avLst/>
              <a:gdLst/>
              <a:ahLst/>
              <a:cxnLst/>
              <a:rect l="l" t="t" r="r" b="b"/>
              <a:pathLst>
                <a:path w="5550" h="5550" extrusionOk="0">
                  <a:moveTo>
                    <a:pt x="2866" y="0"/>
                  </a:moveTo>
                  <a:lnTo>
                    <a:pt x="2595" y="23"/>
                  </a:lnTo>
                  <a:lnTo>
                    <a:pt x="2302" y="45"/>
                  </a:lnTo>
                  <a:lnTo>
                    <a:pt x="2031" y="113"/>
                  </a:lnTo>
                  <a:lnTo>
                    <a:pt x="1760" y="203"/>
                  </a:lnTo>
                  <a:lnTo>
                    <a:pt x="1512" y="316"/>
                  </a:lnTo>
                  <a:lnTo>
                    <a:pt x="1264" y="451"/>
                  </a:lnTo>
                  <a:lnTo>
                    <a:pt x="1038" y="609"/>
                  </a:lnTo>
                  <a:lnTo>
                    <a:pt x="835" y="790"/>
                  </a:lnTo>
                  <a:lnTo>
                    <a:pt x="655" y="970"/>
                  </a:lnTo>
                  <a:lnTo>
                    <a:pt x="497" y="1173"/>
                  </a:lnTo>
                  <a:lnTo>
                    <a:pt x="362" y="1399"/>
                  </a:lnTo>
                  <a:lnTo>
                    <a:pt x="226" y="1647"/>
                  </a:lnTo>
                  <a:lnTo>
                    <a:pt x="136" y="1895"/>
                  </a:lnTo>
                  <a:lnTo>
                    <a:pt x="69" y="2143"/>
                  </a:lnTo>
                  <a:lnTo>
                    <a:pt x="23" y="2414"/>
                  </a:lnTo>
                  <a:lnTo>
                    <a:pt x="1" y="2685"/>
                  </a:lnTo>
                  <a:lnTo>
                    <a:pt x="1" y="2955"/>
                  </a:lnTo>
                  <a:lnTo>
                    <a:pt x="23" y="3248"/>
                  </a:lnTo>
                  <a:lnTo>
                    <a:pt x="91" y="3519"/>
                  </a:lnTo>
                  <a:lnTo>
                    <a:pt x="181" y="3790"/>
                  </a:lnTo>
                  <a:lnTo>
                    <a:pt x="294" y="4038"/>
                  </a:lnTo>
                  <a:lnTo>
                    <a:pt x="429" y="4286"/>
                  </a:lnTo>
                  <a:lnTo>
                    <a:pt x="587" y="4512"/>
                  </a:lnTo>
                  <a:lnTo>
                    <a:pt x="768" y="4715"/>
                  </a:lnTo>
                  <a:lnTo>
                    <a:pt x="948" y="4895"/>
                  </a:lnTo>
                  <a:lnTo>
                    <a:pt x="1174" y="5053"/>
                  </a:lnTo>
                  <a:lnTo>
                    <a:pt x="1399" y="5188"/>
                  </a:lnTo>
                  <a:lnTo>
                    <a:pt x="1625" y="5324"/>
                  </a:lnTo>
                  <a:lnTo>
                    <a:pt x="1873" y="5414"/>
                  </a:lnTo>
                  <a:lnTo>
                    <a:pt x="2144" y="5482"/>
                  </a:lnTo>
                  <a:lnTo>
                    <a:pt x="2392" y="5527"/>
                  </a:lnTo>
                  <a:lnTo>
                    <a:pt x="2663" y="5549"/>
                  </a:lnTo>
                  <a:lnTo>
                    <a:pt x="2956" y="5549"/>
                  </a:lnTo>
                  <a:lnTo>
                    <a:pt x="3226" y="5527"/>
                  </a:lnTo>
                  <a:lnTo>
                    <a:pt x="3497" y="5459"/>
                  </a:lnTo>
                  <a:lnTo>
                    <a:pt x="3768" y="5369"/>
                  </a:lnTo>
                  <a:lnTo>
                    <a:pt x="4016" y="5256"/>
                  </a:lnTo>
                  <a:lnTo>
                    <a:pt x="4264" y="5121"/>
                  </a:lnTo>
                  <a:lnTo>
                    <a:pt x="4490" y="4963"/>
                  </a:lnTo>
                  <a:lnTo>
                    <a:pt x="4693" y="4782"/>
                  </a:lnTo>
                  <a:lnTo>
                    <a:pt x="4873" y="4602"/>
                  </a:lnTo>
                  <a:lnTo>
                    <a:pt x="5031" y="4376"/>
                  </a:lnTo>
                  <a:lnTo>
                    <a:pt x="5189" y="4151"/>
                  </a:lnTo>
                  <a:lnTo>
                    <a:pt x="5302" y="3925"/>
                  </a:lnTo>
                  <a:lnTo>
                    <a:pt x="5392" y="3677"/>
                  </a:lnTo>
                  <a:lnTo>
                    <a:pt x="5460" y="3406"/>
                  </a:lnTo>
                  <a:lnTo>
                    <a:pt x="5527" y="3158"/>
                  </a:lnTo>
                  <a:lnTo>
                    <a:pt x="5550" y="2888"/>
                  </a:lnTo>
                  <a:lnTo>
                    <a:pt x="5527" y="2594"/>
                  </a:lnTo>
                  <a:lnTo>
                    <a:pt x="5505" y="2324"/>
                  </a:lnTo>
                  <a:lnTo>
                    <a:pt x="5437" y="2053"/>
                  </a:lnTo>
                  <a:lnTo>
                    <a:pt x="5347" y="1782"/>
                  </a:lnTo>
                  <a:lnTo>
                    <a:pt x="5234" y="1534"/>
                  </a:lnTo>
                  <a:lnTo>
                    <a:pt x="5099" y="1286"/>
                  </a:lnTo>
                  <a:lnTo>
                    <a:pt x="4941" y="1060"/>
                  </a:lnTo>
                  <a:lnTo>
                    <a:pt x="4760" y="857"/>
                  </a:lnTo>
                  <a:lnTo>
                    <a:pt x="4580" y="677"/>
                  </a:lnTo>
                  <a:lnTo>
                    <a:pt x="4354" y="519"/>
                  </a:lnTo>
                  <a:lnTo>
                    <a:pt x="4129" y="361"/>
                  </a:lnTo>
                  <a:lnTo>
                    <a:pt x="3903" y="248"/>
                  </a:lnTo>
                  <a:lnTo>
                    <a:pt x="3655" y="158"/>
                  </a:lnTo>
                  <a:lnTo>
                    <a:pt x="3407" y="68"/>
                  </a:lnTo>
                  <a:lnTo>
                    <a:pt x="3136" y="23"/>
                  </a:lnTo>
                  <a:lnTo>
                    <a:pt x="286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7844344" y="720691"/>
              <a:ext cx="148587" cy="112322"/>
            </a:xfrm>
            <a:custGeom>
              <a:avLst/>
              <a:gdLst/>
              <a:ahLst/>
              <a:cxnLst/>
              <a:rect l="l" t="t" r="r" b="b"/>
              <a:pathLst>
                <a:path w="3790" h="2865" extrusionOk="0">
                  <a:moveTo>
                    <a:pt x="2301" y="0"/>
                  </a:moveTo>
                  <a:lnTo>
                    <a:pt x="2008" y="68"/>
                  </a:lnTo>
                  <a:lnTo>
                    <a:pt x="1805" y="293"/>
                  </a:lnTo>
                  <a:lnTo>
                    <a:pt x="1760" y="248"/>
                  </a:lnTo>
                  <a:lnTo>
                    <a:pt x="1602" y="203"/>
                  </a:lnTo>
                  <a:lnTo>
                    <a:pt x="1579" y="361"/>
                  </a:lnTo>
                  <a:lnTo>
                    <a:pt x="1715" y="384"/>
                  </a:lnTo>
                  <a:lnTo>
                    <a:pt x="1421" y="699"/>
                  </a:lnTo>
                  <a:lnTo>
                    <a:pt x="1354" y="654"/>
                  </a:lnTo>
                  <a:lnTo>
                    <a:pt x="1218" y="632"/>
                  </a:lnTo>
                  <a:lnTo>
                    <a:pt x="1173" y="790"/>
                  </a:lnTo>
                  <a:lnTo>
                    <a:pt x="1331" y="812"/>
                  </a:lnTo>
                  <a:lnTo>
                    <a:pt x="1106" y="1038"/>
                  </a:lnTo>
                  <a:lnTo>
                    <a:pt x="1106" y="1060"/>
                  </a:lnTo>
                  <a:lnTo>
                    <a:pt x="812" y="993"/>
                  </a:lnTo>
                  <a:lnTo>
                    <a:pt x="542" y="970"/>
                  </a:lnTo>
                  <a:lnTo>
                    <a:pt x="271" y="970"/>
                  </a:lnTo>
                  <a:lnTo>
                    <a:pt x="68" y="993"/>
                  </a:lnTo>
                  <a:lnTo>
                    <a:pt x="23" y="1015"/>
                  </a:lnTo>
                  <a:lnTo>
                    <a:pt x="0" y="1083"/>
                  </a:lnTo>
                  <a:lnTo>
                    <a:pt x="0" y="1128"/>
                  </a:lnTo>
                  <a:lnTo>
                    <a:pt x="45" y="1173"/>
                  </a:lnTo>
                  <a:lnTo>
                    <a:pt x="226" y="1263"/>
                  </a:lnTo>
                  <a:lnTo>
                    <a:pt x="474" y="1376"/>
                  </a:lnTo>
                  <a:lnTo>
                    <a:pt x="722" y="1421"/>
                  </a:lnTo>
                  <a:lnTo>
                    <a:pt x="1015" y="1489"/>
                  </a:lnTo>
                  <a:lnTo>
                    <a:pt x="1151" y="1782"/>
                  </a:lnTo>
                  <a:lnTo>
                    <a:pt x="1015" y="1760"/>
                  </a:lnTo>
                  <a:lnTo>
                    <a:pt x="970" y="1917"/>
                  </a:lnTo>
                  <a:lnTo>
                    <a:pt x="1128" y="1940"/>
                  </a:lnTo>
                  <a:lnTo>
                    <a:pt x="1196" y="1917"/>
                  </a:lnTo>
                  <a:lnTo>
                    <a:pt x="1376" y="2323"/>
                  </a:lnTo>
                  <a:lnTo>
                    <a:pt x="1241" y="2301"/>
                  </a:lnTo>
                  <a:lnTo>
                    <a:pt x="1196" y="2436"/>
                  </a:lnTo>
                  <a:lnTo>
                    <a:pt x="1354" y="2459"/>
                  </a:lnTo>
                  <a:lnTo>
                    <a:pt x="1421" y="2436"/>
                  </a:lnTo>
                  <a:lnTo>
                    <a:pt x="1534" y="2707"/>
                  </a:lnTo>
                  <a:lnTo>
                    <a:pt x="1782" y="2865"/>
                  </a:lnTo>
                  <a:lnTo>
                    <a:pt x="1647" y="1602"/>
                  </a:lnTo>
                  <a:lnTo>
                    <a:pt x="2865" y="1827"/>
                  </a:lnTo>
                  <a:lnTo>
                    <a:pt x="3023" y="1827"/>
                  </a:lnTo>
                  <a:lnTo>
                    <a:pt x="3181" y="1782"/>
                  </a:lnTo>
                  <a:lnTo>
                    <a:pt x="3339" y="2323"/>
                  </a:lnTo>
                  <a:lnTo>
                    <a:pt x="3564" y="2369"/>
                  </a:lnTo>
                  <a:lnTo>
                    <a:pt x="3564" y="2369"/>
                  </a:lnTo>
                  <a:lnTo>
                    <a:pt x="3519" y="1714"/>
                  </a:lnTo>
                  <a:lnTo>
                    <a:pt x="3790" y="1128"/>
                  </a:lnTo>
                  <a:lnTo>
                    <a:pt x="3564" y="1083"/>
                  </a:lnTo>
                  <a:lnTo>
                    <a:pt x="3226" y="1534"/>
                  </a:lnTo>
                  <a:lnTo>
                    <a:pt x="3158" y="1489"/>
                  </a:lnTo>
                  <a:lnTo>
                    <a:pt x="3091" y="1444"/>
                  </a:lnTo>
                  <a:lnTo>
                    <a:pt x="3023" y="1399"/>
                  </a:lnTo>
                  <a:lnTo>
                    <a:pt x="2933" y="1376"/>
                  </a:lnTo>
                  <a:lnTo>
                    <a:pt x="1737" y="1173"/>
                  </a:lnTo>
                  <a:lnTo>
                    <a:pt x="230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7854851" y="977922"/>
              <a:ext cx="34030" cy="40381"/>
            </a:xfrm>
            <a:custGeom>
              <a:avLst/>
              <a:gdLst/>
              <a:ahLst/>
              <a:cxnLst/>
              <a:rect l="l" t="t" r="r" b="b"/>
              <a:pathLst>
                <a:path w="868" h="1030" extrusionOk="0">
                  <a:moveTo>
                    <a:pt x="822" y="1"/>
                  </a:moveTo>
                  <a:lnTo>
                    <a:pt x="1" y="216"/>
                  </a:lnTo>
                  <a:lnTo>
                    <a:pt x="46" y="390"/>
                  </a:lnTo>
                  <a:lnTo>
                    <a:pt x="342" y="312"/>
                  </a:lnTo>
                  <a:lnTo>
                    <a:pt x="530" y="1029"/>
                  </a:lnTo>
                  <a:lnTo>
                    <a:pt x="760" y="969"/>
                  </a:lnTo>
                  <a:lnTo>
                    <a:pt x="572" y="252"/>
                  </a:lnTo>
                  <a:lnTo>
                    <a:pt x="867" y="174"/>
                  </a:lnTo>
                  <a:lnTo>
                    <a:pt x="82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7889979" y="947302"/>
              <a:ext cx="124123" cy="64963"/>
            </a:xfrm>
            <a:custGeom>
              <a:avLst/>
              <a:gdLst/>
              <a:ahLst/>
              <a:cxnLst/>
              <a:rect l="l" t="t" r="r" b="b"/>
              <a:pathLst>
                <a:path w="3166" h="1657" extrusionOk="0">
                  <a:moveTo>
                    <a:pt x="2919" y="1"/>
                  </a:moveTo>
                  <a:lnTo>
                    <a:pt x="2299" y="163"/>
                  </a:lnTo>
                  <a:lnTo>
                    <a:pt x="2532" y="1054"/>
                  </a:lnTo>
                  <a:lnTo>
                    <a:pt x="3165" y="888"/>
                  </a:lnTo>
                  <a:lnTo>
                    <a:pt x="3120" y="714"/>
                  </a:lnTo>
                  <a:lnTo>
                    <a:pt x="2717" y="820"/>
                  </a:lnTo>
                  <a:lnTo>
                    <a:pt x="2663" y="616"/>
                  </a:lnTo>
                  <a:lnTo>
                    <a:pt x="3030" y="520"/>
                  </a:lnTo>
                  <a:lnTo>
                    <a:pt x="2984" y="346"/>
                  </a:lnTo>
                  <a:lnTo>
                    <a:pt x="2617" y="442"/>
                  </a:lnTo>
                  <a:lnTo>
                    <a:pt x="2574" y="277"/>
                  </a:lnTo>
                  <a:lnTo>
                    <a:pt x="2964" y="174"/>
                  </a:lnTo>
                  <a:lnTo>
                    <a:pt x="2919" y="1"/>
                  </a:lnTo>
                  <a:close/>
                  <a:moveTo>
                    <a:pt x="2179" y="195"/>
                  </a:moveTo>
                  <a:lnTo>
                    <a:pt x="1913" y="265"/>
                  </a:lnTo>
                  <a:lnTo>
                    <a:pt x="1667" y="677"/>
                  </a:lnTo>
                  <a:lnTo>
                    <a:pt x="1581" y="351"/>
                  </a:lnTo>
                  <a:lnTo>
                    <a:pt x="1352" y="412"/>
                  </a:lnTo>
                  <a:lnTo>
                    <a:pt x="1585" y="1302"/>
                  </a:lnTo>
                  <a:lnTo>
                    <a:pt x="1815" y="1242"/>
                  </a:lnTo>
                  <a:lnTo>
                    <a:pt x="1723" y="891"/>
                  </a:lnTo>
                  <a:lnTo>
                    <a:pt x="1723" y="891"/>
                  </a:lnTo>
                  <a:lnTo>
                    <a:pt x="2170" y="1149"/>
                  </a:lnTo>
                  <a:lnTo>
                    <a:pt x="2457" y="1074"/>
                  </a:lnTo>
                  <a:lnTo>
                    <a:pt x="1861" y="729"/>
                  </a:lnTo>
                  <a:lnTo>
                    <a:pt x="2179" y="195"/>
                  </a:lnTo>
                  <a:close/>
                  <a:moveTo>
                    <a:pt x="1041" y="497"/>
                  </a:moveTo>
                  <a:cubicBezTo>
                    <a:pt x="1037" y="497"/>
                    <a:pt x="1033" y="497"/>
                    <a:pt x="1030" y="497"/>
                  </a:cubicBezTo>
                  <a:cubicBezTo>
                    <a:pt x="981" y="498"/>
                    <a:pt x="932" y="505"/>
                    <a:pt x="882" y="518"/>
                  </a:cubicBezTo>
                  <a:cubicBezTo>
                    <a:pt x="734" y="557"/>
                    <a:pt x="627" y="629"/>
                    <a:pt x="562" y="735"/>
                  </a:cubicBezTo>
                  <a:cubicBezTo>
                    <a:pt x="497" y="840"/>
                    <a:pt x="484" y="964"/>
                    <a:pt x="521" y="1107"/>
                  </a:cubicBezTo>
                  <a:cubicBezTo>
                    <a:pt x="558" y="1249"/>
                    <a:pt x="631" y="1350"/>
                    <a:pt x="739" y="1410"/>
                  </a:cubicBezTo>
                  <a:cubicBezTo>
                    <a:pt x="805" y="1446"/>
                    <a:pt x="879" y="1465"/>
                    <a:pt x="959" y="1465"/>
                  </a:cubicBezTo>
                  <a:cubicBezTo>
                    <a:pt x="1011" y="1465"/>
                    <a:pt x="1066" y="1457"/>
                    <a:pt x="1125" y="1442"/>
                  </a:cubicBezTo>
                  <a:cubicBezTo>
                    <a:pt x="1174" y="1429"/>
                    <a:pt x="1221" y="1411"/>
                    <a:pt x="1264" y="1388"/>
                  </a:cubicBezTo>
                  <a:cubicBezTo>
                    <a:pt x="1306" y="1364"/>
                    <a:pt x="1346" y="1336"/>
                    <a:pt x="1382" y="1303"/>
                  </a:cubicBezTo>
                  <a:lnTo>
                    <a:pt x="1334" y="1119"/>
                  </a:lnTo>
                  <a:cubicBezTo>
                    <a:pt x="1299" y="1159"/>
                    <a:pt x="1263" y="1192"/>
                    <a:pt x="1225" y="1216"/>
                  </a:cubicBezTo>
                  <a:cubicBezTo>
                    <a:pt x="1187" y="1240"/>
                    <a:pt x="1145" y="1258"/>
                    <a:pt x="1100" y="1270"/>
                  </a:cubicBezTo>
                  <a:cubicBezTo>
                    <a:pt x="1071" y="1278"/>
                    <a:pt x="1044" y="1282"/>
                    <a:pt x="1018" y="1282"/>
                  </a:cubicBezTo>
                  <a:cubicBezTo>
                    <a:pt x="969" y="1282"/>
                    <a:pt x="925" y="1269"/>
                    <a:pt x="886" y="1242"/>
                  </a:cubicBezTo>
                  <a:cubicBezTo>
                    <a:pt x="825" y="1202"/>
                    <a:pt x="782" y="1136"/>
                    <a:pt x="758" y="1044"/>
                  </a:cubicBezTo>
                  <a:cubicBezTo>
                    <a:pt x="734" y="952"/>
                    <a:pt x="739" y="874"/>
                    <a:pt x="772" y="809"/>
                  </a:cubicBezTo>
                  <a:cubicBezTo>
                    <a:pt x="805" y="744"/>
                    <a:pt x="862" y="701"/>
                    <a:pt x="944" y="679"/>
                  </a:cubicBezTo>
                  <a:cubicBezTo>
                    <a:pt x="982" y="669"/>
                    <a:pt x="1019" y="665"/>
                    <a:pt x="1056" y="665"/>
                  </a:cubicBezTo>
                  <a:cubicBezTo>
                    <a:pt x="1064" y="665"/>
                    <a:pt x="1072" y="665"/>
                    <a:pt x="1080" y="665"/>
                  </a:cubicBezTo>
                  <a:cubicBezTo>
                    <a:pt x="1125" y="668"/>
                    <a:pt x="1173" y="678"/>
                    <a:pt x="1223" y="696"/>
                  </a:cubicBezTo>
                  <a:lnTo>
                    <a:pt x="1175" y="512"/>
                  </a:lnTo>
                  <a:cubicBezTo>
                    <a:pt x="1130" y="502"/>
                    <a:pt x="1086" y="497"/>
                    <a:pt x="1041" y="497"/>
                  </a:cubicBezTo>
                  <a:close/>
                  <a:moveTo>
                    <a:pt x="230" y="706"/>
                  </a:moveTo>
                  <a:lnTo>
                    <a:pt x="1" y="766"/>
                  </a:lnTo>
                  <a:lnTo>
                    <a:pt x="234" y="1657"/>
                  </a:lnTo>
                  <a:lnTo>
                    <a:pt x="464" y="1597"/>
                  </a:lnTo>
                  <a:lnTo>
                    <a:pt x="230" y="70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8009636" y="937265"/>
              <a:ext cx="33991" cy="40342"/>
            </a:xfrm>
            <a:custGeom>
              <a:avLst/>
              <a:gdLst/>
              <a:ahLst/>
              <a:cxnLst/>
              <a:rect l="l" t="t" r="r" b="b"/>
              <a:pathLst>
                <a:path w="867" h="1029" extrusionOk="0">
                  <a:moveTo>
                    <a:pt x="821" y="0"/>
                  </a:moveTo>
                  <a:lnTo>
                    <a:pt x="0" y="215"/>
                  </a:lnTo>
                  <a:lnTo>
                    <a:pt x="46" y="389"/>
                  </a:lnTo>
                  <a:lnTo>
                    <a:pt x="342" y="311"/>
                  </a:lnTo>
                  <a:lnTo>
                    <a:pt x="530" y="1029"/>
                  </a:lnTo>
                  <a:lnTo>
                    <a:pt x="760" y="968"/>
                  </a:lnTo>
                  <a:lnTo>
                    <a:pt x="571" y="251"/>
                  </a:lnTo>
                  <a:lnTo>
                    <a:pt x="867" y="174"/>
                  </a:lnTo>
                  <a:lnTo>
                    <a:pt x="8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8045078" y="931384"/>
              <a:ext cx="34148" cy="38774"/>
            </a:xfrm>
            <a:custGeom>
              <a:avLst/>
              <a:gdLst/>
              <a:ahLst/>
              <a:cxnLst/>
              <a:rect l="l" t="t" r="r" b="b"/>
              <a:pathLst>
                <a:path w="871" h="989" extrusionOk="0">
                  <a:moveTo>
                    <a:pt x="613" y="0"/>
                  </a:moveTo>
                  <a:cubicBezTo>
                    <a:pt x="556" y="0"/>
                    <a:pt x="502" y="3"/>
                    <a:pt x="450" y="9"/>
                  </a:cubicBezTo>
                  <a:cubicBezTo>
                    <a:pt x="396" y="15"/>
                    <a:pt x="345" y="25"/>
                    <a:pt x="296" y="38"/>
                  </a:cubicBezTo>
                  <a:cubicBezTo>
                    <a:pt x="189" y="66"/>
                    <a:pt x="113" y="111"/>
                    <a:pt x="68" y="174"/>
                  </a:cubicBezTo>
                  <a:cubicBezTo>
                    <a:pt x="23" y="237"/>
                    <a:pt x="12" y="312"/>
                    <a:pt x="36" y="401"/>
                  </a:cubicBezTo>
                  <a:cubicBezTo>
                    <a:pt x="54" y="472"/>
                    <a:pt x="90" y="523"/>
                    <a:pt x="142" y="554"/>
                  </a:cubicBezTo>
                  <a:cubicBezTo>
                    <a:pt x="188" y="581"/>
                    <a:pt x="250" y="595"/>
                    <a:pt x="328" y="595"/>
                  </a:cubicBezTo>
                  <a:cubicBezTo>
                    <a:pt x="339" y="595"/>
                    <a:pt x="350" y="594"/>
                    <a:pt x="361" y="594"/>
                  </a:cubicBezTo>
                  <a:lnTo>
                    <a:pt x="455" y="590"/>
                  </a:lnTo>
                  <a:cubicBezTo>
                    <a:pt x="465" y="590"/>
                    <a:pt x="475" y="590"/>
                    <a:pt x="484" y="590"/>
                  </a:cubicBezTo>
                  <a:cubicBezTo>
                    <a:pt x="526" y="590"/>
                    <a:pt x="556" y="594"/>
                    <a:pt x="574" y="602"/>
                  </a:cubicBezTo>
                  <a:cubicBezTo>
                    <a:pt x="596" y="613"/>
                    <a:pt x="611" y="632"/>
                    <a:pt x="618" y="660"/>
                  </a:cubicBezTo>
                  <a:cubicBezTo>
                    <a:pt x="626" y="691"/>
                    <a:pt x="619" y="718"/>
                    <a:pt x="597" y="742"/>
                  </a:cubicBezTo>
                  <a:cubicBezTo>
                    <a:pt x="575" y="765"/>
                    <a:pt x="538" y="784"/>
                    <a:pt x="488" y="797"/>
                  </a:cubicBezTo>
                  <a:cubicBezTo>
                    <a:pt x="444" y="809"/>
                    <a:pt x="396" y="814"/>
                    <a:pt x="345" y="814"/>
                  </a:cubicBezTo>
                  <a:cubicBezTo>
                    <a:pt x="340" y="814"/>
                    <a:pt x="334" y="814"/>
                    <a:pt x="329" y="814"/>
                  </a:cubicBezTo>
                  <a:cubicBezTo>
                    <a:pt x="272" y="813"/>
                    <a:pt x="211" y="805"/>
                    <a:pt x="146" y="789"/>
                  </a:cubicBezTo>
                  <a:lnTo>
                    <a:pt x="146" y="789"/>
                  </a:lnTo>
                  <a:lnTo>
                    <a:pt x="197" y="983"/>
                  </a:lnTo>
                  <a:cubicBezTo>
                    <a:pt x="234" y="987"/>
                    <a:pt x="271" y="989"/>
                    <a:pt x="307" y="989"/>
                  </a:cubicBezTo>
                  <a:cubicBezTo>
                    <a:pt x="331" y="989"/>
                    <a:pt x="356" y="988"/>
                    <a:pt x="380" y="986"/>
                  </a:cubicBezTo>
                  <a:cubicBezTo>
                    <a:pt x="440" y="982"/>
                    <a:pt x="498" y="972"/>
                    <a:pt x="554" y="958"/>
                  </a:cubicBezTo>
                  <a:cubicBezTo>
                    <a:pt x="674" y="926"/>
                    <a:pt x="757" y="879"/>
                    <a:pt x="802" y="816"/>
                  </a:cubicBezTo>
                  <a:cubicBezTo>
                    <a:pt x="848" y="752"/>
                    <a:pt x="858" y="672"/>
                    <a:pt x="832" y="574"/>
                  </a:cubicBezTo>
                  <a:cubicBezTo>
                    <a:pt x="812" y="499"/>
                    <a:pt x="776" y="447"/>
                    <a:pt x="724" y="417"/>
                  </a:cubicBezTo>
                  <a:cubicBezTo>
                    <a:pt x="681" y="392"/>
                    <a:pt x="619" y="380"/>
                    <a:pt x="540" y="380"/>
                  </a:cubicBezTo>
                  <a:cubicBezTo>
                    <a:pt x="524" y="380"/>
                    <a:pt x="507" y="381"/>
                    <a:pt x="489" y="382"/>
                  </a:cubicBezTo>
                  <a:lnTo>
                    <a:pt x="386" y="388"/>
                  </a:lnTo>
                  <a:cubicBezTo>
                    <a:pt x="375" y="388"/>
                    <a:pt x="364" y="389"/>
                    <a:pt x="354" y="389"/>
                  </a:cubicBezTo>
                  <a:cubicBezTo>
                    <a:pt x="321" y="389"/>
                    <a:pt x="297" y="385"/>
                    <a:pt x="281" y="379"/>
                  </a:cubicBezTo>
                  <a:cubicBezTo>
                    <a:pt x="260" y="370"/>
                    <a:pt x="246" y="354"/>
                    <a:pt x="240" y="330"/>
                  </a:cubicBezTo>
                  <a:cubicBezTo>
                    <a:pt x="231" y="298"/>
                    <a:pt x="238" y="271"/>
                    <a:pt x="260" y="249"/>
                  </a:cubicBezTo>
                  <a:cubicBezTo>
                    <a:pt x="283" y="227"/>
                    <a:pt x="321" y="209"/>
                    <a:pt x="376" y="194"/>
                  </a:cubicBezTo>
                  <a:cubicBezTo>
                    <a:pt x="418" y="184"/>
                    <a:pt x="463" y="178"/>
                    <a:pt x="512" y="177"/>
                  </a:cubicBezTo>
                  <a:cubicBezTo>
                    <a:pt x="518" y="176"/>
                    <a:pt x="523" y="176"/>
                    <a:pt x="528" y="176"/>
                  </a:cubicBezTo>
                  <a:cubicBezTo>
                    <a:pt x="573" y="176"/>
                    <a:pt x="620" y="180"/>
                    <a:pt x="669" y="189"/>
                  </a:cubicBezTo>
                  <a:lnTo>
                    <a:pt x="619" y="0"/>
                  </a:lnTo>
                  <a:cubicBezTo>
                    <a:pt x="617" y="0"/>
                    <a:pt x="615" y="0"/>
                    <a:pt x="61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7851597" y="942127"/>
              <a:ext cx="28816" cy="32344"/>
            </a:xfrm>
            <a:custGeom>
              <a:avLst/>
              <a:gdLst/>
              <a:ahLst/>
              <a:cxnLst/>
              <a:rect l="l" t="t" r="r" b="b"/>
              <a:pathLst>
                <a:path w="735" h="825" extrusionOk="0">
                  <a:moveTo>
                    <a:pt x="227" y="193"/>
                  </a:moveTo>
                  <a:lnTo>
                    <a:pt x="396" y="446"/>
                  </a:lnTo>
                  <a:lnTo>
                    <a:pt x="204" y="496"/>
                  </a:lnTo>
                  <a:lnTo>
                    <a:pt x="227" y="193"/>
                  </a:lnTo>
                  <a:close/>
                  <a:moveTo>
                    <a:pt x="291" y="0"/>
                  </a:moveTo>
                  <a:lnTo>
                    <a:pt x="76" y="57"/>
                  </a:lnTo>
                  <a:lnTo>
                    <a:pt x="0" y="825"/>
                  </a:lnTo>
                  <a:lnTo>
                    <a:pt x="182" y="777"/>
                  </a:lnTo>
                  <a:lnTo>
                    <a:pt x="193" y="638"/>
                  </a:lnTo>
                  <a:lnTo>
                    <a:pt x="475" y="564"/>
                  </a:lnTo>
                  <a:lnTo>
                    <a:pt x="553" y="680"/>
                  </a:lnTo>
                  <a:lnTo>
                    <a:pt x="734" y="632"/>
                  </a:lnTo>
                  <a:lnTo>
                    <a:pt x="2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7878610" y="936324"/>
              <a:ext cx="14310" cy="29325"/>
            </a:xfrm>
            <a:custGeom>
              <a:avLst/>
              <a:gdLst/>
              <a:ahLst/>
              <a:cxnLst/>
              <a:rect l="l" t="t" r="r" b="b"/>
              <a:pathLst>
                <a:path w="365" h="748" extrusionOk="0">
                  <a:moveTo>
                    <a:pt x="181" y="1"/>
                  </a:moveTo>
                  <a:lnTo>
                    <a:pt x="1" y="48"/>
                  </a:lnTo>
                  <a:lnTo>
                    <a:pt x="184" y="748"/>
                  </a:lnTo>
                  <a:lnTo>
                    <a:pt x="365" y="700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7893665" y="931031"/>
              <a:ext cx="31991" cy="31090"/>
            </a:xfrm>
            <a:custGeom>
              <a:avLst/>
              <a:gdLst/>
              <a:ahLst/>
              <a:cxnLst/>
              <a:rect l="l" t="t" r="r" b="b"/>
              <a:pathLst>
                <a:path w="816" h="793" extrusionOk="0">
                  <a:moveTo>
                    <a:pt x="342" y="149"/>
                  </a:moveTo>
                  <a:cubicBezTo>
                    <a:pt x="356" y="149"/>
                    <a:pt x="368" y="151"/>
                    <a:pt x="378" y="155"/>
                  </a:cubicBezTo>
                  <a:cubicBezTo>
                    <a:pt x="398" y="165"/>
                    <a:pt x="412" y="186"/>
                    <a:pt x="420" y="217"/>
                  </a:cubicBezTo>
                  <a:cubicBezTo>
                    <a:pt x="429" y="250"/>
                    <a:pt x="427" y="275"/>
                    <a:pt x="414" y="293"/>
                  </a:cubicBezTo>
                  <a:cubicBezTo>
                    <a:pt x="401" y="312"/>
                    <a:pt x="376" y="326"/>
                    <a:pt x="338" y="336"/>
                  </a:cubicBezTo>
                  <a:lnTo>
                    <a:pt x="262" y="356"/>
                  </a:lnTo>
                  <a:lnTo>
                    <a:pt x="215" y="176"/>
                  </a:lnTo>
                  <a:lnTo>
                    <a:pt x="291" y="156"/>
                  </a:lnTo>
                  <a:cubicBezTo>
                    <a:pt x="310" y="151"/>
                    <a:pt x="327" y="149"/>
                    <a:pt x="342" y="149"/>
                  </a:cubicBezTo>
                  <a:close/>
                  <a:moveTo>
                    <a:pt x="410" y="0"/>
                  </a:moveTo>
                  <a:cubicBezTo>
                    <a:pt x="371" y="0"/>
                    <a:pt x="327" y="7"/>
                    <a:pt x="276" y="20"/>
                  </a:cubicBezTo>
                  <a:lnTo>
                    <a:pt x="0" y="93"/>
                  </a:lnTo>
                  <a:lnTo>
                    <a:pt x="184" y="792"/>
                  </a:lnTo>
                  <a:lnTo>
                    <a:pt x="364" y="745"/>
                  </a:lnTo>
                  <a:lnTo>
                    <a:pt x="295" y="480"/>
                  </a:lnTo>
                  <a:lnTo>
                    <a:pt x="346" y="467"/>
                  </a:lnTo>
                  <a:cubicBezTo>
                    <a:pt x="360" y="463"/>
                    <a:pt x="373" y="461"/>
                    <a:pt x="386" y="461"/>
                  </a:cubicBezTo>
                  <a:cubicBezTo>
                    <a:pt x="399" y="461"/>
                    <a:pt x="411" y="463"/>
                    <a:pt x="422" y="468"/>
                  </a:cubicBezTo>
                  <a:cubicBezTo>
                    <a:pt x="443" y="476"/>
                    <a:pt x="466" y="495"/>
                    <a:pt x="493" y="526"/>
                  </a:cubicBezTo>
                  <a:lnTo>
                    <a:pt x="624" y="677"/>
                  </a:lnTo>
                  <a:lnTo>
                    <a:pt x="816" y="627"/>
                  </a:lnTo>
                  <a:lnTo>
                    <a:pt x="666" y="454"/>
                  </a:lnTo>
                  <a:cubicBezTo>
                    <a:pt x="635" y="419"/>
                    <a:pt x="607" y="394"/>
                    <a:pt x="583" y="379"/>
                  </a:cubicBezTo>
                  <a:cubicBezTo>
                    <a:pt x="559" y="365"/>
                    <a:pt x="535" y="358"/>
                    <a:pt x="510" y="358"/>
                  </a:cubicBezTo>
                  <a:cubicBezTo>
                    <a:pt x="509" y="358"/>
                    <a:pt x="508" y="358"/>
                    <a:pt x="506" y="358"/>
                  </a:cubicBezTo>
                  <a:cubicBezTo>
                    <a:pt x="548" y="332"/>
                    <a:pt x="576" y="302"/>
                    <a:pt x="590" y="266"/>
                  </a:cubicBezTo>
                  <a:cubicBezTo>
                    <a:pt x="605" y="231"/>
                    <a:pt x="606" y="190"/>
                    <a:pt x="594" y="143"/>
                  </a:cubicBezTo>
                  <a:cubicBezTo>
                    <a:pt x="576" y="76"/>
                    <a:pt x="542" y="33"/>
                    <a:pt x="491" y="14"/>
                  </a:cubicBezTo>
                  <a:cubicBezTo>
                    <a:pt x="468" y="5"/>
                    <a:pt x="441" y="0"/>
                    <a:pt x="41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7923736" y="922955"/>
              <a:ext cx="26111" cy="31207"/>
            </a:xfrm>
            <a:custGeom>
              <a:avLst/>
              <a:gdLst/>
              <a:ahLst/>
              <a:cxnLst/>
              <a:rect l="l" t="t" r="r" b="b"/>
              <a:pathLst>
                <a:path w="666" h="796" extrusionOk="0">
                  <a:moveTo>
                    <a:pt x="357" y="147"/>
                  </a:moveTo>
                  <a:cubicBezTo>
                    <a:pt x="374" y="147"/>
                    <a:pt x="389" y="150"/>
                    <a:pt x="403" y="157"/>
                  </a:cubicBezTo>
                  <a:cubicBezTo>
                    <a:pt x="426" y="169"/>
                    <a:pt x="442" y="190"/>
                    <a:pt x="450" y="222"/>
                  </a:cubicBezTo>
                  <a:cubicBezTo>
                    <a:pt x="458" y="253"/>
                    <a:pt x="455" y="279"/>
                    <a:pt x="440" y="302"/>
                  </a:cubicBezTo>
                  <a:cubicBezTo>
                    <a:pt x="426" y="324"/>
                    <a:pt x="401" y="339"/>
                    <a:pt x="366" y="348"/>
                  </a:cubicBezTo>
                  <a:lnTo>
                    <a:pt x="266" y="375"/>
                  </a:lnTo>
                  <a:lnTo>
                    <a:pt x="215" y="179"/>
                  </a:lnTo>
                  <a:lnTo>
                    <a:pt x="315" y="153"/>
                  </a:lnTo>
                  <a:cubicBezTo>
                    <a:pt x="330" y="149"/>
                    <a:pt x="344" y="147"/>
                    <a:pt x="357" y="147"/>
                  </a:cubicBezTo>
                  <a:close/>
                  <a:moveTo>
                    <a:pt x="414" y="1"/>
                  </a:moveTo>
                  <a:cubicBezTo>
                    <a:pt x="379" y="1"/>
                    <a:pt x="341" y="6"/>
                    <a:pt x="300" y="17"/>
                  </a:cubicBezTo>
                  <a:lnTo>
                    <a:pt x="0" y="96"/>
                  </a:lnTo>
                  <a:lnTo>
                    <a:pt x="184" y="795"/>
                  </a:lnTo>
                  <a:lnTo>
                    <a:pt x="364" y="748"/>
                  </a:lnTo>
                  <a:lnTo>
                    <a:pt x="301" y="505"/>
                  </a:lnTo>
                  <a:lnTo>
                    <a:pt x="420" y="474"/>
                  </a:lnTo>
                  <a:cubicBezTo>
                    <a:pt x="509" y="451"/>
                    <a:pt x="572" y="413"/>
                    <a:pt x="609" y="361"/>
                  </a:cubicBezTo>
                  <a:cubicBezTo>
                    <a:pt x="646" y="309"/>
                    <a:pt x="655" y="246"/>
                    <a:pt x="636" y="173"/>
                  </a:cubicBezTo>
                  <a:cubicBezTo>
                    <a:pt x="617" y="100"/>
                    <a:pt x="578" y="50"/>
                    <a:pt x="520" y="23"/>
                  </a:cubicBezTo>
                  <a:cubicBezTo>
                    <a:pt x="489" y="8"/>
                    <a:pt x="454" y="1"/>
                    <a:pt x="41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7952003" y="916878"/>
              <a:ext cx="26738" cy="29325"/>
            </a:xfrm>
            <a:custGeom>
              <a:avLst/>
              <a:gdLst/>
              <a:ahLst/>
              <a:cxnLst/>
              <a:rect l="l" t="t" r="r" b="b"/>
              <a:pathLst>
                <a:path w="682" h="748" extrusionOk="0">
                  <a:moveTo>
                    <a:pt x="181" y="0"/>
                  </a:moveTo>
                  <a:lnTo>
                    <a:pt x="1" y="48"/>
                  </a:lnTo>
                  <a:lnTo>
                    <a:pt x="185" y="747"/>
                  </a:lnTo>
                  <a:lnTo>
                    <a:pt x="682" y="617"/>
                  </a:lnTo>
                  <a:lnTo>
                    <a:pt x="646" y="481"/>
                  </a:lnTo>
                  <a:lnTo>
                    <a:pt x="329" y="564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7979839" y="898451"/>
              <a:ext cx="57004" cy="42420"/>
            </a:xfrm>
            <a:custGeom>
              <a:avLst/>
              <a:gdLst/>
              <a:ahLst/>
              <a:cxnLst/>
              <a:rect l="l" t="t" r="r" b="b"/>
              <a:pathLst>
                <a:path w="1454" h="1082" extrusionOk="0">
                  <a:moveTo>
                    <a:pt x="227" y="449"/>
                  </a:moveTo>
                  <a:lnTo>
                    <a:pt x="395" y="703"/>
                  </a:lnTo>
                  <a:lnTo>
                    <a:pt x="204" y="753"/>
                  </a:lnTo>
                  <a:lnTo>
                    <a:pt x="227" y="449"/>
                  </a:lnTo>
                  <a:close/>
                  <a:moveTo>
                    <a:pt x="1270" y="0"/>
                  </a:moveTo>
                  <a:lnTo>
                    <a:pt x="1099" y="45"/>
                  </a:lnTo>
                  <a:lnTo>
                    <a:pt x="1225" y="525"/>
                  </a:lnTo>
                  <a:lnTo>
                    <a:pt x="1225" y="525"/>
                  </a:lnTo>
                  <a:lnTo>
                    <a:pt x="844" y="112"/>
                  </a:lnTo>
                  <a:lnTo>
                    <a:pt x="643" y="165"/>
                  </a:lnTo>
                  <a:lnTo>
                    <a:pt x="826" y="865"/>
                  </a:lnTo>
                  <a:lnTo>
                    <a:pt x="998" y="820"/>
                  </a:lnTo>
                  <a:lnTo>
                    <a:pt x="872" y="340"/>
                  </a:lnTo>
                  <a:lnTo>
                    <a:pt x="1252" y="753"/>
                  </a:lnTo>
                  <a:lnTo>
                    <a:pt x="1454" y="700"/>
                  </a:lnTo>
                  <a:lnTo>
                    <a:pt x="1270" y="0"/>
                  </a:lnTo>
                  <a:close/>
                  <a:moveTo>
                    <a:pt x="291" y="257"/>
                  </a:moveTo>
                  <a:lnTo>
                    <a:pt x="76" y="314"/>
                  </a:lnTo>
                  <a:lnTo>
                    <a:pt x="0" y="1081"/>
                  </a:lnTo>
                  <a:lnTo>
                    <a:pt x="0" y="1081"/>
                  </a:lnTo>
                  <a:lnTo>
                    <a:pt x="182" y="1034"/>
                  </a:lnTo>
                  <a:lnTo>
                    <a:pt x="193" y="895"/>
                  </a:lnTo>
                  <a:lnTo>
                    <a:pt x="475" y="821"/>
                  </a:lnTo>
                  <a:lnTo>
                    <a:pt x="552" y="937"/>
                  </a:lnTo>
                  <a:lnTo>
                    <a:pt x="734" y="889"/>
                  </a:lnTo>
                  <a:lnTo>
                    <a:pt x="291" y="25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8040452" y="890728"/>
              <a:ext cx="26738" cy="32462"/>
            </a:xfrm>
            <a:custGeom>
              <a:avLst/>
              <a:gdLst/>
              <a:ahLst/>
              <a:cxnLst/>
              <a:rect l="l" t="t" r="r" b="b"/>
              <a:pathLst>
                <a:path w="682" h="828" extrusionOk="0">
                  <a:moveTo>
                    <a:pt x="488" y="0"/>
                  </a:moveTo>
                  <a:lnTo>
                    <a:pt x="1" y="128"/>
                  </a:lnTo>
                  <a:lnTo>
                    <a:pt x="184" y="828"/>
                  </a:lnTo>
                  <a:lnTo>
                    <a:pt x="682" y="698"/>
                  </a:lnTo>
                  <a:lnTo>
                    <a:pt x="646" y="561"/>
                  </a:lnTo>
                  <a:lnTo>
                    <a:pt x="329" y="644"/>
                  </a:lnTo>
                  <a:lnTo>
                    <a:pt x="287" y="484"/>
                  </a:lnTo>
                  <a:lnTo>
                    <a:pt x="575" y="408"/>
                  </a:lnTo>
                  <a:lnTo>
                    <a:pt x="539" y="272"/>
                  </a:lnTo>
                  <a:lnTo>
                    <a:pt x="251" y="348"/>
                  </a:lnTo>
                  <a:lnTo>
                    <a:pt x="217" y="217"/>
                  </a:lnTo>
                  <a:lnTo>
                    <a:pt x="523" y="137"/>
                  </a:lnTo>
                  <a:lnTo>
                    <a:pt x="4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2" name="Google Shape;162;p3"/>
          <p:cNvGrpSpPr/>
          <p:nvPr/>
        </p:nvGrpSpPr>
        <p:grpSpPr>
          <a:xfrm rot="-8597230">
            <a:off x="8482626" y="610338"/>
            <a:ext cx="342898" cy="319098"/>
            <a:chOff x="-1003774" y="3010923"/>
            <a:chExt cx="671424" cy="624822"/>
          </a:xfrm>
        </p:grpSpPr>
        <p:sp>
          <p:nvSpPr>
            <p:cNvPr id="163" name="Google Shape;163;p3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0" name="Google Shape;200;p3"/>
          <p:cNvGrpSpPr/>
          <p:nvPr/>
        </p:nvGrpSpPr>
        <p:grpSpPr>
          <a:xfrm rot="4109041">
            <a:off x="656145" y="4120686"/>
            <a:ext cx="342888" cy="319088"/>
            <a:chOff x="-1003774" y="3010923"/>
            <a:chExt cx="671424" cy="624822"/>
          </a:xfrm>
        </p:grpSpPr>
        <p:sp>
          <p:nvSpPr>
            <p:cNvPr id="201" name="Google Shape;201;p3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8" name="Google Shape;238;p3"/>
          <p:cNvGrpSpPr/>
          <p:nvPr/>
        </p:nvGrpSpPr>
        <p:grpSpPr>
          <a:xfrm>
            <a:off x="120853" y="1688762"/>
            <a:ext cx="1359262" cy="1626752"/>
            <a:chOff x="6246075" y="1325325"/>
            <a:chExt cx="768075" cy="919225"/>
          </a:xfrm>
        </p:grpSpPr>
        <p:sp>
          <p:nvSpPr>
            <p:cNvPr id="239" name="Google Shape;239;p3"/>
            <p:cNvSpPr/>
            <p:nvPr/>
          </p:nvSpPr>
          <p:spPr>
            <a:xfrm>
              <a:off x="6673525" y="1325325"/>
              <a:ext cx="160725" cy="115075"/>
            </a:xfrm>
            <a:custGeom>
              <a:avLst/>
              <a:gdLst/>
              <a:ahLst/>
              <a:cxnLst/>
              <a:rect l="l" t="t" r="r" b="b"/>
              <a:pathLst>
                <a:path w="6429" h="4603" extrusionOk="0">
                  <a:moveTo>
                    <a:pt x="3564" y="1"/>
                  </a:moveTo>
                  <a:lnTo>
                    <a:pt x="3361" y="24"/>
                  </a:lnTo>
                  <a:lnTo>
                    <a:pt x="3135" y="46"/>
                  </a:lnTo>
                  <a:lnTo>
                    <a:pt x="2932" y="114"/>
                  </a:lnTo>
                  <a:lnTo>
                    <a:pt x="2752" y="181"/>
                  </a:lnTo>
                  <a:lnTo>
                    <a:pt x="2369" y="339"/>
                  </a:lnTo>
                  <a:lnTo>
                    <a:pt x="2008" y="565"/>
                  </a:lnTo>
                  <a:lnTo>
                    <a:pt x="1669" y="813"/>
                  </a:lnTo>
                  <a:lnTo>
                    <a:pt x="1353" y="1061"/>
                  </a:lnTo>
                  <a:lnTo>
                    <a:pt x="1060" y="1354"/>
                  </a:lnTo>
                  <a:lnTo>
                    <a:pt x="812" y="1625"/>
                  </a:lnTo>
                  <a:lnTo>
                    <a:pt x="587" y="1896"/>
                  </a:lnTo>
                  <a:lnTo>
                    <a:pt x="384" y="2144"/>
                  </a:lnTo>
                  <a:lnTo>
                    <a:pt x="113" y="2550"/>
                  </a:lnTo>
                  <a:lnTo>
                    <a:pt x="0" y="2730"/>
                  </a:lnTo>
                  <a:lnTo>
                    <a:pt x="925" y="3249"/>
                  </a:lnTo>
                  <a:lnTo>
                    <a:pt x="993" y="3136"/>
                  </a:lnTo>
                  <a:lnTo>
                    <a:pt x="1196" y="2843"/>
                  </a:lnTo>
                  <a:lnTo>
                    <a:pt x="1511" y="2437"/>
                  </a:lnTo>
                  <a:lnTo>
                    <a:pt x="1714" y="2211"/>
                  </a:lnTo>
                  <a:lnTo>
                    <a:pt x="1917" y="1986"/>
                  </a:lnTo>
                  <a:lnTo>
                    <a:pt x="2166" y="1760"/>
                  </a:lnTo>
                  <a:lnTo>
                    <a:pt x="2414" y="1557"/>
                  </a:lnTo>
                  <a:lnTo>
                    <a:pt x="2684" y="1377"/>
                  </a:lnTo>
                  <a:lnTo>
                    <a:pt x="2955" y="1219"/>
                  </a:lnTo>
                  <a:lnTo>
                    <a:pt x="3226" y="1129"/>
                  </a:lnTo>
                  <a:lnTo>
                    <a:pt x="3384" y="1084"/>
                  </a:lnTo>
                  <a:lnTo>
                    <a:pt x="3519" y="1061"/>
                  </a:lnTo>
                  <a:lnTo>
                    <a:pt x="3835" y="1061"/>
                  </a:lnTo>
                  <a:lnTo>
                    <a:pt x="3970" y="1084"/>
                  </a:lnTo>
                  <a:lnTo>
                    <a:pt x="4128" y="1129"/>
                  </a:lnTo>
                  <a:lnTo>
                    <a:pt x="4263" y="1174"/>
                  </a:lnTo>
                  <a:lnTo>
                    <a:pt x="4399" y="1242"/>
                  </a:lnTo>
                  <a:lnTo>
                    <a:pt x="4534" y="1332"/>
                  </a:lnTo>
                  <a:lnTo>
                    <a:pt x="4647" y="1422"/>
                  </a:lnTo>
                  <a:lnTo>
                    <a:pt x="4850" y="1625"/>
                  </a:lnTo>
                  <a:lnTo>
                    <a:pt x="5008" y="1873"/>
                  </a:lnTo>
                  <a:lnTo>
                    <a:pt x="5120" y="2121"/>
                  </a:lnTo>
                  <a:lnTo>
                    <a:pt x="5211" y="2392"/>
                  </a:lnTo>
                  <a:lnTo>
                    <a:pt x="5278" y="2685"/>
                  </a:lnTo>
                  <a:lnTo>
                    <a:pt x="5346" y="2978"/>
                  </a:lnTo>
                  <a:lnTo>
                    <a:pt x="5369" y="3249"/>
                  </a:lnTo>
                  <a:lnTo>
                    <a:pt x="5369" y="3520"/>
                  </a:lnTo>
                  <a:lnTo>
                    <a:pt x="5369" y="3993"/>
                  </a:lnTo>
                  <a:lnTo>
                    <a:pt x="5346" y="4309"/>
                  </a:lnTo>
                  <a:lnTo>
                    <a:pt x="5323" y="4445"/>
                  </a:lnTo>
                  <a:lnTo>
                    <a:pt x="6384" y="4602"/>
                  </a:lnTo>
                  <a:lnTo>
                    <a:pt x="6406" y="4399"/>
                  </a:lnTo>
                  <a:lnTo>
                    <a:pt x="6429" y="3948"/>
                  </a:lnTo>
                  <a:lnTo>
                    <a:pt x="6429" y="3655"/>
                  </a:lnTo>
                  <a:lnTo>
                    <a:pt x="6429" y="3339"/>
                  </a:lnTo>
                  <a:lnTo>
                    <a:pt x="6406" y="2978"/>
                  </a:lnTo>
                  <a:lnTo>
                    <a:pt x="6338" y="2618"/>
                  </a:lnTo>
                  <a:lnTo>
                    <a:pt x="6271" y="2234"/>
                  </a:lnTo>
                  <a:lnTo>
                    <a:pt x="6158" y="1851"/>
                  </a:lnTo>
                  <a:lnTo>
                    <a:pt x="6000" y="1490"/>
                  </a:lnTo>
                  <a:lnTo>
                    <a:pt x="5797" y="1151"/>
                  </a:lnTo>
                  <a:lnTo>
                    <a:pt x="5684" y="971"/>
                  </a:lnTo>
                  <a:lnTo>
                    <a:pt x="5549" y="836"/>
                  </a:lnTo>
                  <a:lnTo>
                    <a:pt x="5414" y="678"/>
                  </a:lnTo>
                  <a:lnTo>
                    <a:pt x="5256" y="542"/>
                  </a:lnTo>
                  <a:lnTo>
                    <a:pt x="5075" y="407"/>
                  </a:lnTo>
                  <a:lnTo>
                    <a:pt x="4895" y="317"/>
                  </a:lnTo>
                  <a:lnTo>
                    <a:pt x="4669" y="204"/>
                  </a:lnTo>
                  <a:lnTo>
                    <a:pt x="4466" y="114"/>
                  </a:lnTo>
                  <a:lnTo>
                    <a:pt x="4241" y="69"/>
                  </a:lnTo>
                  <a:lnTo>
                    <a:pt x="4015" y="24"/>
                  </a:lnTo>
                  <a:lnTo>
                    <a:pt x="3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6246075" y="1329275"/>
              <a:ext cx="768075" cy="915275"/>
            </a:xfrm>
            <a:custGeom>
              <a:avLst/>
              <a:gdLst/>
              <a:ahLst/>
              <a:cxnLst/>
              <a:rect l="l" t="t" r="r" b="b"/>
              <a:pathLst>
                <a:path w="30723" h="36611" extrusionOk="0">
                  <a:moveTo>
                    <a:pt x="10624" y="1"/>
                  </a:moveTo>
                  <a:lnTo>
                    <a:pt x="10467" y="23"/>
                  </a:lnTo>
                  <a:lnTo>
                    <a:pt x="10309" y="46"/>
                  </a:lnTo>
                  <a:lnTo>
                    <a:pt x="10151" y="114"/>
                  </a:lnTo>
                  <a:lnTo>
                    <a:pt x="10015" y="159"/>
                  </a:lnTo>
                  <a:lnTo>
                    <a:pt x="9880" y="249"/>
                  </a:lnTo>
                  <a:lnTo>
                    <a:pt x="9745" y="339"/>
                  </a:lnTo>
                  <a:lnTo>
                    <a:pt x="9632" y="429"/>
                  </a:lnTo>
                  <a:lnTo>
                    <a:pt x="9519" y="565"/>
                  </a:lnTo>
                  <a:lnTo>
                    <a:pt x="9406" y="678"/>
                  </a:lnTo>
                  <a:lnTo>
                    <a:pt x="9316" y="813"/>
                  </a:lnTo>
                  <a:lnTo>
                    <a:pt x="9248" y="971"/>
                  </a:lnTo>
                  <a:lnTo>
                    <a:pt x="9181" y="1129"/>
                  </a:lnTo>
                  <a:lnTo>
                    <a:pt x="45" y="28828"/>
                  </a:lnTo>
                  <a:lnTo>
                    <a:pt x="0" y="29031"/>
                  </a:lnTo>
                  <a:lnTo>
                    <a:pt x="0" y="29234"/>
                  </a:lnTo>
                  <a:lnTo>
                    <a:pt x="45" y="29415"/>
                  </a:lnTo>
                  <a:lnTo>
                    <a:pt x="113" y="29618"/>
                  </a:lnTo>
                  <a:lnTo>
                    <a:pt x="226" y="29775"/>
                  </a:lnTo>
                  <a:lnTo>
                    <a:pt x="361" y="29911"/>
                  </a:lnTo>
                  <a:lnTo>
                    <a:pt x="519" y="30046"/>
                  </a:lnTo>
                  <a:lnTo>
                    <a:pt x="700" y="30114"/>
                  </a:lnTo>
                  <a:lnTo>
                    <a:pt x="20211" y="36542"/>
                  </a:lnTo>
                  <a:lnTo>
                    <a:pt x="20414" y="36588"/>
                  </a:lnTo>
                  <a:lnTo>
                    <a:pt x="20594" y="36610"/>
                  </a:lnTo>
                  <a:lnTo>
                    <a:pt x="20797" y="36565"/>
                  </a:lnTo>
                  <a:lnTo>
                    <a:pt x="20978" y="36497"/>
                  </a:lnTo>
                  <a:lnTo>
                    <a:pt x="21158" y="36385"/>
                  </a:lnTo>
                  <a:lnTo>
                    <a:pt x="21294" y="36249"/>
                  </a:lnTo>
                  <a:lnTo>
                    <a:pt x="21406" y="36091"/>
                  </a:lnTo>
                  <a:lnTo>
                    <a:pt x="21497" y="35888"/>
                  </a:lnTo>
                  <a:lnTo>
                    <a:pt x="30632" y="8189"/>
                  </a:lnTo>
                  <a:lnTo>
                    <a:pt x="30677" y="8031"/>
                  </a:lnTo>
                  <a:lnTo>
                    <a:pt x="30700" y="7873"/>
                  </a:lnTo>
                  <a:lnTo>
                    <a:pt x="30722" y="7715"/>
                  </a:lnTo>
                  <a:lnTo>
                    <a:pt x="30722" y="7557"/>
                  </a:lnTo>
                  <a:lnTo>
                    <a:pt x="30700" y="7399"/>
                  </a:lnTo>
                  <a:lnTo>
                    <a:pt x="30655" y="7241"/>
                  </a:lnTo>
                  <a:lnTo>
                    <a:pt x="30609" y="7084"/>
                  </a:lnTo>
                  <a:lnTo>
                    <a:pt x="30542" y="6948"/>
                  </a:lnTo>
                  <a:lnTo>
                    <a:pt x="30452" y="6813"/>
                  </a:lnTo>
                  <a:lnTo>
                    <a:pt x="30361" y="6678"/>
                  </a:lnTo>
                  <a:lnTo>
                    <a:pt x="30271" y="6542"/>
                  </a:lnTo>
                  <a:lnTo>
                    <a:pt x="30158" y="6452"/>
                  </a:lnTo>
                  <a:lnTo>
                    <a:pt x="30023" y="6339"/>
                  </a:lnTo>
                  <a:lnTo>
                    <a:pt x="29888" y="6249"/>
                  </a:lnTo>
                  <a:lnTo>
                    <a:pt x="29752" y="6181"/>
                  </a:lnTo>
                  <a:lnTo>
                    <a:pt x="29594" y="6114"/>
                  </a:lnTo>
                  <a:lnTo>
                    <a:pt x="11256" y="69"/>
                  </a:lnTo>
                  <a:lnTo>
                    <a:pt x="11098" y="23"/>
                  </a:lnTo>
                  <a:lnTo>
                    <a:pt x="109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dist="76200" dir="54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6375775" y="1329275"/>
              <a:ext cx="638375" cy="517700"/>
            </a:xfrm>
            <a:custGeom>
              <a:avLst/>
              <a:gdLst/>
              <a:ahLst/>
              <a:cxnLst/>
              <a:rect l="l" t="t" r="r" b="b"/>
              <a:pathLst>
                <a:path w="25535" h="20708" extrusionOk="0">
                  <a:moveTo>
                    <a:pt x="5436" y="1"/>
                  </a:moveTo>
                  <a:lnTo>
                    <a:pt x="5279" y="23"/>
                  </a:lnTo>
                  <a:lnTo>
                    <a:pt x="5121" y="46"/>
                  </a:lnTo>
                  <a:lnTo>
                    <a:pt x="4963" y="114"/>
                  </a:lnTo>
                  <a:lnTo>
                    <a:pt x="4827" y="159"/>
                  </a:lnTo>
                  <a:lnTo>
                    <a:pt x="4692" y="249"/>
                  </a:lnTo>
                  <a:lnTo>
                    <a:pt x="4557" y="339"/>
                  </a:lnTo>
                  <a:lnTo>
                    <a:pt x="4444" y="429"/>
                  </a:lnTo>
                  <a:lnTo>
                    <a:pt x="4331" y="565"/>
                  </a:lnTo>
                  <a:lnTo>
                    <a:pt x="4218" y="678"/>
                  </a:lnTo>
                  <a:lnTo>
                    <a:pt x="4128" y="813"/>
                  </a:lnTo>
                  <a:lnTo>
                    <a:pt x="4060" y="971"/>
                  </a:lnTo>
                  <a:lnTo>
                    <a:pt x="3993" y="1129"/>
                  </a:lnTo>
                  <a:lnTo>
                    <a:pt x="45" y="13129"/>
                  </a:lnTo>
                  <a:lnTo>
                    <a:pt x="0" y="13264"/>
                  </a:lnTo>
                  <a:lnTo>
                    <a:pt x="0" y="13422"/>
                  </a:lnTo>
                  <a:lnTo>
                    <a:pt x="23" y="13557"/>
                  </a:lnTo>
                  <a:lnTo>
                    <a:pt x="91" y="13693"/>
                  </a:lnTo>
                  <a:lnTo>
                    <a:pt x="158" y="13805"/>
                  </a:lnTo>
                  <a:lnTo>
                    <a:pt x="248" y="13918"/>
                  </a:lnTo>
                  <a:lnTo>
                    <a:pt x="384" y="14008"/>
                  </a:lnTo>
                  <a:lnTo>
                    <a:pt x="519" y="14054"/>
                  </a:lnTo>
                  <a:lnTo>
                    <a:pt x="20549" y="20663"/>
                  </a:lnTo>
                  <a:lnTo>
                    <a:pt x="20685" y="20708"/>
                  </a:lnTo>
                  <a:lnTo>
                    <a:pt x="20842" y="20708"/>
                  </a:lnTo>
                  <a:lnTo>
                    <a:pt x="20978" y="20685"/>
                  </a:lnTo>
                  <a:lnTo>
                    <a:pt x="21113" y="20618"/>
                  </a:lnTo>
                  <a:lnTo>
                    <a:pt x="21226" y="20550"/>
                  </a:lnTo>
                  <a:lnTo>
                    <a:pt x="21339" y="20460"/>
                  </a:lnTo>
                  <a:lnTo>
                    <a:pt x="21429" y="20324"/>
                  </a:lnTo>
                  <a:lnTo>
                    <a:pt x="21497" y="20189"/>
                  </a:lnTo>
                  <a:lnTo>
                    <a:pt x="25444" y="8189"/>
                  </a:lnTo>
                  <a:lnTo>
                    <a:pt x="25489" y="8031"/>
                  </a:lnTo>
                  <a:lnTo>
                    <a:pt x="25512" y="7873"/>
                  </a:lnTo>
                  <a:lnTo>
                    <a:pt x="25534" y="7715"/>
                  </a:lnTo>
                  <a:lnTo>
                    <a:pt x="25534" y="7557"/>
                  </a:lnTo>
                  <a:lnTo>
                    <a:pt x="25512" y="7399"/>
                  </a:lnTo>
                  <a:lnTo>
                    <a:pt x="25467" y="7241"/>
                  </a:lnTo>
                  <a:lnTo>
                    <a:pt x="25421" y="7084"/>
                  </a:lnTo>
                  <a:lnTo>
                    <a:pt x="25354" y="6948"/>
                  </a:lnTo>
                  <a:lnTo>
                    <a:pt x="25264" y="6813"/>
                  </a:lnTo>
                  <a:lnTo>
                    <a:pt x="25173" y="6678"/>
                  </a:lnTo>
                  <a:lnTo>
                    <a:pt x="25083" y="6542"/>
                  </a:lnTo>
                  <a:lnTo>
                    <a:pt x="24970" y="6452"/>
                  </a:lnTo>
                  <a:lnTo>
                    <a:pt x="24835" y="6339"/>
                  </a:lnTo>
                  <a:lnTo>
                    <a:pt x="24700" y="6249"/>
                  </a:lnTo>
                  <a:lnTo>
                    <a:pt x="24564" y="6181"/>
                  </a:lnTo>
                  <a:lnTo>
                    <a:pt x="24406" y="6114"/>
                  </a:lnTo>
                  <a:lnTo>
                    <a:pt x="6068" y="69"/>
                  </a:lnTo>
                  <a:lnTo>
                    <a:pt x="5910" y="23"/>
                  </a:lnTo>
                  <a:lnTo>
                    <a:pt x="575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6635725" y="1570075"/>
              <a:ext cx="106600" cy="82925"/>
            </a:xfrm>
            <a:custGeom>
              <a:avLst/>
              <a:gdLst/>
              <a:ahLst/>
              <a:cxnLst/>
              <a:rect l="l" t="t" r="r" b="b"/>
              <a:pathLst>
                <a:path w="4264" h="3317" extrusionOk="0">
                  <a:moveTo>
                    <a:pt x="700" y="0"/>
                  </a:moveTo>
                  <a:lnTo>
                    <a:pt x="1" y="2143"/>
                  </a:lnTo>
                  <a:lnTo>
                    <a:pt x="3565" y="3316"/>
                  </a:lnTo>
                  <a:lnTo>
                    <a:pt x="4264" y="1196"/>
                  </a:lnTo>
                  <a:lnTo>
                    <a:pt x="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6471625" y="1369325"/>
              <a:ext cx="185000" cy="468625"/>
            </a:xfrm>
            <a:custGeom>
              <a:avLst/>
              <a:gdLst/>
              <a:ahLst/>
              <a:cxnLst/>
              <a:rect l="l" t="t" r="r" b="b"/>
              <a:pathLst>
                <a:path w="7400" h="18745" extrusionOk="0">
                  <a:moveTo>
                    <a:pt x="6023" y="0"/>
                  </a:moveTo>
                  <a:lnTo>
                    <a:pt x="1" y="18294"/>
                  </a:lnTo>
                  <a:lnTo>
                    <a:pt x="1377" y="18745"/>
                  </a:lnTo>
                  <a:lnTo>
                    <a:pt x="7399" y="451"/>
                  </a:lnTo>
                  <a:lnTo>
                    <a:pt x="602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6459225" y="1753900"/>
              <a:ext cx="87425" cy="69400"/>
            </a:xfrm>
            <a:custGeom>
              <a:avLst/>
              <a:gdLst/>
              <a:ahLst/>
              <a:cxnLst/>
              <a:rect l="l" t="t" r="r" b="b"/>
              <a:pathLst>
                <a:path w="3497" h="2776" extrusionOk="0">
                  <a:moveTo>
                    <a:pt x="1106" y="1"/>
                  </a:moveTo>
                  <a:lnTo>
                    <a:pt x="880" y="46"/>
                  </a:lnTo>
                  <a:lnTo>
                    <a:pt x="655" y="136"/>
                  </a:lnTo>
                  <a:lnTo>
                    <a:pt x="474" y="249"/>
                  </a:lnTo>
                  <a:lnTo>
                    <a:pt x="294" y="407"/>
                  </a:lnTo>
                  <a:lnTo>
                    <a:pt x="159" y="610"/>
                  </a:lnTo>
                  <a:lnTo>
                    <a:pt x="68" y="836"/>
                  </a:lnTo>
                  <a:lnTo>
                    <a:pt x="1" y="1061"/>
                  </a:lnTo>
                  <a:lnTo>
                    <a:pt x="1" y="1309"/>
                  </a:lnTo>
                  <a:lnTo>
                    <a:pt x="46" y="1535"/>
                  </a:lnTo>
                  <a:lnTo>
                    <a:pt x="136" y="1738"/>
                  </a:lnTo>
                  <a:lnTo>
                    <a:pt x="249" y="1941"/>
                  </a:lnTo>
                  <a:lnTo>
                    <a:pt x="407" y="2121"/>
                  </a:lnTo>
                  <a:lnTo>
                    <a:pt x="610" y="2257"/>
                  </a:lnTo>
                  <a:lnTo>
                    <a:pt x="835" y="2347"/>
                  </a:lnTo>
                  <a:lnTo>
                    <a:pt x="1918" y="2708"/>
                  </a:lnTo>
                  <a:lnTo>
                    <a:pt x="2166" y="2753"/>
                  </a:lnTo>
                  <a:lnTo>
                    <a:pt x="2392" y="2775"/>
                  </a:lnTo>
                  <a:lnTo>
                    <a:pt x="2640" y="2730"/>
                  </a:lnTo>
                  <a:lnTo>
                    <a:pt x="2843" y="2640"/>
                  </a:lnTo>
                  <a:lnTo>
                    <a:pt x="3046" y="2527"/>
                  </a:lnTo>
                  <a:lnTo>
                    <a:pt x="3204" y="2347"/>
                  </a:lnTo>
                  <a:lnTo>
                    <a:pt x="3362" y="2166"/>
                  </a:lnTo>
                  <a:lnTo>
                    <a:pt x="3452" y="1941"/>
                  </a:lnTo>
                  <a:lnTo>
                    <a:pt x="3497" y="1715"/>
                  </a:lnTo>
                  <a:lnTo>
                    <a:pt x="3497" y="1467"/>
                  </a:lnTo>
                  <a:lnTo>
                    <a:pt x="3474" y="1242"/>
                  </a:lnTo>
                  <a:lnTo>
                    <a:pt x="3384" y="1016"/>
                  </a:lnTo>
                  <a:lnTo>
                    <a:pt x="3249" y="836"/>
                  </a:lnTo>
                  <a:lnTo>
                    <a:pt x="3091" y="655"/>
                  </a:lnTo>
                  <a:lnTo>
                    <a:pt x="2910" y="520"/>
                  </a:lnTo>
                  <a:lnTo>
                    <a:pt x="2685" y="429"/>
                  </a:lnTo>
                  <a:lnTo>
                    <a:pt x="1580" y="46"/>
                  </a:lnTo>
                  <a:lnTo>
                    <a:pt x="13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6471625" y="1777025"/>
              <a:ext cx="50775" cy="60925"/>
            </a:xfrm>
            <a:custGeom>
              <a:avLst/>
              <a:gdLst/>
              <a:ahLst/>
              <a:cxnLst/>
              <a:rect l="l" t="t" r="r" b="b"/>
              <a:pathLst>
                <a:path w="2031" h="2437" extrusionOk="0">
                  <a:moveTo>
                    <a:pt x="655" y="1"/>
                  </a:moveTo>
                  <a:lnTo>
                    <a:pt x="1" y="1986"/>
                  </a:lnTo>
                  <a:lnTo>
                    <a:pt x="1377" y="2437"/>
                  </a:lnTo>
                  <a:lnTo>
                    <a:pt x="2031" y="452"/>
                  </a:lnTo>
                  <a:lnTo>
                    <a:pt x="65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6691550" y="1442075"/>
              <a:ext cx="185000" cy="468625"/>
            </a:xfrm>
            <a:custGeom>
              <a:avLst/>
              <a:gdLst/>
              <a:ahLst/>
              <a:cxnLst/>
              <a:rect l="l" t="t" r="r" b="b"/>
              <a:pathLst>
                <a:path w="7400" h="18745" extrusionOk="0">
                  <a:moveTo>
                    <a:pt x="6023" y="0"/>
                  </a:moveTo>
                  <a:lnTo>
                    <a:pt x="1" y="18293"/>
                  </a:lnTo>
                  <a:lnTo>
                    <a:pt x="1377" y="18745"/>
                  </a:lnTo>
                  <a:lnTo>
                    <a:pt x="7399" y="451"/>
                  </a:lnTo>
                  <a:lnTo>
                    <a:pt x="602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6679150" y="1826650"/>
              <a:ext cx="88000" cy="68825"/>
            </a:xfrm>
            <a:custGeom>
              <a:avLst/>
              <a:gdLst/>
              <a:ahLst/>
              <a:cxnLst/>
              <a:rect l="l" t="t" r="r" b="b"/>
              <a:pathLst>
                <a:path w="3520" h="2753" extrusionOk="0">
                  <a:moveTo>
                    <a:pt x="1106" y="1"/>
                  </a:moveTo>
                  <a:lnTo>
                    <a:pt x="880" y="23"/>
                  </a:lnTo>
                  <a:lnTo>
                    <a:pt x="655" y="113"/>
                  </a:lnTo>
                  <a:lnTo>
                    <a:pt x="474" y="249"/>
                  </a:lnTo>
                  <a:lnTo>
                    <a:pt x="294" y="407"/>
                  </a:lnTo>
                  <a:lnTo>
                    <a:pt x="159" y="587"/>
                  </a:lnTo>
                  <a:lnTo>
                    <a:pt x="68" y="813"/>
                  </a:lnTo>
                  <a:lnTo>
                    <a:pt x="1" y="1061"/>
                  </a:lnTo>
                  <a:lnTo>
                    <a:pt x="1" y="1286"/>
                  </a:lnTo>
                  <a:lnTo>
                    <a:pt x="46" y="1512"/>
                  </a:lnTo>
                  <a:lnTo>
                    <a:pt x="136" y="1738"/>
                  </a:lnTo>
                  <a:lnTo>
                    <a:pt x="249" y="1941"/>
                  </a:lnTo>
                  <a:lnTo>
                    <a:pt x="407" y="2098"/>
                  </a:lnTo>
                  <a:lnTo>
                    <a:pt x="610" y="2234"/>
                  </a:lnTo>
                  <a:lnTo>
                    <a:pt x="835" y="2347"/>
                  </a:lnTo>
                  <a:lnTo>
                    <a:pt x="1918" y="2707"/>
                  </a:lnTo>
                  <a:lnTo>
                    <a:pt x="2166" y="2753"/>
                  </a:lnTo>
                  <a:lnTo>
                    <a:pt x="2414" y="2753"/>
                  </a:lnTo>
                  <a:lnTo>
                    <a:pt x="2640" y="2707"/>
                  </a:lnTo>
                  <a:lnTo>
                    <a:pt x="2843" y="2640"/>
                  </a:lnTo>
                  <a:lnTo>
                    <a:pt x="3046" y="2504"/>
                  </a:lnTo>
                  <a:lnTo>
                    <a:pt x="3226" y="2347"/>
                  </a:lnTo>
                  <a:lnTo>
                    <a:pt x="3362" y="2166"/>
                  </a:lnTo>
                  <a:lnTo>
                    <a:pt x="3452" y="1941"/>
                  </a:lnTo>
                  <a:lnTo>
                    <a:pt x="3497" y="1692"/>
                  </a:lnTo>
                  <a:lnTo>
                    <a:pt x="3519" y="1467"/>
                  </a:lnTo>
                  <a:lnTo>
                    <a:pt x="3474" y="1241"/>
                  </a:lnTo>
                  <a:lnTo>
                    <a:pt x="3384" y="1016"/>
                  </a:lnTo>
                  <a:lnTo>
                    <a:pt x="3249" y="813"/>
                  </a:lnTo>
                  <a:lnTo>
                    <a:pt x="3091" y="655"/>
                  </a:lnTo>
                  <a:lnTo>
                    <a:pt x="2910" y="519"/>
                  </a:lnTo>
                  <a:lnTo>
                    <a:pt x="2685" y="407"/>
                  </a:lnTo>
                  <a:lnTo>
                    <a:pt x="1580" y="46"/>
                  </a:lnTo>
                  <a:lnTo>
                    <a:pt x="13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6691550" y="1849775"/>
              <a:ext cx="50775" cy="60925"/>
            </a:xfrm>
            <a:custGeom>
              <a:avLst/>
              <a:gdLst/>
              <a:ahLst/>
              <a:cxnLst/>
              <a:rect l="l" t="t" r="r" b="b"/>
              <a:pathLst>
                <a:path w="2031" h="2437" extrusionOk="0">
                  <a:moveTo>
                    <a:pt x="655" y="1"/>
                  </a:moveTo>
                  <a:lnTo>
                    <a:pt x="1" y="1985"/>
                  </a:lnTo>
                  <a:lnTo>
                    <a:pt x="1377" y="2437"/>
                  </a:lnTo>
                  <a:lnTo>
                    <a:pt x="2031" y="452"/>
                  </a:lnTo>
                  <a:lnTo>
                    <a:pt x="65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6327275" y="1864425"/>
              <a:ext cx="451725" cy="319200"/>
            </a:xfrm>
            <a:custGeom>
              <a:avLst/>
              <a:gdLst/>
              <a:ahLst/>
              <a:cxnLst/>
              <a:rect l="l" t="t" r="r" b="b"/>
              <a:pathLst>
                <a:path w="18069" h="12768" extrusionOk="0">
                  <a:moveTo>
                    <a:pt x="2617" y="1"/>
                  </a:moveTo>
                  <a:lnTo>
                    <a:pt x="2549" y="46"/>
                  </a:lnTo>
                  <a:lnTo>
                    <a:pt x="2482" y="69"/>
                  </a:lnTo>
                  <a:lnTo>
                    <a:pt x="2437" y="136"/>
                  </a:lnTo>
                  <a:lnTo>
                    <a:pt x="2369" y="204"/>
                  </a:lnTo>
                  <a:lnTo>
                    <a:pt x="2346" y="272"/>
                  </a:lnTo>
                  <a:lnTo>
                    <a:pt x="23" y="7309"/>
                  </a:lnTo>
                  <a:lnTo>
                    <a:pt x="0" y="7400"/>
                  </a:lnTo>
                  <a:lnTo>
                    <a:pt x="0" y="7490"/>
                  </a:lnTo>
                  <a:lnTo>
                    <a:pt x="23" y="7557"/>
                  </a:lnTo>
                  <a:lnTo>
                    <a:pt x="46" y="7625"/>
                  </a:lnTo>
                  <a:lnTo>
                    <a:pt x="91" y="7693"/>
                  </a:lnTo>
                  <a:lnTo>
                    <a:pt x="136" y="7760"/>
                  </a:lnTo>
                  <a:lnTo>
                    <a:pt x="203" y="7806"/>
                  </a:lnTo>
                  <a:lnTo>
                    <a:pt x="294" y="7851"/>
                  </a:lnTo>
                  <a:lnTo>
                    <a:pt x="15203" y="12768"/>
                  </a:lnTo>
                  <a:lnTo>
                    <a:pt x="15429" y="12768"/>
                  </a:lnTo>
                  <a:lnTo>
                    <a:pt x="15519" y="12745"/>
                  </a:lnTo>
                  <a:lnTo>
                    <a:pt x="15587" y="12700"/>
                  </a:lnTo>
                  <a:lnTo>
                    <a:pt x="15632" y="12633"/>
                  </a:lnTo>
                  <a:lnTo>
                    <a:pt x="15700" y="12565"/>
                  </a:lnTo>
                  <a:lnTo>
                    <a:pt x="15722" y="12497"/>
                  </a:lnTo>
                  <a:lnTo>
                    <a:pt x="18046" y="5460"/>
                  </a:lnTo>
                  <a:lnTo>
                    <a:pt x="18068" y="5369"/>
                  </a:lnTo>
                  <a:lnTo>
                    <a:pt x="18068" y="5302"/>
                  </a:lnTo>
                  <a:lnTo>
                    <a:pt x="18046" y="5212"/>
                  </a:lnTo>
                  <a:lnTo>
                    <a:pt x="18023" y="5144"/>
                  </a:lnTo>
                  <a:lnTo>
                    <a:pt x="17978" y="5076"/>
                  </a:lnTo>
                  <a:lnTo>
                    <a:pt x="17933" y="5009"/>
                  </a:lnTo>
                  <a:lnTo>
                    <a:pt x="17865" y="4963"/>
                  </a:lnTo>
                  <a:lnTo>
                    <a:pt x="17775" y="4918"/>
                  </a:lnTo>
                  <a:lnTo>
                    <a:pt x="286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6344200" y="1985675"/>
              <a:ext cx="396450" cy="141000"/>
            </a:xfrm>
            <a:custGeom>
              <a:avLst/>
              <a:gdLst/>
              <a:ahLst/>
              <a:cxnLst/>
              <a:rect l="l" t="t" r="r" b="b"/>
              <a:pathLst>
                <a:path w="15858" h="5640" extrusionOk="0">
                  <a:moveTo>
                    <a:pt x="158" y="1"/>
                  </a:moveTo>
                  <a:lnTo>
                    <a:pt x="0" y="452"/>
                  </a:lnTo>
                  <a:lnTo>
                    <a:pt x="15699" y="5640"/>
                  </a:lnTo>
                  <a:lnTo>
                    <a:pt x="15857" y="5166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6389875" y="1896025"/>
              <a:ext cx="93075" cy="188925"/>
            </a:xfrm>
            <a:custGeom>
              <a:avLst/>
              <a:gdLst/>
              <a:ahLst/>
              <a:cxnLst/>
              <a:rect l="l" t="t" r="r" b="b"/>
              <a:pathLst>
                <a:path w="3723" h="7557" extrusionOk="0">
                  <a:moveTo>
                    <a:pt x="2346" y="0"/>
                  </a:moveTo>
                  <a:lnTo>
                    <a:pt x="0" y="7105"/>
                  </a:lnTo>
                  <a:lnTo>
                    <a:pt x="1376" y="7557"/>
                  </a:lnTo>
                  <a:lnTo>
                    <a:pt x="3722" y="451"/>
                  </a:lnTo>
                  <a:lnTo>
                    <a:pt x="234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6378025" y="2000900"/>
              <a:ext cx="87425" cy="69400"/>
            </a:xfrm>
            <a:custGeom>
              <a:avLst/>
              <a:gdLst/>
              <a:ahLst/>
              <a:cxnLst/>
              <a:rect l="l" t="t" r="r" b="b"/>
              <a:pathLst>
                <a:path w="3497" h="2776" extrusionOk="0">
                  <a:moveTo>
                    <a:pt x="1106" y="1"/>
                  </a:moveTo>
                  <a:lnTo>
                    <a:pt x="858" y="46"/>
                  </a:lnTo>
                  <a:lnTo>
                    <a:pt x="655" y="136"/>
                  </a:lnTo>
                  <a:lnTo>
                    <a:pt x="452" y="249"/>
                  </a:lnTo>
                  <a:lnTo>
                    <a:pt x="294" y="407"/>
                  </a:lnTo>
                  <a:lnTo>
                    <a:pt x="158" y="610"/>
                  </a:lnTo>
                  <a:lnTo>
                    <a:pt x="46" y="835"/>
                  </a:lnTo>
                  <a:lnTo>
                    <a:pt x="1" y="1061"/>
                  </a:lnTo>
                  <a:lnTo>
                    <a:pt x="1" y="1309"/>
                  </a:lnTo>
                  <a:lnTo>
                    <a:pt x="23" y="1535"/>
                  </a:lnTo>
                  <a:lnTo>
                    <a:pt x="113" y="1738"/>
                  </a:lnTo>
                  <a:lnTo>
                    <a:pt x="249" y="1941"/>
                  </a:lnTo>
                  <a:lnTo>
                    <a:pt x="407" y="2121"/>
                  </a:lnTo>
                  <a:lnTo>
                    <a:pt x="587" y="2256"/>
                  </a:lnTo>
                  <a:lnTo>
                    <a:pt x="813" y="2347"/>
                  </a:lnTo>
                  <a:lnTo>
                    <a:pt x="1918" y="2707"/>
                  </a:lnTo>
                  <a:lnTo>
                    <a:pt x="2143" y="2775"/>
                  </a:lnTo>
                  <a:lnTo>
                    <a:pt x="2392" y="2775"/>
                  </a:lnTo>
                  <a:lnTo>
                    <a:pt x="2617" y="2730"/>
                  </a:lnTo>
                  <a:lnTo>
                    <a:pt x="2843" y="2640"/>
                  </a:lnTo>
                  <a:lnTo>
                    <a:pt x="3023" y="2527"/>
                  </a:lnTo>
                  <a:lnTo>
                    <a:pt x="3204" y="2369"/>
                  </a:lnTo>
                  <a:lnTo>
                    <a:pt x="3339" y="2166"/>
                  </a:lnTo>
                  <a:lnTo>
                    <a:pt x="3429" y="1941"/>
                  </a:lnTo>
                  <a:lnTo>
                    <a:pt x="3497" y="1715"/>
                  </a:lnTo>
                  <a:lnTo>
                    <a:pt x="3497" y="1467"/>
                  </a:lnTo>
                  <a:lnTo>
                    <a:pt x="3452" y="1241"/>
                  </a:lnTo>
                  <a:lnTo>
                    <a:pt x="3361" y="1016"/>
                  </a:lnTo>
                  <a:lnTo>
                    <a:pt x="3249" y="835"/>
                  </a:lnTo>
                  <a:lnTo>
                    <a:pt x="3091" y="655"/>
                  </a:lnTo>
                  <a:lnTo>
                    <a:pt x="2888" y="519"/>
                  </a:lnTo>
                  <a:lnTo>
                    <a:pt x="2662" y="429"/>
                  </a:lnTo>
                  <a:lnTo>
                    <a:pt x="1579" y="68"/>
                  </a:lnTo>
                  <a:lnTo>
                    <a:pt x="133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6389875" y="2024025"/>
              <a:ext cx="50775" cy="60925"/>
            </a:xfrm>
            <a:custGeom>
              <a:avLst/>
              <a:gdLst/>
              <a:ahLst/>
              <a:cxnLst/>
              <a:rect l="l" t="t" r="r" b="b"/>
              <a:pathLst>
                <a:path w="2031" h="2437" extrusionOk="0">
                  <a:moveTo>
                    <a:pt x="654" y="0"/>
                  </a:moveTo>
                  <a:lnTo>
                    <a:pt x="0" y="1985"/>
                  </a:lnTo>
                  <a:lnTo>
                    <a:pt x="1376" y="2437"/>
                  </a:lnTo>
                  <a:lnTo>
                    <a:pt x="2030" y="452"/>
                  </a:lnTo>
                  <a:lnTo>
                    <a:pt x="6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6609800" y="1968750"/>
              <a:ext cx="93075" cy="188950"/>
            </a:xfrm>
            <a:custGeom>
              <a:avLst/>
              <a:gdLst/>
              <a:ahLst/>
              <a:cxnLst/>
              <a:rect l="l" t="t" r="r" b="b"/>
              <a:pathLst>
                <a:path w="3723" h="7558" extrusionOk="0">
                  <a:moveTo>
                    <a:pt x="2346" y="1"/>
                  </a:moveTo>
                  <a:lnTo>
                    <a:pt x="0" y="7106"/>
                  </a:lnTo>
                  <a:lnTo>
                    <a:pt x="1376" y="7557"/>
                  </a:lnTo>
                  <a:lnTo>
                    <a:pt x="3722" y="452"/>
                  </a:lnTo>
                  <a:lnTo>
                    <a:pt x="234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6597950" y="2073650"/>
              <a:ext cx="87425" cy="68825"/>
            </a:xfrm>
            <a:custGeom>
              <a:avLst/>
              <a:gdLst/>
              <a:ahLst/>
              <a:cxnLst/>
              <a:rect l="l" t="t" r="r" b="b"/>
              <a:pathLst>
                <a:path w="3497" h="2753" extrusionOk="0">
                  <a:moveTo>
                    <a:pt x="1106" y="0"/>
                  </a:moveTo>
                  <a:lnTo>
                    <a:pt x="880" y="46"/>
                  </a:lnTo>
                  <a:lnTo>
                    <a:pt x="655" y="113"/>
                  </a:lnTo>
                  <a:lnTo>
                    <a:pt x="452" y="249"/>
                  </a:lnTo>
                  <a:lnTo>
                    <a:pt x="294" y="406"/>
                  </a:lnTo>
                  <a:lnTo>
                    <a:pt x="158" y="587"/>
                  </a:lnTo>
                  <a:lnTo>
                    <a:pt x="46" y="812"/>
                  </a:lnTo>
                  <a:lnTo>
                    <a:pt x="1" y="1061"/>
                  </a:lnTo>
                  <a:lnTo>
                    <a:pt x="1" y="1286"/>
                  </a:lnTo>
                  <a:lnTo>
                    <a:pt x="46" y="1512"/>
                  </a:lnTo>
                  <a:lnTo>
                    <a:pt x="113" y="1737"/>
                  </a:lnTo>
                  <a:lnTo>
                    <a:pt x="249" y="1940"/>
                  </a:lnTo>
                  <a:lnTo>
                    <a:pt x="407" y="2098"/>
                  </a:lnTo>
                  <a:lnTo>
                    <a:pt x="587" y="2234"/>
                  </a:lnTo>
                  <a:lnTo>
                    <a:pt x="813" y="2346"/>
                  </a:lnTo>
                  <a:lnTo>
                    <a:pt x="1918" y="2707"/>
                  </a:lnTo>
                  <a:lnTo>
                    <a:pt x="2166" y="2752"/>
                  </a:lnTo>
                  <a:lnTo>
                    <a:pt x="2392" y="2752"/>
                  </a:lnTo>
                  <a:lnTo>
                    <a:pt x="2617" y="2730"/>
                  </a:lnTo>
                  <a:lnTo>
                    <a:pt x="2843" y="2640"/>
                  </a:lnTo>
                  <a:lnTo>
                    <a:pt x="3023" y="2504"/>
                  </a:lnTo>
                  <a:lnTo>
                    <a:pt x="3204" y="2346"/>
                  </a:lnTo>
                  <a:lnTo>
                    <a:pt x="3339" y="2166"/>
                  </a:lnTo>
                  <a:lnTo>
                    <a:pt x="3452" y="1940"/>
                  </a:lnTo>
                  <a:lnTo>
                    <a:pt x="3497" y="1692"/>
                  </a:lnTo>
                  <a:lnTo>
                    <a:pt x="3497" y="1467"/>
                  </a:lnTo>
                  <a:lnTo>
                    <a:pt x="3452" y="1241"/>
                  </a:lnTo>
                  <a:lnTo>
                    <a:pt x="3361" y="1015"/>
                  </a:lnTo>
                  <a:lnTo>
                    <a:pt x="3249" y="812"/>
                  </a:lnTo>
                  <a:lnTo>
                    <a:pt x="3091" y="655"/>
                  </a:lnTo>
                  <a:lnTo>
                    <a:pt x="2888" y="519"/>
                  </a:lnTo>
                  <a:lnTo>
                    <a:pt x="2662" y="406"/>
                  </a:lnTo>
                  <a:lnTo>
                    <a:pt x="1580" y="46"/>
                  </a:lnTo>
                  <a:lnTo>
                    <a:pt x="13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6609800" y="2096775"/>
              <a:ext cx="50775" cy="60925"/>
            </a:xfrm>
            <a:custGeom>
              <a:avLst/>
              <a:gdLst/>
              <a:ahLst/>
              <a:cxnLst/>
              <a:rect l="l" t="t" r="r" b="b"/>
              <a:pathLst>
                <a:path w="2031" h="2437" extrusionOk="0">
                  <a:moveTo>
                    <a:pt x="654" y="0"/>
                  </a:moveTo>
                  <a:lnTo>
                    <a:pt x="0" y="1985"/>
                  </a:lnTo>
                  <a:lnTo>
                    <a:pt x="1376" y="2436"/>
                  </a:lnTo>
                  <a:lnTo>
                    <a:pt x="2030" y="451"/>
                  </a:lnTo>
                  <a:lnTo>
                    <a:pt x="6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" name="Google Shape;257;p3"/>
          <p:cNvGrpSpPr/>
          <p:nvPr/>
        </p:nvGrpSpPr>
        <p:grpSpPr>
          <a:xfrm>
            <a:off x="8234474" y="3044272"/>
            <a:ext cx="754593" cy="1003232"/>
            <a:chOff x="7062788" y="3483325"/>
            <a:chExt cx="558875" cy="743025"/>
          </a:xfrm>
        </p:grpSpPr>
        <p:sp>
          <p:nvSpPr>
            <p:cNvPr id="258" name="Google Shape;258;p3"/>
            <p:cNvSpPr/>
            <p:nvPr/>
          </p:nvSpPr>
          <p:spPr>
            <a:xfrm>
              <a:off x="7463513" y="3546675"/>
              <a:ext cx="121800" cy="121800"/>
            </a:xfrm>
            <a:custGeom>
              <a:avLst/>
              <a:gdLst/>
              <a:ahLst/>
              <a:cxnLst/>
              <a:rect l="l" t="t" r="r" b="b"/>
              <a:pathLst>
                <a:path w="4872" h="4872" fill="none" extrusionOk="0">
                  <a:moveTo>
                    <a:pt x="2436" y="4872"/>
                  </a:moveTo>
                  <a:lnTo>
                    <a:pt x="2436" y="4872"/>
                  </a:lnTo>
                  <a:lnTo>
                    <a:pt x="2181" y="4852"/>
                  </a:lnTo>
                  <a:lnTo>
                    <a:pt x="1945" y="4813"/>
                  </a:lnTo>
                  <a:lnTo>
                    <a:pt x="1709" y="4754"/>
                  </a:lnTo>
                  <a:lnTo>
                    <a:pt x="1454" y="4656"/>
                  </a:lnTo>
                  <a:lnTo>
                    <a:pt x="1454" y="4656"/>
                  </a:lnTo>
                  <a:lnTo>
                    <a:pt x="1238" y="4558"/>
                  </a:lnTo>
                  <a:lnTo>
                    <a:pt x="1022" y="4420"/>
                  </a:lnTo>
                  <a:lnTo>
                    <a:pt x="845" y="4263"/>
                  </a:lnTo>
                  <a:lnTo>
                    <a:pt x="668" y="4106"/>
                  </a:lnTo>
                  <a:lnTo>
                    <a:pt x="511" y="3929"/>
                  </a:lnTo>
                  <a:lnTo>
                    <a:pt x="373" y="3733"/>
                  </a:lnTo>
                  <a:lnTo>
                    <a:pt x="256" y="3536"/>
                  </a:lnTo>
                  <a:lnTo>
                    <a:pt x="177" y="3320"/>
                  </a:lnTo>
                  <a:lnTo>
                    <a:pt x="98" y="3104"/>
                  </a:lnTo>
                  <a:lnTo>
                    <a:pt x="40" y="2868"/>
                  </a:lnTo>
                  <a:lnTo>
                    <a:pt x="0" y="2633"/>
                  </a:lnTo>
                  <a:lnTo>
                    <a:pt x="0" y="2397"/>
                  </a:lnTo>
                  <a:lnTo>
                    <a:pt x="20" y="2161"/>
                  </a:lnTo>
                  <a:lnTo>
                    <a:pt x="59" y="1926"/>
                  </a:lnTo>
                  <a:lnTo>
                    <a:pt x="118" y="1690"/>
                  </a:lnTo>
                  <a:lnTo>
                    <a:pt x="197" y="1454"/>
                  </a:lnTo>
                  <a:lnTo>
                    <a:pt x="197" y="1454"/>
                  </a:lnTo>
                  <a:lnTo>
                    <a:pt x="275" y="1297"/>
                  </a:lnTo>
                  <a:lnTo>
                    <a:pt x="373" y="1120"/>
                  </a:lnTo>
                  <a:lnTo>
                    <a:pt x="472" y="983"/>
                  </a:lnTo>
                  <a:lnTo>
                    <a:pt x="590" y="845"/>
                  </a:lnTo>
                  <a:lnTo>
                    <a:pt x="707" y="708"/>
                  </a:lnTo>
                  <a:lnTo>
                    <a:pt x="845" y="590"/>
                  </a:lnTo>
                  <a:lnTo>
                    <a:pt x="982" y="472"/>
                  </a:lnTo>
                  <a:lnTo>
                    <a:pt x="1120" y="374"/>
                  </a:lnTo>
                  <a:lnTo>
                    <a:pt x="1277" y="295"/>
                  </a:lnTo>
                  <a:lnTo>
                    <a:pt x="1434" y="217"/>
                  </a:lnTo>
                  <a:lnTo>
                    <a:pt x="1591" y="158"/>
                  </a:lnTo>
                  <a:lnTo>
                    <a:pt x="1748" y="99"/>
                  </a:lnTo>
                  <a:lnTo>
                    <a:pt x="1925" y="60"/>
                  </a:lnTo>
                  <a:lnTo>
                    <a:pt x="2082" y="20"/>
                  </a:lnTo>
                  <a:lnTo>
                    <a:pt x="2259" y="1"/>
                  </a:lnTo>
                  <a:lnTo>
                    <a:pt x="2436" y="1"/>
                  </a:lnTo>
                  <a:lnTo>
                    <a:pt x="2436" y="1"/>
                  </a:lnTo>
                  <a:lnTo>
                    <a:pt x="2691" y="1"/>
                  </a:lnTo>
                  <a:lnTo>
                    <a:pt x="2927" y="40"/>
                  </a:lnTo>
                  <a:lnTo>
                    <a:pt x="3163" y="99"/>
                  </a:lnTo>
                  <a:lnTo>
                    <a:pt x="3418" y="197"/>
                  </a:lnTo>
                  <a:lnTo>
                    <a:pt x="3418" y="197"/>
                  </a:lnTo>
                  <a:lnTo>
                    <a:pt x="3634" y="315"/>
                  </a:lnTo>
                  <a:lnTo>
                    <a:pt x="3850" y="433"/>
                  </a:lnTo>
                  <a:lnTo>
                    <a:pt x="4027" y="590"/>
                  </a:lnTo>
                  <a:lnTo>
                    <a:pt x="4204" y="747"/>
                  </a:lnTo>
                  <a:lnTo>
                    <a:pt x="4361" y="924"/>
                  </a:lnTo>
                  <a:lnTo>
                    <a:pt x="4498" y="1120"/>
                  </a:lnTo>
                  <a:lnTo>
                    <a:pt x="4616" y="1336"/>
                  </a:lnTo>
                  <a:lnTo>
                    <a:pt x="4695" y="1552"/>
                  </a:lnTo>
                  <a:lnTo>
                    <a:pt x="4773" y="1768"/>
                  </a:lnTo>
                  <a:lnTo>
                    <a:pt x="4832" y="1985"/>
                  </a:lnTo>
                  <a:lnTo>
                    <a:pt x="4872" y="2220"/>
                  </a:lnTo>
                  <a:lnTo>
                    <a:pt x="4872" y="2456"/>
                  </a:lnTo>
                  <a:lnTo>
                    <a:pt x="4852" y="2692"/>
                  </a:lnTo>
                  <a:lnTo>
                    <a:pt x="4813" y="2947"/>
                  </a:lnTo>
                  <a:lnTo>
                    <a:pt x="4754" y="3183"/>
                  </a:lnTo>
                  <a:lnTo>
                    <a:pt x="4675" y="3399"/>
                  </a:lnTo>
                  <a:lnTo>
                    <a:pt x="4675" y="3399"/>
                  </a:lnTo>
                  <a:lnTo>
                    <a:pt x="4597" y="3576"/>
                  </a:lnTo>
                  <a:lnTo>
                    <a:pt x="4498" y="3733"/>
                  </a:lnTo>
                  <a:lnTo>
                    <a:pt x="4400" y="3890"/>
                  </a:lnTo>
                  <a:lnTo>
                    <a:pt x="4282" y="4027"/>
                  </a:lnTo>
                  <a:lnTo>
                    <a:pt x="4165" y="4145"/>
                  </a:lnTo>
                  <a:lnTo>
                    <a:pt x="4027" y="4263"/>
                  </a:lnTo>
                  <a:lnTo>
                    <a:pt x="3890" y="4381"/>
                  </a:lnTo>
                  <a:lnTo>
                    <a:pt x="3752" y="4479"/>
                  </a:lnTo>
                  <a:lnTo>
                    <a:pt x="3595" y="4577"/>
                  </a:lnTo>
                  <a:lnTo>
                    <a:pt x="3457" y="4656"/>
                  </a:lnTo>
                  <a:lnTo>
                    <a:pt x="3281" y="4715"/>
                  </a:lnTo>
                  <a:lnTo>
                    <a:pt x="3123" y="4774"/>
                  </a:lnTo>
                  <a:lnTo>
                    <a:pt x="2947" y="4813"/>
                  </a:lnTo>
                  <a:lnTo>
                    <a:pt x="2790" y="4833"/>
                  </a:lnTo>
                  <a:lnTo>
                    <a:pt x="2613" y="4852"/>
                  </a:lnTo>
                  <a:lnTo>
                    <a:pt x="2436" y="487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7420788" y="3639000"/>
              <a:ext cx="81050" cy="71725"/>
            </a:xfrm>
            <a:custGeom>
              <a:avLst/>
              <a:gdLst/>
              <a:ahLst/>
              <a:cxnLst/>
              <a:rect l="l" t="t" r="r" b="b"/>
              <a:pathLst>
                <a:path w="3242" h="2869" extrusionOk="0">
                  <a:moveTo>
                    <a:pt x="786" y="0"/>
                  </a:moveTo>
                  <a:lnTo>
                    <a:pt x="0" y="1808"/>
                  </a:lnTo>
                  <a:lnTo>
                    <a:pt x="2456" y="2868"/>
                  </a:lnTo>
                  <a:lnTo>
                    <a:pt x="3241" y="1081"/>
                  </a:lnTo>
                  <a:lnTo>
                    <a:pt x="7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7400163" y="3483325"/>
              <a:ext cx="198400" cy="198425"/>
            </a:xfrm>
            <a:custGeom>
              <a:avLst/>
              <a:gdLst/>
              <a:ahLst/>
              <a:cxnLst/>
              <a:rect l="l" t="t" r="r" b="b"/>
              <a:pathLst>
                <a:path w="7936" h="7937" extrusionOk="0">
                  <a:moveTo>
                    <a:pt x="4007" y="1533"/>
                  </a:moveTo>
                  <a:lnTo>
                    <a:pt x="4243" y="1552"/>
                  </a:lnTo>
                  <a:lnTo>
                    <a:pt x="4479" y="1592"/>
                  </a:lnTo>
                  <a:lnTo>
                    <a:pt x="4715" y="1651"/>
                  </a:lnTo>
                  <a:lnTo>
                    <a:pt x="4950" y="1729"/>
                  </a:lnTo>
                  <a:lnTo>
                    <a:pt x="5166" y="1847"/>
                  </a:lnTo>
                  <a:lnTo>
                    <a:pt x="5382" y="1985"/>
                  </a:lnTo>
                  <a:lnTo>
                    <a:pt x="5559" y="2122"/>
                  </a:lnTo>
                  <a:lnTo>
                    <a:pt x="5736" y="2299"/>
                  </a:lnTo>
                  <a:lnTo>
                    <a:pt x="5893" y="2476"/>
                  </a:lnTo>
                  <a:lnTo>
                    <a:pt x="6031" y="2652"/>
                  </a:lnTo>
                  <a:lnTo>
                    <a:pt x="6149" y="2869"/>
                  </a:lnTo>
                  <a:lnTo>
                    <a:pt x="6247" y="3085"/>
                  </a:lnTo>
                  <a:lnTo>
                    <a:pt x="6306" y="3301"/>
                  </a:lnTo>
                  <a:lnTo>
                    <a:pt x="6365" y="3536"/>
                  </a:lnTo>
                  <a:lnTo>
                    <a:pt x="6404" y="3752"/>
                  </a:lnTo>
                  <a:lnTo>
                    <a:pt x="6404" y="3988"/>
                  </a:lnTo>
                  <a:lnTo>
                    <a:pt x="6384" y="4244"/>
                  </a:lnTo>
                  <a:lnTo>
                    <a:pt x="6365" y="4479"/>
                  </a:lnTo>
                  <a:lnTo>
                    <a:pt x="6286" y="4715"/>
                  </a:lnTo>
                  <a:lnTo>
                    <a:pt x="6207" y="4951"/>
                  </a:lnTo>
                  <a:lnTo>
                    <a:pt x="6090" y="5167"/>
                  </a:lnTo>
                  <a:lnTo>
                    <a:pt x="5972" y="5363"/>
                  </a:lnTo>
                  <a:lnTo>
                    <a:pt x="5815" y="5560"/>
                  </a:lnTo>
                  <a:lnTo>
                    <a:pt x="5657" y="5736"/>
                  </a:lnTo>
                  <a:lnTo>
                    <a:pt x="5461" y="5894"/>
                  </a:lnTo>
                  <a:lnTo>
                    <a:pt x="5284" y="6031"/>
                  </a:lnTo>
                  <a:lnTo>
                    <a:pt x="5068" y="6129"/>
                  </a:lnTo>
                  <a:lnTo>
                    <a:pt x="4852" y="6227"/>
                  </a:lnTo>
                  <a:lnTo>
                    <a:pt x="4636" y="6306"/>
                  </a:lnTo>
                  <a:lnTo>
                    <a:pt x="4420" y="6365"/>
                  </a:lnTo>
                  <a:lnTo>
                    <a:pt x="4184" y="6385"/>
                  </a:lnTo>
                  <a:lnTo>
                    <a:pt x="3949" y="6404"/>
                  </a:lnTo>
                  <a:lnTo>
                    <a:pt x="3713" y="6385"/>
                  </a:lnTo>
                  <a:lnTo>
                    <a:pt x="3457" y="6345"/>
                  </a:lnTo>
                  <a:lnTo>
                    <a:pt x="3222" y="6286"/>
                  </a:lnTo>
                  <a:lnTo>
                    <a:pt x="3006" y="6208"/>
                  </a:lnTo>
                  <a:lnTo>
                    <a:pt x="2770" y="6090"/>
                  </a:lnTo>
                  <a:lnTo>
                    <a:pt x="2574" y="5952"/>
                  </a:lnTo>
                  <a:lnTo>
                    <a:pt x="2377" y="5815"/>
                  </a:lnTo>
                  <a:lnTo>
                    <a:pt x="2200" y="5638"/>
                  </a:lnTo>
                  <a:lnTo>
                    <a:pt x="2043" y="5461"/>
                  </a:lnTo>
                  <a:lnTo>
                    <a:pt x="1906" y="5265"/>
                  </a:lnTo>
                  <a:lnTo>
                    <a:pt x="1807" y="5069"/>
                  </a:lnTo>
                  <a:lnTo>
                    <a:pt x="1709" y="4852"/>
                  </a:lnTo>
                  <a:lnTo>
                    <a:pt x="1631" y="4636"/>
                  </a:lnTo>
                  <a:lnTo>
                    <a:pt x="1572" y="4401"/>
                  </a:lnTo>
                  <a:lnTo>
                    <a:pt x="1552" y="4165"/>
                  </a:lnTo>
                  <a:lnTo>
                    <a:pt x="1532" y="3929"/>
                  </a:lnTo>
                  <a:lnTo>
                    <a:pt x="1552" y="3694"/>
                  </a:lnTo>
                  <a:lnTo>
                    <a:pt x="1591" y="3458"/>
                  </a:lnTo>
                  <a:lnTo>
                    <a:pt x="1650" y="3222"/>
                  </a:lnTo>
                  <a:lnTo>
                    <a:pt x="1749" y="2986"/>
                  </a:lnTo>
                  <a:lnTo>
                    <a:pt x="1847" y="2770"/>
                  </a:lnTo>
                  <a:lnTo>
                    <a:pt x="1984" y="2554"/>
                  </a:lnTo>
                  <a:lnTo>
                    <a:pt x="2122" y="2377"/>
                  </a:lnTo>
                  <a:lnTo>
                    <a:pt x="2299" y="2201"/>
                  </a:lnTo>
                  <a:lnTo>
                    <a:pt x="2475" y="2044"/>
                  </a:lnTo>
                  <a:lnTo>
                    <a:pt x="2672" y="1906"/>
                  </a:lnTo>
                  <a:lnTo>
                    <a:pt x="2868" y="1788"/>
                  </a:lnTo>
                  <a:lnTo>
                    <a:pt x="3084" y="1690"/>
                  </a:lnTo>
                  <a:lnTo>
                    <a:pt x="3300" y="1631"/>
                  </a:lnTo>
                  <a:lnTo>
                    <a:pt x="3536" y="1572"/>
                  </a:lnTo>
                  <a:lnTo>
                    <a:pt x="3772" y="1533"/>
                  </a:lnTo>
                  <a:close/>
                  <a:moveTo>
                    <a:pt x="4027" y="1"/>
                  </a:moveTo>
                  <a:lnTo>
                    <a:pt x="3634" y="20"/>
                  </a:lnTo>
                  <a:lnTo>
                    <a:pt x="3261" y="60"/>
                  </a:lnTo>
                  <a:lnTo>
                    <a:pt x="2888" y="158"/>
                  </a:lnTo>
                  <a:lnTo>
                    <a:pt x="2534" y="276"/>
                  </a:lnTo>
                  <a:lnTo>
                    <a:pt x="2181" y="433"/>
                  </a:lnTo>
                  <a:lnTo>
                    <a:pt x="1847" y="629"/>
                  </a:lnTo>
                  <a:lnTo>
                    <a:pt x="1532" y="845"/>
                  </a:lnTo>
                  <a:lnTo>
                    <a:pt x="1238" y="1081"/>
                  </a:lnTo>
                  <a:lnTo>
                    <a:pt x="982" y="1376"/>
                  </a:lnTo>
                  <a:lnTo>
                    <a:pt x="727" y="1670"/>
                  </a:lnTo>
                  <a:lnTo>
                    <a:pt x="511" y="2024"/>
                  </a:lnTo>
                  <a:lnTo>
                    <a:pt x="334" y="2377"/>
                  </a:lnTo>
                  <a:lnTo>
                    <a:pt x="197" y="2751"/>
                  </a:lnTo>
                  <a:lnTo>
                    <a:pt x="99" y="3144"/>
                  </a:lnTo>
                  <a:lnTo>
                    <a:pt x="40" y="3536"/>
                  </a:lnTo>
                  <a:lnTo>
                    <a:pt x="0" y="3910"/>
                  </a:lnTo>
                  <a:lnTo>
                    <a:pt x="20" y="4302"/>
                  </a:lnTo>
                  <a:lnTo>
                    <a:pt x="79" y="4676"/>
                  </a:lnTo>
                  <a:lnTo>
                    <a:pt x="157" y="5049"/>
                  </a:lnTo>
                  <a:lnTo>
                    <a:pt x="275" y="5402"/>
                  </a:lnTo>
                  <a:lnTo>
                    <a:pt x="432" y="5756"/>
                  </a:lnTo>
                  <a:lnTo>
                    <a:pt x="629" y="6090"/>
                  </a:lnTo>
                  <a:lnTo>
                    <a:pt x="845" y="6404"/>
                  </a:lnTo>
                  <a:lnTo>
                    <a:pt x="1100" y="6699"/>
                  </a:lnTo>
                  <a:lnTo>
                    <a:pt x="1375" y="6974"/>
                  </a:lnTo>
                  <a:lnTo>
                    <a:pt x="1690" y="7210"/>
                  </a:lnTo>
                  <a:lnTo>
                    <a:pt x="2024" y="7426"/>
                  </a:lnTo>
                  <a:lnTo>
                    <a:pt x="2377" y="7602"/>
                  </a:lnTo>
                  <a:lnTo>
                    <a:pt x="2770" y="7740"/>
                  </a:lnTo>
                  <a:lnTo>
                    <a:pt x="3143" y="7838"/>
                  </a:lnTo>
                  <a:lnTo>
                    <a:pt x="3536" y="7917"/>
                  </a:lnTo>
                  <a:lnTo>
                    <a:pt x="3929" y="7936"/>
                  </a:lnTo>
                  <a:lnTo>
                    <a:pt x="4302" y="7917"/>
                  </a:lnTo>
                  <a:lnTo>
                    <a:pt x="4675" y="7858"/>
                  </a:lnTo>
                  <a:lnTo>
                    <a:pt x="5049" y="7779"/>
                  </a:lnTo>
                  <a:lnTo>
                    <a:pt x="5422" y="7661"/>
                  </a:lnTo>
                  <a:lnTo>
                    <a:pt x="5756" y="7504"/>
                  </a:lnTo>
                  <a:lnTo>
                    <a:pt x="6090" y="7308"/>
                  </a:lnTo>
                  <a:lnTo>
                    <a:pt x="6404" y="7092"/>
                  </a:lnTo>
                  <a:lnTo>
                    <a:pt x="6699" y="6836"/>
                  </a:lnTo>
                  <a:lnTo>
                    <a:pt x="6974" y="6561"/>
                  </a:lnTo>
                  <a:lnTo>
                    <a:pt x="7209" y="6247"/>
                  </a:lnTo>
                  <a:lnTo>
                    <a:pt x="7425" y="5913"/>
                  </a:lnTo>
                  <a:lnTo>
                    <a:pt x="7602" y="5560"/>
                  </a:lnTo>
                  <a:lnTo>
                    <a:pt x="7740" y="5167"/>
                  </a:lnTo>
                  <a:lnTo>
                    <a:pt x="7857" y="4794"/>
                  </a:lnTo>
                  <a:lnTo>
                    <a:pt x="7916" y="4401"/>
                  </a:lnTo>
                  <a:lnTo>
                    <a:pt x="7936" y="4008"/>
                  </a:lnTo>
                  <a:lnTo>
                    <a:pt x="7916" y="3635"/>
                  </a:lnTo>
                  <a:lnTo>
                    <a:pt x="7877" y="3261"/>
                  </a:lnTo>
                  <a:lnTo>
                    <a:pt x="7779" y="2888"/>
                  </a:lnTo>
                  <a:lnTo>
                    <a:pt x="7661" y="2515"/>
                  </a:lnTo>
                  <a:lnTo>
                    <a:pt x="7504" y="2181"/>
                  </a:lnTo>
                  <a:lnTo>
                    <a:pt x="7327" y="1847"/>
                  </a:lnTo>
                  <a:lnTo>
                    <a:pt x="7091" y="1533"/>
                  </a:lnTo>
                  <a:lnTo>
                    <a:pt x="6856" y="1238"/>
                  </a:lnTo>
                  <a:lnTo>
                    <a:pt x="6561" y="963"/>
                  </a:lnTo>
                  <a:lnTo>
                    <a:pt x="6266" y="727"/>
                  </a:lnTo>
                  <a:lnTo>
                    <a:pt x="5932" y="511"/>
                  </a:lnTo>
                  <a:lnTo>
                    <a:pt x="5559" y="335"/>
                  </a:lnTo>
                  <a:lnTo>
                    <a:pt x="5186" y="197"/>
                  </a:lnTo>
                  <a:lnTo>
                    <a:pt x="4793" y="79"/>
                  </a:lnTo>
                  <a:lnTo>
                    <a:pt x="4400" y="20"/>
                  </a:lnTo>
                  <a:lnTo>
                    <a:pt x="40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7062788" y="3667475"/>
              <a:ext cx="558875" cy="558875"/>
            </a:xfrm>
            <a:custGeom>
              <a:avLst/>
              <a:gdLst/>
              <a:ahLst/>
              <a:cxnLst/>
              <a:rect l="l" t="t" r="r" b="b"/>
              <a:pathLst>
                <a:path w="22355" h="22355" extrusionOk="0">
                  <a:moveTo>
                    <a:pt x="10785" y="1"/>
                  </a:moveTo>
                  <a:lnTo>
                    <a:pt x="10235" y="40"/>
                  </a:lnTo>
                  <a:lnTo>
                    <a:pt x="9704" y="99"/>
                  </a:lnTo>
                  <a:lnTo>
                    <a:pt x="9174" y="178"/>
                  </a:lnTo>
                  <a:lnTo>
                    <a:pt x="8644" y="295"/>
                  </a:lnTo>
                  <a:lnTo>
                    <a:pt x="8113" y="413"/>
                  </a:lnTo>
                  <a:lnTo>
                    <a:pt x="7602" y="590"/>
                  </a:lnTo>
                  <a:lnTo>
                    <a:pt x="7111" y="767"/>
                  </a:lnTo>
                  <a:lnTo>
                    <a:pt x="6601" y="983"/>
                  </a:lnTo>
                  <a:lnTo>
                    <a:pt x="6129" y="1199"/>
                  </a:lnTo>
                  <a:lnTo>
                    <a:pt x="5658" y="1454"/>
                  </a:lnTo>
                  <a:lnTo>
                    <a:pt x="5186" y="1729"/>
                  </a:lnTo>
                  <a:lnTo>
                    <a:pt x="4735" y="2044"/>
                  </a:lnTo>
                  <a:lnTo>
                    <a:pt x="4303" y="2358"/>
                  </a:lnTo>
                  <a:lnTo>
                    <a:pt x="3890" y="2692"/>
                  </a:lnTo>
                  <a:lnTo>
                    <a:pt x="3478" y="3065"/>
                  </a:lnTo>
                  <a:lnTo>
                    <a:pt x="3104" y="3438"/>
                  </a:lnTo>
                  <a:lnTo>
                    <a:pt x="2731" y="3851"/>
                  </a:lnTo>
                  <a:lnTo>
                    <a:pt x="2378" y="4283"/>
                  </a:lnTo>
                  <a:lnTo>
                    <a:pt x="2044" y="4715"/>
                  </a:lnTo>
                  <a:lnTo>
                    <a:pt x="1729" y="5186"/>
                  </a:lnTo>
                  <a:lnTo>
                    <a:pt x="1454" y="5678"/>
                  </a:lnTo>
                  <a:lnTo>
                    <a:pt x="1179" y="6169"/>
                  </a:lnTo>
                  <a:lnTo>
                    <a:pt x="944" y="6699"/>
                  </a:lnTo>
                  <a:lnTo>
                    <a:pt x="728" y="7229"/>
                  </a:lnTo>
                  <a:lnTo>
                    <a:pt x="531" y="7760"/>
                  </a:lnTo>
                  <a:lnTo>
                    <a:pt x="374" y="8310"/>
                  </a:lnTo>
                  <a:lnTo>
                    <a:pt x="236" y="8860"/>
                  </a:lnTo>
                  <a:lnTo>
                    <a:pt x="138" y="9390"/>
                  </a:lnTo>
                  <a:lnTo>
                    <a:pt x="60" y="9940"/>
                  </a:lnTo>
                  <a:lnTo>
                    <a:pt x="20" y="10490"/>
                  </a:lnTo>
                  <a:lnTo>
                    <a:pt x="1" y="11040"/>
                  </a:lnTo>
                  <a:lnTo>
                    <a:pt x="1" y="11570"/>
                  </a:lnTo>
                  <a:lnTo>
                    <a:pt x="40" y="12120"/>
                  </a:lnTo>
                  <a:lnTo>
                    <a:pt x="99" y="12651"/>
                  </a:lnTo>
                  <a:lnTo>
                    <a:pt x="178" y="13181"/>
                  </a:lnTo>
                  <a:lnTo>
                    <a:pt x="295" y="13711"/>
                  </a:lnTo>
                  <a:lnTo>
                    <a:pt x="433" y="14242"/>
                  </a:lnTo>
                  <a:lnTo>
                    <a:pt x="590" y="14753"/>
                  </a:lnTo>
                  <a:lnTo>
                    <a:pt x="767" y="15244"/>
                  </a:lnTo>
                  <a:lnTo>
                    <a:pt x="983" y="15754"/>
                  </a:lnTo>
                  <a:lnTo>
                    <a:pt x="1219" y="16226"/>
                  </a:lnTo>
                  <a:lnTo>
                    <a:pt x="1454" y="16697"/>
                  </a:lnTo>
                  <a:lnTo>
                    <a:pt x="1749" y="17169"/>
                  </a:lnTo>
                  <a:lnTo>
                    <a:pt x="2044" y="17620"/>
                  </a:lnTo>
                  <a:lnTo>
                    <a:pt x="2358" y="18053"/>
                  </a:lnTo>
                  <a:lnTo>
                    <a:pt x="2711" y="18465"/>
                  </a:lnTo>
                  <a:lnTo>
                    <a:pt x="3065" y="18878"/>
                  </a:lnTo>
                  <a:lnTo>
                    <a:pt x="3458" y="19251"/>
                  </a:lnTo>
                  <a:lnTo>
                    <a:pt x="3851" y="19624"/>
                  </a:lnTo>
                  <a:lnTo>
                    <a:pt x="4283" y="19978"/>
                  </a:lnTo>
                  <a:lnTo>
                    <a:pt x="4735" y="20311"/>
                  </a:lnTo>
                  <a:lnTo>
                    <a:pt x="5186" y="20626"/>
                  </a:lnTo>
                  <a:lnTo>
                    <a:pt x="5678" y="20901"/>
                  </a:lnTo>
                  <a:lnTo>
                    <a:pt x="6188" y="21176"/>
                  </a:lnTo>
                  <a:lnTo>
                    <a:pt x="6699" y="21411"/>
                  </a:lnTo>
                  <a:lnTo>
                    <a:pt x="7229" y="21628"/>
                  </a:lnTo>
                  <a:lnTo>
                    <a:pt x="7779" y="21824"/>
                  </a:lnTo>
                  <a:lnTo>
                    <a:pt x="8310" y="21981"/>
                  </a:lnTo>
                  <a:lnTo>
                    <a:pt x="8860" y="22119"/>
                  </a:lnTo>
                  <a:lnTo>
                    <a:pt x="9410" y="22217"/>
                  </a:lnTo>
                  <a:lnTo>
                    <a:pt x="9940" y="22295"/>
                  </a:lnTo>
                  <a:lnTo>
                    <a:pt x="10490" y="22335"/>
                  </a:lnTo>
                  <a:lnTo>
                    <a:pt x="11040" y="22354"/>
                  </a:lnTo>
                  <a:lnTo>
                    <a:pt x="11590" y="22354"/>
                  </a:lnTo>
                  <a:lnTo>
                    <a:pt x="12120" y="22315"/>
                  </a:lnTo>
                  <a:lnTo>
                    <a:pt x="12670" y="22256"/>
                  </a:lnTo>
                  <a:lnTo>
                    <a:pt x="13201" y="22178"/>
                  </a:lnTo>
                  <a:lnTo>
                    <a:pt x="13711" y="22060"/>
                  </a:lnTo>
                  <a:lnTo>
                    <a:pt x="14242" y="21922"/>
                  </a:lnTo>
                  <a:lnTo>
                    <a:pt x="14752" y="21765"/>
                  </a:lnTo>
                  <a:lnTo>
                    <a:pt x="15263" y="21588"/>
                  </a:lnTo>
                  <a:lnTo>
                    <a:pt x="15754" y="21372"/>
                  </a:lnTo>
                  <a:lnTo>
                    <a:pt x="16226" y="21136"/>
                  </a:lnTo>
                  <a:lnTo>
                    <a:pt x="16717" y="20901"/>
                  </a:lnTo>
                  <a:lnTo>
                    <a:pt x="17169" y="20606"/>
                  </a:lnTo>
                  <a:lnTo>
                    <a:pt x="17620" y="20311"/>
                  </a:lnTo>
                  <a:lnTo>
                    <a:pt x="18052" y="19997"/>
                  </a:lnTo>
                  <a:lnTo>
                    <a:pt x="18465" y="19644"/>
                  </a:lnTo>
                  <a:lnTo>
                    <a:pt x="18877" y="19290"/>
                  </a:lnTo>
                  <a:lnTo>
                    <a:pt x="19270" y="18897"/>
                  </a:lnTo>
                  <a:lnTo>
                    <a:pt x="19624" y="18504"/>
                  </a:lnTo>
                  <a:lnTo>
                    <a:pt x="19977" y="18072"/>
                  </a:lnTo>
                  <a:lnTo>
                    <a:pt x="20311" y="17620"/>
                  </a:lnTo>
                  <a:lnTo>
                    <a:pt x="20626" y="17169"/>
                  </a:lnTo>
                  <a:lnTo>
                    <a:pt x="20920" y="16678"/>
                  </a:lnTo>
                  <a:lnTo>
                    <a:pt x="21176" y="16167"/>
                  </a:lnTo>
                  <a:lnTo>
                    <a:pt x="21431" y="15656"/>
                  </a:lnTo>
                  <a:lnTo>
                    <a:pt x="21647" y="15126"/>
                  </a:lnTo>
                  <a:lnTo>
                    <a:pt x="21824" y="14576"/>
                  </a:lnTo>
                  <a:lnTo>
                    <a:pt x="21981" y="14045"/>
                  </a:lnTo>
                  <a:lnTo>
                    <a:pt x="22119" y="13495"/>
                  </a:lnTo>
                  <a:lnTo>
                    <a:pt x="22217" y="12945"/>
                  </a:lnTo>
                  <a:lnTo>
                    <a:pt x="22295" y="12415"/>
                  </a:lnTo>
                  <a:lnTo>
                    <a:pt x="22335" y="11865"/>
                  </a:lnTo>
                  <a:lnTo>
                    <a:pt x="22354" y="11315"/>
                  </a:lnTo>
                  <a:lnTo>
                    <a:pt x="22354" y="10765"/>
                  </a:lnTo>
                  <a:lnTo>
                    <a:pt x="22315" y="10235"/>
                  </a:lnTo>
                  <a:lnTo>
                    <a:pt x="22256" y="9685"/>
                  </a:lnTo>
                  <a:lnTo>
                    <a:pt x="22177" y="9154"/>
                  </a:lnTo>
                  <a:lnTo>
                    <a:pt x="22060" y="8644"/>
                  </a:lnTo>
                  <a:lnTo>
                    <a:pt x="21942" y="8113"/>
                  </a:lnTo>
                  <a:lnTo>
                    <a:pt x="21765" y="7603"/>
                  </a:lnTo>
                  <a:lnTo>
                    <a:pt x="21588" y="7092"/>
                  </a:lnTo>
                  <a:lnTo>
                    <a:pt x="21372" y="6601"/>
                  </a:lnTo>
                  <a:lnTo>
                    <a:pt x="21156" y="6110"/>
                  </a:lnTo>
                  <a:lnTo>
                    <a:pt x="20901" y="5638"/>
                  </a:lnTo>
                  <a:lnTo>
                    <a:pt x="20626" y="5186"/>
                  </a:lnTo>
                  <a:lnTo>
                    <a:pt x="20311" y="4735"/>
                  </a:lnTo>
                  <a:lnTo>
                    <a:pt x="19997" y="4303"/>
                  </a:lnTo>
                  <a:lnTo>
                    <a:pt x="19663" y="3890"/>
                  </a:lnTo>
                  <a:lnTo>
                    <a:pt x="19290" y="3478"/>
                  </a:lnTo>
                  <a:lnTo>
                    <a:pt x="18917" y="3085"/>
                  </a:lnTo>
                  <a:lnTo>
                    <a:pt x="18504" y="2731"/>
                  </a:lnTo>
                  <a:lnTo>
                    <a:pt x="18072" y="2378"/>
                  </a:lnTo>
                  <a:lnTo>
                    <a:pt x="17640" y="2044"/>
                  </a:lnTo>
                  <a:lnTo>
                    <a:pt x="17169" y="1729"/>
                  </a:lnTo>
                  <a:lnTo>
                    <a:pt x="16677" y="1435"/>
                  </a:lnTo>
                  <a:lnTo>
                    <a:pt x="16186" y="1179"/>
                  </a:lnTo>
                  <a:lnTo>
                    <a:pt x="15656" y="924"/>
                  </a:lnTo>
                  <a:lnTo>
                    <a:pt x="15126" y="708"/>
                  </a:lnTo>
                  <a:lnTo>
                    <a:pt x="14595" y="531"/>
                  </a:lnTo>
                  <a:lnTo>
                    <a:pt x="14045" y="374"/>
                  </a:lnTo>
                  <a:lnTo>
                    <a:pt x="13495" y="236"/>
                  </a:lnTo>
                  <a:lnTo>
                    <a:pt x="12965" y="138"/>
                  </a:lnTo>
                  <a:lnTo>
                    <a:pt x="12415" y="60"/>
                  </a:lnTo>
                  <a:lnTo>
                    <a:pt x="11865" y="20"/>
                  </a:lnTo>
                  <a:lnTo>
                    <a:pt x="113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dist="57150" dir="54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7062788" y="3667475"/>
              <a:ext cx="558875" cy="558875"/>
            </a:xfrm>
            <a:custGeom>
              <a:avLst/>
              <a:gdLst/>
              <a:ahLst/>
              <a:cxnLst/>
              <a:rect l="l" t="t" r="r" b="b"/>
              <a:pathLst>
                <a:path w="22355" h="22355" fill="none" extrusionOk="0">
                  <a:moveTo>
                    <a:pt x="21431" y="15656"/>
                  </a:moveTo>
                  <a:lnTo>
                    <a:pt x="21431" y="15656"/>
                  </a:lnTo>
                  <a:lnTo>
                    <a:pt x="21176" y="16167"/>
                  </a:lnTo>
                  <a:lnTo>
                    <a:pt x="20920" y="16678"/>
                  </a:lnTo>
                  <a:lnTo>
                    <a:pt x="20626" y="17169"/>
                  </a:lnTo>
                  <a:lnTo>
                    <a:pt x="20311" y="17620"/>
                  </a:lnTo>
                  <a:lnTo>
                    <a:pt x="19977" y="18072"/>
                  </a:lnTo>
                  <a:lnTo>
                    <a:pt x="19624" y="18504"/>
                  </a:lnTo>
                  <a:lnTo>
                    <a:pt x="19270" y="18897"/>
                  </a:lnTo>
                  <a:lnTo>
                    <a:pt x="18877" y="19290"/>
                  </a:lnTo>
                  <a:lnTo>
                    <a:pt x="18465" y="19644"/>
                  </a:lnTo>
                  <a:lnTo>
                    <a:pt x="18052" y="19997"/>
                  </a:lnTo>
                  <a:lnTo>
                    <a:pt x="17620" y="20311"/>
                  </a:lnTo>
                  <a:lnTo>
                    <a:pt x="17169" y="20606"/>
                  </a:lnTo>
                  <a:lnTo>
                    <a:pt x="16717" y="20901"/>
                  </a:lnTo>
                  <a:lnTo>
                    <a:pt x="16226" y="21136"/>
                  </a:lnTo>
                  <a:lnTo>
                    <a:pt x="15754" y="21372"/>
                  </a:lnTo>
                  <a:lnTo>
                    <a:pt x="15263" y="21588"/>
                  </a:lnTo>
                  <a:lnTo>
                    <a:pt x="14752" y="21765"/>
                  </a:lnTo>
                  <a:lnTo>
                    <a:pt x="14242" y="21922"/>
                  </a:lnTo>
                  <a:lnTo>
                    <a:pt x="13711" y="22060"/>
                  </a:lnTo>
                  <a:lnTo>
                    <a:pt x="13201" y="22178"/>
                  </a:lnTo>
                  <a:lnTo>
                    <a:pt x="12670" y="22256"/>
                  </a:lnTo>
                  <a:lnTo>
                    <a:pt x="12120" y="22315"/>
                  </a:lnTo>
                  <a:lnTo>
                    <a:pt x="11590" y="22354"/>
                  </a:lnTo>
                  <a:lnTo>
                    <a:pt x="11040" y="22354"/>
                  </a:lnTo>
                  <a:lnTo>
                    <a:pt x="10490" y="22335"/>
                  </a:lnTo>
                  <a:lnTo>
                    <a:pt x="9940" y="22295"/>
                  </a:lnTo>
                  <a:lnTo>
                    <a:pt x="9410" y="22217"/>
                  </a:lnTo>
                  <a:lnTo>
                    <a:pt x="8860" y="22119"/>
                  </a:lnTo>
                  <a:lnTo>
                    <a:pt x="8310" y="21981"/>
                  </a:lnTo>
                  <a:lnTo>
                    <a:pt x="7779" y="21824"/>
                  </a:lnTo>
                  <a:lnTo>
                    <a:pt x="7229" y="21628"/>
                  </a:lnTo>
                  <a:lnTo>
                    <a:pt x="6699" y="21411"/>
                  </a:lnTo>
                  <a:lnTo>
                    <a:pt x="6699" y="21411"/>
                  </a:lnTo>
                  <a:lnTo>
                    <a:pt x="6188" y="21176"/>
                  </a:lnTo>
                  <a:lnTo>
                    <a:pt x="5678" y="20901"/>
                  </a:lnTo>
                  <a:lnTo>
                    <a:pt x="5186" y="20626"/>
                  </a:lnTo>
                  <a:lnTo>
                    <a:pt x="4735" y="20311"/>
                  </a:lnTo>
                  <a:lnTo>
                    <a:pt x="4283" y="19978"/>
                  </a:lnTo>
                  <a:lnTo>
                    <a:pt x="3851" y="19624"/>
                  </a:lnTo>
                  <a:lnTo>
                    <a:pt x="3458" y="19251"/>
                  </a:lnTo>
                  <a:lnTo>
                    <a:pt x="3065" y="18878"/>
                  </a:lnTo>
                  <a:lnTo>
                    <a:pt x="2711" y="18465"/>
                  </a:lnTo>
                  <a:lnTo>
                    <a:pt x="2358" y="18053"/>
                  </a:lnTo>
                  <a:lnTo>
                    <a:pt x="2044" y="17620"/>
                  </a:lnTo>
                  <a:lnTo>
                    <a:pt x="1749" y="17169"/>
                  </a:lnTo>
                  <a:lnTo>
                    <a:pt x="1454" y="16697"/>
                  </a:lnTo>
                  <a:lnTo>
                    <a:pt x="1219" y="16226"/>
                  </a:lnTo>
                  <a:lnTo>
                    <a:pt x="983" y="15754"/>
                  </a:lnTo>
                  <a:lnTo>
                    <a:pt x="767" y="15244"/>
                  </a:lnTo>
                  <a:lnTo>
                    <a:pt x="590" y="14753"/>
                  </a:lnTo>
                  <a:lnTo>
                    <a:pt x="433" y="14242"/>
                  </a:lnTo>
                  <a:lnTo>
                    <a:pt x="295" y="13711"/>
                  </a:lnTo>
                  <a:lnTo>
                    <a:pt x="178" y="13181"/>
                  </a:lnTo>
                  <a:lnTo>
                    <a:pt x="99" y="12651"/>
                  </a:lnTo>
                  <a:lnTo>
                    <a:pt x="40" y="12120"/>
                  </a:lnTo>
                  <a:lnTo>
                    <a:pt x="1" y="11570"/>
                  </a:lnTo>
                  <a:lnTo>
                    <a:pt x="1" y="11040"/>
                  </a:lnTo>
                  <a:lnTo>
                    <a:pt x="20" y="10490"/>
                  </a:lnTo>
                  <a:lnTo>
                    <a:pt x="60" y="9940"/>
                  </a:lnTo>
                  <a:lnTo>
                    <a:pt x="138" y="9390"/>
                  </a:lnTo>
                  <a:lnTo>
                    <a:pt x="236" y="8860"/>
                  </a:lnTo>
                  <a:lnTo>
                    <a:pt x="374" y="8310"/>
                  </a:lnTo>
                  <a:lnTo>
                    <a:pt x="531" y="7760"/>
                  </a:lnTo>
                  <a:lnTo>
                    <a:pt x="728" y="7229"/>
                  </a:lnTo>
                  <a:lnTo>
                    <a:pt x="944" y="6699"/>
                  </a:lnTo>
                  <a:lnTo>
                    <a:pt x="944" y="6699"/>
                  </a:lnTo>
                  <a:lnTo>
                    <a:pt x="1179" y="6169"/>
                  </a:lnTo>
                  <a:lnTo>
                    <a:pt x="1454" y="5678"/>
                  </a:lnTo>
                  <a:lnTo>
                    <a:pt x="1729" y="5186"/>
                  </a:lnTo>
                  <a:lnTo>
                    <a:pt x="2044" y="4715"/>
                  </a:lnTo>
                  <a:lnTo>
                    <a:pt x="2378" y="4283"/>
                  </a:lnTo>
                  <a:lnTo>
                    <a:pt x="2731" y="3851"/>
                  </a:lnTo>
                  <a:lnTo>
                    <a:pt x="3104" y="3438"/>
                  </a:lnTo>
                  <a:lnTo>
                    <a:pt x="3478" y="3065"/>
                  </a:lnTo>
                  <a:lnTo>
                    <a:pt x="3890" y="2692"/>
                  </a:lnTo>
                  <a:lnTo>
                    <a:pt x="4303" y="2358"/>
                  </a:lnTo>
                  <a:lnTo>
                    <a:pt x="4735" y="2044"/>
                  </a:lnTo>
                  <a:lnTo>
                    <a:pt x="5186" y="1729"/>
                  </a:lnTo>
                  <a:lnTo>
                    <a:pt x="5658" y="1454"/>
                  </a:lnTo>
                  <a:lnTo>
                    <a:pt x="6129" y="1199"/>
                  </a:lnTo>
                  <a:lnTo>
                    <a:pt x="6601" y="983"/>
                  </a:lnTo>
                  <a:lnTo>
                    <a:pt x="7111" y="767"/>
                  </a:lnTo>
                  <a:lnTo>
                    <a:pt x="7602" y="590"/>
                  </a:lnTo>
                  <a:lnTo>
                    <a:pt x="8113" y="413"/>
                  </a:lnTo>
                  <a:lnTo>
                    <a:pt x="8644" y="295"/>
                  </a:lnTo>
                  <a:lnTo>
                    <a:pt x="9174" y="178"/>
                  </a:lnTo>
                  <a:lnTo>
                    <a:pt x="9704" y="99"/>
                  </a:lnTo>
                  <a:lnTo>
                    <a:pt x="10235" y="40"/>
                  </a:lnTo>
                  <a:lnTo>
                    <a:pt x="10785" y="1"/>
                  </a:lnTo>
                  <a:lnTo>
                    <a:pt x="11315" y="1"/>
                  </a:lnTo>
                  <a:lnTo>
                    <a:pt x="11865" y="20"/>
                  </a:lnTo>
                  <a:lnTo>
                    <a:pt x="12415" y="60"/>
                  </a:lnTo>
                  <a:lnTo>
                    <a:pt x="12965" y="138"/>
                  </a:lnTo>
                  <a:lnTo>
                    <a:pt x="13495" y="236"/>
                  </a:lnTo>
                  <a:lnTo>
                    <a:pt x="14045" y="374"/>
                  </a:lnTo>
                  <a:lnTo>
                    <a:pt x="14595" y="531"/>
                  </a:lnTo>
                  <a:lnTo>
                    <a:pt x="15126" y="708"/>
                  </a:lnTo>
                  <a:lnTo>
                    <a:pt x="15656" y="924"/>
                  </a:lnTo>
                  <a:lnTo>
                    <a:pt x="15656" y="924"/>
                  </a:lnTo>
                  <a:lnTo>
                    <a:pt x="16186" y="1179"/>
                  </a:lnTo>
                  <a:lnTo>
                    <a:pt x="16677" y="1435"/>
                  </a:lnTo>
                  <a:lnTo>
                    <a:pt x="17169" y="1729"/>
                  </a:lnTo>
                  <a:lnTo>
                    <a:pt x="17640" y="2044"/>
                  </a:lnTo>
                  <a:lnTo>
                    <a:pt x="18072" y="2378"/>
                  </a:lnTo>
                  <a:lnTo>
                    <a:pt x="18504" y="2731"/>
                  </a:lnTo>
                  <a:lnTo>
                    <a:pt x="18917" y="3085"/>
                  </a:lnTo>
                  <a:lnTo>
                    <a:pt x="19290" y="3478"/>
                  </a:lnTo>
                  <a:lnTo>
                    <a:pt x="19663" y="3890"/>
                  </a:lnTo>
                  <a:lnTo>
                    <a:pt x="19997" y="4303"/>
                  </a:lnTo>
                  <a:lnTo>
                    <a:pt x="20311" y="4735"/>
                  </a:lnTo>
                  <a:lnTo>
                    <a:pt x="20626" y="5186"/>
                  </a:lnTo>
                  <a:lnTo>
                    <a:pt x="20901" y="5638"/>
                  </a:lnTo>
                  <a:lnTo>
                    <a:pt x="21156" y="6110"/>
                  </a:lnTo>
                  <a:lnTo>
                    <a:pt x="21372" y="6601"/>
                  </a:lnTo>
                  <a:lnTo>
                    <a:pt x="21588" y="7092"/>
                  </a:lnTo>
                  <a:lnTo>
                    <a:pt x="21765" y="7603"/>
                  </a:lnTo>
                  <a:lnTo>
                    <a:pt x="21942" y="8113"/>
                  </a:lnTo>
                  <a:lnTo>
                    <a:pt x="22060" y="8644"/>
                  </a:lnTo>
                  <a:lnTo>
                    <a:pt x="22177" y="9154"/>
                  </a:lnTo>
                  <a:lnTo>
                    <a:pt x="22256" y="9685"/>
                  </a:lnTo>
                  <a:lnTo>
                    <a:pt x="22315" y="10235"/>
                  </a:lnTo>
                  <a:lnTo>
                    <a:pt x="22354" y="10765"/>
                  </a:lnTo>
                  <a:lnTo>
                    <a:pt x="22354" y="11315"/>
                  </a:lnTo>
                  <a:lnTo>
                    <a:pt x="22335" y="11865"/>
                  </a:lnTo>
                  <a:lnTo>
                    <a:pt x="22295" y="12415"/>
                  </a:lnTo>
                  <a:lnTo>
                    <a:pt x="22217" y="12945"/>
                  </a:lnTo>
                  <a:lnTo>
                    <a:pt x="22119" y="13495"/>
                  </a:lnTo>
                  <a:lnTo>
                    <a:pt x="21981" y="14045"/>
                  </a:lnTo>
                  <a:lnTo>
                    <a:pt x="21824" y="14576"/>
                  </a:lnTo>
                  <a:lnTo>
                    <a:pt x="21647" y="15126"/>
                  </a:lnTo>
                  <a:lnTo>
                    <a:pt x="21431" y="1565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7062788" y="3946900"/>
              <a:ext cx="95300" cy="210200"/>
            </a:xfrm>
            <a:custGeom>
              <a:avLst/>
              <a:gdLst/>
              <a:ahLst/>
              <a:cxnLst/>
              <a:rect l="l" t="t" r="r" b="b"/>
              <a:pathLst>
                <a:path w="3812" h="8408" extrusionOk="0">
                  <a:moveTo>
                    <a:pt x="1" y="1"/>
                  </a:moveTo>
                  <a:lnTo>
                    <a:pt x="1" y="1"/>
                  </a:lnTo>
                  <a:lnTo>
                    <a:pt x="20" y="590"/>
                  </a:lnTo>
                  <a:lnTo>
                    <a:pt x="60" y="1179"/>
                  </a:lnTo>
                  <a:lnTo>
                    <a:pt x="138" y="1768"/>
                  </a:lnTo>
                  <a:lnTo>
                    <a:pt x="256" y="2358"/>
                  </a:lnTo>
                  <a:lnTo>
                    <a:pt x="394" y="2927"/>
                  </a:lnTo>
                  <a:lnTo>
                    <a:pt x="570" y="3497"/>
                  </a:lnTo>
                  <a:lnTo>
                    <a:pt x="767" y="4047"/>
                  </a:lnTo>
                  <a:lnTo>
                    <a:pt x="1003" y="4597"/>
                  </a:lnTo>
                  <a:lnTo>
                    <a:pt x="1258" y="5127"/>
                  </a:lnTo>
                  <a:lnTo>
                    <a:pt x="1533" y="5658"/>
                  </a:lnTo>
                  <a:lnTo>
                    <a:pt x="1847" y="6149"/>
                  </a:lnTo>
                  <a:lnTo>
                    <a:pt x="2181" y="6640"/>
                  </a:lnTo>
                  <a:lnTo>
                    <a:pt x="2554" y="7111"/>
                  </a:lnTo>
                  <a:lnTo>
                    <a:pt x="2947" y="7563"/>
                  </a:lnTo>
                  <a:lnTo>
                    <a:pt x="3360" y="7995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360" y="7995"/>
                  </a:lnTo>
                  <a:lnTo>
                    <a:pt x="2947" y="7563"/>
                  </a:lnTo>
                  <a:lnTo>
                    <a:pt x="2554" y="7111"/>
                  </a:lnTo>
                  <a:lnTo>
                    <a:pt x="2181" y="6640"/>
                  </a:lnTo>
                  <a:lnTo>
                    <a:pt x="1847" y="6149"/>
                  </a:lnTo>
                  <a:lnTo>
                    <a:pt x="1533" y="5658"/>
                  </a:lnTo>
                  <a:lnTo>
                    <a:pt x="1258" y="5127"/>
                  </a:lnTo>
                  <a:lnTo>
                    <a:pt x="1003" y="4597"/>
                  </a:lnTo>
                  <a:lnTo>
                    <a:pt x="767" y="4047"/>
                  </a:lnTo>
                  <a:lnTo>
                    <a:pt x="570" y="3497"/>
                  </a:lnTo>
                  <a:lnTo>
                    <a:pt x="394" y="2927"/>
                  </a:lnTo>
                  <a:lnTo>
                    <a:pt x="256" y="2358"/>
                  </a:lnTo>
                  <a:lnTo>
                    <a:pt x="138" y="1768"/>
                  </a:lnTo>
                  <a:lnTo>
                    <a:pt x="60" y="1179"/>
                  </a:lnTo>
                  <a:lnTo>
                    <a:pt x="20" y="5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9AB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7062788" y="3946900"/>
              <a:ext cx="95300" cy="210200"/>
            </a:xfrm>
            <a:custGeom>
              <a:avLst/>
              <a:gdLst/>
              <a:ahLst/>
              <a:cxnLst/>
              <a:rect l="l" t="t" r="r" b="b"/>
              <a:pathLst>
                <a:path w="3812" h="8408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20" y="590"/>
                  </a:lnTo>
                  <a:lnTo>
                    <a:pt x="60" y="1179"/>
                  </a:lnTo>
                  <a:lnTo>
                    <a:pt x="138" y="1768"/>
                  </a:lnTo>
                  <a:lnTo>
                    <a:pt x="256" y="2358"/>
                  </a:lnTo>
                  <a:lnTo>
                    <a:pt x="394" y="2927"/>
                  </a:lnTo>
                  <a:lnTo>
                    <a:pt x="570" y="3497"/>
                  </a:lnTo>
                  <a:lnTo>
                    <a:pt x="767" y="4047"/>
                  </a:lnTo>
                  <a:lnTo>
                    <a:pt x="1003" y="4597"/>
                  </a:lnTo>
                  <a:lnTo>
                    <a:pt x="1258" y="5127"/>
                  </a:lnTo>
                  <a:lnTo>
                    <a:pt x="1533" y="5658"/>
                  </a:lnTo>
                  <a:lnTo>
                    <a:pt x="1847" y="6149"/>
                  </a:lnTo>
                  <a:lnTo>
                    <a:pt x="2181" y="6640"/>
                  </a:lnTo>
                  <a:lnTo>
                    <a:pt x="2554" y="7111"/>
                  </a:lnTo>
                  <a:lnTo>
                    <a:pt x="2947" y="7563"/>
                  </a:lnTo>
                  <a:lnTo>
                    <a:pt x="3360" y="7995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360" y="7995"/>
                  </a:lnTo>
                  <a:lnTo>
                    <a:pt x="2947" y="7563"/>
                  </a:lnTo>
                  <a:lnTo>
                    <a:pt x="2554" y="7111"/>
                  </a:lnTo>
                  <a:lnTo>
                    <a:pt x="2181" y="6640"/>
                  </a:lnTo>
                  <a:lnTo>
                    <a:pt x="1847" y="6149"/>
                  </a:lnTo>
                  <a:lnTo>
                    <a:pt x="1533" y="5658"/>
                  </a:lnTo>
                  <a:lnTo>
                    <a:pt x="1258" y="5127"/>
                  </a:lnTo>
                  <a:lnTo>
                    <a:pt x="1003" y="4597"/>
                  </a:lnTo>
                  <a:lnTo>
                    <a:pt x="767" y="4047"/>
                  </a:lnTo>
                  <a:lnTo>
                    <a:pt x="570" y="3497"/>
                  </a:lnTo>
                  <a:lnTo>
                    <a:pt x="394" y="2927"/>
                  </a:lnTo>
                  <a:lnTo>
                    <a:pt x="256" y="2358"/>
                  </a:lnTo>
                  <a:lnTo>
                    <a:pt x="138" y="1768"/>
                  </a:lnTo>
                  <a:lnTo>
                    <a:pt x="60" y="1179"/>
                  </a:lnTo>
                  <a:lnTo>
                    <a:pt x="20" y="59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7158063" y="4054925"/>
              <a:ext cx="441975" cy="171425"/>
            </a:xfrm>
            <a:custGeom>
              <a:avLst/>
              <a:gdLst/>
              <a:ahLst/>
              <a:cxnLst/>
              <a:rect l="l" t="t" r="r" b="b"/>
              <a:pathLst>
                <a:path w="17679" h="6857" extrusionOk="0">
                  <a:moveTo>
                    <a:pt x="3124" y="6012"/>
                  </a:moveTo>
                  <a:lnTo>
                    <a:pt x="3124" y="6012"/>
                  </a:lnTo>
                  <a:lnTo>
                    <a:pt x="3124" y="6012"/>
                  </a:lnTo>
                  <a:lnTo>
                    <a:pt x="3124" y="6012"/>
                  </a:lnTo>
                  <a:lnTo>
                    <a:pt x="3124" y="6012"/>
                  </a:lnTo>
                  <a:close/>
                  <a:moveTo>
                    <a:pt x="2908" y="5933"/>
                  </a:moveTo>
                  <a:lnTo>
                    <a:pt x="2908" y="5933"/>
                  </a:lnTo>
                  <a:lnTo>
                    <a:pt x="3104" y="6012"/>
                  </a:lnTo>
                  <a:lnTo>
                    <a:pt x="3104" y="6012"/>
                  </a:lnTo>
                  <a:lnTo>
                    <a:pt x="2908" y="5933"/>
                  </a:lnTo>
                  <a:close/>
                  <a:moveTo>
                    <a:pt x="0" y="4087"/>
                  </a:moveTo>
                  <a:lnTo>
                    <a:pt x="0" y="4087"/>
                  </a:lnTo>
                  <a:lnTo>
                    <a:pt x="0" y="4087"/>
                  </a:lnTo>
                  <a:lnTo>
                    <a:pt x="0" y="4087"/>
                  </a:lnTo>
                  <a:lnTo>
                    <a:pt x="315" y="4362"/>
                  </a:lnTo>
                  <a:lnTo>
                    <a:pt x="649" y="4617"/>
                  </a:lnTo>
                  <a:lnTo>
                    <a:pt x="1002" y="4872"/>
                  </a:lnTo>
                  <a:lnTo>
                    <a:pt x="1356" y="5108"/>
                  </a:lnTo>
                  <a:lnTo>
                    <a:pt x="1729" y="5324"/>
                  </a:lnTo>
                  <a:lnTo>
                    <a:pt x="2102" y="5540"/>
                  </a:lnTo>
                  <a:lnTo>
                    <a:pt x="2495" y="5737"/>
                  </a:lnTo>
                  <a:lnTo>
                    <a:pt x="2888" y="5913"/>
                  </a:lnTo>
                  <a:lnTo>
                    <a:pt x="2888" y="5913"/>
                  </a:lnTo>
                  <a:lnTo>
                    <a:pt x="2495" y="5737"/>
                  </a:lnTo>
                  <a:lnTo>
                    <a:pt x="2102" y="5540"/>
                  </a:lnTo>
                  <a:lnTo>
                    <a:pt x="1729" y="5324"/>
                  </a:lnTo>
                  <a:lnTo>
                    <a:pt x="1356" y="5108"/>
                  </a:lnTo>
                  <a:lnTo>
                    <a:pt x="1002" y="4872"/>
                  </a:lnTo>
                  <a:lnTo>
                    <a:pt x="649" y="4617"/>
                  </a:lnTo>
                  <a:lnTo>
                    <a:pt x="315" y="4362"/>
                  </a:lnTo>
                  <a:lnTo>
                    <a:pt x="0" y="4087"/>
                  </a:lnTo>
                  <a:close/>
                  <a:moveTo>
                    <a:pt x="17679" y="1"/>
                  </a:moveTo>
                  <a:lnTo>
                    <a:pt x="17679" y="1"/>
                  </a:lnTo>
                  <a:lnTo>
                    <a:pt x="17620" y="158"/>
                  </a:lnTo>
                  <a:lnTo>
                    <a:pt x="17620" y="158"/>
                  </a:lnTo>
                  <a:lnTo>
                    <a:pt x="17424" y="551"/>
                  </a:lnTo>
                  <a:lnTo>
                    <a:pt x="17247" y="924"/>
                  </a:lnTo>
                  <a:lnTo>
                    <a:pt x="17031" y="1297"/>
                  </a:lnTo>
                  <a:lnTo>
                    <a:pt x="16815" y="1651"/>
                  </a:lnTo>
                  <a:lnTo>
                    <a:pt x="16599" y="2005"/>
                  </a:lnTo>
                  <a:lnTo>
                    <a:pt x="16363" y="2338"/>
                  </a:lnTo>
                  <a:lnTo>
                    <a:pt x="16108" y="2653"/>
                  </a:lnTo>
                  <a:lnTo>
                    <a:pt x="15833" y="2967"/>
                  </a:lnTo>
                  <a:lnTo>
                    <a:pt x="15577" y="3281"/>
                  </a:lnTo>
                  <a:lnTo>
                    <a:pt x="15283" y="3576"/>
                  </a:lnTo>
                  <a:lnTo>
                    <a:pt x="15008" y="3851"/>
                  </a:lnTo>
                  <a:lnTo>
                    <a:pt x="14693" y="4126"/>
                  </a:lnTo>
                  <a:lnTo>
                    <a:pt x="14399" y="4381"/>
                  </a:lnTo>
                  <a:lnTo>
                    <a:pt x="14065" y="4617"/>
                  </a:lnTo>
                  <a:lnTo>
                    <a:pt x="13750" y="4853"/>
                  </a:lnTo>
                  <a:lnTo>
                    <a:pt x="13416" y="5088"/>
                  </a:lnTo>
                  <a:lnTo>
                    <a:pt x="13083" y="5285"/>
                  </a:lnTo>
                  <a:lnTo>
                    <a:pt x="12729" y="5481"/>
                  </a:lnTo>
                  <a:lnTo>
                    <a:pt x="12375" y="5678"/>
                  </a:lnTo>
                  <a:lnTo>
                    <a:pt x="12022" y="5835"/>
                  </a:lnTo>
                  <a:lnTo>
                    <a:pt x="11649" y="6012"/>
                  </a:lnTo>
                  <a:lnTo>
                    <a:pt x="11275" y="6149"/>
                  </a:lnTo>
                  <a:lnTo>
                    <a:pt x="10902" y="6287"/>
                  </a:lnTo>
                  <a:lnTo>
                    <a:pt x="10529" y="6405"/>
                  </a:lnTo>
                  <a:lnTo>
                    <a:pt x="10136" y="6503"/>
                  </a:lnTo>
                  <a:lnTo>
                    <a:pt x="9743" y="6601"/>
                  </a:lnTo>
                  <a:lnTo>
                    <a:pt x="9350" y="6680"/>
                  </a:lnTo>
                  <a:lnTo>
                    <a:pt x="8958" y="6738"/>
                  </a:lnTo>
                  <a:lnTo>
                    <a:pt x="8565" y="6797"/>
                  </a:lnTo>
                  <a:lnTo>
                    <a:pt x="8172" y="6837"/>
                  </a:lnTo>
                  <a:lnTo>
                    <a:pt x="7759" y="6856"/>
                  </a:lnTo>
                  <a:lnTo>
                    <a:pt x="7366" y="6856"/>
                  </a:lnTo>
                  <a:lnTo>
                    <a:pt x="7366" y="6856"/>
                  </a:lnTo>
                  <a:lnTo>
                    <a:pt x="6934" y="6856"/>
                  </a:lnTo>
                  <a:lnTo>
                    <a:pt x="6483" y="6817"/>
                  </a:lnTo>
                  <a:lnTo>
                    <a:pt x="6483" y="6817"/>
                  </a:lnTo>
                  <a:lnTo>
                    <a:pt x="6934" y="6856"/>
                  </a:lnTo>
                  <a:lnTo>
                    <a:pt x="7366" y="6856"/>
                  </a:lnTo>
                  <a:lnTo>
                    <a:pt x="7366" y="6856"/>
                  </a:lnTo>
                  <a:lnTo>
                    <a:pt x="7759" y="6856"/>
                  </a:lnTo>
                  <a:lnTo>
                    <a:pt x="8172" y="6837"/>
                  </a:lnTo>
                  <a:lnTo>
                    <a:pt x="8565" y="6797"/>
                  </a:lnTo>
                  <a:lnTo>
                    <a:pt x="8958" y="6738"/>
                  </a:lnTo>
                  <a:lnTo>
                    <a:pt x="9350" y="6680"/>
                  </a:lnTo>
                  <a:lnTo>
                    <a:pt x="9743" y="6601"/>
                  </a:lnTo>
                  <a:lnTo>
                    <a:pt x="10136" y="6503"/>
                  </a:lnTo>
                  <a:lnTo>
                    <a:pt x="10529" y="6405"/>
                  </a:lnTo>
                  <a:lnTo>
                    <a:pt x="10902" y="6287"/>
                  </a:lnTo>
                  <a:lnTo>
                    <a:pt x="11275" y="6149"/>
                  </a:lnTo>
                  <a:lnTo>
                    <a:pt x="11649" y="6012"/>
                  </a:lnTo>
                  <a:lnTo>
                    <a:pt x="12022" y="5835"/>
                  </a:lnTo>
                  <a:lnTo>
                    <a:pt x="12375" y="5678"/>
                  </a:lnTo>
                  <a:lnTo>
                    <a:pt x="12729" y="5481"/>
                  </a:lnTo>
                  <a:lnTo>
                    <a:pt x="13083" y="5285"/>
                  </a:lnTo>
                  <a:lnTo>
                    <a:pt x="13416" y="5088"/>
                  </a:lnTo>
                  <a:lnTo>
                    <a:pt x="13750" y="4853"/>
                  </a:lnTo>
                  <a:lnTo>
                    <a:pt x="14065" y="4617"/>
                  </a:lnTo>
                  <a:lnTo>
                    <a:pt x="14399" y="4381"/>
                  </a:lnTo>
                  <a:lnTo>
                    <a:pt x="14693" y="4126"/>
                  </a:lnTo>
                  <a:lnTo>
                    <a:pt x="15008" y="3851"/>
                  </a:lnTo>
                  <a:lnTo>
                    <a:pt x="15283" y="3576"/>
                  </a:lnTo>
                  <a:lnTo>
                    <a:pt x="15577" y="3281"/>
                  </a:lnTo>
                  <a:lnTo>
                    <a:pt x="15833" y="2967"/>
                  </a:lnTo>
                  <a:lnTo>
                    <a:pt x="16108" y="2653"/>
                  </a:lnTo>
                  <a:lnTo>
                    <a:pt x="16363" y="2338"/>
                  </a:lnTo>
                  <a:lnTo>
                    <a:pt x="16599" y="2005"/>
                  </a:lnTo>
                  <a:lnTo>
                    <a:pt x="16815" y="1651"/>
                  </a:lnTo>
                  <a:lnTo>
                    <a:pt x="17031" y="1297"/>
                  </a:lnTo>
                  <a:lnTo>
                    <a:pt x="17247" y="924"/>
                  </a:lnTo>
                  <a:lnTo>
                    <a:pt x="17424" y="551"/>
                  </a:lnTo>
                  <a:lnTo>
                    <a:pt x="17620" y="158"/>
                  </a:lnTo>
                  <a:lnTo>
                    <a:pt x="17620" y="158"/>
                  </a:lnTo>
                  <a:lnTo>
                    <a:pt x="17679" y="1"/>
                  </a:lnTo>
                  <a:close/>
                </a:path>
              </a:pathLst>
            </a:custGeom>
            <a:solidFill>
              <a:srgbClr val="A48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7236138" y="42052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7230738" y="4203250"/>
              <a:ext cx="4925" cy="1975"/>
            </a:xfrm>
            <a:custGeom>
              <a:avLst/>
              <a:gdLst/>
              <a:ahLst/>
              <a:cxnLst/>
              <a:rect l="l" t="t" r="r" b="b"/>
              <a:pathLst>
                <a:path w="197" h="79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97" y="79"/>
                  </a:lnTo>
                  <a:lnTo>
                    <a:pt x="197" y="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7158063" y="4157075"/>
              <a:ext cx="72200" cy="45700"/>
            </a:xfrm>
            <a:custGeom>
              <a:avLst/>
              <a:gdLst/>
              <a:ahLst/>
              <a:cxnLst/>
              <a:rect l="l" t="t" r="r" b="b"/>
              <a:pathLst>
                <a:path w="2888" h="182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315" y="276"/>
                  </a:lnTo>
                  <a:lnTo>
                    <a:pt x="649" y="531"/>
                  </a:lnTo>
                  <a:lnTo>
                    <a:pt x="1002" y="786"/>
                  </a:lnTo>
                  <a:lnTo>
                    <a:pt x="1356" y="1022"/>
                  </a:lnTo>
                  <a:lnTo>
                    <a:pt x="1729" y="1238"/>
                  </a:lnTo>
                  <a:lnTo>
                    <a:pt x="2102" y="1454"/>
                  </a:lnTo>
                  <a:lnTo>
                    <a:pt x="2495" y="1651"/>
                  </a:lnTo>
                  <a:lnTo>
                    <a:pt x="2888" y="1827"/>
                  </a:lnTo>
                  <a:lnTo>
                    <a:pt x="2888" y="1827"/>
                  </a:lnTo>
                  <a:lnTo>
                    <a:pt x="2495" y="1651"/>
                  </a:lnTo>
                  <a:lnTo>
                    <a:pt x="2102" y="1454"/>
                  </a:lnTo>
                  <a:lnTo>
                    <a:pt x="1729" y="1238"/>
                  </a:lnTo>
                  <a:lnTo>
                    <a:pt x="1356" y="1022"/>
                  </a:lnTo>
                  <a:lnTo>
                    <a:pt x="1002" y="786"/>
                  </a:lnTo>
                  <a:lnTo>
                    <a:pt x="649" y="531"/>
                  </a:lnTo>
                  <a:lnTo>
                    <a:pt x="315" y="27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7320113" y="4054925"/>
              <a:ext cx="279925" cy="171425"/>
            </a:xfrm>
            <a:custGeom>
              <a:avLst/>
              <a:gdLst/>
              <a:ahLst/>
              <a:cxnLst/>
              <a:rect l="l" t="t" r="r" b="b"/>
              <a:pathLst>
                <a:path w="11197" h="6857" fill="none" extrusionOk="0">
                  <a:moveTo>
                    <a:pt x="11197" y="1"/>
                  </a:moveTo>
                  <a:lnTo>
                    <a:pt x="11197" y="1"/>
                  </a:lnTo>
                  <a:lnTo>
                    <a:pt x="11138" y="158"/>
                  </a:lnTo>
                  <a:lnTo>
                    <a:pt x="11138" y="158"/>
                  </a:lnTo>
                  <a:lnTo>
                    <a:pt x="10942" y="551"/>
                  </a:lnTo>
                  <a:lnTo>
                    <a:pt x="10765" y="924"/>
                  </a:lnTo>
                  <a:lnTo>
                    <a:pt x="10549" y="1297"/>
                  </a:lnTo>
                  <a:lnTo>
                    <a:pt x="10333" y="1651"/>
                  </a:lnTo>
                  <a:lnTo>
                    <a:pt x="10117" y="2005"/>
                  </a:lnTo>
                  <a:lnTo>
                    <a:pt x="9881" y="2338"/>
                  </a:lnTo>
                  <a:lnTo>
                    <a:pt x="9626" y="2653"/>
                  </a:lnTo>
                  <a:lnTo>
                    <a:pt x="9351" y="2967"/>
                  </a:lnTo>
                  <a:lnTo>
                    <a:pt x="9095" y="3281"/>
                  </a:lnTo>
                  <a:lnTo>
                    <a:pt x="8801" y="3576"/>
                  </a:lnTo>
                  <a:lnTo>
                    <a:pt x="8526" y="3851"/>
                  </a:lnTo>
                  <a:lnTo>
                    <a:pt x="8211" y="4126"/>
                  </a:lnTo>
                  <a:lnTo>
                    <a:pt x="7917" y="4381"/>
                  </a:lnTo>
                  <a:lnTo>
                    <a:pt x="7583" y="4617"/>
                  </a:lnTo>
                  <a:lnTo>
                    <a:pt x="7268" y="4853"/>
                  </a:lnTo>
                  <a:lnTo>
                    <a:pt x="6934" y="5088"/>
                  </a:lnTo>
                  <a:lnTo>
                    <a:pt x="6601" y="5285"/>
                  </a:lnTo>
                  <a:lnTo>
                    <a:pt x="6247" y="5481"/>
                  </a:lnTo>
                  <a:lnTo>
                    <a:pt x="5893" y="5678"/>
                  </a:lnTo>
                  <a:lnTo>
                    <a:pt x="5540" y="5835"/>
                  </a:lnTo>
                  <a:lnTo>
                    <a:pt x="5167" y="6012"/>
                  </a:lnTo>
                  <a:lnTo>
                    <a:pt x="4793" y="6149"/>
                  </a:lnTo>
                  <a:lnTo>
                    <a:pt x="4420" y="6287"/>
                  </a:lnTo>
                  <a:lnTo>
                    <a:pt x="4047" y="6405"/>
                  </a:lnTo>
                  <a:lnTo>
                    <a:pt x="3654" y="6503"/>
                  </a:lnTo>
                  <a:lnTo>
                    <a:pt x="3261" y="6601"/>
                  </a:lnTo>
                  <a:lnTo>
                    <a:pt x="2868" y="6680"/>
                  </a:lnTo>
                  <a:lnTo>
                    <a:pt x="2476" y="6738"/>
                  </a:lnTo>
                  <a:lnTo>
                    <a:pt x="2083" y="6797"/>
                  </a:lnTo>
                  <a:lnTo>
                    <a:pt x="1690" y="6837"/>
                  </a:lnTo>
                  <a:lnTo>
                    <a:pt x="1277" y="6856"/>
                  </a:lnTo>
                  <a:lnTo>
                    <a:pt x="884" y="6856"/>
                  </a:lnTo>
                  <a:lnTo>
                    <a:pt x="884" y="6856"/>
                  </a:lnTo>
                  <a:lnTo>
                    <a:pt x="452" y="6856"/>
                  </a:lnTo>
                  <a:lnTo>
                    <a:pt x="1" y="6817"/>
                  </a:lnTo>
                  <a:lnTo>
                    <a:pt x="1" y="6817"/>
                  </a:lnTo>
                  <a:lnTo>
                    <a:pt x="452" y="6856"/>
                  </a:lnTo>
                  <a:lnTo>
                    <a:pt x="884" y="6856"/>
                  </a:lnTo>
                  <a:lnTo>
                    <a:pt x="884" y="6856"/>
                  </a:lnTo>
                  <a:lnTo>
                    <a:pt x="1277" y="6856"/>
                  </a:lnTo>
                  <a:lnTo>
                    <a:pt x="1690" y="6837"/>
                  </a:lnTo>
                  <a:lnTo>
                    <a:pt x="2083" y="6797"/>
                  </a:lnTo>
                  <a:lnTo>
                    <a:pt x="2476" y="6738"/>
                  </a:lnTo>
                  <a:lnTo>
                    <a:pt x="2868" y="6680"/>
                  </a:lnTo>
                  <a:lnTo>
                    <a:pt x="3261" y="6601"/>
                  </a:lnTo>
                  <a:lnTo>
                    <a:pt x="3654" y="6503"/>
                  </a:lnTo>
                  <a:lnTo>
                    <a:pt x="4047" y="6405"/>
                  </a:lnTo>
                  <a:lnTo>
                    <a:pt x="4420" y="6287"/>
                  </a:lnTo>
                  <a:lnTo>
                    <a:pt x="4793" y="6149"/>
                  </a:lnTo>
                  <a:lnTo>
                    <a:pt x="5167" y="6012"/>
                  </a:lnTo>
                  <a:lnTo>
                    <a:pt x="5540" y="5835"/>
                  </a:lnTo>
                  <a:lnTo>
                    <a:pt x="5893" y="5678"/>
                  </a:lnTo>
                  <a:lnTo>
                    <a:pt x="6247" y="5481"/>
                  </a:lnTo>
                  <a:lnTo>
                    <a:pt x="6601" y="5285"/>
                  </a:lnTo>
                  <a:lnTo>
                    <a:pt x="6934" y="5088"/>
                  </a:lnTo>
                  <a:lnTo>
                    <a:pt x="7268" y="4853"/>
                  </a:lnTo>
                  <a:lnTo>
                    <a:pt x="7583" y="4617"/>
                  </a:lnTo>
                  <a:lnTo>
                    <a:pt x="7917" y="4381"/>
                  </a:lnTo>
                  <a:lnTo>
                    <a:pt x="8211" y="4126"/>
                  </a:lnTo>
                  <a:lnTo>
                    <a:pt x="8526" y="3851"/>
                  </a:lnTo>
                  <a:lnTo>
                    <a:pt x="8801" y="3576"/>
                  </a:lnTo>
                  <a:lnTo>
                    <a:pt x="9095" y="3281"/>
                  </a:lnTo>
                  <a:lnTo>
                    <a:pt x="9351" y="2967"/>
                  </a:lnTo>
                  <a:lnTo>
                    <a:pt x="9626" y="2653"/>
                  </a:lnTo>
                  <a:lnTo>
                    <a:pt x="9881" y="2338"/>
                  </a:lnTo>
                  <a:lnTo>
                    <a:pt x="10117" y="2005"/>
                  </a:lnTo>
                  <a:lnTo>
                    <a:pt x="10333" y="1651"/>
                  </a:lnTo>
                  <a:lnTo>
                    <a:pt x="10549" y="1297"/>
                  </a:lnTo>
                  <a:lnTo>
                    <a:pt x="10765" y="924"/>
                  </a:lnTo>
                  <a:lnTo>
                    <a:pt x="10942" y="551"/>
                  </a:lnTo>
                  <a:lnTo>
                    <a:pt x="11138" y="158"/>
                  </a:lnTo>
                  <a:lnTo>
                    <a:pt x="11138" y="158"/>
                  </a:lnTo>
                  <a:lnTo>
                    <a:pt x="1119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7062788" y="3798100"/>
              <a:ext cx="552000" cy="428250"/>
            </a:xfrm>
            <a:custGeom>
              <a:avLst/>
              <a:gdLst/>
              <a:ahLst/>
              <a:cxnLst/>
              <a:rect l="l" t="t" r="r" b="b"/>
              <a:pathLst>
                <a:path w="22080" h="17130" fill="none" extrusionOk="0">
                  <a:moveTo>
                    <a:pt x="1710" y="1"/>
                  </a:moveTo>
                  <a:lnTo>
                    <a:pt x="1710" y="1"/>
                  </a:lnTo>
                  <a:lnTo>
                    <a:pt x="1494" y="354"/>
                  </a:lnTo>
                  <a:lnTo>
                    <a:pt x="1297" y="728"/>
                  </a:lnTo>
                  <a:lnTo>
                    <a:pt x="1120" y="1081"/>
                  </a:lnTo>
                  <a:lnTo>
                    <a:pt x="944" y="1474"/>
                  </a:lnTo>
                  <a:lnTo>
                    <a:pt x="944" y="1474"/>
                  </a:lnTo>
                  <a:lnTo>
                    <a:pt x="944" y="1474"/>
                  </a:lnTo>
                  <a:lnTo>
                    <a:pt x="708" y="2024"/>
                  </a:lnTo>
                  <a:lnTo>
                    <a:pt x="708" y="2024"/>
                  </a:lnTo>
                  <a:lnTo>
                    <a:pt x="551" y="2515"/>
                  </a:lnTo>
                  <a:lnTo>
                    <a:pt x="394" y="2986"/>
                  </a:lnTo>
                  <a:lnTo>
                    <a:pt x="276" y="3478"/>
                  </a:lnTo>
                  <a:lnTo>
                    <a:pt x="178" y="3969"/>
                  </a:lnTo>
                  <a:lnTo>
                    <a:pt x="99" y="4460"/>
                  </a:lnTo>
                  <a:lnTo>
                    <a:pt x="40" y="4970"/>
                  </a:lnTo>
                  <a:lnTo>
                    <a:pt x="1" y="5461"/>
                  </a:lnTo>
                  <a:lnTo>
                    <a:pt x="1" y="5953"/>
                  </a:lnTo>
                  <a:lnTo>
                    <a:pt x="1" y="5953"/>
                  </a:lnTo>
                  <a:lnTo>
                    <a:pt x="20" y="6542"/>
                  </a:lnTo>
                  <a:lnTo>
                    <a:pt x="60" y="7131"/>
                  </a:lnTo>
                  <a:lnTo>
                    <a:pt x="138" y="7720"/>
                  </a:lnTo>
                  <a:lnTo>
                    <a:pt x="256" y="8310"/>
                  </a:lnTo>
                  <a:lnTo>
                    <a:pt x="394" y="8879"/>
                  </a:lnTo>
                  <a:lnTo>
                    <a:pt x="570" y="9449"/>
                  </a:lnTo>
                  <a:lnTo>
                    <a:pt x="767" y="9999"/>
                  </a:lnTo>
                  <a:lnTo>
                    <a:pt x="1003" y="10549"/>
                  </a:lnTo>
                  <a:lnTo>
                    <a:pt x="1258" y="11079"/>
                  </a:lnTo>
                  <a:lnTo>
                    <a:pt x="1533" y="11610"/>
                  </a:lnTo>
                  <a:lnTo>
                    <a:pt x="1847" y="12101"/>
                  </a:lnTo>
                  <a:lnTo>
                    <a:pt x="2181" y="12592"/>
                  </a:lnTo>
                  <a:lnTo>
                    <a:pt x="2554" y="13063"/>
                  </a:lnTo>
                  <a:lnTo>
                    <a:pt x="2947" y="13515"/>
                  </a:lnTo>
                  <a:lnTo>
                    <a:pt x="3360" y="13947"/>
                  </a:lnTo>
                  <a:lnTo>
                    <a:pt x="3811" y="14360"/>
                  </a:lnTo>
                  <a:lnTo>
                    <a:pt x="3811" y="14360"/>
                  </a:lnTo>
                  <a:lnTo>
                    <a:pt x="4126" y="14635"/>
                  </a:lnTo>
                  <a:lnTo>
                    <a:pt x="4460" y="14890"/>
                  </a:lnTo>
                  <a:lnTo>
                    <a:pt x="4813" y="15145"/>
                  </a:lnTo>
                  <a:lnTo>
                    <a:pt x="5167" y="15381"/>
                  </a:lnTo>
                  <a:lnTo>
                    <a:pt x="5540" y="15597"/>
                  </a:lnTo>
                  <a:lnTo>
                    <a:pt x="5913" y="15813"/>
                  </a:lnTo>
                  <a:lnTo>
                    <a:pt x="6306" y="16010"/>
                  </a:lnTo>
                  <a:lnTo>
                    <a:pt x="6699" y="16186"/>
                  </a:lnTo>
                  <a:lnTo>
                    <a:pt x="6699" y="16186"/>
                  </a:lnTo>
                  <a:lnTo>
                    <a:pt x="6699" y="16186"/>
                  </a:lnTo>
                  <a:lnTo>
                    <a:pt x="6719" y="16206"/>
                  </a:lnTo>
                  <a:lnTo>
                    <a:pt x="6719" y="16206"/>
                  </a:lnTo>
                  <a:lnTo>
                    <a:pt x="6915" y="16285"/>
                  </a:lnTo>
                  <a:lnTo>
                    <a:pt x="6915" y="16285"/>
                  </a:lnTo>
                  <a:lnTo>
                    <a:pt x="6935" y="16285"/>
                  </a:lnTo>
                  <a:lnTo>
                    <a:pt x="6935" y="16285"/>
                  </a:lnTo>
                  <a:lnTo>
                    <a:pt x="6935" y="16285"/>
                  </a:lnTo>
                  <a:lnTo>
                    <a:pt x="6935" y="16285"/>
                  </a:lnTo>
                  <a:lnTo>
                    <a:pt x="7347" y="16461"/>
                  </a:lnTo>
                  <a:lnTo>
                    <a:pt x="7779" y="16599"/>
                  </a:lnTo>
                  <a:lnTo>
                    <a:pt x="8192" y="16717"/>
                  </a:lnTo>
                  <a:lnTo>
                    <a:pt x="8604" y="16835"/>
                  </a:lnTo>
                  <a:lnTo>
                    <a:pt x="9036" y="16913"/>
                  </a:lnTo>
                  <a:lnTo>
                    <a:pt x="9449" y="16992"/>
                  </a:lnTo>
                  <a:lnTo>
                    <a:pt x="9881" y="17051"/>
                  </a:lnTo>
                  <a:lnTo>
                    <a:pt x="10294" y="17090"/>
                  </a:lnTo>
                  <a:lnTo>
                    <a:pt x="10294" y="17090"/>
                  </a:lnTo>
                  <a:lnTo>
                    <a:pt x="10745" y="17129"/>
                  </a:lnTo>
                  <a:lnTo>
                    <a:pt x="11177" y="17129"/>
                  </a:lnTo>
                  <a:lnTo>
                    <a:pt x="11177" y="17129"/>
                  </a:lnTo>
                  <a:lnTo>
                    <a:pt x="11570" y="17129"/>
                  </a:lnTo>
                  <a:lnTo>
                    <a:pt x="11983" y="17110"/>
                  </a:lnTo>
                  <a:lnTo>
                    <a:pt x="12376" y="17070"/>
                  </a:lnTo>
                  <a:lnTo>
                    <a:pt x="12769" y="17011"/>
                  </a:lnTo>
                  <a:lnTo>
                    <a:pt x="13161" y="16953"/>
                  </a:lnTo>
                  <a:lnTo>
                    <a:pt x="13554" y="16874"/>
                  </a:lnTo>
                  <a:lnTo>
                    <a:pt x="13947" y="16776"/>
                  </a:lnTo>
                  <a:lnTo>
                    <a:pt x="14340" y="16678"/>
                  </a:lnTo>
                  <a:lnTo>
                    <a:pt x="14713" y="16560"/>
                  </a:lnTo>
                  <a:lnTo>
                    <a:pt x="15086" y="16422"/>
                  </a:lnTo>
                  <a:lnTo>
                    <a:pt x="15460" y="16285"/>
                  </a:lnTo>
                  <a:lnTo>
                    <a:pt x="15833" y="16108"/>
                  </a:lnTo>
                  <a:lnTo>
                    <a:pt x="16186" y="15951"/>
                  </a:lnTo>
                  <a:lnTo>
                    <a:pt x="16540" y="15754"/>
                  </a:lnTo>
                  <a:lnTo>
                    <a:pt x="16894" y="15558"/>
                  </a:lnTo>
                  <a:lnTo>
                    <a:pt x="17227" y="15361"/>
                  </a:lnTo>
                  <a:lnTo>
                    <a:pt x="17561" y="15126"/>
                  </a:lnTo>
                  <a:lnTo>
                    <a:pt x="17876" y="14890"/>
                  </a:lnTo>
                  <a:lnTo>
                    <a:pt x="18210" y="14654"/>
                  </a:lnTo>
                  <a:lnTo>
                    <a:pt x="18504" y="14399"/>
                  </a:lnTo>
                  <a:lnTo>
                    <a:pt x="18819" y="14124"/>
                  </a:lnTo>
                  <a:lnTo>
                    <a:pt x="19094" y="13849"/>
                  </a:lnTo>
                  <a:lnTo>
                    <a:pt x="19388" y="13554"/>
                  </a:lnTo>
                  <a:lnTo>
                    <a:pt x="19644" y="13240"/>
                  </a:lnTo>
                  <a:lnTo>
                    <a:pt x="19919" y="12926"/>
                  </a:lnTo>
                  <a:lnTo>
                    <a:pt x="20174" y="12611"/>
                  </a:lnTo>
                  <a:lnTo>
                    <a:pt x="20410" y="12278"/>
                  </a:lnTo>
                  <a:lnTo>
                    <a:pt x="20626" y="11924"/>
                  </a:lnTo>
                  <a:lnTo>
                    <a:pt x="20842" y="11570"/>
                  </a:lnTo>
                  <a:lnTo>
                    <a:pt x="21058" y="11197"/>
                  </a:lnTo>
                  <a:lnTo>
                    <a:pt x="21235" y="10824"/>
                  </a:lnTo>
                  <a:lnTo>
                    <a:pt x="21431" y="10431"/>
                  </a:lnTo>
                  <a:lnTo>
                    <a:pt x="21431" y="10431"/>
                  </a:lnTo>
                  <a:lnTo>
                    <a:pt x="21490" y="10274"/>
                  </a:lnTo>
                  <a:lnTo>
                    <a:pt x="21490" y="10274"/>
                  </a:lnTo>
                  <a:lnTo>
                    <a:pt x="21667" y="9803"/>
                  </a:lnTo>
                  <a:lnTo>
                    <a:pt x="21824" y="9351"/>
                  </a:lnTo>
                  <a:lnTo>
                    <a:pt x="21961" y="8879"/>
                  </a:lnTo>
                  <a:lnTo>
                    <a:pt x="22079" y="8408"/>
                  </a:lnTo>
                  <a:lnTo>
                    <a:pt x="22079" y="8408"/>
                  </a:lnTo>
                  <a:lnTo>
                    <a:pt x="21883" y="8703"/>
                  </a:lnTo>
                  <a:lnTo>
                    <a:pt x="21686" y="9017"/>
                  </a:lnTo>
                  <a:lnTo>
                    <a:pt x="21235" y="9586"/>
                  </a:lnTo>
                  <a:lnTo>
                    <a:pt x="20763" y="10117"/>
                  </a:lnTo>
                  <a:lnTo>
                    <a:pt x="20272" y="10628"/>
                  </a:lnTo>
                  <a:lnTo>
                    <a:pt x="19722" y="11079"/>
                  </a:lnTo>
                  <a:lnTo>
                    <a:pt x="19172" y="11511"/>
                  </a:lnTo>
                  <a:lnTo>
                    <a:pt x="18583" y="11904"/>
                  </a:lnTo>
                  <a:lnTo>
                    <a:pt x="17994" y="12258"/>
                  </a:lnTo>
                  <a:lnTo>
                    <a:pt x="17365" y="12572"/>
                  </a:lnTo>
                  <a:lnTo>
                    <a:pt x="16717" y="12847"/>
                  </a:lnTo>
                  <a:lnTo>
                    <a:pt x="16069" y="13083"/>
                  </a:lnTo>
                  <a:lnTo>
                    <a:pt x="15401" y="13279"/>
                  </a:lnTo>
                  <a:lnTo>
                    <a:pt x="14713" y="13436"/>
                  </a:lnTo>
                  <a:lnTo>
                    <a:pt x="14026" y="13554"/>
                  </a:lnTo>
                  <a:lnTo>
                    <a:pt x="13319" y="13613"/>
                  </a:lnTo>
                  <a:lnTo>
                    <a:pt x="12611" y="13633"/>
                  </a:lnTo>
                  <a:lnTo>
                    <a:pt x="12611" y="13633"/>
                  </a:lnTo>
                  <a:lnTo>
                    <a:pt x="12042" y="13633"/>
                  </a:lnTo>
                  <a:lnTo>
                    <a:pt x="11492" y="13574"/>
                  </a:lnTo>
                  <a:lnTo>
                    <a:pt x="10922" y="13515"/>
                  </a:lnTo>
                  <a:lnTo>
                    <a:pt x="10372" y="13417"/>
                  </a:lnTo>
                  <a:lnTo>
                    <a:pt x="9802" y="13279"/>
                  </a:lnTo>
                  <a:lnTo>
                    <a:pt x="9252" y="13122"/>
                  </a:lnTo>
                  <a:lnTo>
                    <a:pt x="8683" y="12926"/>
                  </a:lnTo>
                  <a:lnTo>
                    <a:pt x="8133" y="12710"/>
                  </a:lnTo>
                  <a:lnTo>
                    <a:pt x="8133" y="12710"/>
                  </a:lnTo>
                  <a:lnTo>
                    <a:pt x="7681" y="12494"/>
                  </a:lnTo>
                  <a:lnTo>
                    <a:pt x="7229" y="12258"/>
                  </a:lnTo>
                  <a:lnTo>
                    <a:pt x="6797" y="12003"/>
                  </a:lnTo>
                  <a:lnTo>
                    <a:pt x="6385" y="11747"/>
                  </a:lnTo>
                  <a:lnTo>
                    <a:pt x="5972" y="11453"/>
                  </a:lnTo>
                  <a:lnTo>
                    <a:pt x="5599" y="11158"/>
                  </a:lnTo>
                  <a:lnTo>
                    <a:pt x="5226" y="10844"/>
                  </a:lnTo>
                  <a:lnTo>
                    <a:pt x="4872" y="10510"/>
                  </a:lnTo>
                  <a:lnTo>
                    <a:pt x="4519" y="10176"/>
                  </a:lnTo>
                  <a:lnTo>
                    <a:pt x="4204" y="9822"/>
                  </a:lnTo>
                  <a:lnTo>
                    <a:pt x="3890" y="9449"/>
                  </a:lnTo>
                  <a:lnTo>
                    <a:pt x="3615" y="9076"/>
                  </a:lnTo>
                  <a:lnTo>
                    <a:pt x="3340" y="8683"/>
                  </a:lnTo>
                  <a:lnTo>
                    <a:pt x="3085" y="8290"/>
                  </a:lnTo>
                  <a:lnTo>
                    <a:pt x="2849" y="7878"/>
                  </a:lnTo>
                  <a:lnTo>
                    <a:pt x="2613" y="7465"/>
                  </a:lnTo>
                  <a:lnTo>
                    <a:pt x="2417" y="7033"/>
                  </a:lnTo>
                  <a:lnTo>
                    <a:pt x="2240" y="6601"/>
                  </a:lnTo>
                  <a:lnTo>
                    <a:pt x="2063" y="6149"/>
                  </a:lnTo>
                  <a:lnTo>
                    <a:pt x="1926" y="5697"/>
                  </a:lnTo>
                  <a:lnTo>
                    <a:pt x="1788" y="5245"/>
                  </a:lnTo>
                  <a:lnTo>
                    <a:pt x="1690" y="4774"/>
                  </a:lnTo>
                  <a:lnTo>
                    <a:pt x="1592" y="4322"/>
                  </a:lnTo>
                  <a:lnTo>
                    <a:pt x="1533" y="3851"/>
                  </a:lnTo>
                  <a:lnTo>
                    <a:pt x="1474" y="3360"/>
                  </a:lnTo>
                  <a:lnTo>
                    <a:pt x="1454" y="2888"/>
                  </a:lnTo>
                  <a:lnTo>
                    <a:pt x="1435" y="2417"/>
                  </a:lnTo>
                  <a:lnTo>
                    <a:pt x="1454" y="1926"/>
                  </a:lnTo>
                  <a:lnTo>
                    <a:pt x="1494" y="1454"/>
                  </a:lnTo>
                  <a:lnTo>
                    <a:pt x="1533" y="963"/>
                  </a:lnTo>
                  <a:lnTo>
                    <a:pt x="1611" y="492"/>
                  </a:lnTo>
                  <a:lnTo>
                    <a:pt x="17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7113363" y="3712175"/>
              <a:ext cx="458700" cy="458675"/>
            </a:xfrm>
            <a:custGeom>
              <a:avLst/>
              <a:gdLst/>
              <a:ahLst/>
              <a:cxnLst/>
              <a:rect l="l" t="t" r="r" b="b"/>
              <a:pathLst>
                <a:path w="18348" h="18347" extrusionOk="0">
                  <a:moveTo>
                    <a:pt x="9037" y="0"/>
                  </a:moveTo>
                  <a:lnTo>
                    <a:pt x="8624" y="20"/>
                  </a:lnTo>
                  <a:lnTo>
                    <a:pt x="8212" y="59"/>
                  </a:lnTo>
                  <a:lnTo>
                    <a:pt x="7799" y="98"/>
                  </a:lnTo>
                  <a:lnTo>
                    <a:pt x="7406" y="177"/>
                  </a:lnTo>
                  <a:lnTo>
                    <a:pt x="6994" y="256"/>
                  </a:lnTo>
                  <a:lnTo>
                    <a:pt x="6601" y="373"/>
                  </a:lnTo>
                  <a:lnTo>
                    <a:pt x="6208" y="491"/>
                  </a:lnTo>
                  <a:lnTo>
                    <a:pt x="5835" y="629"/>
                  </a:lnTo>
                  <a:lnTo>
                    <a:pt x="5442" y="786"/>
                  </a:lnTo>
                  <a:lnTo>
                    <a:pt x="5088" y="963"/>
                  </a:lnTo>
                  <a:lnTo>
                    <a:pt x="4715" y="1159"/>
                  </a:lnTo>
                  <a:lnTo>
                    <a:pt x="4362" y="1375"/>
                  </a:lnTo>
                  <a:lnTo>
                    <a:pt x="4008" y="1591"/>
                  </a:lnTo>
                  <a:lnTo>
                    <a:pt x="3674" y="1827"/>
                  </a:lnTo>
                  <a:lnTo>
                    <a:pt x="3360" y="2082"/>
                  </a:lnTo>
                  <a:lnTo>
                    <a:pt x="3046" y="2357"/>
                  </a:lnTo>
                  <a:lnTo>
                    <a:pt x="2731" y="2632"/>
                  </a:lnTo>
                  <a:lnTo>
                    <a:pt x="2456" y="2927"/>
                  </a:lnTo>
                  <a:lnTo>
                    <a:pt x="2162" y="3241"/>
                  </a:lnTo>
                  <a:lnTo>
                    <a:pt x="1906" y="3575"/>
                  </a:lnTo>
                  <a:lnTo>
                    <a:pt x="1651" y="3909"/>
                  </a:lnTo>
                  <a:lnTo>
                    <a:pt x="1415" y="4282"/>
                  </a:lnTo>
                  <a:lnTo>
                    <a:pt x="1199" y="4636"/>
                  </a:lnTo>
                  <a:lnTo>
                    <a:pt x="983" y="5029"/>
                  </a:lnTo>
                  <a:lnTo>
                    <a:pt x="3831" y="6266"/>
                  </a:lnTo>
                  <a:lnTo>
                    <a:pt x="3399" y="7229"/>
                  </a:lnTo>
                  <a:lnTo>
                    <a:pt x="571" y="5991"/>
                  </a:lnTo>
                  <a:lnTo>
                    <a:pt x="433" y="6404"/>
                  </a:lnTo>
                  <a:lnTo>
                    <a:pt x="315" y="6816"/>
                  </a:lnTo>
                  <a:lnTo>
                    <a:pt x="217" y="7229"/>
                  </a:lnTo>
                  <a:lnTo>
                    <a:pt x="119" y="7641"/>
                  </a:lnTo>
                  <a:lnTo>
                    <a:pt x="60" y="8054"/>
                  </a:lnTo>
                  <a:lnTo>
                    <a:pt x="21" y="8486"/>
                  </a:lnTo>
                  <a:lnTo>
                    <a:pt x="1" y="8898"/>
                  </a:lnTo>
                  <a:lnTo>
                    <a:pt x="1" y="9311"/>
                  </a:lnTo>
                  <a:lnTo>
                    <a:pt x="21" y="9723"/>
                  </a:lnTo>
                  <a:lnTo>
                    <a:pt x="40" y="10136"/>
                  </a:lnTo>
                  <a:lnTo>
                    <a:pt x="99" y="10548"/>
                  </a:lnTo>
                  <a:lnTo>
                    <a:pt x="178" y="10941"/>
                  </a:lnTo>
                  <a:lnTo>
                    <a:pt x="256" y="11354"/>
                  </a:lnTo>
                  <a:lnTo>
                    <a:pt x="374" y="11747"/>
                  </a:lnTo>
                  <a:lnTo>
                    <a:pt x="492" y="12140"/>
                  </a:lnTo>
                  <a:lnTo>
                    <a:pt x="630" y="12513"/>
                  </a:lnTo>
                  <a:lnTo>
                    <a:pt x="787" y="12906"/>
                  </a:lnTo>
                  <a:lnTo>
                    <a:pt x="963" y="13259"/>
                  </a:lnTo>
                  <a:lnTo>
                    <a:pt x="1160" y="13632"/>
                  </a:lnTo>
                  <a:lnTo>
                    <a:pt x="1356" y="13986"/>
                  </a:lnTo>
                  <a:lnTo>
                    <a:pt x="1592" y="14340"/>
                  </a:lnTo>
                  <a:lnTo>
                    <a:pt x="1828" y="14673"/>
                  </a:lnTo>
                  <a:lnTo>
                    <a:pt x="2083" y="14988"/>
                  </a:lnTo>
                  <a:lnTo>
                    <a:pt x="2338" y="15302"/>
                  </a:lnTo>
                  <a:lnTo>
                    <a:pt x="2633" y="15616"/>
                  </a:lnTo>
                  <a:lnTo>
                    <a:pt x="2928" y="15891"/>
                  </a:lnTo>
                  <a:lnTo>
                    <a:pt x="3242" y="16186"/>
                  </a:lnTo>
                  <a:lnTo>
                    <a:pt x="3576" y="16441"/>
                  </a:lnTo>
                  <a:lnTo>
                    <a:pt x="3910" y="16697"/>
                  </a:lnTo>
                  <a:lnTo>
                    <a:pt x="4263" y="16932"/>
                  </a:lnTo>
                  <a:lnTo>
                    <a:pt x="4637" y="17148"/>
                  </a:lnTo>
                  <a:lnTo>
                    <a:pt x="5029" y="17345"/>
                  </a:lnTo>
                  <a:lnTo>
                    <a:pt x="6267" y="14516"/>
                  </a:lnTo>
                  <a:lnTo>
                    <a:pt x="7229" y="14948"/>
                  </a:lnTo>
                  <a:lnTo>
                    <a:pt x="5992" y="17777"/>
                  </a:lnTo>
                  <a:lnTo>
                    <a:pt x="6404" y="17915"/>
                  </a:lnTo>
                  <a:lnTo>
                    <a:pt x="6817" y="18032"/>
                  </a:lnTo>
                  <a:lnTo>
                    <a:pt x="7229" y="18131"/>
                  </a:lnTo>
                  <a:lnTo>
                    <a:pt x="7642" y="18229"/>
                  </a:lnTo>
                  <a:lnTo>
                    <a:pt x="8054" y="18288"/>
                  </a:lnTo>
                  <a:lnTo>
                    <a:pt x="8467" y="18327"/>
                  </a:lnTo>
                  <a:lnTo>
                    <a:pt x="8899" y="18347"/>
                  </a:lnTo>
                  <a:lnTo>
                    <a:pt x="9312" y="18347"/>
                  </a:lnTo>
                  <a:lnTo>
                    <a:pt x="9724" y="18327"/>
                  </a:lnTo>
                  <a:lnTo>
                    <a:pt x="10137" y="18307"/>
                  </a:lnTo>
                  <a:lnTo>
                    <a:pt x="10529" y="18248"/>
                  </a:lnTo>
                  <a:lnTo>
                    <a:pt x="10942" y="18170"/>
                  </a:lnTo>
                  <a:lnTo>
                    <a:pt x="11335" y="18091"/>
                  </a:lnTo>
                  <a:lnTo>
                    <a:pt x="11747" y="17973"/>
                  </a:lnTo>
                  <a:lnTo>
                    <a:pt x="12140" y="17856"/>
                  </a:lnTo>
                  <a:lnTo>
                    <a:pt x="12513" y="17718"/>
                  </a:lnTo>
                  <a:lnTo>
                    <a:pt x="12887" y="17561"/>
                  </a:lnTo>
                  <a:lnTo>
                    <a:pt x="13260" y="17384"/>
                  </a:lnTo>
                  <a:lnTo>
                    <a:pt x="13633" y="17188"/>
                  </a:lnTo>
                  <a:lnTo>
                    <a:pt x="13987" y="16991"/>
                  </a:lnTo>
                  <a:lnTo>
                    <a:pt x="14321" y="16756"/>
                  </a:lnTo>
                  <a:lnTo>
                    <a:pt x="14654" y="16520"/>
                  </a:lnTo>
                  <a:lnTo>
                    <a:pt x="14988" y="16265"/>
                  </a:lnTo>
                  <a:lnTo>
                    <a:pt x="15303" y="16009"/>
                  </a:lnTo>
                  <a:lnTo>
                    <a:pt x="15597" y="15715"/>
                  </a:lnTo>
                  <a:lnTo>
                    <a:pt x="15892" y="15420"/>
                  </a:lnTo>
                  <a:lnTo>
                    <a:pt x="16167" y="15106"/>
                  </a:lnTo>
                  <a:lnTo>
                    <a:pt x="16442" y="14772"/>
                  </a:lnTo>
                  <a:lnTo>
                    <a:pt x="16697" y="14438"/>
                  </a:lnTo>
                  <a:lnTo>
                    <a:pt x="16933" y="14084"/>
                  </a:lnTo>
                  <a:lnTo>
                    <a:pt x="17149" y="13711"/>
                  </a:lnTo>
                  <a:lnTo>
                    <a:pt x="17346" y="13318"/>
                  </a:lnTo>
                  <a:lnTo>
                    <a:pt x="14517" y="12081"/>
                  </a:lnTo>
                  <a:lnTo>
                    <a:pt x="14949" y="11118"/>
                  </a:lnTo>
                  <a:lnTo>
                    <a:pt x="17778" y="12356"/>
                  </a:lnTo>
                  <a:lnTo>
                    <a:pt x="17915" y="11943"/>
                  </a:lnTo>
                  <a:lnTo>
                    <a:pt x="18033" y="11531"/>
                  </a:lnTo>
                  <a:lnTo>
                    <a:pt x="18131" y="11118"/>
                  </a:lnTo>
                  <a:lnTo>
                    <a:pt x="18210" y="10706"/>
                  </a:lnTo>
                  <a:lnTo>
                    <a:pt x="18269" y="10293"/>
                  </a:lnTo>
                  <a:lnTo>
                    <a:pt x="18328" y="9881"/>
                  </a:lnTo>
                  <a:lnTo>
                    <a:pt x="18347" y="9448"/>
                  </a:lnTo>
                  <a:lnTo>
                    <a:pt x="18347" y="9036"/>
                  </a:lnTo>
                  <a:lnTo>
                    <a:pt x="18328" y="8623"/>
                  </a:lnTo>
                  <a:lnTo>
                    <a:pt x="18288" y="8211"/>
                  </a:lnTo>
                  <a:lnTo>
                    <a:pt x="18249" y="7798"/>
                  </a:lnTo>
                  <a:lnTo>
                    <a:pt x="18171" y="7406"/>
                  </a:lnTo>
                  <a:lnTo>
                    <a:pt x="18072" y="6993"/>
                  </a:lnTo>
                  <a:lnTo>
                    <a:pt x="17974" y="6600"/>
                  </a:lnTo>
                  <a:lnTo>
                    <a:pt x="17856" y="6207"/>
                  </a:lnTo>
                  <a:lnTo>
                    <a:pt x="17719" y="5834"/>
                  </a:lnTo>
                  <a:lnTo>
                    <a:pt x="17562" y="5461"/>
                  </a:lnTo>
                  <a:lnTo>
                    <a:pt x="17385" y="5088"/>
                  </a:lnTo>
                  <a:lnTo>
                    <a:pt x="17188" y="4715"/>
                  </a:lnTo>
                  <a:lnTo>
                    <a:pt x="16972" y="4361"/>
                  </a:lnTo>
                  <a:lnTo>
                    <a:pt x="16756" y="4027"/>
                  </a:lnTo>
                  <a:lnTo>
                    <a:pt x="16521" y="3693"/>
                  </a:lnTo>
                  <a:lnTo>
                    <a:pt x="16265" y="3359"/>
                  </a:lnTo>
                  <a:lnTo>
                    <a:pt x="15990" y="3045"/>
                  </a:lnTo>
                  <a:lnTo>
                    <a:pt x="15715" y="2750"/>
                  </a:lnTo>
                  <a:lnTo>
                    <a:pt x="15421" y="2456"/>
                  </a:lnTo>
                  <a:lnTo>
                    <a:pt x="15106" y="2181"/>
                  </a:lnTo>
                  <a:lnTo>
                    <a:pt x="14772" y="1906"/>
                  </a:lnTo>
                  <a:lnTo>
                    <a:pt x="14438" y="1650"/>
                  </a:lnTo>
                  <a:lnTo>
                    <a:pt x="14065" y="1415"/>
                  </a:lnTo>
                  <a:lnTo>
                    <a:pt x="13712" y="1198"/>
                  </a:lnTo>
                  <a:lnTo>
                    <a:pt x="13319" y="1002"/>
                  </a:lnTo>
                  <a:lnTo>
                    <a:pt x="12081" y="3831"/>
                  </a:lnTo>
                  <a:lnTo>
                    <a:pt x="11119" y="3398"/>
                  </a:lnTo>
                  <a:lnTo>
                    <a:pt x="12356" y="570"/>
                  </a:lnTo>
                  <a:lnTo>
                    <a:pt x="11944" y="432"/>
                  </a:lnTo>
                  <a:lnTo>
                    <a:pt x="11531" y="315"/>
                  </a:lnTo>
                  <a:lnTo>
                    <a:pt x="11119" y="216"/>
                  </a:lnTo>
                  <a:lnTo>
                    <a:pt x="10706" y="138"/>
                  </a:lnTo>
                  <a:lnTo>
                    <a:pt x="10294" y="79"/>
                  </a:lnTo>
                  <a:lnTo>
                    <a:pt x="9862" y="20"/>
                  </a:lnTo>
                  <a:lnTo>
                    <a:pt x="94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7476263" y="3990125"/>
              <a:ext cx="81550" cy="55025"/>
            </a:xfrm>
            <a:custGeom>
              <a:avLst/>
              <a:gdLst/>
              <a:ahLst/>
              <a:cxnLst/>
              <a:rect l="l" t="t" r="r" b="b"/>
              <a:pathLst>
                <a:path w="3262" h="2201" extrusionOk="0">
                  <a:moveTo>
                    <a:pt x="433" y="0"/>
                  </a:moveTo>
                  <a:lnTo>
                    <a:pt x="1" y="963"/>
                  </a:lnTo>
                  <a:lnTo>
                    <a:pt x="2830" y="2200"/>
                  </a:lnTo>
                  <a:lnTo>
                    <a:pt x="3065" y="1729"/>
                  </a:lnTo>
                  <a:lnTo>
                    <a:pt x="3262" y="123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7127613" y="3837875"/>
              <a:ext cx="81550" cy="55025"/>
            </a:xfrm>
            <a:custGeom>
              <a:avLst/>
              <a:gdLst/>
              <a:ahLst/>
              <a:cxnLst/>
              <a:rect l="l" t="t" r="r" b="b"/>
              <a:pathLst>
                <a:path w="3262" h="2201" extrusionOk="0">
                  <a:moveTo>
                    <a:pt x="413" y="1"/>
                  </a:moveTo>
                  <a:lnTo>
                    <a:pt x="197" y="472"/>
                  </a:lnTo>
                  <a:lnTo>
                    <a:pt x="1" y="963"/>
                  </a:lnTo>
                  <a:lnTo>
                    <a:pt x="2829" y="2201"/>
                  </a:lnTo>
                  <a:lnTo>
                    <a:pt x="3261" y="1238"/>
                  </a:lnTo>
                  <a:lnTo>
                    <a:pt x="41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7239088" y="4075075"/>
              <a:ext cx="55025" cy="81525"/>
            </a:xfrm>
            <a:custGeom>
              <a:avLst/>
              <a:gdLst/>
              <a:ahLst/>
              <a:cxnLst/>
              <a:rect l="l" t="t" r="r" b="b"/>
              <a:pathLst>
                <a:path w="2201" h="3261" extrusionOk="0">
                  <a:moveTo>
                    <a:pt x="1238" y="0"/>
                  </a:moveTo>
                  <a:lnTo>
                    <a:pt x="0" y="2829"/>
                  </a:lnTo>
                  <a:lnTo>
                    <a:pt x="472" y="3065"/>
                  </a:lnTo>
                  <a:lnTo>
                    <a:pt x="963" y="3261"/>
                  </a:lnTo>
                  <a:lnTo>
                    <a:pt x="2200" y="432"/>
                  </a:lnTo>
                  <a:lnTo>
                    <a:pt x="123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7391313" y="3726400"/>
              <a:ext cx="55025" cy="81550"/>
            </a:xfrm>
            <a:custGeom>
              <a:avLst/>
              <a:gdLst/>
              <a:ahLst/>
              <a:cxnLst/>
              <a:rect l="l" t="t" r="r" b="b"/>
              <a:pathLst>
                <a:path w="2201" h="3262" extrusionOk="0">
                  <a:moveTo>
                    <a:pt x="1238" y="1"/>
                  </a:moveTo>
                  <a:lnTo>
                    <a:pt x="1" y="2829"/>
                  </a:lnTo>
                  <a:lnTo>
                    <a:pt x="963" y="3262"/>
                  </a:lnTo>
                  <a:lnTo>
                    <a:pt x="2201" y="433"/>
                  </a:lnTo>
                  <a:lnTo>
                    <a:pt x="1729" y="197"/>
                  </a:lnTo>
                  <a:lnTo>
                    <a:pt x="12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"/>
            <p:cNvSpPr/>
            <p:nvPr/>
          </p:nvSpPr>
          <p:spPr>
            <a:xfrm>
              <a:off x="7186538" y="3907125"/>
              <a:ext cx="182225" cy="104625"/>
            </a:xfrm>
            <a:custGeom>
              <a:avLst/>
              <a:gdLst/>
              <a:ahLst/>
              <a:cxnLst/>
              <a:rect l="l" t="t" r="r" b="b"/>
              <a:pathLst>
                <a:path w="7289" h="4185" extrusionOk="0">
                  <a:moveTo>
                    <a:pt x="6031" y="0"/>
                  </a:moveTo>
                  <a:lnTo>
                    <a:pt x="1" y="4184"/>
                  </a:lnTo>
                  <a:lnTo>
                    <a:pt x="7288" y="3340"/>
                  </a:lnTo>
                  <a:lnTo>
                    <a:pt x="603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7336813" y="3886500"/>
              <a:ext cx="181725" cy="104625"/>
            </a:xfrm>
            <a:custGeom>
              <a:avLst/>
              <a:gdLst/>
              <a:ahLst/>
              <a:cxnLst/>
              <a:rect l="l" t="t" r="r" b="b"/>
              <a:pathLst>
                <a:path w="7269" h="4185" extrusionOk="0">
                  <a:moveTo>
                    <a:pt x="7268" y="0"/>
                  </a:moveTo>
                  <a:lnTo>
                    <a:pt x="0" y="845"/>
                  </a:lnTo>
                  <a:lnTo>
                    <a:pt x="1238" y="4184"/>
                  </a:lnTo>
                  <a:lnTo>
                    <a:pt x="726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7312738" y="3915475"/>
              <a:ext cx="69775" cy="70250"/>
            </a:xfrm>
            <a:custGeom>
              <a:avLst/>
              <a:gdLst/>
              <a:ahLst/>
              <a:cxnLst/>
              <a:rect l="l" t="t" r="r" b="b"/>
              <a:pathLst>
                <a:path w="2791" h="2810" extrusionOk="0">
                  <a:moveTo>
                    <a:pt x="1278" y="0"/>
                  </a:moveTo>
                  <a:lnTo>
                    <a:pt x="1140" y="20"/>
                  </a:lnTo>
                  <a:lnTo>
                    <a:pt x="1022" y="59"/>
                  </a:lnTo>
                  <a:lnTo>
                    <a:pt x="885" y="99"/>
                  </a:lnTo>
                  <a:lnTo>
                    <a:pt x="767" y="158"/>
                  </a:lnTo>
                  <a:lnTo>
                    <a:pt x="649" y="216"/>
                  </a:lnTo>
                  <a:lnTo>
                    <a:pt x="531" y="295"/>
                  </a:lnTo>
                  <a:lnTo>
                    <a:pt x="433" y="393"/>
                  </a:lnTo>
                  <a:lnTo>
                    <a:pt x="335" y="491"/>
                  </a:lnTo>
                  <a:lnTo>
                    <a:pt x="256" y="590"/>
                  </a:lnTo>
                  <a:lnTo>
                    <a:pt x="178" y="708"/>
                  </a:lnTo>
                  <a:lnTo>
                    <a:pt x="119" y="845"/>
                  </a:lnTo>
                  <a:lnTo>
                    <a:pt x="60" y="983"/>
                  </a:lnTo>
                  <a:lnTo>
                    <a:pt x="21" y="1120"/>
                  </a:lnTo>
                  <a:lnTo>
                    <a:pt x="1" y="1238"/>
                  </a:lnTo>
                  <a:lnTo>
                    <a:pt x="1" y="1375"/>
                  </a:lnTo>
                  <a:lnTo>
                    <a:pt x="1" y="1513"/>
                  </a:lnTo>
                  <a:lnTo>
                    <a:pt x="21" y="1650"/>
                  </a:lnTo>
                  <a:lnTo>
                    <a:pt x="40" y="1788"/>
                  </a:lnTo>
                  <a:lnTo>
                    <a:pt x="99" y="1906"/>
                  </a:lnTo>
                  <a:lnTo>
                    <a:pt x="138" y="2043"/>
                  </a:lnTo>
                  <a:lnTo>
                    <a:pt x="217" y="2161"/>
                  </a:lnTo>
                  <a:lnTo>
                    <a:pt x="296" y="2259"/>
                  </a:lnTo>
                  <a:lnTo>
                    <a:pt x="374" y="2358"/>
                  </a:lnTo>
                  <a:lnTo>
                    <a:pt x="472" y="2456"/>
                  </a:lnTo>
                  <a:lnTo>
                    <a:pt x="590" y="2554"/>
                  </a:lnTo>
                  <a:lnTo>
                    <a:pt x="708" y="2613"/>
                  </a:lnTo>
                  <a:lnTo>
                    <a:pt x="826" y="2691"/>
                  </a:lnTo>
                  <a:lnTo>
                    <a:pt x="963" y="2731"/>
                  </a:lnTo>
                  <a:lnTo>
                    <a:pt x="1101" y="2770"/>
                  </a:lnTo>
                  <a:lnTo>
                    <a:pt x="1238" y="2790"/>
                  </a:lnTo>
                  <a:lnTo>
                    <a:pt x="1376" y="2809"/>
                  </a:lnTo>
                  <a:lnTo>
                    <a:pt x="1513" y="2790"/>
                  </a:lnTo>
                  <a:lnTo>
                    <a:pt x="1651" y="2790"/>
                  </a:lnTo>
                  <a:lnTo>
                    <a:pt x="1788" y="2750"/>
                  </a:lnTo>
                  <a:lnTo>
                    <a:pt x="1906" y="2711"/>
                  </a:lnTo>
                  <a:lnTo>
                    <a:pt x="2024" y="2652"/>
                  </a:lnTo>
                  <a:lnTo>
                    <a:pt x="2142" y="2593"/>
                  </a:lnTo>
                  <a:lnTo>
                    <a:pt x="2260" y="2515"/>
                  </a:lnTo>
                  <a:lnTo>
                    <a:pt x="2358" y="2416"/>
                  </a:lnTo>
                  <a:lnTo>
                    <a:pt x="2456" y="2318"/>
                  </a:lnTo>
                  <a:lnTo>
                    <a:pt x="2535" y="2220"/>
                  </a:lnTo>
                  <a:lnTo>
                    <a:pt x="2613" y="2083"/>
                  </a:lnTo>
                  <a:lnTo>
                    <a:pt x="2672" y="1965"/>
                  </a:lnTo>
                  <a:lnTo>
                    <a:pt x="2731" y="1827"/>
                  </a:lnTo>
                  <a:lnTo>
                    <a:pt x="2771" y="1690"/>
                  </a:lnTo>
                  <a:lnTo>
                    <a:pt x="2790" y="1552"/>
                  </a:lnTo>
                  <a:lnTo>
                    <a:pt x="2790" y="1415"/>
                  </a:lnTo>
                  <a:lnTo>
                    <a:pt x="2790" y="1277"/>
                  </a:lnTo>
                  <a:lnTo>
                    <a:pt x="2771" y="1140"/>
                  </a:lnTo>
                  <a:lnTo>
                    <a:pt x="2751" y="1022"/>
                  </a:lnTo>
                  <a:lnTo>
                    <a:pt x="2712" y="884"/>
                  </a:lnTo>
                  <a:lnTo>
                    <a:pt x="2653" y="766"/>
                  </a:lnTo>
                  <a:lnTo>
                    <a:pt x="2574" y="649"/>
                  </a:lnTo>
                  <a:lnTo>
                    <a:pt x="2496" y="531"/>
                  </a:lnTo>
                  <a:lnTo>
                    <a:pt x="2417" y="433"/>
                  </a:lnTo>
                  <a:lnTo>
                    <a:pt x="2319" y="334"/>
                  </a:lnTo>
                  <a:lnTo>
                    <a:pt x="2201" y="256"/>
                  </a:lnTo>
                  <a:lnTo>
                    <a:pt x="2083" y="177"/>
                  </a:lnTo>
                  <a:lnTo>
                    <a:pt x="1965" y="118"/>
                  </a:lnTo>
                  <a:lnTo>
                    <a:pt x="1828" y="59"/>
                  </a:lnTo>
                  <a:lnTo>
                    <a:pt x="1690" y="40"/>
                  </a:lnTo>
                  <a:lnTo>
                    <a:pt x="15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5" name="Google Shape;325;p5"/>
          <p:cNvPicPr preferRelativeResize="0"/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5"/>
          <p:cNvSpPr/>
          <p:nvPr/>
        </p:nvSpPr>
        <p:spPr>
          <a:xfrm>
            <a:off x="19275" y="4548625"/>
            <a:ext cx="3771900" cy="600075"/>
          </a:xfrm>
          <a:custGeom>
            <a:avLst/>
            <a:gdLst/>
            <a:ahLst/>
            <a:cxnLst/>
            <a:rect l="l" t="t" r="r" b="b"/>
            <a:pathLst>
              <a:path w="150876" h="24003" extrusionOk="0">
                <a:moveTo>
                  <a:pt x="0" y="24003"/>
                </a:moveTo>
                <a:cubicBezTo>
                  <a:pt x="10852" y="9534"/>
                  <a:pt x="35709" y="14746"/>
                  <a:pt x="53721" y="16383"/>
                </a:cubicBezTo>
                <a:cubicBezTo>
                  <a:pt x="60931" y="17038"/>
                  <a:pt x="68716" y="19453"/>
                  <a:pt x="75438" y="16764"/>
                </a:cubicBezTo>
                <a:cubicBezTo>
                  <a:pt x="79540" y="15123"/>
                  <a:pt x="83615" y="13013"/>
                  <a:pt x="88011" y="12573"/>
                </a:cubicBezTo>
                <a:cubicBezTo>
                  <a:pt x="94249" y="11949"/>
                  <a:pt x="100483" y="13906"/>
                  <a:pt x="106680" y="14859"/>
                </a:cubicBezTo>
                <a:cubicBezTo>
                  <a:pt x="122042" y="17222"/>
                  <a:pt x="150876" y="15542"/>
                  <a:pt x="150876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327" name="Google Shape;327;p5"/>
          <p:cNvSpPr/>
          <p:nvPr/>
        </p:nvSpPr>
        <p:spPr>
          <a:xfrm>
            <a:off x="376200" y="757175"/>
            <a:ext cx="8391600" cy="4105800"/>
          </a:xfrm>
          <a:prstGeom prst="roundRect">
            <a:avLst>
              <a:gd name="adj" fmla="val 6508"/>
            </a:avLst>
          </a:prstGeom>
          <a:solidFill>
            <a:schemeClr val="lt1"/>
          </a:solidFill>
          <a:ln>
            <a:noFill/>
          </a:ln>
          <a:effectLst>
            <a:outerShdw dist="142875" dir="360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5"/>
          <p:cNvSpPr txBox="1">
            <a:spLocks noGrp="1"/>
          </p:cNvSpPr>
          <p:nvPr>
            <p:ph type="title"/>
          </p:nvPr>
        </p:nvSpPr>
        <p:spPr>
          <a:xfrm>
            <a:off x="1288839" y="2766185"/>
            <a:ext cx="27798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2700" b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329" name="Google Shape;329;p5"/>
          <p:cNvSpPr txBox="1">
            <a:spLocks noGrp="1"/>
          </p:cNvSpPr>
          <p:nvPr>
            <p:ph type="title" idx="2"/>
          </p:nvPr>
        </p:nvSpPr>
        <p:spPr>
          <a:xfrm>
            <a:off x="5075361" y="2766185"/>
            <a:ext cx="27798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2700" b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330" name="Google Shape;330;p5"/>
          <p:cNvSpPr txBox="1">
            <a:spLocks noGrp="1"/>
          </p:cNvSpPr>
          <p:nvPr>
            <p:ph type="subTitle" idx="1"/>
          </p:nvPr>
        </p:nvSpPr>
        <p:spPr>
          <a:xfrm>
            <a:off x="5074161" y="3180462"/>
            <a:ext cx="27822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31" name="Google Shape;331;p5"/>
          <p:cNvSpPr txBox="1">
            <a:spLocks noGrp="1"/>
          </p:cNvSpPr>
          <p:nvPr>
            <p:ph type="subTitle" idx="3"/>
          </p:nvPr>
        </p:nvSpPr>
        <p:spPr>
          <a:xfrm>
            <a:off x="1287639" y="3180462"/>
            <a:ext cx="27822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32" name="Google Shape;332;p5"/>
          <p:cNvSpPr txBox="1">
            <a:spLocks noGrp="1"/>
          </p:cNvSpPr>
          <p:nvPr>
            <p:ph type="title" idx="4"/>
          </p:nvPr>
        </p:nvSpPr>
        <p:spPr>
          <a:xfrm>
            <a:off x="720000" y="539500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5"/>
          <p:cNvSpPr/>
          <p:nvPr/>
        </p:nvSpPr>
        <p:spPr>
          <a:xfrm>
            <a:off x="5486625" y="166630"/>
            <a:ext cx="3685875" cy="1305425"/>
          </a:xfrm>
          <a:custGeom>
            <a:avLst/>
            <a:gdLst/>
            <a:ahLst/>
            <a:cxnLst/>
            <a:rect l="l" t="t" r="r" b="b"/>
            <a:pathLst>
              <a:path w="147435" h="52217" extrusionOk="0">
                <a:moveTo>
                  <a:pt x="147066" y="52217"/>
                </a:moveTo>
                <a:cubicBezTo>
                  <a:pt x="147983" y="39373"/>
                  <a:pt x="147461" y="22605"/>
                  <a:pt x="137160" y="14879"/>
                </a:cubicBezTo>
                <a:cubicBezTo>
                  <a:pt x="129687" y="9274"/>
                  <a:pt x="118594" y="12771"/>
                  <a:pt x="109347" y="11450"/>
                </a:cubicBezTo>
                <a:cubicBezTo>
                  <a:pt x="100399" y="10172"/>
                  <a:pt x="93576" y="1300"/>
                  <a:pt x="84582" y="401"/>
                </a:cubicBezTo>
                <a:cubicBezTo>
                  <a:pt x="74215" y="-636"/>
                  <a:pt x="64059" y="4062"/>
                  <a:pt x="53721" y="5354"/>
                </a:cubicBezTo>
                <a:cubicBezTo>
                  <a:pt x="42137" y="6802"/>
                  <a:pt x="30498" y="-1889"/>
                  <a:pt x="19050" y="401"/>
                </a:cubicBezTo>
                <a:cubicBezTo>
                  <a:pt x="11589" y="1893"/>
                  <a:pt x="5380" y="7594"/>
                  <a:pt x="0" y="12974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334" name="Google Shape;334;p5"/>
          <p:cNvGrpSpPr/>
          <p:nvPr/>
        </p:nvGrpSpPr>
        <p:grpSpPr>
          <a:xfrm flipH="1">
            <a:off x="277796" y="323547"/>
            <a:ext cx="1288943" cy="954529"/>
            <a:chOff x="1156200" y="3428725"/>
            <a:chExt cx="684625" cy="507000"/>
          </a:xfrm>
        </p:grpSpPr>
        <p:sp>
          <p:nvSpPr>
            <p:cNvPr id="335" name="Google Shape;335;p5"/>
            <p:cNvSpPr/>
            <p:nvPr/>
          </p:nvSpPr>
          <p:spPr>
            <a:xfrm>
              <a:off x="1446625" y="3542075"/>
              <a:ext cx="394200" cy="393650"/>
            </a:xfrm>
            <a:custGeom>
              <a:avLst/>
              <a:gdLst/>
              <a:ahLst/>
              <a:cxnLst/>
              <a:rect l="l" t="t" r="r" b="b"/>
              <a:pathLst>
                <a:path w="15768" h="15746" extrusionOk="0">
                  <a:moveTo>
                    <a:pt x="2324" y="1"/>
                  </a:moveTo>
                  <a:lnTo>
                    <a:pt x="0" y="13422"/>
                  </a:lnTo>
                  <a:lnTo>
                    <a:pt x="13422" y="15745"/>
                  </a:lnTo>
                  <a:lnTo>
                    <a:pt x="15767" y="2324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38100" dir="456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1446625" y="3542075"/>
              <a:ext cx="394200" cy="393650"/>
            </a:xfrm>
            <a:custGeom>
              <a:avLst/>
              <a:gdLst/>
              <a:ahLst/>
              <a:cxnLst/>
              <a:rect l="l" t="t" r="r" b="b"/>
              <a:pathLst>
                <a:path w="15768" h="15746" fill="none" extrusionOk="0">
                  <a:moveTo>
                    <a:pt x="13422" y="15745"/>
                  </a:moveTo>
                  <a:lnTo>
                    <a:pt x="0" y="13422"/>
                  </a:lnTo>
                  <a:lnTo>
                    <a:pt x="2324" y="1"/>
                  </a:lnTo>
                  <a:lnTo>
                    <a:pt x="15767" y="2324"/>
                  </a:lnTo>
                  <a:lnTo>
                    <a:pt x="13422" y="15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1482725" y="3574225"/>
              <a:ext cx="322000" cy="321450"/>
            </a:xfrm>
            <a:custGeom>
              <a:avLst/>
              <a:gdLst/>
              <a:ahLst/>
              <a:cxnLst/>
              <a:rect l="l" t="t" r="r" b="b"/>
              <a:pathLst>
                <a:path w="12880" h="12858" extrusionOk="0">
                  <a:moveTo>
                    <a:pt x="1895" y="0"/>
                  </a:moveTo>
                  <a:lnTo>
                    <a:pt x="0" y="10940"/>
                  </a:lnTo>
                  <a:lnTo>
                    <a:pt x="10985" y="12858"/>
                  </a:lnTo>
                  <a:lnTo>
                    <a:pt x="12880" y="1918"/>
                  </a:lnTo>
                  <a:lnTo>
                    <a:pt x="189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1482725" y="3574225"/>
              <a:ext cx="322000" cy="321450"/>
            </a:xfrm>
            <a:custGeom>
              <a:avLst/>
              <a:gdLst/>
              <a:ahLst/>
              <a:cxnLst/>
              <a:rect l="l" t="t" r="r" b="b"/>
              <a:pathLst>
                <a:path w="12880" h="12858" fill="none" extrusionOk="0">
                  <a:moveTo>
                    <a:pt x="10985" y="12858"/>
                  </a:moveTo>
                  <a:lnTo>
                    <a:pt x="0" y="10940"/>
                  </a:lnTo>
                  <a:lnTo>
                    <a:pt x="1895" y="0"/>
                  </a:lnTo>
                  <a:lnTo>
                    <a:pt x="12880" y="1918"/>
                  </a:lnTo>
                  <a:lnTo>
                    <a:pt x="10985" y="1285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1482725" y="3672900"/>
              <a:ext cx="302825" cy="222775"/>
            </a:xfrm>
            <a:custGeom>
              <a:avLst/>
              <a:gdLst/>
              <a:ahLst/>
              <a:cxnLst/>
              <a:rect l="l" t="t" r="r" b="b"/>
              <a:pathLst>
                <a:path w="12113" h="8911" extrusionOk="0">
                  <a:moveTo>
                    <a:pt x="10895" y="1"/>
                  </a:moveTo>
                  <a:lnTo>
                    <a:pt x="7060" y="4061"/>
                  </a:lnTo>
                  <a:lnTo>
                    <a:pt x="4692" y="790"/>
                  </a:lnTo>
                  <a:lnTo>
                    <a:pt x="0" y="6993"/>
                  </a:lnTo>
                  <a:lnTo>
                    <a:pt x="10985" y="8911"/>
                  </a:lnTo>
                  <a:lnTo>
                    <a:pt x="12113" y="2414"/>
                  </a:lnTo>
                  <a:lnTo>
                    <a:pt x="1089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5"/>
            <p:cNvSpPr/>
            <p:nvPr/>
          </p:nvSpPr>
          <p:spPr>
            <a:xfrm>
              <a:off x="1482725" y="3672900"/>
              <a:ext cx="302825" cy="222775"/>
            </a:xfrm>
            <a:custGeom>
              <a:avLst/>
              <a:gdLst/>
              <a:ahLst/>
              <a:cxnLst/>
              <a:rect l="l" t="t" r="r" b="b"/>
              <a:pathLst>
                <a:path w="12113" h="8911" fill="none" extrusionOk="0">
                  <a:moveTo>
                    <a:pt x="0" y="6993"/>
                  </a:moveTo>
                  <a:lnTo>
                    <a:pt x="4692" y="790"/>
                  </a:lnTo>
                  <a:lnTo>
                    <a:pt x="7060" y="4061"/>
                  </a:lnTo>
                  <a:lnTo>
                    <a:pt x="10895" y="1"/>
                  </a:lnTo>
                  <a:lnTo>
                    <a:pt x="12113" y="2414"/>
                  </a:lnTo>
                  <a:lnTo>
                    <a:pt x="10985" y="8911"/>
                  </a:lnTo>
                  <a:lnTo>
                    <a:pt x="0" y="699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5"/>
            <p:cNvSpPr/>
            <p:nvPr/>
          </p:nvSpPr>
          <p:spPr>
            <a:xfrm>
              <a:off x="1637225" y="3624400"/>
              <a:ext cx="49075" cy="49100"/>
            </a:xfrm>
            <a:custGeom>
              <a:avLst/>
              <a:gdLst/>
              <a:ahLst/>
              <a:cxnLst/>
              <a:rect l="l" t="t" r="r" b="b"/>
              <a:pathLst>
                <a:path w="1963" h="1964" extrusionOk="0">
                  <a:moveTo>
                    <a:pt x="993" y="1"/>
                  </a:moveTo>
                  <a:lnTo>
                    <a:pt x="790" y="23"/>
                  </a:lnTo>
                  <a:lnTo>
                    <a:pt x="610" y="69"/>
                  </a:lnTo>
                  <a:lnTo>
                    <a:pt x="452" y="159"/>
                  </a:lnTo>
                  <a:lnTo>
                    <a:pt x="294" y="272"/>
                  </a:lnTo>
                  <a:lnTo>
                    <a:pt x="181" y="429"/>
                  </a:lnTo>
                  <a:lnTo>
                    <a:pt x="91" y="587"/>
                  </a:lnTo>
                  <a:lnTo>
                    <a:pt x="23" y="790"/>
                  </a:lnTo>
                  <a:lnTo>
                    <a:pt x="1" y="971"/>
                  </a:lnTo>
                  <a:lnTo>
                    <a:pt x="23" y="1174"/>
                  </a:lnTo>
                  <a:lnTo>
                    <a:pt x="68" y="1354"/>
                  </a:lnTo>
                  <a:lnTo>
                    <a:pt x="158" y="1512"/>
                  </a:lnTo>
                  <a:lnTo>
                    <a:pt x="271" y="1670"/>
                  </a:lnTo>
                  <a:lnTo>
                    <a:pt x="429" y="1783"/>
                  </a:lnTo>
                  <a:lnTo>
                    <a:pt x="587" y="1896"/>
                  </a:lnTo>
                  <a:lnTo>
                    <a:pt x="790" y="1941"/>
                  </a:lnTo>
                  <a:lnTo>
                    <a:pt x="970" y="1963"/>
                  </a:lnTo>
                  <a:lnTo>
                    <a:pt x="1173" y="1941"/>
                  </a:lnTo>
                  <a:lnTo>
                    <a:pt x="1354" y="1896"/>
                  </a:lnTo>
                  <a:lnTo>
                    <a:pt x="1512" y="1805"/>
                  </a:lnTo>
                  <a:lnTo>
                    <a:pt x="1670" y="1693"/>
                  </a:lnTo>
                  <a:lnTo>
                    <a:pt x="1783" y="1535"/>
                  </a:lnTo>
                  <a:lnTo>
                    <a:pt x="1873" y="1377"/>
                  </a:lnTo>
                  <a:lnTo>
                    <a:pt x="1940" y="1196"/>
                  </a:lnTo>
                  <a:lnTo>
                    <a:pt x="1963" y="993"/>
                  </a:lnTo>
                  <a:lnTo>
                    <a:pt x="1940" y="790"/>
                  </a:lnTo>
                  <a:lnTo>
                    <a:pt x="1895" y="610"/>
                  </a:lnTo>
                  <a:lnTo>
                    <a:pt x="1805" y="452"/>
                  </a:lnTo>
                  <a:lnTo>
                    <a:pt x="1692" y="294"/>
                  </a:lnTo>
                  <a:lnTo>
                    <a:pt x="1534" y="181"/>
                  </a:lnTo>
                  <a:lnTo>
                    <a:pt x="1376" y="91"/>
                  </a:lnTo>
                  <a:lnTo>
                    <a:pt x="1173" y="23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5"/>
            <p:cNvSpPr/>
            <p:nvPr/>
          </p:nvSpPr>
          <p:spPr>
            <a:xfrm>
              <a:off x="1482725" y="3795275"/>
              <a:ext cx="20325" cy="52475"/>
            </a:xfrm>
            <a:custGeom>
              <a:avLst/>
              <a:gdLst/>
              <a:ahLst/>
              <a:cxnLst/>
              <a:rect l="l" t="t" r="r" b="b"/>
              <a:pathLst>
                <a:path w="813" h="2099" extrusionOk="0">
                  <a:moveTo>
                    <a:pt x="812" y="0"/>
                  </a:moveTo>
                  <a:lnTo>
                    <a:pt x="316" y="294"/>
                  </a:lnTo>
                  <a:lnTo>
                    <a:pt x="0" y="2098"/>
                  </a:lnTo>
                  <a:lnTo>
                    <a:pt x="767" y="1083"/>
                  </a:lnTo>
                  <a:lnTo>
                    <a:pt x="722" y="880"/>
                  </a:lnTo>
                  <a:lnTo>
                    <a:pt x="722" y="655"/>
                  </a:lnTo>
                  <a:lnTo>
                    <a:pt x="812" y="0"/>
                  </a:lnTo>
                  <a:close/>
                </a:path>
              </a:pathLst>
            </a:custGeom>
            <a:solidFill>
              <a:srgbClr val="B2CA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5"/>
            <p:cNvSpPr/>
            <p:nvPr/>
          </p:nvSpPr>
          <p:spPr>
            <a:xfrm>
              <a:off x="1482725" y="3795275"/>
              <a:ext cx="20325" cy="52475"/>
            </a:xfrm>
            <a:custGeom>
              <a:avLst/>
              <a:gdLst/>
              <a:ahLst/>
              <a:cxnLst/>
              <a:rect l="l" t="t" r="r" b="b"/>
              <a:pathLst>
                <a:path w="813" h="2099" fill="none" extrusionOk="0">
                  <a:moveTo>
                    <a:pt x="812" y="0"/>
                  </a:moveTo>
                  <a:lnTo>
                    <a:pt x="316" y="294"/>
                  </a:lnTo>
                  <a:lnTo>
                    <a:pt x="0" y="2098"/>
                  </a:lnTo>
                  <a:lnTo>
                    <a:pt x="767" y="1083"/>
                  </a:lnTo>
                  <a:lnTo>
                    <a:pt x="767" y="1083"/>
                  </a:lnTo>
                  <a:lnTo>
                    <a:pt x="722" y="880"/>
                  </a:lnTo>
                  <a:lnTo>
                    <a:pt x="722" y="655"/>
                  </a:lnTo>
                  <a:lnTo>
                    <a:pt x="812" y="0"/>
                  </a:lnTo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5"/>
            <p:cNvSpPr/>
            <p:nvPr/>
          </p:nvSpPr>
          <p:spPr>
            <a:xfrm>
              <a:off x="1482725" y="3822350"/>
              <a:ext cx="274650" cy="73325"/>
            </a:xfrm>
            <a:custGeom>
              <a:avLst/>
              <a:gdLst/>
              <a:ahLst/>
              <a:cxnLst/>
              <a:rect l="l" t="t" r="r" b="b"/>
              <a:pathLst>
                <a:path w="10986" h="2933" extrusionOk="0">
                  <a:moveTo>
                    <a:pt x="767" y="0"/>
                  </a:moveTo>
                  <a:lnTo>
                    <a:pt x="0" y="1015"/>
                  </a:lnTo>
                  <a:lnTo>
                    <a:pt x="10985" y="2933"/>
                  </a:lnTo>
                  <a:lnTo>
                    <a:pt x="1556" y="767"/>
                  </a:lnTo>
                  <a:lnTo>
                    <a:pt x="1421" y="722"/>
                  </a:lnTo>
                  <a:lnTo>
                    <a:pt x="1286" y="654"/>
                  </a:lnTo>
                  <a:lnTo>
                    <a:pt x="1150" y="587"/>
                  </a:lnTo>
                  <a:lnTo>
                    <a:pt x="1060" y="496"/>
                  </a:lnTo>
                  <a:lnTo>
                    <a:pt x="947" y="384"/>
                  </a:lnTo>
                  <a:lnTo>
                    <a:pt x="880" y="271"/>
                  </a:lnTo>
                  <a:lnTo>
                    <a:pt x="812" y="136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5"/>
            <p:cNvSpPr/>
            <p:nvPr/>
          </p:nvSpPr>
          <p:spPr>
            <a:xfrm>
              <a:off x="1482725" y="3822350"/>
              <a:ext cx="274650" cy="73325"/>
            </a:xfrm>
            <a:custGeom>
              <a:avLst/>
              <a:gdLst/>
              <a:ahLst/>
              <a:cxnLst/>
              <a:rect l="l" t="t" r="r" b="b"/>
              <a:pathLst>
                <a:path w="10986" h="2933" fill="none" extrusionOk="0">
                  <a:moveTo>
                    <a:pt x="767" y="0"/>
                  </a:moveTo>
                  <a:lnTo>
                    <a:pt x="0" y="1015"/>
                  </a:lnTo>
                  <a:lnTo>
                    <a:pt x="10985" y="2933"/>
                  </a:lnTo>
                  <a:lnTo>
                    <a:pt x="1556" y="767"/>
                  </a:lnTo>
                  <a:lnTo>
                    <a:pt x="1556" y="767"/>
                  </a:lnTo>
                  <a:lnTo>
                    <a:pt x="1421" y="722"/>
                  </a:lnTo>
                  <a:lnTo>
                    <a:pt x="1286" y="654"/>
                  </a:lnTo>
                  <a:lnTo>
                    <a:pt x="1150" y="587"/>
                  </a:lnTo>
                  <a:lnTo>
                    <a:pt x="1060" y="496"/>
                  </a:lnTo>
                  <a:lnTo>
                    <a:pt x="947" y="384"/>
                  </a:lnTo>
                  <a:lnTo>
                    <a:pt x="880" y="271"/>
                  </a:lnTo>
                  <a:lnTo>
                    <a:pt x="812" y="136"/>
                  </a:lnTo>
                  <a:lnTo>
                    <a:pt x="76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5"/>
            <p:cNvSpPr/>
            <p:nvPr/>
          </p:nvSpPr>
          <p:spPr>
            <a:xfrm>
              <a:off x="1703775" y="3604675"/>
              <a:ext cx="100950" cy="225025"/>
            </a:xfrm>
            <a:custGeom>
              <a:avLst/>
              <a:gdLst/>
              <a:ahLst/>
              <a:cxnLst/>
              <a:rect l="l" t="t" r="r" b="b"/>
              <a:pathLst>
                <a:path w="4038" h="9001" extrusionOk="0">
                  <a:moveTo>
                    <a:pt x="0" y="0"/>
                  </a:moveTo>
                  <a:lnTo>
                    <a:pt x="3609" y="1015"/>
                  </a:lnTo>
                  <a:lnTo>
                    <a:pt x="3090" y="4805"/>
                  </a:lnTo>
                  <a:lnTo>
                    <a:pt x="3266" y="5135"/>
                  </a:lnTo>
                  <a:lnTo>
                    <a:pt x="3266" y="5135"/>
                  </a:lnTo>
                  <a:lnTo>
                    <a:pt x="4038" y="700"/>
                  </a:lnTo>
                  <a:lnTo>
                    <a:pt x="0" y="0"/>
                  </a:lnTo>
                  <a:close/>
                  <a:moveTo>
                    <a:pt x="3266" y="5135"/>
                  </a:moveTo>
                  <a:lnTo>
                    <a:pt x="2594" y="9000"/>
                  </a:lnTo>
                  <a:lnTo>
                    <a:pt x="3271" y="5143"/>
                  </a:lnTo>
                  <a:lnTo>
                    <a:pt x="3266" y="5135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5"/>
            <p:cNvSpPr/>
            <p:nvPr/>
          </p:nvSpPr>
          <p:spPr>
            <a:xfrm>
              <a:off x="1703775" y="3604675"/>
              <a:ext cx="100950" cy="225025"/>
            </a:xfrm>
            <a:custGeom>
              <a:avLst/>
              <a:gdLst/>
              <a:ahLst/>
              <a:cxnLst/>
              <a:rect l="l" t="t" r="r" b="b"/>
              <a:pathLst>
                <a:path w="4038" h="9001" fill="none" extrusionOk="0">
                  <a:moveTo>
                    <a:pt x="0" y="0"/>
                  </a:moveTo>
                  <a:lnTo>
                    <a:pt x="3609" y="1015"/>
                  </a:lnTo>
                  <a:lnTo>
                    <a:pt x="3090" y="4805"/>
                  </a:lnTo>
                  <a:lnTo>
                    <a:pt x="3271" y="5143"/>
                  </a:lnTo>
                  <a:lnTo>
                    <a:pt x="2594" y="9000"/>
                  </a:lnTo>
                  <a:lnTo>
                    <a:pt x="4038" y="70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5"/>
            <p:cNvSpPr/>
            <p:nvPr/>
          </p:nvSpPr>
          <p:spPr>
            <a:xfrm>
              <a:off x="1762425" y="3724775"/>
              <a:ext cx="23125" cy="143275"/>
            </a:xfrm>
            <a:custGeom>
              <a:avLst/>
              <a:gdLst/>
              <a:ahLst/>
              <a:cxnLst/>
              <a:rect l="l" t="t" r="r" b="b"/>
              <a:pathLst>
                <a:path w="925" h="5731" extrusionOk="0">
                  <a:moveTo>
                    <a:pt x="744" y="1"/>
                  </a:moveTo>
                  <a:lnTo>
                    <a:pt x="0" y="5730"/>
                  </a:lnTo>
                  <a:lnTo>
                    <a:pt x="248" y="4196"/>
                  </a:lnTo>
                  <a:lnTo>
                    <a:pt x="925" y="339"/>
                  </a:lnTo>
                  <a:lnTo>
                    <a:pt x="744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1156200" y="3428725"/>
              <a:ext cx="468075" cy="468650"/>
            </a:xfrm>
            <a:custGeom>
              <a:avLst/>
              <a:gdLst/>
              <a:ahLst/>
              <a:cxnLst/>
              <a:rect l="l" t="t" r="r" b="b"/>
              <a:pathLst>
                <a:path w="18723" h="18746" extrusionOk="0">
                  <a:moveTo>
                    <a:pt x="11730" y="1"/>
                  </a:moveTo>
                  <a:lnTo>
                    <a:pt x="1" y="6948"/>
                  </a:lnTo>
                  <a:lnTo>
                    <a:pt x="6971" y="18745"/>
                  </a:lnTo>
                  <a:lnTo>
                    <a:pt x="18723" y="11798"/>
                  </a:lnTo>
                  <a:lnTo>
                    <a:pt x="117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28575" dir="564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5"/>
            <p:cNvSpPr/>
            <p:nvPr/>
          </p:nvSpPr>
          <p:spPr>
            <a:xfrm>
              <a:off x="1156200" y="3428725"/>
              <a:ext cx="468075" cy="468650"/>
            </a:xfrm>
            <a:custGeom>
              <a:avLst/>
              <a:gdLst/>
              <a:ahLst/>
              <a:cxnLst/>
              <a:rect l="l" t="t" r="r" b="b"/>
              <a:pathLst>
                <a:path w="18723" h="18746" fill="none" extrusionOk="0">
                  <a:moveTo>
                    <a:pt x="18723" y="11798"/>
                  </a:moveTo>
                  <a:lnTo>
                    <a:pt x="6971" y="18745"/>
                  </a:lnTo>
                  <a:lnTo>
                    <a:pt x="1" y="6948"/>
                  </a:lnTo>
                  <a:lnTo>
                    <a:pt x="11730" y="1"/>
                  </a:lnTo>
                  <a:lnTo>
                    <a:pt x="18723" y="1179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5"/>
            <p:cNvSpPr/>
            <p:nvPr/>
          </p:nvSpPr>
          <p:spPr>
            <a:xfrm>
              <a:off x="1196250" y="3468775"/>
              <a:ext cx="381225" cy="380650"/>
            </a:xfrm>
            <a:custGeom>
              <a:avLst/>
              <a:gdLst/>
              <a:ahLst/>
              <a:cxnLst/>
              <a:rect l="l" t="t" r="r" b="b"/>
              <a:pathLst>
                <a:path w="15249" h="15226" extrusionOk="0">
                  <a:moveTo>
                    <a:pt x="9609" y="0"/>
                  </a:moveTo>
                  <a:lnTo>
                    <a:pt x="0" y="5662"/>
                  </a:lnTo>
                  <a:lnTo>
                    <a:pt x="5662" y="15226"/>
                  </a:lnTo>
                  <a:lnTo>
                    <a:pt x="15249" y="9542"/>
                  </a:lnTo>
                  <a:lnTo>
                    <a:pt x="960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5"/>
            <p:cNvSpPr/>
            <p:nvPr/>
          </p:nvSpPr>
          <p:spPr>
            <a:xfrm>
              <a:off x="1196250" y="3468775"/>
              <a:ext cx="381225" cy="380650"/>
            </a:xfrm>
            <a:custGeom>
              <a:avLst/>
              <a:gdLst/>
              <a:ahLst/>
              <a:cxnLst/>
              <a:rect l="l" t="t" r="r" b="b"/>
              <a:pathLst>
                <a:path w="15249" h="15226" fill="none" extrusionOk="0">
                  <a:moveTo>
                    <a:pt x="15249" y="9542"/>
                  </a:moveTo>
                  <a:lnTo>
                    <a:pt x="5662" y="15226"/>
                  </a:lnTo>
                  <a:lnTo>
                    <a:pt x="0" y="5662"/>
                  </a:lnTo>
                  <a:lnTo>
                    <a:pt x="9609" y="0"/>
                  </a:lnTo>
                  <a:lnTo>
                    <a:pt x="15249" y="954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5"/>
            <p:cNvSpPr/>
            <p:nvPr/>
          </p:nvSpPr>
          <p:spPr>
            <a:xfrm>
              <a:off x="1326500" y="3539250"/>
              <a:ext cx="250975" cy="310175"/>
            </a:xfrm>
            <a:custGeom>
              <a:avLst/>
              <a:gdLst/>
              <a:ahLst/>
              <a:cxnLst/>
              <a:rect l="l" t="t" r="r" b="b"/>
              <a:pathLst>
                <a:path w="10039" h="12407" extrusionOk="0">
                  <a:moveTo>
                    <a:pt x="4219" y="1"/>
                  </a:moveTo>
                  <a:lnTo>
                    <a:pt x="3926" y="5595"/>
                  </a:lnTo>
                  <a:lnTo>
                    <a:pt x="1" y="4647"/>
                  </a:lnTo>
                  <a:lnTo>
                    <a:pt x="452" y="12407"/>
                  </a:lnTo>
                  <a:lnTo>
                    <a:pt x="10039" y="6723"/>
                  </a:lnTo>
                  <a:lnTo>
                    <a:pt x="6700" y="1061"/>
                  </a:lnTo>
                  <a:lnTo>
                    <a:pt x="42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5"/>
            <p:cNvSpPr/>
            <p:nvPr/>
          </p:nvSpPr>
          <p:spPr>
            <a:xfrm>
              <a:off x="1326500" y="3539250"/>
              <a:ext cx="250975" cy="310175"/>
            </a:xfrm>
            <a:custGeom>
              <a:avLst/>
              <a:gdLst/>
              <a:ahLst/>
              <a:cxnLst/>
              <a:rect l="l" t="t" r="r" b="b"/>
              <a:pathLst>
                <a:path w="10039" h="12407" fill="none" extrusionOk="0">
                  <a:moveTo>
                    <a:pt x="452" y="12407"/>
                  </a:moveTo>
                  <a:lnTo>
                    <a:pt x="1" y="4647"/>
                  </a:lnTo>
                  <a:lnTo>
                    <a:pt x="3926" y="5595"/>
                  </a:lnTo>
                  <a:lnTo>
                    <a:pt x="4219" y="1"/>
                  </a:lnTo>
                  <a:lnTo>
                    <a:pt x="6700" y="1061"/>
                  </a:lnTo>
                  <a:lnTo>
                    <a:pt x="10039" y="6723"/>
                  </a:lnTo>
                  <a:lnTo>
                    <a:pt x="452" y="1240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5"/>
            <p:cNvSpPr/>
            <p:nvPr/>
          </p:nvSpPr>
          <p:spPr>
            <a:xfrm>
              <a:off x="1320875" y="3557300"/>
              <a:ext cx="48525" cy="49100"/>
            </a:xfrm>
            <a:custGeom>
              <a:avLst/>
              <a:gdLst/>
              <a:ahLst/>
              <a:cxnLst/>
              <a:rect l="l" t="t" r="r" b="b"/>
              <a:pathLst>
                <a:path w="1941" h="1964" extrusionOk="0">
                  <a:moveTo>
                    <a:pt x="880" y="1"/>
                  </a:moveTo>
                  <a:lnTo>
                    <a:pt x="677" y="46"/>
                  </a:lnTo>
                  <a:lnTo>
                    <a:pt x="497" y="113"/>
                  </a:lnTo>
                  <a:lnTo>
                    <a:pt x="339" y="226"/>
                  </a:lnTo>
                  <a:lnTo>
                    <a:pt x="203" y="384"/>
                  </a:lnTo>
                  <a:lnTo>
                    <a:pt x="91" y="542"/>
                  </a:lnTo>
                  <a:lnTo>
                    <a:pt x="23" y="700"/>
                  </a:lnTo>
                  <a:lnTo>
                    <a:pt x="0" y="903"/>
                  </a:lnTo>
                  <a:lnTo>
                    <a:pt x="0" y="1083"/>
                  </a:lnTo>
                  <a:lnTo>
                    <a:pt x="23" y="1264"/>
                  </a:lnTo>
                  <a:lnTo>
                    <a:pt x="113" y="1444"/>
                  </a:lnTo>
                  <a:lnTo>
                    <a:pt x="226" y="1625"/>
                  </a:lnTo>
                  <a:lnTo>
                    <a:pt x="361" y="1760"/>
                  </a:lnTo>
                  <a:lnTo>
                    <a:pt x="519" y="1850"/>
                  </a:lnTo>
                  <a:lnTo>
                    <a:pt x="700" y="1918"/>
                  </a:lnTo>
                  <a:lnTo>
                    <a:pt x="880" y="1963"/>
                  </a:lnTo>
                  <a:lnTo>
                    <a:pt x="1061" y="1963"/>
                  </a:lnTo>
                  <a:lnTo>
                    <a:pt x="1264" y="1918"/>
                  </a:lnTo>
                  <a:lnTo>
                    <a:pt x="1444" y="1850"/>
                  </a:lnTo>
                  <a:lnTo>
                    <a:pt x="1602" y="1737"/>
                  </a:lnTo>
                  <a:lnTo>
                    <a:pt x="1737" y="1602"/>
                  </a:lnTo>
                  <a:lnTo>
                    <a:pt x="1850" y="1444"/>
                  </a:lnTo>
                  <a:lnTo>
                    <a:pt x="1918" y="1264"/>
                  </a:lnTo>
                  <a:lnTo>
                    <a:pt x="1940" y="1083"/>
                  </a:lnTo>
                  <a:lnTo>
                    <a:pt x="1940" y="880"/>
                  </a:lnTo>
                  <a:lnTo>
                    <a:pt x="1918" y="700"/>
                  </a:lnTo>
                  <a:lnTo>
                    <a:pt x="1827" y="519"/>
                  </a:lnTo>
                  <a:lnTo>
                    <a:pt x="1715" y="362"/>
                  </a:lnTo>
                  <a:lnTo>
                    <a:pt x="1579" y="226"/>
                  </a:lnTo>
                  <a:lnTo>
                    <a:pt x="1421" y="113"/>
                  </a:lnTo>
                  <a:lnTo>
                    <a:pt x="1241" y="46"/>
                  </a:lnTo>
                  <a:lnTo>
                    <a:pt x="1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5"/>
            <p:cNvSpPr/>
            <p:nvPr/>
          </p:nvSpPr>
          <p:spPr>
            <a:xfrm>
              <a:off x="1196250" y="3610300"/>
              <a:ext cx="141575" cy="239125"/>
            </a:xfrm>
            <a:custGeom>
              <a:avLst/>
              <a:gdLst/>
              <a:ahLst/>
              <a:cxnLst/>
              <a:rect l="l" t="t" r="r" b="b"/>
              <a:pathLst>
                <a:path w="5663" h="9565" extrusionOk="0">
                  <a:moveTo>
                    <a:pt x="0" y="1"/>
                  </a:moveTo>
                  <a:lnTo>
                    <a:pt x="5662" y="9565"/>
                  </a:lnTo>
                  <a:lnTo>
                    <a:pt x="5594" y="8302"/>
                  </a:lnTo>
                  <a:lnTo>
                    <a:pt x="5414" y="8166"/>
                  </a:lnTo>
                  <a:lnTo>
                    <a:pt x="5279" y="798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5"/>
            <p:cNvSpPr/>
            <p:nvPr/>
          </p:nvSpPr>
          <p:spPr>
            <a:xfrm>
              <a:off x="1196250" y="3610300"/>
              <a:ext cx="141575" cy="239125"/>
            </a:xfrm>
            <a:custGeom>
              <a:avLst/>
              <a:gdLst/>
              <a:ahLst/>
              <a:cxnLst/>
              <a:rect l="l" t="t" r="r" b="b"/>
              <a:pathLst>
                <a:path w="5663" h="9565" fill="none" extrusionOk="0">
                  <a:moveTo>
                    <a:pt x="0" y="1"/>
                  </a:moveTo>
                  <a:lnTo>
                    <a:pt x="5662" y="9565"/>
                  </a:lnTo>
                  <a:lnTo>
                    <a:pt x="5594" y="8302"/>
                  </a:lnTo>
                  <a:lnTo>
                    <a:pt x="5594" y="8302"/>
                  </a:lnTo>
                  <a:lnTo>
                    <a:pt x="5414" y="8166"/>
                  </a:lnTo>
                  <a:lnTo>
                    <a:pt x="5279" y="798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5"/>
            <p:cNvSpPr/>
            <p:nvPr/>
          </p:nvSpPr>
          <p:spPr>
            <a:xfrm>
              <a:off x="1336100" y="3707300"/>
              <a:ext cx="241375" cy="142125"/>
            </a:xfrm>
            <a:custGeom>
              <a:avLst/>
              <a:gdLst/>
              <a:ahLst/>
              <a:cxnLst/>
              <a:rect l="l" t="t" r="r" b="b"/>
              <a:pathLst>
                <a:path w="9655" h="5685" extrusionOk="0">
                  <a:moveTo>
                    <a:pt x="9655" y="1"/>
                  </a:moveTo>
                  <a:lnTo>
                    <a:pt x="1083" y="4489"/>
                  </a:lnTo>
                  <a:lnTo>
                    <a:pt x="970" y="4535"/>
                  </a:lnTo>
                  <a:lnTo>
                    <a:pt x="835" y="4580"/>
                  </a:lnTo>
                  <a:lnTo>
                    <a:pt x="722" y="4602"/>
                  </a:lnTo>
                  <a:lnTo>
                    <a:pt x="587" y="4602"/>
                  </a:lnTo>
                  <a:lnTo>
                    <a:pt x="429" y="4580"/>
                  </a:lnTo>
                  <a:lnTo>
                    <a:pt x="271" y="4557"/>
                  </a:lnTo>
                  <a:lnTo>
                    <a:pt x="136" y="4489"/>
                  </a:lnTo>
                  <a:lnTo>
                    <a:pt x="0" y="4422"/>
                  </a:lnTo>
                  <a:lnTo>
                    <a:pt x="0" y="4422"/>
                  </a:lnTo>
                  <a:lnTo>
                    <a:pt x="68" y="5685"/>
                  </a:lnTo>
                  <a:lnTo>
                    <a:pt x="9655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5"/>
            <p:cNvSpPr/>
            <p:nvPr/>
          </p:nvSpPr>
          <p:spPr>
            <a:xfrm>
              <a:off x="1336100" y="3707300"/>
              <a:ext cx="241375" cy="142125"/>
            </a:xfrm>
            <a:custGeom>
              <a:avLst/>
              <a:gdLst/>
              <a:ahLst/>
              <a:cxnLst/>
              <a:rect l="l" t="t" r="r" b="b"/>
              <a:pathLst>
                <a:path w="9655" h="5685" fill="none" extrusionOk="0">
                  <a:moveTo>
                    <a:pt x="9655" y="1"/>
                  </a:moveTo>
                  <a:lnTo>
                    <a:pt x="1083" y="4489"/>
                  </a:lnTo>
                  <a:lnTo>
                    <a:pt x="1083" y="4489"/>
                  </a:lnTo>
                  <a:lnTo>
                    <a:pt x="970" y="4535"/>
                  </a:lnTo>
                  <a:lnTo>
                    <a:pt x="835" y="4580"/>
                  </a:lnTo>
                  <a:lnTo>
                    <a:pt x="722" y="4602"/>
                  </a:lnTo>
                  <a:lnTo>
                    <a:pt x="587" y="4602"/>
                  </a:lnTo>
                  <a:lnTo>
                    <a:pt x="587" y="4602"/>
                  </a:lnTo>
                  <a:lnTo>
                    <a:pt x="429" y="4580"/>
                  </a:lnTo>
                  <a:lnTo>
                    <a:pt x="271" y="4557"/>
                  </a:lnTo>
                  <a:lnTo>
                    <a:pt x="136" y="4489"/>
                  </a:lnTo>
                  <a:lnTo>
                    <a:pt x="0" y="4422"/>
                  </a:lnTo>
                  <a:lnTo>
                    <a:pt x="68" y="5685"/>
                  </a:lnTo>
                  <a:lnTo>
                    <a:pt x="965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5"/>
            <p:cNvSpPr/>
            <p:nvPr/>
          </p:nvSpPr>
          <p:spPr>
            <a:xfrm>
              <a:off x="1436475" y="3468775"/>
              <a:ext cx="126900" cy="214875"/>
            </a:xfrm>
            <a:custGeom>
              <a:avLst/>
              <a:gdLst/>
              <a:ahLst/>
              <a:cxnLst/>
              <a:rect l="l" t="t" r="r" b="b"/>
              <a:pathLst>
                <a:path w="5076" h="8595" extrusionOk="0">
                  <a:moveTo>
                    <a:pt x="0" y="0"/>
                  </a:moveTo>
                  <a:lnTo>
                    <a:pt x="5076" y="8594"/>
                  </a:lnTo>
                  <a:lnTo>
                    <a:pt x="5076" y="8594"/>
                  </a:lnTo>
                  <a:lnTo>
                    <a:pt x="2301" y="38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5"/>
            <p:cNvSpPr/>
            <p:nvPr/>
          </p:nvSpPr>
          <p:spPr>
            <a:xfrm>
              <a:off x="1348500" y="3468775"/>
              <a:ext cx="214875" cy="214875"/>
            </a:xfrm>
            <a:custGeom>
              <a:avLst/>
              <a:gdLst/>
              <a:ahLst/>
              <a:cxnLst/>
              <a:rect l="l" t="t" r="r" b="b"/>
              <a:pathLst>
                <a:path w="8595" h="8595" fill="none" extrusionOk="0">
                  <a:moveTo>
                    <a:pt x="3519" y="0"/>
                  </a:moveTo>
                  <a:lnTo>
                    <a:pt x="1" y="2075"/>
                  </a:lnTo>
                  <a:lnTo>
                    <a:pt x="1" y="2075"/>
                  </a:lnTo>
                  <a:lnTo>
                    <a:pt x="3519" y="0"/>
                  </a:lnTo>
                  <a:lnTo>
                    <a:pt x="5820" y="3880"/>
                  </a:lnTo>
                  <a:lnTo>
                    <a:pt x="5820" y="3880"/>
                  </a:lnTo>
                  <a:lnTo>
                    <a:pt x="8595" y="8594"/>
                  </a:lnTo>
                  <a:lnTo>
                    <a:pt x="8595" y="8594"/>
                  </a:lnTo>
                  <a:lnTo>
                    <a:pt x="351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5"/>
            <p:cNvSpPr/>
            <p:nvPr/>
          </p:nvSpPr>
          <p:spPr>
            <a:xfrm>
              <a:off x="1348500" y="3468775"/>
              <a:ext cx="145525" cy="97000"/>
            </a:xfrm>
            <a:custGeom>
              <a:avLst/>
              <a:gdLst/>
              <a:ahLst/>
              <a:cxnLst/>
              <a:rect l="l" t="t" r="r" b="b"/>
              <a:pathLst>
                <a:path w="5821" h="3880" extrusionOk="0">
                  <a:moveTo>
                    <a:pt x="3519" y="0"/>
                  </a:moveTo>
                  <a:lnTo>
                    <a:pt x="1" y="2075"/>
                  </a:lnTo>
                  <a:lnTo>
                    <a:pt x="1" y="2075"/>
                  </a:lnTo>
                  <a:lnTo>
                    <a:pt x="3384" y="519"/>
                  </a:lnTo>
                  <a:lnTo>
                    <a:pt x="5482" y="3745"/>
                  </a:lnTo>
                  <a:lnTo>
                    <a:pt x="5820" y="3880"/>
                  </a:lnTo>
                  <a:lnTo>
                    <a:pt x="5820" y="3880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5"/>
            <p:cNvSpPr/>
            <p:nvPr/>
          </p:nvSpPr>
          <p:spPr>
            <a:xfrm>
              <a:off x="1348500" y="3468775"/>
              <a:ext cx="145525" cy="97000"/>
            </a:xfrm>
            <a:custGeom>
              <a:avLst/>
              <a:gdLst/>
              <a:ahLst/>
              <a:cxnLst/>
              <a:rect l="l" t="t" r="r" b="b"/>
              <a:pathLst>
                <a:path w="5821" h="3880" fill="none" extrusionOk="0">
                  <a:moveTo>
                    <a:pt x="3519" y="0"/>
                  </a:moveTo>
                  <a:lnTo>
                    <a:pt x="1" y="2075"/>
                  </a:lnTo>
                  <a:lnTo>
                    <a:pt x="3384" y="519"/>
                  </a:lnTo>
                  <a:lnTo>
                    <a:pt x="5482" y="3745"/>
                  </a:lnTo>
                  <a:lnTo>
                    <a:pt x="5820" y="3880"/>
                  </a:lnTo>
                  <a:lnTo>
                    <a:pt x="351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5"/>
            <p:cNvSpPr/>
            <p:nvPr/>
          </p:nvSpPr>
          <p:spPr>
            <a:xfrm>
              <a:off x="1485525" y="3562375"/>
              <a:ext cx="77850" cy="121275"/>
            </a:xfrm>
            <a:custGeom>
              <a:avLst/>
              <a:gdLst/>
              <a:ahLst/>
              <a:cxnLst/>
              <a:rect l="l" t="t" r="r" b="b"/>
              <a:pathLst>
                <a:path w="3114" h="4851" extrusionOk="0">
                  <a:moveTo>
                    <a:pt x="1" y="1"/>
                  </a:moveTo>
                  <a:lnTo>
                    <a:pt x="3114" y="4850"/>
                  </a:lnTo>
                  <a:lnTo>
                    <a:pt x="3114" y="4850"/>
                  </a:lnTo>
                  <a:lnTo>
                    <a:pt x="339" y="1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5EB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5"/>
            <p:cNvSpPr/>
            <p:nvPr/>
          </p:nvSpPr>
          <p:spPr>
            <a:xfrm>
              <a:off x="1485525" y="3562375"/>
              <a:ext cx="77850" cy="121275"/>
            </a:xfrm>
            <a:custGeom>
              <a:avLst/>
              <a:gdLst/>
              <a:ahLst/>
              <a:cxnLst/>
              <a:rect l="l" t="t" r="r" b="b"/>
              <a:pathLst>
                <a:path w="3114" h="4851" fill="none" extrusionOk="0">
                  <a:moveTo>
                    <a:pt x="1" y="1"/>
                  </a:moveTo>
                  <a:lnTo>
                    <a:pt x="3114" y="4850"/>
                  </a:lnTo>
                  <a:lnTo>
                    <a:pt x="339" y="136"/>
                  </a:lnTo>
                  <a:lnTo>
                    <a:pt x="339" y="136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6" name="Google Shape;366;p5"/>
          <p:cNvGrpSpPr/>
          <p:nvPr/>
        </p:nvGrpSpPr>
        <p:grpSpPr>
          <a:xfrm>
            <a:off x="7869496" y="4264195"/>
            <a:ext cx="1122563" cy="670479"/>
            <a:chOff x="7734396" y="189920"/>
            <a:chExt cx="1122563" cy="670479"/>
          </a:xfrm>
        </p:grpSpPr>
        <p:sp>
          <p:nvSpPr>
            <p:cNvPr id="367" name="Google Shape;367;p5"/>
            <p:cNvSpPr/>
            <p:nvPr/>
          </p:nvSpPr>
          <p:spPr>
            <a:xfrm>
              <a:off x="7747000" y="189920"/>
              <a:ext cx="1109957" cy="616606"/>
            </a:xfrm>
            <a:custGeom>
              <a:avLst/>
              <a:gdLst/>
              <a:ahLst/>
              <a:cxnLst/>
              <a:rect l="l" t="t" r="r" b="b"/>
              <a:pathLst>
                <a:path w="40245" h="22357" extrusionOk="0">
                  <a:moveTo>
                    <a:pt x="5569" y="1"/>
                  </a:moveTo>
                  <a:lnTo>
                    <a:pt x="5382" y="22"/>
                  </a:lnTo>
                  <a:lnTo>
                    <a:pt x="5174" y="43"/>
                  </a:lnTo>
                  <a:lnTo>
                    <a:pt x="4987" y="84"/>
                  </a:lnTo>
                  <a:lnTo>
                    <a:pt x="4800" y="167"/>
                  </a:lnTo>
                  <a:lnTo>
                    <a:pt x="4613" y="250"/>
                  </a:lnTo>
                  <a:lnTo>
                    <a:pt x="4447" y="354"/>
                  </a:lnTo>
                  <a:lnTo>
                    <a:pt x="4301" y="458"/>
                  </a:lnTo>
                  <a:lnTo>
                    <a:pt x="4156" y="583"/>
                  </a:lnTo>
                  <a:lnTo>
                    <a:pt x="4011" y="728"/>
                  </a:lnTo>
                  <a:lnTo>
                    <a:pt x="3907" y="894"/>
                  </a:lnTo>
                  <a:lnTo>
                    <a:pt x="3803" y="1061"/>
                  </a:lnTo>
                  <a:lnTo>
                    <a:pt x="3720" y="1227"/>
                  </a:lnTo>
                  <a:lnTo>
                    <a:pt x="3637" y="1435"/>
                  </a:lnTo>
                  <a:lnTo>
                    <a:pt x="3595" y="1622"/>
                  </a:lnTo>
                  <a:lnTo>
                    <a:pt x="3553" y="1829"/>
                  </a:lnTo>
                  <a:lnTo>
                    <a:pt x="2806" y="9205"/>
                  </a:lnTo>
                  <a:lnTo>
                    <a:pt x="7543" y="9703"/>
                  </a:lnTo>
                  <a:lnTo>
                    <a:pt x="7646" y="9724"/>
                  </a:lnTo>
                  <a:lnTo>
                    <a:pt x="7750" y="9766"/>
                  </a:lnTo>
                  <a:lnTo>
                    <a:pt x="7833" y="9807"/>
                  </a:lnTo>
                  <a:lnTo>
                    <a:pt x="7896" y="9890"/>
                  </a:lnTo>
                  <a:lnTo>
                    <a:pt x="7958" y="9974"/>
                  </a:lnTo>
                  <a:lnTo>
                    <a:pt x="8000" y="10057"/>
                  </a:lnTo>
                  <a:lnTo>
                    <a:pt x="8020" y="10161"/>
                  </a:lnTo>
                  <a:lnTo>
                    <a:pt x="8020" y="10264"/>
                  </a:lnTo>
                  <a:lnTo>
                    <a:pt x="7916" y="11386"/>
                  </a:lnTo>
                  <a:lnTo>
                    <a:pt x="7896" y="11469"/>
                  </a:lnTo>
                  <a:lnTo>
                    <a:pt x="7854" y="11553"/>
                  </a:lnTo>
                  <a:lnTo>
                    <a:pt x="7813" y="11615"/>
                  </a:lnTo>
                  <a:lnTo>
                    <a:pt x="7771" y="11677"/>
                  </a:lnTo>
                  <a:lnTo>
                    <a:pt x="7709" y="11740"/>
                  </a:lnTo>
                  <a:lnTo>
                    <a:pt x="7626" y="11781"/>
                  </a:lnTo>
                  <a:lnTo>
                    <a:pt x="7543" y="11823"/>
                  </a:lnTo>
                  <a:lnTo>
                    <a:pt x="7459" y="11843"/>
                  </a:lnTo>
                  <a:lnTo>
                    <a:pt x="1912" y="12695"/>
                  </a:lnTo>
                  <a:lnTo>
                    <a:pt x="1767" y="12737"/>
                  </a:lnTo>
                  <a:lnTo>
                    <a:pt x="1600" y="12778"/>
                  </a:lnTo>
                  <a:lnTo>
                    <a:pt x="1455" y="12841"/>
                  </a:lnTo>
                  <a:lnTo>
                    <a:pt x="1330" y="12903"/>
                  </a:lnTo>
                  <a:lnTo>
                    <a:pt x="1185" y="12986"/>
                  </a:lnTo>
                  <a:lnTo>
                    <a:pt x="1060" y="13069"/>
                  </a:lnTo>
                  <a:lnTo>
                    <a:pt x="832" y="13277"/>
                  </a:lnTo>
                  <a:lnTo>
                    <a:pt x="645" y="13506"/>
                  </a:lnTo>
                  <a:lnTo>
                    <a:pt x="562" y="13630"/>
                  </a:lnTo>
                  <a:lnTo>
                    <a:pt x="479" y="13776"/>
                  </a:lnTo>
                  <a:lnTo>
                    <a:pt x="437" y="13921"/>
                  </a:lnTo>
                  <a:lnTo>
                    <a:pt x="375" y="14067"/>
                  </a:lnTo>
                  <a:lnTo>
                    <a:pt x="354" y="14212"/>
                  </a:lnTo>
                  <a:lnTo>
                    <a:pt x="312" y="14378"/>
                  </a:lnTo>
                  <a:lnTo>
                    <a:pt x="1" y="17495"/>
                  </a:lnTo>
                  <a:lnTo>
                    <a:pt x="1" y="17682"/>
                  </a:lnTo>
                  <a:lnTo>
                    <a:pt x="42" y="17869"/>
                  </a:lnTo>
                  <a:lnTo>
                    <a:pt x="105" y="18035"/>
                  </a:lnTo>
                  <a:lnTo>
                    <a:pt x="208" y="18180"/>
                  </a:lnTo>
                  <a:lnTo>
                    <a:pt x="333" y="18305"/>
                  </a:lnTo>
                  <a:lnTo>
                    <a:pt x="479" y="18409"/>
                  </a:lnTo>
                  <a:lnTo>
                    <a:pt x="645" y="18471"/>
                  </a:lnTo>
                  <a:lnTo>
                    <a:pt x="832" y="18513"/>
                  </a:lnTo>
                  <a:lnTo>
                    <a:pt x="38541" y="22356"/>
                  </a:lnTo>
                  <a:lnTo>
                    <a:pt x="40244" y="5569"/>
                  </a:lnTo>
                  <a:lnTo>
                    <a:pt x="40244" y="5361"/>
                  </a:lnTo>
                  <a:lnTo>
                    <a:pt x="40244" y="5153"/>
                  </a:lnTo>
                  <a:lnTo>
                    <a:pt x="40203" y="4966"/>
                  </a:lnTo>
                  <a:lnTo>
                    <a:pt x="40161" y="4759"/>
                  </a:lnTo>
                  <a:lnTo>
                    <a:pt x="40099" y="4572"/>
                  </a:lnTo>
                  <a:lnTo>
                    <a:pt x="40016" y="4406"/>
                  </a:lnTo>
                  <a:lnTo>
                    <a:pt x="39912" y="4239"/>
                  </a:lnTo>
                  <a:lnTo>
                    <a:pt x="39787" y="4073"/>
                  </a:lnTo>
                  <a:lnTo>
                    <a:pt x="39663" y="3928"/>
                  </a:lnTo>
                  <a:lnTo>
                    <a:pt x="39517" y="3803"/>
                  </a:lnTo>
                  <a:lnTo>
                    <a:pt x="39372" y="3678"/>
                  </a:lnTo>
                  <a:lnTo>
                    <a:pt x="39206" y="3574"/>
                  </a:lnTo>
                  <a:lnTo>
                    <a:pt x="39019" y="3491"/>
                  </a:lnTo>
                  <a:lnTo>
                    <a:pt x="38832" y="3429"/>
                  </a:lnTo>
                  <a:lnTo>
                    <a:pt x="38624" y="3367"/>
                  </a:lnTo>
                  <a:lnTo>
                    <a:pt x="38437" y="3346"/>
                  </a:lnTo>
                  <a:lnTo>
                    <a:pt x="5777" y="22"/>
                  </a:lnTo>
                  <a:lnTo>
                    <a:pt x="556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dist="38100" dir="348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5"/>
            <p:cNvSpPr/>
            <p:nvPr/>
          </p:nvSpPr>
          <p:spPr>
            <a:xfrm>
              <a:off x="8722850" y="549790"/>
              <a:ext cx="112333" cy="112333"/>
            </a:xfrm>
            <a:custGeom>
              <a:avLst/>
              <a:gdLst/>
              <a:ahLst/>
              <a:cxnLst/>
              <a:rect l="l" t="t" r="r" b="b"/>
              <a:pathLst>
                <a:path w="4073" h="4073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84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1" y="458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21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8" y="3719"/>
                  </a:lnTo>
                  <a:lnTo>
                    <a:pt x="582" y="3761"/>
                  </a:lnTo>
                  <a:lnTo>
                    <a:pt x="3678" y="4073"/>
                  </a:lnTo>
                  <a:lnTo>
                    <a:pt x="4073" y="312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5"/>
            <p:cNvSpPr/>
            <p:nvPr/>
          </p:nvSpPr>
          <p:spPr>
            <a:xfrm>
              <a:off x="8494208" y="526871"/>
              <a:ext cx="112913" cy="110044"/>
            </a:xfrm>
            <a:custGeom>
              <a:avLst/>
              <a:gdLst/>
              <a:ahLst/>
              <a:cxnLst/>
              <a:rect l="l" t="t" r="r" b="b"/>
              <a:pathLst>
                <a:path w="4094" h="3990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500" y="125"/>
                  </a:lnTo>
                  <a:lnTo>
                    <a:pt x="416" y="229"/>
                  </a:lnTo>
                  <a:lnTo>
                    <a:pt x="333" y="333"/>
                  </a:lnTo>
                  <a:lnTo>
                    <a:pt x="292" y="437"/>
                  </a:lnTo>
                  <a:lnTo>
                    <a:pt x="250" y="582"/>
                  </a:lnTo>
                  <a:lnTo>
                    <a:pt x="1" y="3013"/>
                  </a:lnTo>
                  <a:lnTo>
                    <a:pt x="1" y="3158"/>
                  </a:lnTo>
                  <a:lnTo>
                    <a:pt x="43" y="3283"/>
                  </a:lnTo>
                  <a:lnTo>
                    <a:pt x="84" y="3387"/>
                  </a:lnTo>
                  <a:lnTo>
                    <a:pt x="146" y="3491"/>
                  </a:lnTo>
                  <a:lnTo>
                    <a:pt x="250" y="3595"/>
                  </a:lnTo>
                  <a:lnTo>
                    <a:pt x="354" y="3657"/>
                  </a:lnTo>
                  <a:lnTo>
                    <a:pt x="458" y="3719"/>
                  </a:lnTo>
                  <a:lnTo>
                    <a:pt x="583" y="3740"/>
                  </a:lnTo>
                  <a:lnTo>
                    <a:pt x="3138" y="3989"/>
                  </a:lnTo>
                  <a:lnTo>
                    <a:pt x="3263" y="3989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44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4" y="3532"/>
                  </a:lnTo>
                  <a:lnTo>
                    <a:pt x="3845" y="3408"/>
                  </a:lnTo>
                  <a:lnTo>
                    <a:pt x="4094" y="956"/>
                  </a:lnTo>
                  <a:lnTo>
                    <a:pt x="4094" y="831"/>
                  </a:lnTo>
                  <a:lnTo>
                    <a:pt x="4073" y="707"/>
                  </a:lnTo>
                  <a:lnTo>
                    <a:pt x="4032" y="582"/>
                  </a:lnTo>
                  <a:lnTo>
                    <a:pt x="3948" y="478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7" y="27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5"/>
            <p:cNvSpPr/>
            <p:nvPr/>
          </p:nvSpPr>
          <p:spPr>
            <a:xfrm>
              <a:off x="8344088" y="511398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91" y="458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42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38" y="4010"/>
                  </a:lnTo>
                  <a:lnTo>
                    <a:pt x="3262" y="4010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65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3" y="3553"/>
                  </a:lnTo>
                  <a:lnTo>
                    <a:pt x="3844" y="3429"/>
                  </a:lnTo>
                  <a:lnTo>
                    <a:pt x="4093" y="977"/>
                  </a:lnTo>
                  <a:lnTo>
                    <a:pt x="4093" y="832"/>
                  </a:lnTo>
                  <a:lnTo>
                    <a:pt x="4073" y="707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5"/>
            <p:cNvSpPr/>
            <p:nvPr/>
          </p:nvSpPr>
          <p:spPr>
            <a:xfrm>
              <a:off x="8193968" y="495925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1" y="1"/>
                  </a:moveTo>
                  <a:lnTo>
                    <a:pt x="707" y="21"/>
                  </a:lnTo>
                  <a:lnTo>
                    <a:pt x="603" y="84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0" y="458"/>
                  </a:lnTo>
                  <a:lnTo>
                    <a:pt x="250" y="582"/>
                  </a:lnTo>
                  <a:lnTo>
                    <a:pt x="0" y="3034"/>
                  </a:lnTo>
                  <a:lnTo>
                    <a:pt x="0" y="3159"/>
                  </a:lnTo>
                  <a:lnTo>
                    <a:pt x="21" y="3283"/>
                  </a:lnTo>
                  <a:lnTo>
                    <a:pt x="83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62" y="4010"/>
                  </a:lnTo>
                  <a:lnTo>
                    <a:pt x="3387" y="3990"/>
                  </a:lnTo>
                  <a:lnTo>
                    <a:pt x="3491" y="3927"/>
                  </a:lnTo>
                  <a:lnTo>
                    <a:pt x="3594" y="3865"/>
                  </a:lnTo>
                  <a:lnTo>
                    <a:pt x="3698" y="3782"/>
                  </a:lnTo>
                  <a:lnTo>
                    <a:pt x="3761" y="3678"/>
                  </a:lnTo>
                  <a:lnTo>
                    <a:pt x="3823" y="3553"/>
                  </a:lnTo>
                  <a:lnTo>
                    <a:pt x="3844" y="3429"/>
                  </a:lnTo>
                  <a:lnTo>
                    <a:pt x="4093" y="977"/>
                  </a:lnTo>
                  <a:lnTo>
                    <a:pt x="4093" y="852"/>
                  </a:lnTo>
                  <a:lnTo>
                    <a:pt x="4072" y="728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1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5"/>
            <p:cNvSpPr/>
            <p:nvPr/>
          </p:nvSpPr>
          <p:spPr>
            <a:xfrm>
              <a:off x="8043820" y="480453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1"/>
                  </a:moveTo>
                  <a:lnTo>
                    <a:pt x="707" y="42"/>
                  </a:lnTo>
                  <a:lnTo>
                    <a:pt x="603" y="84"/>
                  </a:lnTo>
                  <a:lnTo>
                    <a:pt x="479" y="146"/>
                  </a:lnTo>
                  <a:lnTo>
                    <a:pt x="396" y="250"/>
                  </a:lnTo>
                  <a:lnTo>
                    <a:pt x="333" y="354"/>
                  </a:lnTo>
                  <a:lnTo>
                    <a:pt x="271" y="458"/>
                  </a:lnTo>
                  <a:lnTo>
                    <a:pt x="250" y="603"/>
                  </a:lnTo>
                  <a:lnTo>
                    <a:pt x="1" y="3034"/>
                  </a:lnTo>
                  <a:lnTo>
                    <a:pt x="1" y="3179"/>
                  </a:lnTo>
                  <a:lnTo>
                    <a:pt x="22" y="3304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616"/>
                  </a:lnTo>
                  <a:lnTo>
                    <a:pt x="333" y="3678"/>
                  </a:lnTo>
                  <a:lnTo>
                    <a:pt x="458" y="3720"/>
                  </a:lnTo>
                  <a:lnTo>
                    <a:pt x="583" y="3761"/>
                  </a:lnTo>
                  <a:lnTo>
                    <a:pt x="3117" y="4010"/>
                  </a:lnTo>
                  <a:lnTo>
                    <a:pt x="3263" y="4010"/>
                  </a:lnTo>
                  <a:lnTo>
                    <a:pt x="3387" y="3990"/>
                  </a:lnTo>
                  <a:lnTo>
                    <a:pt x="3491" y="3948"/>
                  </a:lnTo>
                  <a:lnTo>
                    <a:pt x="3595" y="3865"/>
                  </a:lnTo>
                  <a:lnTo>
                    <a:pt x="3699" y="3782"/>
                  </a:lnTo>
                  <a:lnTo>
                    <a:pt x="3761" y="3678"/>
                  </a:lnTo>
                  <a:lnTo>
                    <a:pt x="3803" y="3553"/>
                  </a:lnTo>
                  <a:lnTo>
                    <a:pt x="3844" y="3429"/>
                  </a:lnTo>
                  <a:lnTo>
                    <a:pt x="4094" y="977"/>
                  </a:lnTo>
                  <a:lnTo>
                    <a:pt x="4094" y="852"/>
                  </a:lnTo>
                  <a:lnTo>
                    <a:pt x="4073" y="728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54"/>
                  </a:lnTo>
                  <a:lnTo>
                    <a:pt x="3637" y="291"/>
                  </a:lnTo>
                  <a:lnTo>
                    <a:pt x="3512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5"/>
            <p:cNvSpPr/>
            <p:nvPr/>
          </p:nvSpPr>
          <p:spPr>
            <a:xfrm>
              <a:off x="8514287" y="332621"/>
              <a:ext cx="112913" cy="110044"/>
            </a:xfrm>
            <a:custGeom>
              <a:avLst/>
              <a:gdLst/>
              <a:ahLst/>
              <a:cxnLst/>
              <a:rect l="l" t="t" r="r" b="b"/>
              <a:pathLst>
                <a:path w="4094" h="3990" extrusionOk="0">
                  <a:moveTo>
                    <a:pt x="831" y="0"/>
                  </a:moveTo>
                  <a:lnTo>
                    <a:pt x="707" y="21"/>
                  </a:lnTo>
                  <a:lnTo>
                    <a:pt x="582" y="63"/>
                  </a:lnTo>
                  <a:lnTo>
                    <a:pt x="478" y="125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0" y="437"/>
                  </a:lnTo>
                  <a:lnTo>
                    <a:pt x="249" y="582"/>
                  </a:lnTo>
                  <a:lnTo>
                    <a:pt x="0" y="3013"/>
                  </a:lnTo>
                  <a:lnTo>
                    <a:pt x="0" y="3158"/>
                  </a:lnTo>
                  <a:lnTo>
                    <a:pt x="21" y="3283"/>
                  </a:lnTo>
                  <a:lnTo>
                    <a:pt x="83" y="3387"/>
                  </a:lnTo>
                  <a:lnTo>
                    <a:pt x="146" y="3491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3989"/>
                  </a:lnTo>
                  <a:lnTo>
                    <a:pt x="3262" y="3989"/>
                  </a:lnTo>
                  <a:lnTo>
                    <a:pt x="3387" y="3969"/>
                  </a:lnTo>
                  <a:lnTo>
                    <a:pt x="3491" y="3927"/>
                  </a:lnTo>
                  <a:lnTo>
                    <a:pt x="3594" y="3844"/>
                  </a:lnTo>
                  <a:lnTo>
                    <a:pt x="3678" y="3761"/>
                  </a:lnTo>
                  <a:lnTo>
                    <a:pt x="3761" y="3657"/>
                  </a:lnTo>
                  <a:lnTo>
                    <a:pt x="3802" y="3532"/>
                  </a:lnTo>
                  <a:lnTo>
                    <a:pt x="3844" y="3408"/>
                  </a:lnTo>
                  <a:lnTo>
                    <a:pt x="4093" y="956"/>
                  </a:lnTo>
                  <a:lnTo>
                    <a:pt x="4093" y="831"/>
                  </a:lnTo>
                  <a:lnTo>
                    <a:pt x="4051" y="707"/>
                  </a:lnTo>
                  <a:lnTo>
                    <a:pt x="4010" y="582"/>
                  </a:lnTo>
                  <a:lnTo>
                    <a:pt x="3948" y="478"/>
                  </a:lnTo>
                  <a:lnTo>
                    <a:pt x="3844" y="395"/>
                  </a:lnTo>
                  <a:lnTo>
                    <a:pt x="3740" y="333"/>
                  </a:lnTo>
                  <a:lnTo>
                    <a:pt x="3636" y="270"/>
                  </a:lnTo>
                  <a:lnTo>
                    <a:pt x="3511" y="25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5"/>
            <p:cNvSpPr/>
            <p:nvPr/>
          </p:nvSpPr>
          <p:spPr>
            <a:xfrm>
              <a:off x="8364139" y="317149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582" y="63"/>
                  </a:lnTo>
                  <a:lnTo>
                    <a:pt x="47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1" y="457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22" y="3283"/>
                  </a:lnTo>
                  <a:lnTo>
                    <a:pt x="63" y="3408"/>
                  </a:lnTo>
                  <a:lnTo>
                    <a:pt x="146" y="3511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42" y="4010"/>
                  </a:lnTo>
                  <a:lnTo>
                    <a:pt x="3366" y="3969"/>
                  </a:lnTo>
                  <a:lnTo>
                    <a:pt x="3491" y="3927"/>
                  </a:lnTo>
                  <a:lnTo>
                    <a:pt x="3595" y="3865"/>
                  </a:lnTo>
                  <a:lnTo>
                    <a:pt x="3678" y="3761"/>
                  </a:lnTo>
                  <a:lnTo>
                    <a:pt x="3761" y="3657"/>
                  </a:lnTo>
                  <a:lnTo>
                    <a:pt x="3803" y="3553"/>
                  </a:lnTo>
                  <a:lnTo>
                    <a:pt x="3844" y="3428"/>
                  </a:lnTo>
                  <a:lnTo>
                    <a:pt x="4094" y="977"/>
                  </a:lnTo>
                  <a:lnTo>
                    <a:pt x="4094" y="831"/>
                  </a:lnTo>
                  <a:lnTo>
                    <a:pt x="4052" y="707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44" y="395"/>
                  </a:lnTo>
                  <a:lnTo>
                    <a:pt x="3740" y="333"/>
                  </a:lnTo>
                  <a:lnTo>
                    <a:pt x="3637" y="291"/>
                  </a:lnTo>
                  <a:lnTo>
                    <a:pt x="3491" y="25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5"/>
            <p:cNvSpPr/>
            <p:nvPr/>
          </p:nvSpPr>
          <p:spPr>
            <a:xfrm>
              <a:off x="8214019" y="301676"/>
              <a:ext cx="112333" cy="110623"/>
            </a:xfrm>
            <a:custGeom>
              <a:avLst/>
              <a:gdLst/>
              <a:ahLst/>
              <a:cxnLst/>
              <a:rect l="l" t="t" r="r" b="b"/>
              <a:pathLst>
                <a:path w="4073" h="4011" extrusionOk="0">
                  <a:moveTo>
                    <a:pt x="831" y="0"/>
                  </a:moveTo>
                  <a:lnTo>
                    <a:pt x="707" y="21"/>
                  </a:lnTo>
                  <a:lnTo>
                    <a:pt x="582" y="83"/>
                  </a:lnTo>
                  <a:lnTo>
                    <a:pt x="478" y="146"/>
                  </a:lnTo>
                  <a:lnTo>
                    <a:pt x="395" y="229"/>
                  </a:lnTo>
                  <a:lnTo>
                    <a:pt x="312" y="333"/>
                  </a:lnTo>
                  <a:lnTo>
                    <a:pt x="270" y="457"/>
                  </a:lnTo>
                  <a:lnTo>
                    <a:pt x="250" y="582"/>
                  </a:lnTo>
                  <a:lnTo>
                    <a:pt x="0" y="3034"/>
                  </a:lnTo>
                  <a:lnTo>
                    <a:pt x="0" y="3158"/>
                  </a:lnTo>
                  <a:lnTo>
                    <a:pt x="21" y="3283"/>
                  </a:lnTo>
                  <a:lnTo>
                    <a:pt x="63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41" y="4010"/>
                  </a:lnTo>
                  <a:lnTo>
                    <a:pt x="3366" y="3989"/>
                  </a:lnTo>
                  <a:lnTo>
                    <a:pt x="3491" y="3927"/>
                  </a:lnTo>
                  <a:lnTo>
                    <a:pt x="3595" y="3865"/>
                  </a:lnTo>
                  <a:lnTo>
                    <a:pt x="3678" y="3782"/>
                  </a:lnTo>
                  <a:lnTo>
                    <a:pt x="3761" y="3678"/>
                  </a:lnTo>
                  <a:lnTo>
                    <a:pt x="3802" y="3553"/>
                  </a:lnTo>
                  <a:lnTo>
                    <a:pt x="3823" y="3428"/>
                  </a:lnTo>
                  <a:lnTo>
                    <a:pt x="4073" y="977"/>
                  </a:lnTo>
                  <a:lnTo>
                    <a:pt x="4073" y="852"/>
                  </a:lnTo>
                  <a:lnTo>
                    <a:pt x="4052" y="728"/>
                  </a:lnTo>
                  <a:lnTo>
                    <a:pt x="4010" y="603"/>
                  </a:lnTo>
                  <a:lnTo>
                    <a:pt x="3927" y="499"/>
                  </a:lnTo>
                  <a:lnTo>
                    <a:pt x="3844" y="416"/>
                  </a:lnTo>
                  <a:lnTo>
                    <a:pt x="3740" y="333"/>
                  </a:lnTo>
                  <a:lnTo>
                    <a:pt x="3636" y="291"/>
                  </a:lnTo>
                  <a:lnTo>
                    <a:pt x="3491" y="27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5"/>
            <p:cNvSpPr/>
            <p:nvPr/>
          </p:nvSpPr>
          <p:spPr>
            <a:xfrm>
              <a:off x="8063871" y="286203"/>
              <a:ext cx="112361" cy="110623"/>
            </a:xfrm>
            <a:custGeom>
              <a:avLst/>
              <a:gdLst/>
              <a:ahLst/>
              <a:cxnLst/>
              <a:rect l="l" t="t" r="r" b="b"/>
              <a:pathLst>
                <a:path w="4074" h="4011" extrusionOk="0">
                  <a:moveTo>
                    <a:pt x="832" y="0"/>
                  </a:moveTo>
                  <a:lnTo>
                    <a:pt x="707" y="42"/>
                  </a:lnTo>
                  <a:lnTo>
                    <a:pt x="583" y="83"/>
                  </a:lnTo>
                  <a:lnTo>
                    <a:pt x="479" y="146"/>
                  </a:lnTo>
                  <a:lnTo>
                    <a:pt x="396" y="250"/>
                  </a:lnTo>
                  <a:lnTo>
                    <a:pt x="313" y="354"/>
                  </a:lnTo>
                  <a:lnTo>
                    <a:pt x="271" y="457"/>
                  </a:lnTo>
                  <a:lnTo>
                    <a:pt x="250" y="603"/>
                  </a:lnTo>
                  <a:lnTo>
                    <a:pt x="1" y="3034"/>
                  </a:lnTo>
                  <a:lnTo>
                    <a:pt x="1" y="3179"/>
                  </a:lnTo>
                  <a:lnTo>
                    <a:pt x="22" y="3304"/>
                  </a:lnTo>
                  <a:lnTo>
                    <a:pt x="63" y="3408"/>
                  </a:lnTo>
                  <a:lnTo>
                    <a:pt x="146" y="3512"/>
                  </a:lnTo>
                  <a:lnTo>
                    <a:pt x="230" y="3615"/>
                  </a:lnTo>
                  <a:lnTo>
                    <a:pt x="333" y="3678"/>
                  </a:lnTo>
                  <a:lnTo>
                    <a:pt x="437" y="3719"/>
                  </a:lnTo>
                  <a:lnTo>
                    <a:pt x="583" y="3761"/>
                  </a:lnTo>
                  <a:lnTo>
                    <a:pt x="3117" y="4010"/>
                  </a:lnTo>
                  <a:lnTo>
                    <a:pt x="3242" y="4010"/>
                  </a:lnTo>
                  <a:lnTo>
                    <a:pt x="3367" y="3989"/>
                  </a:lnTo>
                  <a:lnTo>
                    <a:pt x="3491" y="3948"/>
                  </a:lnTo>
                  <a:lnTo>
                    <a:pt x="3595" y="3865"/>
                  </a:lnTo>
                  <a:lnTo>
                    <a:pt x="3678" y="3782"/>
                  </a:lnTo>
                  <a:lnTo>
                    <a:pt x="3761" y="3678"/>
                  </a:lnTo>
                  <a:lnTo>
                    <a:pt x="3803" y="3553"/>
                  </a:lnTo>
                  <a:lnTo>
                    <a:pt x="3824" y="3428"/>
                  </a:lnTo>
                  <a:lnTo>
                    <a:pt x="4073" y="977"/>
                  </a:lnTo>
                  <a:lnTo>
                    <a:pt x="4073" y="852"/>
                  </a:lnTo>
                  <a:lnTo>
                    <a:pt x="4052" y="728"/>
                  </a:lnTo>
                  <a:lnTo>
                    <a:pt x="4011" y="603"/>
                  </a:lnTo>
                  <a:lnTo>
                    <a:pt x="3928" y="499"/>
                  </a:lnTo>
                  <a:lnTo>
                    <a:pt x="3845" y="416"/>
                  </a:lnTo>
                  <a:lnTo>
                    <a:pt x="3741" y="354"/>
                  </a:lnTo>
                  <a:lnTo>
                    <a:pt x="3616" y="291"/>
                  </a:lnTo>
                  <a:lnTo>
                    <a:pt x="3491" y="270"/>
                  </a:lnTo>
                  <a:lnTo>
                    <a:pt x="95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5"/>
            <p:cNvSpPr/>
            <p:nvPr/>
          </p:nvSpPr>
          <p:spPr>
            <a:xfrm>
              <a:off x="7899989" y="269572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1"/>
                  </a:moveTo>
                  <a:lnTo>
                    <a:pt x="707" y="42"/>
                  </a:lnTo>
                  <a:lnTo>
                    <a:pt x="603" y="84"/>
                  </a:lnTo>
                  <a:lnTo>
                    <a:pt x="500" y="146"/>
                  </a:lnTo>
                  <a:lnTo>
                    <a:pt x="396" y="229"/>
                  </a:lnTo>
                  <a:lnTo>
                    <a:pt x="333" y="354"/>
                  </a:lnTo>
                  <a:lnTo>
                    <a:pt x="292" y="458"/>
                  </a:lnTo>
                  <a:lnTo>
                    <a:pt x="250" y="583"/>
                  </a:lnTo>
                  <a:lnTo>
                    <a:pt x="1" y="3034"/>
                  </a:lnTo>
                  <a:lnTo>
                    <a:pt x="1" y="3180"/>
                  </a:lnTo>
                  <a:lnTo>
                    <a:pt x="43" y="3304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50" y="3616"/>
                  </a:lnTo>
                  <a:lnTo>
                    <a:pt x="354" y="3678"/>
                  </a:lnTo>
                  <a:lnTo>
                    <a:pt x="458" y="3720"/>
                  </a:lnTo>
                  <a:lnTo>
                    <a:pt x="583" y="3761"/>
                  </a:lnTo>
                  <a:lnTo>
                    <a:pt x="3138" y="4011"/>
                  </a:lnTo>
                  <a:lnTo>
                    <a:pt x="3263" y="4011"/>
                  </a:lnTo>
                  <a:lnTo>
                    <a:pt x="3388" y="3990"/>
                  </a:lnTo>
                  <a:lnTo>
                    <a:pt x="3512" y="3948"/>
                  </a:lnTo>
                  <a:lnTo>
                    <a:pt x="3616" y="3865"/>
                  </a:lnTo>
                  <a:lnTo>
                    <a:pt x="3699" y="3782"/>
                  </a:lnTo>
                  <a:lnTo>
                    <a:pt x="3761" y="3678"/>
                  </a:lnTo>
                  <a:lnTo>
                    <a:pt x="3824" y="3554"/>
                  </a:lnTo>
                  <a:lnTo>
                    <a:pt x="3845" y="3429"/>
                  </a:lnTo>
                  <a:lnTo>
                    <a:pt x="4094" y="977"/>
                  </a:lnTo>
                  <a:lnTo>
                    <a:pt x="4094" y="853"/>
                  </a:lnTo>
                  <a:lnTo>
                    <a:pt x="4073" y="728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33"/>
                  </a:lnTo>
                  <a:lnTo>
                    <a:pt x="3637" y="292"/>
                  </a:lnTo>
                  <a:lnTo>
                    <a:pt x="3512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5"/>
            <p:cNvSpPr/>
            <p:nvPr/>
          </p:nvSpPr>
          <p:spPr>
            <a:xfrm>
              <a:off x="8689615" y="350383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92" y="457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42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54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38" y="4010"/>
                  </a:lnTo>
                  <a:lnTo>
                    <a:pt x="3263" y="4010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65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3" y="3553"/>
                  </a:lnTo>
                  <a:lnTo>
                    <a:pt x="3844" y="3408"/>
                  </a:lnTo>
                  <a:lnTo>
                    <a:pt x="4094" y="977"/>
                  </a:lnTo>
                  <a:lnTo>
                    <a:pt x="4094" y="831"/>
                  </a:lnTo>
                  <a:lnTo>
                    <a:pt x="4073" y="707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5"/>
            <p:cNvSpPr/>
            <p:nvPr/>
          </p:nvSpPr>
          <p:spPr>
            <a:xfrm>
              <a:off x="7826652" y="444929"/>
              <a:ext cx="142147" cy="91124"/>
            </a:xfrm>
            <a:custGeom>
              <a:avLst/>
              <a:gdLst/>
              <a:ahLst/>
              <a:cxnLst/>
              <a:rect l="l" t="t" r="r" b="b"/>
              <a:pathLst>
                <a:path w="5154" h="3304" extrusionOk="0">
                  <a:moveTo>
                    <a:pt x="354" y="0"/>
                  </a:moveTo>
                  <a:lnTo>
                    <a:pt x="1" y="3304"/>
                  </a:lnTo>
                  <a:lnTo>
                    <a:pt x="1" y="3304"/>
                  </a:lnTo>
                  <a:lnTo>
                    <a:pt x="4696" y="2577"/>
                  </a:lnTo>
                  <a:lnTo>
                    <a:pt x="4821" y="2535"/>
                  </a:lnTo>
                  <a:lnTo>
                    <a:pt x="4904" y="2473"/>
                  </a:lnTo>
                  <a:lnTo>
                    <a:pt x="4966" y="2369"/>
                  </a:lnTo>
                  <a:lnTo>
                    <a:pt x="5008" y="2244"/>
                  </a:lnTo>
                  <a:lnTo>
                    <a:pt x="5153" y="873"/>
                  </a:lnTo>
                  <a:lnTo>
                    <a:pt x="5153" y="790"/>
                  </a:lnTo>
                  <a:lnTo>
                    <a:pt x="5132" y="728"/>
                  </a:lnTo>
                  <a:lnTo>
                    <a:pt x="5112" y="665"/>
                  </a:lnTo>
                  <a:lnTo>
                    <a:pt x="5070" y="603"/>
                  </a:lnTo>
                  <a:lnTo>
                    <a:pt x="5008" y="541"/>
                  </a:lnTo>
                  <a:lnTo>
                    <a:pt x="4966" y="520"/>
                  </a:lnTo>
                  <a:lnTo>
                    <a:pt x="4883" y="478"/>
                  </a:lnTo>
                  <a:lnTo>
                    <a:pt x="4821" y="457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A2E3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5"/>
            <p:cNvSpPr/>
            <p:nvPr/>
          </p:nvSpPr>
          <p:spPr>
            <a:xfrm>
              <a:off x="7763631" y="563553"/>
              <a:ext cx="40708" cy="52733"/>
            </a:xfrm>
            <a:custGeom>
              <a:avLst/>
              <a:gdLst/>
              <a:ahLst/>
              <a:cxnLst/>
              <a:rect l="l" t="t" r="r" b="b"/>
              <a:pathLst>
                <a:path w="1476" h="1912" extrusionOk="0">
                  <a:moveTo>
                    <a:pt x="686" y="0"/>
                  </a:moveTo>
                  <a:lnTo>
                    <a:pt x="540" y="42"/>
                  </a:lnTo>
                  <a:lnTo>
                    <a:pt x="416" y="125"/>
                  </a:lnTo>
                  <a:lnTo>
                    <a:pt x="291" y="229"/>
                  </a:lnTo>
                  <a:lnTo>
                    <a:pt x="187" y="353"/>
                  </a:lnTo>
                  <a:lnTo>
                    <a:pt x="104" y="520"/>
                  </a:lnTo>
                  <a:lnTo>
                    <a:pt x="42" y="686"/>
                  </a:lnTo>
                  <a:lnTo>
                    <a:pt x="21" y="873"/>
                  </a:lnTo>
                  <a:lnTo>
                    <a:pt x="0" y="1080"/>
                  </a:lnTo>
                  <a:lnTo>
                    <a:pt x="42" y="1267"/>
                  </a:lnTo>
                  <a:lnTo>
                    <a:pt x="83" y="1434"/>
                  </a:lnTo>
                  <a:lnTo>
                    <a:pt x="166" y="1579"/>
                  </a:lnTo>
                  <a:lnTo>
                    <a:pt x="250" y="1704"/>
                  </a:lnTo>
                  <a:lnTo>
                    <a:pt x="374" y="1808"/>
                  </a:lnTo>
                  <a:lnTo>
                    <a:pt x="499" y="1891"/>
                  </a:lnTo>
                  <a:lnTo>
                    <a:pt x="644" y="1912"/>
                  </a:lnTo>
                  <a:lnTo>
                    <a:pt x="790" y="1912"/>
                  </a:lnTo>
                  <a:lnTo>
                    <a:pt x="935" y="1870"/>
                  </a:lnTo>
                  <a:lnTo>
                    <a:pt x="1060" y="1787"/>
                  </a:lnTo>
                  <a:lnTo>
                    <a:pt x="1184" y="1683"/>
                  </a:lnTo>
                  <a:lnTo>
                    <a:pt x="1288" y="1558"/>
                  </a:lnTo>
                  <a:lnTo>
                    <a:pt x="1371" y="1392"/>
                  </a:lnTo>
                  <a:lnTo>
                    <a:pt x="1434" y="1226"/>
                  </a:lnTo>
                  <a:lnTo>
                    <a:pt x="1455" y="1039"/>
                  </a:lnTo>
                  <a:lnTo>
                    <a:pt x="1475" y="831"/>
                  </a:lnTo>
                  <a:lnTo>
                    <a:pt x="1434" y="644"/>
                  </a:lnTo>
                  <a:lnTo>
                    <a:pt x="1392" y="478"/>
                  </a:lnTo>
                  <a:lnTo>
                    <a:pt x="1330" y="333"/>
                  </a:lnTo>
                  <a:lnTo>
                    <a:pt x="1226" y="208"/>
                  </a:lnTo>
                  <a:lnTo>
                    <a:pt x="1101" y="104"/>
                  </a:lnTo>
                  <a:lnTo>
                    <a:pt x="977" y="21"/>
                  </a:lnTo>
                  <a:lnTo>
                    <a:pt x="8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5"/>
            <p:cNvSpPr/>
            <p:nvPr/>
          </p:nvSpPr>
          <p:spPr>
            <a:xfrm>
              <a:off x="7734396" y="631732"/>
              <a:ext cx="1095615" cy="182249"/>
            </a:xfrm>
            <a:custGeom>
              <a:avLst/>
              <a:gdLst/>
              <a:ahLst/>
              <a:cxnLst/>
              <a:rect l="l" t="t" r="r" b="b"/>
              <a:pathLst>
                <a:path w="39725" h="6608" extrusionOk="0">
                  <a:moveTo>
                    <a:pt x="271" y="1"/>
                  </a:moveTo>
                  <a:lnTo>
                    <a:pt x="1" y="2598"/>
                  </a:lnTo>
                  <a:lnTo>
                    <a:pt x="39476" y="6607"/>
                  </a:lnTo>
                  <a:lnTo>
                    <a:pt x="39725" y="4031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38100" dir="348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7855308" y="625416"/>
              <a:ext cx="163329" cy="163356"/>
            </a:xfrm>
            <a:custGeom>
              <a:avLst/>
              <a:gdLst/>
              <a:ahLst/>
              <a:cxnLst/>
              <a:rect l="l" t="t" r="r" b="b"/>
              <a:pathLst>
                <a:path w="5922" h="5923" extrusionOk="0">
                  <a:moveTo>
                    <a:pt x="2971" y="1"/>
                  </a:moveTo>
                  <a:lnTo>
                    <a:pt x="2660" y="22"/>
                  </a:lnTo>
                  <a:lnTo>
                    <a:pt x="2369" y="63"/>
                  </a:lnTo>
                  <a:lnTo>
                    <a:pt x="2099" y="126"/>
                  </a:lnTo>
                  <a:lnTo>
                    <a:pt x="1829" y="230"/>
                  </a:lnTo>
                  <a:lnTo>
                    <a:pt x="1559" y="354"/>
                  </a:lnTo>
                  <a:lnTo>
                    <a:pt x="1330" y="500"/>
                  </a:lnTo>
                  <a:lnTo>
                    <a:pt x="1102" y="666"/>
                  </a:lnTo>
                  <a:lnTo>
                    <a:pt x="873" y="853"/>
                  </a:lnTo>
                  <a:lnTo>
                    <a:pt x="686" y="1061"/>
                  </a:lnTo>
                  <a:lnTo>
                    <a:pt x="520" y="1289"/>
                  </a:lnTo>
                  <a:lnTo>
                    <a:pt x="374" y="1538"/>
                  </a:lnTo>
                  <a:lnTo>
                    <a:pt x="250" y="1809"/>
                  </a:lnTo>
                  <a:lnTo>
                    <a:pt x="146" y="2079"/>
                  </a:lnTo>
                  <a:lnTo>
                    <a:pt x="63" y="2369"/>
                  </a:lnTo>
                  <a:lnTo>
                    <a:pt x="21" y="2660"/>
                  </a:lnTo>
                  <a:lnTo>
                    <a:pt x="0" y="2972"/>
                  </a:lnTo>
                  <a:lnTo>
                    <a:pt x="21" y="3263"/>
                  </a:lnTo>
                  <a:lnTo>
                    <a:pt x="63" y="3554"/>
                  </a:lnTo>
                  <a:lnTo>
                    <a:pt x="125" y="3845"/>
                  </a:lnTo>
                  <a:lnTo>
                    <a:pt x="229" y="4115"/>
                  </a:lnTo>
                  <a:lnTo>
                    <a:pt x="354" y="4364"/>
                  </a:lnTo>
                  <a:lnTo>
                    <a:pt x="499" y="4613"/>
                  </a:lnTo>
                  <a:lnTo>
                    <a:pt x="665" y="4842"/>
                  </a:lnTo>
                  <a:lnTo>
                    <a:pt x="852" y="5050"/>
                  </a:lnTo>
                  <a:lnTo>
                    <a:pt x="1060" y="5237"/>
                  </a:lnTo>
                  <a:lnTo>
                    <a:pt x="1289" y="5403"/>
                  </a:lnTo>
                  <a:lnTo>
                    <a:pt x="1538" y="5569"/>
                  </a:lnTo>
                  <a:lnTo>
                    <a:pt x="1808" y="5694"/>
                  </a:lnTo>
                  <a:lnTo>
                    <a:pt x="2078" y="5798"/>
                  </a:lnTo>
                  <a:lnTo>
                    <a:pt x="2369" y="5860"/>
                  </a:lnTo>
                  <a:lnTo>
                    <a:pt x="2660" y="5922"/>
                  </a:lnTo>
                  <a:lnTo>
                    <a:pt x="3262" y="5922"/>
                  </a:lnTo>
                  <a:lnTo>
                    <a:pt x="3553" y="5860"/>
                  </a:lnTo>
                  <a:lnTo>
                    <a:pt x="3844" y="5798"/>
                  </a:lnTo>
                  <a:lnTo>
                    <a:pt x="4114" y="5694"/>
                  </a:lnTo>
                  <a:lnTo>
                    <a:pt x="4363" y="5569"/>
                  </a:lnTo>
                  <a:lnTo>
                    <a:pt x="4613" y="5424"/>
                  </a:lnTo>
                  <a:lnTo>
                    <a:pt x="4841" y="5257"/>
                  </a:lnTo>
                  <a:lnTo>
                    <a:pt x="5049" y="5070"/>
                  </a:lnTo>
                  <a:lnTo>
                    <a:pt x="5236" y="4863"/>
                  </a:lnTo>
                  <a:lnTo>
                    <a:pt x="5423" y="4634"/>
                  </a:lnTo>
                  <a:lnTo>
                    <a:pt x="5568" y="4385"/>
                  </a:lnTo>
                  <a:lnTo>
                    <a:pt x="5693" y="4135"/>
                  </a:lnTo>
                  <a:lnTo>
                    <a:pt x="5797" y="3845"/>
                  </a:lnTo>
                  <a:lnTo>
                    <a:pt x="5880" y="3554"/>
                  </a:lnTo>
                  <a:lnTo>
                    <a:pt x="5922" y="3263"/>
                  </a:lnTo>
                  <a:lnTo>
                    <a:pt x="5922" y="2951"/>
                  </a:lnTo>
                  <a:lnTo>
                    <a:pt x="5922" y="2660"/>
                  </a:lnTo>
                  <a:lnTo>
                    <a:pt x="5880" y="2369"/>
                  </a:lnTo>
                  <a:lnTo>
                    <a:pt x="5797" y="2099"/>
                  </a:lnTo>
                  <a:lnTo>
                    <a:pt x="5693" y="1829"/>
                  </a:lnTo>
                  <a:lnTo>
                    <a:pt x="5589" y="1559"/>
                  </a:lnTo>
                  <a:lnTo>
                    <a:pt x="5444" y="1310"/>
                  </a:lnTo>
                  <a:lnTo>
                    <a:pt x="5257" y="1081"/>
                  </a:lnTo>
                  <a:lnTo>
                    <a:pt x="5070" y="874"/>
                  </a:lnTo>
                  <a:lnTo>
                    <a:pt x="4862" y="687"/>
                  </a:lnTo>
                  <a:lnTo>
                    <a:pt x="4634" y="520"/>
                  </a:lnTo>
                  <a:lnTo>
                    <a:pt x="4384" y="354"/>
                  </a:lnTo>
                  <a:lnTo>
                    <a:pt x="4135" y="230"/>
                  </a:lnTo>
                  <a:lnTo>
                    <a:pt x="3865" y="126"/>
                  </a:lnTo>
                  <a:lnTo>
                    <a:pt x="3574" y="63"/>
                  </a:lnTo>
                  <a:lnTo>
                    <a:pt x="3262" y="22"/>
                  </a:lnTo>
                  <a:lnTo>
                    <a:pt x="297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7893121" y="663256"/>
              <a:ext cx="87704" cy="87677"/>
            </a:xfrm>
            <a:custGeom>
              <a:avLst/>
              <a:gdLst/>
              <a:ahLst/>
              <a:cxnLst/>
              <a:rect l="l" t="t" r="r" b="b"/>
              <a:pathLst>
                <a:path w="3180" h="3179" extrusionOk="0">
                  <a:moveTo>
                    <a:pt x="1600" y="0"/>
                  </a:moveTo>
                  <a:lnTo>
                    <a:pt x="1434" y="21"/>
                  </a:lnTo>
                  <a:lnTo>
                    <a:pt x="1289" y="42"/>
                  </a:lnTo>
                  <a:lnTo>
                    <a:pt x="1123" y="83"/>
                  </a:lnTo>
                  <a:lnTo>
                    <a:pt x="977" y="125"/>
                  </a:lnTo>
                  <a:lnTo>
                    <a:pt x="852" y="187"/>
                  </a:lnTo>
                  <a:lnTo>
                    <a:pt x="707" y="270"/>
                  </a:lnTo>
                  <a:lnTo>
                    <a:pt x="603" y="353"/>
                  </a:lnTo>
                  <a:lnTo>
                    <a:pt x="479" y="457"/>
                  </a:lnTo>
                  <a:lnTo>
                    <a:pt x="375" y="582"/>
                  </a:lnTo>
                  <a:lnTo>
                    <a:pt x="292" y="707"/>
                  </a:lnTo>
                  <a:lnTo>
                    <a:pt x="208" y="831"/>
                  </a:lnTo>
                  <a:lnTo>
                    <a:pt x="146" y="977"/>
                  </a:lnTo>
                  <a:lnTo>
                    <a:pt x="84" y="1122"/>
                  </a:lnTo>
                  <a:lnTo>
                    <a:pt x="42" y="1268"/>
                  </a:lnTo>
                  <a:lnTo>
                    <a:pt x="21" y="1434"/>
                  </a:lnTo>
                  <a:lnTo>
                    <a:pt x="1" y="1600"/>
                  </a:lnTo>
                  <a:lnTo>
                    <a:pt x="21" y="1745"/>
                  </a:lnTo>
                  <a:lnTo>
                    <a:pt x="42" y="1912"/>
                  </a:lnTo>
                  <a:lnTo>
                    <a:pt x="84" y="2057"/>
                  </a:lnTo>
                  <a:lnTo>
                    <a:pt x="125" y="2202"/>
                  </a:lnTo>
                  <a:lnTo>
                    <a:pt x="208" y="2348"/>
                  </a:lnTo>
                  <a:lnTo>
                    <a:pt x="271" y="2473"/>
                  </a:lnTo>
                  <a:lnTo>
                    <a:pt x="375" y="2597"/>
                  </a:lnTo>
                  <a:lnTo>
                    <a:pt x="479" y="2701"/>
                  </a:lnTo>
                  <a:lnTo>
                    <a:pt x="582" y="2805"/>
                  </a:lnTo>
                  <a:lnTo>
                    <a:pt x="707" y="2909"/>
                  </a:lnTo>
                  <a:lnTo>
                    <a:pt x="832" y="2992"/>
                  </a:lnTo>
                  <a:lnTo>
                    <a:pt x="977" y="3054"/>
                  </a:lnTo>
                  <a:lnTo>
                    <a:pt x="1123" y="3096"/>
                  </a:lnTo>
                  <a:lnTo>
                    <a:pt x="1268" y="3137"/>
                  </a:lnTo>
                  <a:lnTo>
                    <a:pt x="1434" y="3179"/>
                  </a:lnTo>
                  <a:lnTo>
                    <a:pt x="1767" y="3179"/>
                  </a:lnTo>
                  <a:lnTo>
                    <a:pt x="1912" y="3137"/>
                  </a:lnTo>
                  <a:lnTo>
                    <a:pt x="2058" y="3117"/>
                  </a:lnTo>
                  <a:lnTo>
                    <a:pt x="2203" y="3054"/>
                  </a:lnTo>
                  <a:lnTo>
                    <a:pt x="2348" y="2992"/>
                  </a:lnTo>
                  <a:lnTo>
                    <a:pt x="2473" y="2909"/>
                  </a:lnTo>
                  <a:lnTo>
                    <a:pt x="2598" y="2826"/>
                  </a:lnTo>
                  <a:lnTo>
                    <a:pt x="2702" y="2722"/>
                  </a:lnTo>
                  <a:lnTo>
                    <a:pt x="2805" y="2597"/>
                  </a:lnTo>
                  <a:lnTo>
                    <a:pt x="2909" y="2493"/>
                  </a:lnTo>
                  <a:lnTo>
                    <a:pt x="2992" y="2348"/>
                  </a:lnTo>
                  <a:lnTo>
                    <a:pt x="3055" y="2223"/>
                  </a:lnTo>
                  <a:lnTo>
                    <a:pt x="3117" y="2057"/>
                  </a:lnTo>
                  <a:lnTo>
                    <a:pt x="3159" y="1912"/>
                  </a:lnTo>
                  <a:lnTo>
                    <a:pt x="3179" y="1745"/>
                  </a:lnTo>
                  <a:lnTo>
                    <a:pt x="3179" y="1600"/>
                  </a:lnTo>
                  <a:lnTo>
                    <a:pt x="3179" y="1434"/>
                  </a:lnTo>
                  <a:lnTo>
                    <a:pt x="3159" y="1268"/>
                  </a:lnTo>
                  <a:lnTo>
                    <a:pt x="3117" y="1122"/>
                  </a:lnTo>
                  <a:lnTo>
                    <a:pt x="3055" y="977"/>
                  </a:lnTo>
                  <a:lnTo>
                    <a:pt x="2992" y="852"/>
                  </a:lnTo>
                  <a:lnTo>
                    <a:pt x="2909" y="707"/>
                  </a:lnTo>
                  <a:lnTo>
                    <a:pt x="2826" y="582"/>
                  </a:lnTo>
                  <a:lnTo>
                    <a:pt x="2722" y="478"/>
                  </a:lnTo>
                  <a:lnTo>
                    <a:pt x="2618" y="374"/>
                  </a:lnTo>
                  <a:lnTo>
                    <a:pt x="2494" y="291"/>
                  </a:lnTo>
                  <a:lnTo>
                    <a:pt x="2348" y="208"/>
                  </a:lnTo>
                  <a:lnTo>
                    <a:pt x="2224" y="125"/>
                  </a:lnTo>
                  <a:lnTo>
                    <a:pt x="2078" y="83"/>
                  </a:lnTo>
                  <a:lnTo>
                    <a:pt x="1912" y="42"/>
                  </a:lnTo>
                  <a:lnTo>
                    <a:pt x="1767" y="21"/>
                  </a:lnTo>
                  <a:lnTo>
                    <a:pt x="16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5"/>
            <p:cNvSpPr/>
            <p:nvPr/>
          </p:nvSpPr>
          <p:spPr>
            <a:xfrm>
              <a:off x="8559546" y="697070"/>
              <a:ext cx="163329" cy="163329"/>
            </a:xfrm>
            <a:custGeom>
              <a:avLst/>
              <a:gdLst/>
              <a:ahLst/>
              <a:cxnLst/>
              <a:rect l="l" t="t" r="r" b="b"/>
              <a:pathLst>
                <a:path w="5922" h="5922" extrusionOk="0">
                  <a:moveTo>
                    <a:pt x="2951" y="0"/>
                  </a:moveTo>
                  <a:lnTo>
                    <a:pt x="2660" y="21"/>
                  </a:lnTo>
                  <a:lnTo>
                    <a:pt x="2369" y="62"/>
                  </a:lnTo>
                  <a:lnTo>
                    <a:pt x="2099" y="125"/>
                  </a:lnTo>
                  <a:lnTo>
                    <a:pt x="1829" y="229"/>
                  </a:lnTo>
                  <a:lnTo>
                    <a:pt x="1559" y="353"/>
                  </a:lnTo>
                  <a:lnTo>
                    <a:pt x="1309" y="499"/>
                  </a:lnTo>
                  <a:lnTo>
                    <a:pt x="1081" y="665"/>
                  </a:lnTo>
                  <a:lnTo>
                    <a:pt x="873" y="852"/>
                  </a:lnTo>
                  <a:lnTo>
                    <a:pt x="686" y="1060"/>
                  </a:lnTo>
                  <a:lnTo>
                    <a:pt x="520" y="1288"/>
                  </a:lnTo>
                  <a:lnTo>
                    <a:pt x="354" y="1537"/>
                  </a:lnTo>
                  <a:lnTo>
                    <a:pt x="229" y="1808"/>
                  </a:lnTo>
                  <a:lnTo>
                    <a:pt x="125" y="2078"/>
                  </a:lnTo>
                  <a:lnTo>
                    <a:pt x="63" y="2369"/>
                  </a:lnTo>
                  <a:lnTo>
                    <a:pt x="21" y="2659"/>
                  </a:lnTo>
                  <a:lnTo>
                    <a:pt x="0" y="2971"/>
                  </a:lnTo>
                  <a:lnTo>
                    <a:pt x="0" y="3262"/>
                  </a:lnTo>
                  <a:lnTo>
                    <a:pt x="63" y="3553"/>
                  </a:lnTo>
                  <a:lnTo>
                    <a:pt x="125" y="3844"/>
                  </a:lnTo>
                  <a:lnTo>
                    <a:pt x="229" y="4114"/>
                  </a:lnTo>
                  <a:lnTo>
                    <a:pt x="354" y="4363"/>
                  </a:lnTo>
                  <a:lnTo>
                    <a:pt x="499" y="4612"/>
                  </a:lnTo>
                  <a:lnTo>
                    <a:pt x="665" y="4841"/>
                  </a:lnTo>
                  <a:lnTo>
                    <a:pt x="852" y="5049"/>
                  </a:lnTo>
                  <a:lnTo>
                    <a:pt x="1060" y="5236"/>
                  </a:lnTo>
                  <a:lnTo>
                    <a:pt x="1289" y="5423"/>
                  </a:lnTo>
                  <a:lnTo>
                    <a:pt x="1538" y="5568"/>
                  </a:lnTo>
                  <a:lnTo>
                    <a:pt x="1787" y="5693"/>
                  </a:lnTo>
                  <a:lnTo>
                    <a:pt x="2078" y="5797"/>
                  </a:lnTo>
                  <a:lnTo>
                    <a:pt x="2369" y="5880"/>
                  </a:lnTo>
                  <a:lnTo>
                    <a:pt x="2660" y="5921"/>
                  </a:lnTo>
                  <a:lnTo>
                    <a:pt x="3262" y="5921"/>
                  </a:lnTo>
                  <a:lnTo>
                    <a:pt x="3553" y="5880"/>
                  </a:lnTo>
                  <a:lnTo>
                    <a:pt x="3823" y="5797"/>
                  </a:lnTo>
                  <a:lnTo>
                    <a:pt x="4093" y="5713"/>
                  </a:lnTo>
                  <a:lnTo>
                    <a:pt x="4363" y="5589"/>
                  </a:lnTo>
                  <a:lnTo>
                    <a:pt x="4613" y="5443"/>
                  </a:lnTo>
                  <a:lnTo>
                    <a:pt x="4841" y="5256"/>
                  </a:lnTo>
                  <a:lnTo>
                    <a:pt x="5049" y="5069"/>
                  </a:lnTo>
                  <a:lnTo>
                    <a:pt x="5236" y="4862"/>
                  </a:lnTo>
                  <a:lnTo>
                    <a:pt x="5402" y="4633"/>
                  </a:lnTo>
                  <a:lnTo>
                    <a:pt x="5568" y="4384"/>
                  </a:lnTo>
                  <a:lnTo>
                    <a:pt x="5693" y="4134"/>
                  </a:lnTo>
                  <a:lnTo>
                    <a:pt x="5797" y="3864"/>
                  </a:lnTo>
                  <a:lnTo>
                    <a:pt x="5859" y="3574"/>
                  </a:lnTo>
                  <a:lnTo>
                    <a:pt x="5901" y="3262"/>
                  </a:lnTo>
                  <a:lnTo>
                    <a:pt x="5922" y="2971"/>
                  </a:lnTo>
                  <a:lnTo>
                    <a:pt x="5901" y="2659"/>
                  </a:lnTo>
                  <a:lnTo>
                    <a:pt x="5859" y="2369"/>
                  </a:lnTo>
                  <a:lnTo>
                    <a:pt x="5797" y="2098"/>
                  </a:lnTo>
                  <a:lnTo>
                    <a:pt x="5693" y="1828"/>
                  </a:lnTo>
                  <a:lnTo>
                    <a:pt x="5568" y="1558"/>
                  </a:lnTo>
                  <a:lnTo>
                    <a:pt x="5423" y="1330"/>
                  </a:lnTo>
                  <a:lnTo>
                    <a:pt x="5257" y="1101"/>
                  </a:lnTo>
                  <a:lnTo>
                    <a:pt x="5070" y="893"/>
                  </a:lnTo>
                  <a:lnTo>
                    <a:pt x="4862" y="686"/>
                  </a:lnTo>
                  <a:lnTo>
                    <a:pt x="4634" y="519"/>
                  </a:lnTo>
                  <a:lnTo>
                    <a:pt x="4384" y="374"/>
                  </a:lnTo>
                  <a:lnTo>
                    <a:pt x="4114" y="249"/>
                  </a:lnTo>
                  <a:lnTo>
                    <a:pt x="3844" y="145"/>
                  </a:lnTo>
                  <a:lnTo>
                    <a:pt x="3553" y="62"/>
                  </a:lnTo>
                  <a:lnTo>
                    <a:pt x="3262" y="21"/>
                  </a:lnTo>
                  <a:lnTo>
                    <a:pt x="295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5"/>
            <p:cNvSpPr/>
            <p:nvPr/>
          </p:nvSpPr>
          <p:spPr>
            <a:xfrm>
              <a:off x="8597359" y="735462"/>
              <a:ext cx="87704" cy="87125"/>
            </a:xfrm>
            <a:custGeom>
              <a:avLst/>
              <a:gdLst/>
              <a:ahLst/>
              <a:cxnLst/>
              <a:rect l="l" t="t" r="r" b="b"/>
              <a:pathLst>
                <a:path w="3180" h="3159" extrusionOk="0">
                  <a:moveTo>
                    <a:pt x="1434" y="0"/>
                  </a:moveTo>
                  <a:lnTo>
                    <a:pt x="1268" y="21"/>
                  </a:lnTo>
                  <a:lnTo>
                    <a:pt x="1123" y="62"/>
                  </a:lnTo>
                  <a:lnTo>
                    <a:pt x="977" y="104"/>
                  </a:lnTo>
                  <a:lnTo>
                    <a:pt x="832" y="187"/>
                  </a:lnTo>
                  <a:lnTo>
                    <a:pt x="707" y="249"/>
                  </a:lnTo>
                  <a:lnTo>
                    <a:pt x="582" y="353"/>
                  </a:lnTo>
                  <a:lnTo>
                    <a:pt x="479" y="457"/>
                  </a:lnTo>
                  <a:lnTo>
                    <a:pt x="375" y="561"/>
                  </a:lnTo>
                  <a:lnTo>
                    <a:pt x="271" y="686"/>
                  </a:lnTo>
                  <a:lnTo>
                    <a:pt x="208" y="810"/>
                  </a:lnTo>
                  <a:lnTo>
                    <a:pt x="125" y="956"/>
                  </a:lnTo>
                  <a:lnTo>
                    <a:pt x="84" y="1101"/>
                  </a:lnTo>
                  <a:lnTo>
                    <a:pt x="42" y="1247"/>
                  </a:lnTo>
                  <a:lnTo>
                    <a:pt x="21" y="1413"/>
                  </a:lnTo>
                  <a:lnTo>
                    <a:pt x="1" y="1579"/>
                  </a:lnTo>
                  <a:lnTo>
                    <a:pt x="21" y="1745"/>
                  </a:lnTo>
                  <a:lnTo>
                    <a:pt x="42" y="1891"/>
                  </a:lnTo>
                  <a:lnTo>
                    <a:pt x="63" y="2036"/>
                  </a:lnTo>
                  <a:lnTo>
                    <a:pt x="125" y="2182"/>
                  </a:lnTo>
                  <a:lnTo>
                    <a:pt x="188" y="2327"/>
                  </a:lnTo>
                  <a:lnTo>
                    <a:pt x="271" y="2452"/>
                  </a:lnTo>
                  <a:lnTo>
                    <a:pt x="354" y="2576"/>
                  </a:lnTo>
                  <a:lnTo>
                    <a:pt x="458" y="2680"/>
                  </a:lnTo>
                  <a:lnTo>
                    <a:pt x="582" y="2784"/>
                  </a:lnTo>
                  <a:lnTo>
                    <a:pt x="686" y="2888"/>
                  </a:lnTo>
                  <a:lnTo>
                    <a:pt x="832" y="2971"/>
                  </a:lnTo>
                  <a:lnTo>
                    <a:pt x="956" y="3033"/>
                  </a:lnTo>
                  <a:lnTo>
                    <a:pt x="1123" y="3096"/>
                  </a:lnTo>
                  <a:lnTo>
                    <a:pt x="1268" y="3137"/>
                  </a:lnTo>
                  <a:lnTo>
                    <a:pt x="1434" y="3158"/>
                  </a:lnTo>
                  <a:lnTo>
                    <a:pt x="1746" y="3158"/>
                  </a:lnTo>
                  <a:lnTo>
                    <a:pt x="1912" y="3137"/>
                  </a:lnTo>
                  <a:lnTo>
                    <a:pt x="2058" y="3096"/>
                  </a:lnTo>
                  <a:lnTo>
                    <a:pt x="2203" y="3033"/>
                  </a:lnTo>
                  <a:lnTo>
                    <a:pt x="2328" y="2971"/>
                  </a:lnTo>
                  <a:lnTo>
                    <a:pt x="2473" y="2888"/>
                  </a:lnTo>
                  <a:lnTo>
                    <a:pt x="2598" y="2805"/>
                  </a:lnTo>
                  <a:lnTo>
                    <a:pt x="2702" y="2701"/>
                  </a:lnTo>
                  <a:lnTo>
                    <a:pt x="2805" y="2597"/>
                  </a:lnTo>
                  <a:lnTo>
                    <a:pt x="2909" y="2472"/>
                  </a:lnTo>
                  <a:lnTo>
                    <a:pt x="2972" y="2348"/>
                  </a:lnTo>
                  <a:lnTo>
                    <a:pt x="3055" y="2202"/>
                  </a:lnTo>
                  <a:lnTo>
                    <a:pt x="3096" y="2057"/>
                  </a:lnTo>
                  <a:lnTo>
                    <a:pt x="3138" y="1891"/>
                  </a:lnTo>
                  <a:lnTo>
                    <a:pt x="3159" y="1745"/>
                  </a:lnTo>
                  <a:lnTo>
                    <a:pt x="3179" y="1579"/>
                  </a:lnTo>
                  <a:lnTo>
                    <a:pt x="3159" y="1413"/>
                  </a:lnTo>
                  <a:lnTo>
                    <a:pt x="3138" y="1267"/>
                  </a:lnTo>
                  <a:lnTo>
                    <a:pt x="3096" y="1101"/>
                  </a:lnTo>
                  <a:lnTo>
                    <a:pt x="3055" y="956"/>
                  </a:lnTo>
                  <a:lnTo>
                    <a:pt x="2992" y="831"/>
                  </a:lnTo>
                  <a:lnTo>
                    <a:pt x="2909" y="706"/>
                  </a:lnTo>
                  <a:lnTo>
                    <a:pt x="2826" y="582"/>
                  </a:lnTo>
                  <a:lnTo>
                    <a:pt x="2722" y="457"/>
                  </a:lnTo>
                  <a:lnTo>
                    <a:pt x="2598" y="353"/>
                  </a:lnTo>
                  <a:lnTo>
                    <a:pt x="2473" y="270"/>
                  </a:lnTo>
                  <a:lnTo>
                    <a:pt x="2348" y="187"/>
                  </a:lnTo>
                  <a:lnTo>
                    <a:pt x="2203" y="125"/>
                  </a:lnTo>
                  <a:lnTo>
                    <a:pt x="2058" y="62"/>
                  </a:lnTo>
                  <a:lnTo>
                    <a:pt x="1912" y="2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5"/>
            <p:cNvSpPr/>
            <p:nvPr/>
          </p:nvSpPr>
          <p:spPr>
            <a:xfrm>
              <a:off x="7828362" y="385328"/>
              <a:ext cx="1013703" cy="124386"/>
            </a:xfrm>
            <a:custGeom>
              <a:avLst/>
              <a:gdLst/>
              <a:ahLst/>
              <a:cxnLst/>
              <a:rect l="l" t="t" r="r" b="b"/>
              <a:pathLst>
                <a:path w="36755" h="4510" extrusionOk="0">
                  <a:moveTo>
                    <a:pt x="63" y="1"/>
                  </a:moveTo>
                  <a:lnTo>
                    <a:pt x="1" y="769"/>
                  </a:lnTo>
                  <a:lnTo>
                    <a:pt x="36671" y="4509"/>
                  </a:lnTo>
                  <a:lnTo>
                    <a:pt x="36754" y="3740"/>
                  </a:lnTo>
                  <a:lnTo>
                    <a:pt x="63" y="1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5"/>
            <p:cNvSpPr/>
            <p:nvPr/>
          </p:nvSpPr>
          <p:spPr>
            <a:xfrm>
              <a:off x="7844993" y="238627"/>
              <a:ext cx="1011965" cy="106624"/>
            </a:xfrm>
            <a:custGeom>
              <a:avLst/>
              <a:gdLst/>
              <a:ahLst/>
              <a:cxnLst/>
              <a:rect l="l" t="t" r="r" b="b"/>
              <a:pathLst>
                <a:path w="36692" h="3866" extrusionOk="0">
                  <a:moveTo>
                    <a:pt x="21" y="1"/>
                  </a:moveTo>
                  <a:lnTo>
                    <a:pt x="0" y="126"/>
                  </a:lnTo>
                  <a:lnTo>
                    <a:pt x="36691" y="3865"/>
                  </a:lnTo>
                  <a:lnTo>
                    <a:pt x="36691" y="3741"/>
                  </a:lnTo>
                  <a:lnTo>
                    <a:pt x="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8" name="Google Shape;388;p5"/>
          <p:cNvGrpSpPr/>
          <p:nvPr/>
        </p:nvGrpSpPr>
        <p:grpSpPr>
          <a:xfrm rot="-2864756">
            <a:off x="8171336" y="301098"/>
            <a:ext cx="342892" cy="319092"/>
            <a:chOff x="-1003774" y="3010923"/>
            <a:chExt cx="671424" cy="624822"/>
          </a:xfrm>
        </p:grpSpPr>
        <p:sp>
          <p:nvSpPr>
            <p:cNvPr id="389" name="Google Shape;389;p5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5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5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5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5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5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5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5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5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5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5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5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5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5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5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5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5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5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5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5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5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5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5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5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5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5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5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7" name="Google Shape;427;p6"/>
          <p:cNvPicPr preferRelativeResize="0"/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8" name="Google Shape;428;p6"/>
          <p:cNvSpPr/>
          <p:nvPr/>
        </p:nvSpPr>
        <p:spPr>
          <a:xfrm>
            <a:off x="376200" y="757175"/>
            <a:ext cx="8391600" cy="4105800"/>
          </a:xfrm>
          <a:prstGeom prst="roundRect">
            <a:avLst>
              <a:gd name="adj" fmla="val 6508"/>
            </a:avLst>
          </a:prstGeom>
          <a:solidFill>
            <a:schemeClr val="lt1"/>
          </a:solidFill>
          <a:ln>
            <a:noFill/>
          </a:ln>
          <a:effectLst>
            <a:outerShdw dist="142875" dir="360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6"/>
          <p:cNvSpPr/>
          <p:nvPr/>
        </p:nvSpPr>
        <p:spPr>
          <a:xfrm>
            <a:off x="1427425" y="467650"/>
            <a:ext cx="6289200" cy="600900"/>
          </a:xfrm>
          <a:prstGeom prst="roundRect">
            <a:avLst>
              <a:gd name="adj" fmla="val 20977"/>
            </a:avLst>
          </a:prstGeom>
          <a:solidFill>
            <a:schemeClr val="accent6"/>
          </a:solidFill>
          <a:ln>
            <a:noFill/>
          </a:ln>
          <a:effectLst>
            <a:outerShdw dist="66675" dir="348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6"/>
          <p:cNvSpPr/>
          <p:nvPr/>
        </p:nvSpPr>
        <p:spPr>
          <a:xfrm>
            <a:off x="-152250" y="3383267"/>
            <a:ext cx="4629150" cy="2059750"/>
          </a:xfrm>
          <a:custGeom>
            <a:avLst/>
            <a:gdLst/>
            <a:ahLst/>
            <a:cxnLst/>
            <a:rect l="l" t="t" r="r" b="b"/>
            <a:pathLst>
              <a:path w="185166" h="82390" extrusionOk="0">
                <a:moveTo>
                  <a:pt x="0" y="132"/>
                </a:moveTo>
                <a:cubicBezTo>
                  <a:pt x="8470" y="-927"/>
                  <a:pt x="17142" y="9260"/>
                  <a:pt x="18669" y="17658"/>
                </a:cubicBezTo>
                <a:cubicBezTo>
                  <a:pt x="20146" y="25780"/>
                  <a:pt x="17050" y="34328"/>
                  <a:pt x="18669" y="42423"/>
                </a:cubicBezTo>
                <a:cubicBezTo>
                  <a:pt x="19661" y="47383"/>
                  <a:pt x="23857" y="51632"/>
                  <a:pt x="28194" y="54234"/>
                </a:cubicBezTo>
                <a:cubicBezTo>
                  <a:pt x="37708" y="59943"/>
                  <a:pt x="50435" y="55237"/>
                  <a:pt x="61341" y="57282"/>
                </a:cubicBezTo>
                <a:cubicBezTo>
                  <a:pt x="72186" y="59316"/>
                  <a:pt x="82842" y="65954"/>
                  <a:pt x="93726" y="64140"/>
                </a:cubicBezTo>
                <a:cubicBezTo>
                  <a:pt x="100906" y="62943"/>
                  <a:pt x="108381" y="60089"/>
                  <a:pt x="115443" y="61854"/>
                </a:cubicBezTo>
                <a:cubicBezTo>
                  <a:pt x="125028" y="64250"/>
                  <a:pt x="134905" y="66375"/>
                  <a:pt x="143637" y="70998"/>
                </a:cubicBezTo>
                <a:cubicBezTo>
                  <a:pt x="149491" y="74097"/>
                  <a:pt x="153906" y="80367"/>
                  <a:pt x="160401" y="81666"/>
                </a:cubicBezTo>
                <a:cubicBezTo>
                  <a:pt x="168573" y="83300"/>
                  <a:pt x="177712" y="81964"/>
                  <a:pt x="185166" y="78237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431" name="Google Shape;431;p6"/>
          <p:cNvSpPr/>
          <p:nvPr/>
        </p:nvSpPr>
        <p:spPr>
          <a:xfrm>
            <a:off x="5372250" y="-61475"/>
            <a:ext cx="3914775" cy="401950"/>
          </a:xfrm>
          <a:custGeom>
            <a:avLst/>
            <a:gdLst/>
            <a:ahLst/>
            <a:cxnLst/>
            <a:rect l="l" t="t" r="r" b="b"/>
            <a:pathLst>
              <a:path w="156591" h="16078" extrusionOk="0">
                <a:moveTo>
                  <a:pt x="156591" y="0"/>
                </a:moveTo>
                <a:cubicBezTo>
                  <a:pt x="152629" y="2972"/>
                  <a:pt x="147401" y="3703"/>
                  <a:pt x="142875" y="5715"/>
                </a:cubicBezTo>
                <a:cubicBezTo>
                  <a:pt x="132609" y="10278"/>
                  <a:pt x="120583" y="14706"/>
                  <a:pt x="109728" y="11811"/>
                </a:cubicBezTo>
                <a:cubicBezTo>
                  <a:pt x="106102" y="10844"/>
                  <a:pt x="100835" y="10723"/>
                  <a:pt x="99441" y="7239"/>
                </a:cubicBezTo>
                <a:cubicBezTo>
                  <a:pt x="97477" y="2330"/>
                  <a:pt x="108903" y="-910"/>
                  <a:pt x="113919" y="762"/>
                </a:cubicBezTo>
                <a:cubicBezTo>
                  <a:pt x="117821" y="2063"/>
                  <a:pt x="118733" y="10045"/>
                  <a:pt x="115824" y="12954"/>
                </a:cubicBezTo>
                <a:cubicBezTo>
                  <a:pt x="109625" y="19153"/>
                  <a:pt x="97964" y="14600"/>
                  <a:pt x="89535" y="12192"/>
                </a:cubicBezTo>
                <a:cubicBezTo>
                  <a:pt x="82488" y="10179"/>
                  <a:pt x="75125" y="9325"/>
                  <a:pt x="67818" y="8763"/>
                </a:cubicBezTo>
                <a:cubicBezTo>
                  <a:pt x="58308" y="8031"/>
                  <a:pt x="48753" y="11019"/>
                  <a:pt x="39243" y="10287"/>
                </a:cubicBezTo>
                <a:cubicBezTo>
                  <a:pt x="25760" y="9250"/>
                  <a:pt x="12095" y="6048"/>
                  <a:pt x="0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432" name="Google Shape;432;p6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grpSp>
        <p:nvGrpSpPr>
          <p:cNvPr id="433" name="Google Shape;433;p6"/>
          <p:cNvGrpSpPr/>
          <p:nvPr/>
        </p:nvGrpSpPr>
        <p:grpSpPr>
          <a:xfrm>
            <a:off x="7929763" y="4273025"/>
            <a:ext cx="1073629" cy="720788"/>
            <a:chOff x="7681600" y="381950"/>
            <a:chExt cx="1073629" cy="720788"/>
          </a:xfrm>
        </p:grpSpPr>
        <p:sp>
          <p:nvSpPr>
            <p:cNvPr id="434" name="Google Shape;434;p6"/>
            <p:cNvSpPr/>
            <p:nvPr/>
          </p:nvSpPr>
          <p:spPr>
            <a:xfrm>
              <a:off x="7896527" y="971845"/>
              <a:ext cx="226409" cy="91112"/>
            </a:xfrm>
            <a:custGeom>
              <a:avLst/>
              <a:gdLst/>
              <a:ahLst/>
              <a:cxnLst/>
              <a:rect l="l" t="t" r="r" b="b"/>
              <a:pathLst>
                <a:path w="5775" h="2324" fill="none" extrusionOk="0">
                  <a:moveTo>
                    <a:pt x="226" y="2323"/>
                  </a:moveTo>
                  <a:lnTo>
                    <a:pt x="0" y="1444"/>
                  </a:lnTo>
                  <a:lnTo>
                    <a:pt x="5549" y="0"/>
                  </a:lnTo>
                  <a:lnTo>
                    <a:pt x="5775" y="880"/>
                  </a:lnTo>
                  <a:lnTo>
                    <a:pt x="226" y="232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7885000" y="930286"/>
              <a:ext cx="229977" cy="84918"/>
            </a:xfrm>
            <a:custGeom>
              <a:avLst/>
              <a:gdLst/>
              <a:ahLst/>
              <a:cxnLst/>
              <a:rect l="l" t="t" r="r" b="b"/>
              <a:pathLst>
                <a:path w="5866" h="2166" fill="none" extrusionOk="0">
                  <a:moveTo>
                    <a:pt x="181" y="2165"/>
                  </a:moveTo>
                  <a:lnTo>
                    <a:pt x="1" y="1489"/>
                  </a:lnTo>
                  <a:lnTo>
                    <a:pt x="5685" y="0"/>
                  </a:lnTo>
                  <a:lnTo>
                    <a:pt x="5866" y="699"/>
                  </a:lnTo>
                  <a:lnTo>
                    <a:pt x="181" y="216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7681600" y="381950"/>
              <a:ext cx="1073629" cy="720784"/>
            </a:xfrm>
            <a:custGeom>
              <a:avLst/>
              <a:gdLst/>
              <a:ahLst/>
              <a:cxnLst/>
              <a:rect l="l" t="t" r="r" b="b"/>
              <a:pathLst>
                <a:path w="27385" h="18385" extrusionOk="0">
                  <a:moveTo>
                    <a:pt x="24159" y="1"/>
                  </a:moveTo>
                  <a:lnTo>
                    <a:pt x="1" y="6633"/>
                  </a:lnTo>
                  <a:lnTo>
                    <a:pt x="3249" y="18385"/>
                  </a:lnTo>
                  <a:lnTo>
                    <a:pt x="27384" y="11775"/>
                  </a:lnTo>
                  <a:lnTo>
                    <a:pt x="2415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dist="47625" dir="30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7681600" y="540264"/>
              <a:ext cx="496178" cy="562474"/>
            </a:xfrm>
            <a:custGeom>
              <a:avLst/>
              <a:gdLst/>
              <a:ahLst/>
              <a:cxnLst/>
              <a:rect l="l" t="t" r="r" b="b"/>
              <a:pathLst>
                <a:path w="12656" h="14347" extrusionOk="0">
                  <a:moveTo>
                    <a:pt x="9430" y="1"/>
                  </a:moveTo>
                  <a:lnTo>
                    <a:pt x="1" y="2595"/>
                  </a:lnTo>
                  <a:lnTo>
                    <a:pt x="3249" y="14347"/>
                  </a:lnTo>
                  <a:lnTo>
                    <a:pt x="12655" y="11775"/>
                  </a:lnTo>
                  <a:lnTo>
                    <a:pt x="943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8170655" y="573001"/>
              <a:ext cx="427178" cy="117654"/>
            </a:xfrm>
            <a:custGeom>
              <a:avLst/>
              <a:gdLst/>
              <a:ahLst/>
              <a:cxnLst/>
              <a:rect l="l" t="t" r="r" b="b"/>
              <a:pathLst>
                <a:path w="10896" h="3001" extrusionOk="0">
                  <a:moveTo>
                    <a:pt x="1" y="3000"/>
                  </a:moveTo>
                  <a:lnTo>
                    <a:pt x="10895" y="0"/>
                  </a:lnTo>
                  <a:close/>
                </a:path>
              </a:pathLst>
            </a:custGeom>
            <a:solidFill>
              <a:srgbClr val="FDE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8170655" y="573001"/>
              <a:ext cx="427178" cy="117654"/>
            </a:xfrm>
            <a:custGeom>
              <a:avLst/>
              <a:gdLst/>
              <a:ahLst/>
              <a:cxnLst/>
              <a:rect l="l" t="t" r="r" b="b"/>
              <a:pathLst>
                <a:path w="10896" h="3001" fill="none" extrusionOk="0">
                  <a:moveTo>
                    <a:pt x="1" y="3000"/>
                  </a:moveTo>
                  <a:lnTo>
                    <a:pt x="1089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8161833" y="564141"/>
              <a:ext cx="444820" cy="134473"/>
            </a:xfrm>
            <a:custGeom>
              <a:avLst/>
              <a:gdLst/>
              <a:ahLst/>
              <a:cxnLst/>
              <a:rect l="l" t="t" r="r" b="b"/>
              <a:pathLst>
                <a:path w="11346" h="3430" extrusionOk="0">
                  <a:moveTo>
                    <a:pt x="11053" y="1"/>
                  </a:moveTo>
                  <a:lnTo>
                    <a:pt x="158" y="3001"/>
                  </a:lnTo>
                  <a:lnTo>
                    <a:pt x="68" y="3046"/>
                  </a:lnTo>
                  <a:lnTo>
                    <a:pt x="23" y="3113"/>
                  </a:lnTo>
                  <a:lnTo>
                    <a:pt x="0" y="3181"/>
                  </a:lnTo>
                  <a:lnTo>
                    <a:pt x="0" y="3271"/>
                  </a:lnTo>
                  <a:lnTo>
                    <a:pt x="23" y="3339"/>
                  </a:lnTo>
                  <a:lnTo>
                    <a:pt x="90" y="3384"/>
                  </a:lnTo>
                  <a:lnTo>
                    <a:pt x="135" y="3429"/>
                  </a:lnTo>
                  <a:lnTo>
                    <a:pt x="271" y="3429"/>
                  </a:lnTo>
                  <a:lnTo>
                    <a:pt x="11188" y="429"/>
                  </a:lnTo>
                  <a:lnTo>
                    <a:pt x="11256" y="407"/>
                  </a:lnTo>
                  <a:lnTo>
                    <a:pt x="11323" y="339"/>
                  </a:lnTo>
                  <a:lnTo>
                    <a:pt x="11346" y="249"/>
                  </a:lnTo>
                  <a:lnTo>
                    <a:pt x="11346" y="159"/>
                  </a:lnTo>
                  <a:lnTo>
                    <a:pt x="11301" y="91"/>
                  </a:lnTo>
                  <a:lnTo>
                    <a:pt x="11233" y="23"/>
                  </a:lnTo>
                  <a:lnTo>
                    <a:pt x="1114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8183044" y="618990"/>
              <a:ext cx="427178" cy="116752"/>
            </a:xfrm>
            <a:custGeom>
              <a:avLst/>
              <a:gdLst/>
              <a:ahLst/>
              <a:cxnLst/>
              <a:rect l="l" t="t" r="r" b="b"/>
              <a:pathLst>
                <a:path w="10896" h="2978" extrusionOk="0">
                  <a:moveTo>
                    <a:pt x="0" y="2978"/>
                  </a:moveTo>
                  <a:lnTo>
                    <a:pt x="10895" y="0"/>
                  </a:lnTo>
                  <a:close/>
                </a:path>
              </a:pathLst>
            </a:custGeom>
            <a:solidFill>
              <a:srgbClr val="FDE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8183044" y="618990"/>
              <a:ext cx="427178" cy="116752"/>
            </a:xfrm>
            <a:custGeom>
              <a:avLst/>
              <a:gdLst/>
              <a:ahLst/>
              <a:cxnLst/>
              <a:rect l="l" t="t" r="r" b="b"/>
              <a:pathLst>
                <a:path w="10896" h="2978" fill="none" extrusionOk="0">
                  <a:moveTo>
                    <a:pt x="0" y="2978"/>
                  </a:moveTo>
                  <a:lnTo>
                    <a:pt x="1089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8174183" y="610129"/>
              <a:ext cx="444859" cy="134473"/>
            </a:xfrm>
            <a:custGeom>
              <a:avLst/>
              <a:gdLst/>
              <a:ahLst/>
              <a:cxnLst/>
              <a:rect l="l" t="t" r="r" b="b"/>
              <a:pathLst>
                <a:path w="11347" h="3430" extrusionOk="0">
                  <a:moveTo>
                    <a:pt x="11076" y="1"/>
                  </a:moveTo>
                  <a:lnTo>
                    <a:pt x="159" y="3001"/>
                  </a:lnTo>
                  <a:lnTo>
                    <a:pt x="91" y="3023"/>
                  </a:lnTo>
                  <a:lnTo>
                    <a:pt x="23" y="3091"/>
                  </a:lnTo>
                  <a:lnTo>
                    <a:pt x="1" y="3181"/>
                  </a:lnTo>
                  <a:lnTo>
                    <a:pt x="1" y="3271"/>
                  </a:lnTo>
                  <a:lnTo>
                    <a:pt x="46" y="3339"/>
                  </a:lnTo>
                  <a:lnTo>
                    <a:pt x="91" y="3384"/>
                  </a:lnTo>
                  <a:lnTo>
                    <a:pt x="159" y="3429"/>
                  </a:lnTo>
                  <a:lnTo>
                    <a:pt x="272" y="3429"/>
                  </a:lnTo>
                  <a:lnTo>
                    <a:pt x="11189" y="429"/>
                  </a:lnTo>
                  <a:lnTo>
                    <a:pt x="11279" y="384"/>
                  </a:lnTo>
                  <a:lnTo>
                    <a:pt x="11324" y="339"/>
                  </a:lnTo>
                  <a:lnTo>
                    <a:pt x="11347" y="249"/>
                  </a:lnTo>
                  <a:lnTo>
                    <a:pt x="11347" y="158"/>
                  </a:lnTo>
                  <a:lnTo>
                    <a:pt x="11302" y="68"/>
                  </a:lnTo>
                  <a:lnTo>
                    <a:pt x="11234" y="23"/>
                  </a:lnTo>
                  <a:lnTo>
                    <a:pt x="111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8195433" y="664077"/>
              <a:ext cx="428040" cy="117654"/>
            </a:xfrm>
            <a:custGeom>
              <a:avLst/>
              <a:gdLst/>
              <a:ahLst/>
              <a:cxnLst/>
              <a:rect l="l" t="t" r="r" b="b"/>
              <a:pathLst>
                <a:path w="10918" h="3001" extrusionOk="0">
                  <a:moveTo>
                    <a:pt x="0" y="3001"/>
                  </a:moveTo>
                  <a:lnTo>
                    <a:pt x="10918" y="0"/>
                  </a:lnTo>
                  <a:close/>
                </a:path>
              </a:pathLst>
            </a:custGeom>
            <a:solidFill>
              <a:srgbClr val="FDE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6"/>
            <p:cNvSpPr/>
            <p:nvPr/>
          </p:nvSpPr>
          <p:spPr>
            <a:xfrm>
              <a:off x="8195433" y="664077"/>
              <a:ext cx="428040" cy="117654"/>
            </a:xfrm>
            <a:custGeom>
              <a:avLst/>
              <a:gdLst/>
              <a:ahLst/>
              <a:cxnLst/>
              <a:rect l="l" t="t" r="r" b="b"/>
              <a:pathLst>
                <a:path w="10918" h="3001" fill="none" extrusionOk="0">
                  <a:moveTo>
                    <a:pt x="0" y="3001"/>
                  </a:moveTo>
                  <a:lnTo>
                    <a:pt x="10918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6"/>
            <p:cNvSpPr/>
            <p:nvPr/>
          </p:nvSpPr>
          <p:spPr>
            <a:xfrm>
              <a:off x="8186572" y="656118"/>
              <a:ext cx="444859" cy="134473"/>
            </a:xfrm>
            <a:custGeom>
              <a:avLst/>
              <a:gdLst/>
              <a:ahLst/>
              <a:cxnLst/>
              <a:rect l="l" t="t" r="r" b="b"/>
              <a:pathLst>
                <a:path w="11347" h="3430" extrusionOk="0">
                  <a:moveTo>
                    <a:pt x="11076" y="0"/>
                  </a:moveTo>
                  <a:lnTo>
                    <a:pt x="159" y="3001"/>
                  </a:lnTo>
                  <a:lnTo>
                    <a:pt x="91" y="3023"/>
                  </a:lnTo>
                  <a:lnTo>
                    <a:pt x="23" y="3091"/>
                  </a:lnTo>
                  <a:lnTo>
                    <a:pt x="1" y="3181"/>
                  </a:lnTo>
                  <a:lnTo>
                    <a:pt x="1" y="3271"/>
                  </a:lnTo>
                  <a:lnTo>
                    <a:pt x="46" y="3339"/>
                  </a:lnTo>
                  <a:lnTo>
                    <a:pt x="91" y="3384"/>
                  </a:lnTo>
                  <a:lnTo>
                    <a:pt x="159" y="3429"/>
                  </a:lnTo>
                  <a:lnTo>
                    <a:pt x="294" y="3429"/>
                  </a:lnTo>
                  <a:lnTo>
                    <a:pt x="11189" y="429"/>
                  </a:lnTo>
                  <a:lnTo>
                    <a:pt x="11279" y="384"/>
                  </a:lnTo>
                  <a:lnTo>
                    <a:pt x="11324" y="316"/>
                  </a:lnTo>
                  <a:lnTo>
                    <a:pt x="11347" y="249"/>
                  </a:lnTo>
                  <a:lnTo>
                    <a:pt x="11347" y="158"/>
                  </a:lnTo>
                  <a:lnTo>
                    <a:pt x="11301" y="68"/>
                  </a:lnTo>
                  <a:lnTo>
                    <a:pt x="11234" y="23"/>
                  </a:lnTo>
                  <a:lnTo>
                    <a:pt x="1116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6"/>
            <p:cNvSpPr/>
            <p:nvPr/>
          </p:nvSpPr>
          <p:spPr>
            <a:xfrm>
              <a:off x="8207822" y="710066"/>
              <a:ext cx="428040" cy="117654"/>
            </a:xfrm>
            <a:custGeom>
              <a:avLst/>
              <a:gdLst/>
              <a:ahLst/>
              <a:cxnLst/>
              <a:rect l="l" t="t" r="r" b="b"/>
              <a:pathLst>
                <a:path w="10918" h="3001" extrusionOk="0">
                  <a:moveTo>
                    <a:pt x="0" y="3000"/>
                  </a:moveTo>
                  <a:lnTo>
                    <a:pt x="10917" y="0"/>
                  </a:lnTo>
                  <a:close/>
                </a:path>
              </a:pathLst>
            </a:custGeom>
            <a:solidFill>
              <a:srgbClr val="FDEB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6"/>
            <p:cNvSpPr/>
            <p:nvPr/>
          </p:nvSpPr>
          <p:spPr>
            <a:xfrm>
              <a:off x="8207822" y="710066"/>
              <a:ext cx="428040" cy="117654"/>
            </a:xfrm>
            <a:custGeom>
              <a:avLst/>
              <a:gdLst/>
              <a:ahLst/>
              <a:cxnLst/>
              <a:rect l="l" t="t" r="r" b="b"/>
              <a:pathLst>
                <a:path w="10918" h="3001" fill="none" extrusionOk="0">
                  <a:moveTo>
                    <a:pt x="0" y="3000"/>
                  </a:moveTo>
                  <a:lnTo>
                    <a:pt x="1091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6"/>
            <p:cNvSpPr/>
            <p:nvPr/>
          </p:nvSpPr>
          <p:spPr>
            <a:xfrm>
              <a:off x="8198961" y="701205"/>
              <a:ext cx="445722" cy="135375"/>
            </a:xfrm>
            <a:custGeom>
              <a:avLst/>
              <a:gdLst/>
              <a:ahLst/>
              <a:cxnLst/>
              <a:rect l="l" t="t" r="r" b="b"/>
              <a:pathLst>
                <a:path w="11369" h="3453" extrusionOk="0">
                  <a:moveTo>
                    <a:pt x="11166" y="1"/>
                  </a:moveTo>
                  <a:lnTo>
                    <a:pt x="11076" y="23"/>
                  </a:lnTo>
                  <a:lnTo>
                    <a:pt x="181" y="3001"/>
                  </a:lnTo>
                  <a:lnTo>
                    <a:pt x="91" y="3046"/>
                  </a:lnTo>
                  <a:lnTo>
                    <a:pt x="46" y="3114"/>
                  </a:lnTo>
                  <a:lnTo>
                    <a:pt x="0" y="3204"/>
                  </a:lnTo>
                  <a:lnTo>
                    <a:pt x="23" y="3294"/>
                  </a:lnTo>
                  <a:lnTo>
                    <a:pt x="46" y="3362"/>
                  </a:lnTo>
                  <a:lnTo>
                    <a:pt x="91" y="3407"/>
                  </a:lnTo>
                  <a:lnTo>
                    <a:pt x="158" y="3429"/>
                  </a:lnTo>
                  <a:lnTo>
                    <a:pt x="226" y="3452"/>
                  </a:lnTo>
                  <a:lnTo>
                    <a:pt x="294" y="3452"/>
                  </a:lnTo>
                  <a:lnTo>
                    <a:pt x="11188" y="452"/>
                  </a:lnTo>
                  <a:lnTo>
                    <a:pt x="11279" y="407"/>
                  </a:lnTo>
                  <a:lnTo>
                    <a:pt x="11324" y="339"/>
                  </a:lnTo>
                  <a:lnTo>
                    <a:pt x="11369" y="272"/>
                  </a:lnTo>
                  <a:lnTo>
                    <a:pt x="11346" y="181"/>
                  </a:lnTo>
                  <a:lnTo>
                    <a:pt x="11324" y="91"/>
                  </a:lnTo>
                  <a:lnTo>
                    <a:pt x="11256" y="46"/>
                  </a:lnTo>
                  <a:lnTo>
                    <a:pt x="111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6"/>
            <p:cNvSpPr/>
            <p:nvPr/>
          </p:nvSpPr>
          <p:spPr>
            <a:xfrm>
              <a:off x="7813371" y="668507"/>
              <a:ext cx="217588" cy="217588"/>
            </a:xfrm>
            <a:custGeom>
              <a:avLst/>
              <a:gdLst/>
              <a:ahLst/>
              <a:cxnLst/>
              <a:rect l="l" t="t" r="r" b="b"/>
              <a:pathLst>
                <a:path w="5550" h="5550" extrusionOk="0">
                  <a:moveTo>
                    <a:pt x="2866" y="0"/>
                  </a:moveTo>
                  <a:lnTo>
                    <a:pt x="2595" y="23"/>
                  </a:lnTo>
                  <a:lnTo>
                    <a:pt x="2302" y="45"/>
                  </a:lnTo>
                  <a:lnTo>
                    <a:pt x="2031" y="113"/>
                  </a:lnTo>
                  <a:lnTo>
                    <a:pt x="1760" y="203"/>
                  </a:lnTo>
                  <a:lnTo>
                    <a:pt x="1512" y="316"/>
                  </a:lnTo>
                  <a:lnTo>
                    <a:pt x="1264" y="451"/>
                  </a:lnTo>
                  <a:lnTo>
                    <a:pt x="1038" y="609"/>
                  </a:lnTo>
                  <a:lnTo>
                    <a:pt x="835" y="790"/>
                  </a:lnTo>
                  <a:lnTo>
                    <a:pt x="655" y="970"/>
                  </a:lnTo>
                  <a:lnTo>
                    <a:pt x="497" y="1173"/>
                  </a:lnTo>
                  <a:lnTo>
                    <a:pt x="362" y="1399"/>
                  </a:lnTo>
                  <a:lnTo>
                    <a:pt x="226" y="1647"/>
                  </a:lnTo>
                  <a:lnTo>
                    <a:pt x="136" y="1895"/>
                  </a:lnTo>
                  <a:lnTo>
                    <a:pt x="69" y="2143"/>
                  </a:lnTo>
                  <a:lnTo>
                    <a:pt x="23" y="2414"/>
                  </a:lnTo>
                  <a:lnTo>
                    <a:pt x="1" y="2685"/>
                  </a:lnTo>
                  <a:lnTo>
                    <a:pt x="1" y="2955"/>
                  </a:lnTo>
                  <a:lnTo>
                    <a:pt x="23" y="3248"/>
                  </a:lnTo>
                  <a:lnTo>
                    <a:pt x="91" y="3519"/>
                  </a:lnTo>
                  <a:lnTo>
                    <a:pt x="181" y="3790"/>
                  </a:lnTo>
                  <a:lnTo>
                    <a:pt x="294" y="4038"/>
                  </a:lnTo>
                  <a:lnTo>
                    <a:pt x="429" y="4286"/>
                  </a:lnTo>
                  <a:lnTo>
                    <a:pt x="587" y="4512"/>
                  </a:lnTo>
                  <a:lnTo>
                    <a:pt x="768" y="4715"/>
                  </a:lnTo>
                  <a:lnTo>
                    <a:pt x="948" y="4895"/>
                  </a:lnTo>
                  <a:lnTo>
                    <a:pt x="1174" y="5053"/>
                  </a:lnTo>
                  <a:lnTo>
                    <a:pt x="1399" y="5188"/>
                  </a:lnTo>
                  <a:lnTo>
                    <a:pt x="1625" y="5324"/>
                  </a:lnTo>
                  <a:lnTo>
                    <a:pt x="1873" y="5414"/>
                  </a:lnTo>
                  <a:lnTo>
                    <a:pt x="2144" y="5482"/>
                  </a:lnTo>
                  <a:lnTo>
                    <a:pt x="2392" y="5527"/>
                  </a:lnTo>
                  <a:lnTo>
                    <a:pt x="2663" y="5549"/>
                  </a:lnTo>
                  <a:lnTo>
                    <a:pt x="2956" y="5549"/>
                  </a:lnTo>
                  <a:lnTo>
                    <a:pt x="3226" y="5527"/>
                  </a:lnTo>
                  <a:lnTo>
                    <a:pt x="3497" y="5459"/>
                  </a:lnTo>
                  <a:lnTo>
                    <a:pt x="3768" y="5369"/>
                  </a:lnTo>
                  <a:lnTo>
                    <a:pt x="4016" y="5256"/>
                  </a:lnTo>
                  <a:lnTo>
                    <a:pt x="4264" y="5121"/>
                  </a:lnTo>
                  <a:lnTo>
                    <a:pt x="4490" y="4963"/>
                  </a:lnTo>
                  <a:lnTo>
                    <a:pt x="4693" y="4782"/>
                  </a:lnTo>
                  <a:lnTo>
                    <a:pt x="4873" y="4602"/>
                  </a:lnTo>
                  <a:lnTo>
                    <a:pt x="5031" y="4376"/>
                  </a:lnTo>
                  <a:lnTo>
                    <a:pt x="5189" y="4151"/>
                  </a:lnTo>
                  <a:lnTo>
                    <a:pt x="5302" y="3925"/>
                  </a:lnTo>
                  <a:lnTo>
                    <a:pt x="5392" y="3677"/>
                  </a:lnTo>
                  <a:lnTo>
                    <a:pt x="5460" y="3406"/>
                  </a:lnTo>
                  <a:lnTo>
                    <a:pt x="5527" y="3158"/>
                  </a:lnTo>
                  <a:lnTo>
                    <a:pt x="5550" y="2888"/>
                  </a:lnTo>
                  <a:lnTo>
                    <a:pt x="5527" y="2594"/>
                  </a:lnTo>
                  <a:lnTo>
                    <a:pt x="5505" y="2324"/>
                  </a:lnTo>
                  <a:lnTo>
                    <a:pt x="5437" y="2053"/>
                  </a:lnTo>
                  <a:lnTo>
                    <a:pt x="5347" y="1782"/>
                  </a:lnTo>
                  <a:lnTo>
                    <a:pt x="5234" y="1534"/>
                  </a:lnTo>
                  <a:lnTo>
                    <a:pt x="5099" y="1286"/>
                  </a:lnTo>
                  <a:lnTo>
                    <a:pt x="4941" y="1060"/>
                  </a:lnTo>
                  <a:lnTo>
                    <a:pt x="4760" y="857"/>
                  </a:lnTo>
                  <a:lnTo>
                    <a:pt x="4580" y="677"/>
                  </a:lnTo>
                  <a:lnTo>
                    <a:pt x="4354" y="519"/>
                  </a:lnTo>
                  <a:lnTo>
                    <a:pt x="4129" y="361"/>
                  </a:lnTo>
                  <a:lnTo>
                    <a:pt x="3903" y="248"/>
                  </a:lnTo>
                  <a:lnTo>
                    <a:pt x="3655" y="158"/>
                  </a:lnTo>
                  <a:lnTo>
                    <a:pt x="3407" y="68"/>
                  </a:lnTo>
                  <a:lnTo>
                    <a:pt x="3136" y="23"/>
                  </a:lnTo>
                  <a:lnTo>
                    <a:pt x="286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6"/>
            <p:cNvSpPr/>
            <p:nvPr/>
          </p:nvSpPr>
          <p:spPr>
            <a:xfrm>
              <a:off x="7844344" y="720691"/>
              <a:ext cx="148587" cy="112322"/>
            </a:xfrm>
            <a:custGeom>
              <a:avLst/>
              <a:gdLst/>
              <a:ahLst/>
              <a:cxnLst/>
              <a:rect l="l" t="t" r="r" b="b"/>
              <a:pathLst>
                <a:path w="3790" h="2865" extrusionOk="0">
                  <a:moveTo>
                    <a:pt x="2301" y="0"/>
                  </a:moveTo>
                  <a:lnTo>
                    <a:pt x="2008" y="68"/>
                  </a:lnTo>
                  <a:lnTo>
                    <a:pt x="1805" y="293"/>
                  </a:lnTo>
                  <a:lnTo>
                    <a:pt x="1760" y="248"/>
                  </a:lnTo>
                  <a:lnTo>
                    <a:pt x="1602" y="203"/>
                  </a:lnTo>
                  <a:lnTo>
                    <a:pt x="1579" y="361"/>
                  </a:lnTo>
                  <a:lnTo>
                    <a:pt x="1715" y="384"/>
                  </a:lnTo>
                  <a:lnTo>
                    <a:pt x="1421" y="699"/>
                  </a:lnTo>
                  <a:lnTo>
                    <a:pt x="1354" y="654"/>
                  </a:lnTo>
                  <a:lnTo>
                    <a:pt x="1218" y="632"/>
                  </a:lnTo>
                  <a:lnTo>
                    <a:pt x="1173" y="790"/>
                  </a:lnTo>
                  <a:lnTo>
                    <a:pt x="1331" y="812"/>
                  </a:lnTo>
                  <a:lnTo>
                    <a:pt x="1106" y="1038"/>
                  </a:lnTo>
                  <a:lnTo>
                    <a:pt x="1106" y="1060"/>
                  </a:lnTo>
                  <a:lnTo>
                    <a:pt x="812" y="993"/>
                  </a:lnTo>
                  <a:lnTo>
                    <a:pt x="542" y="970"/>
                  </a:lnTo>
                  <a:lnTo>
                    <a:pt x="271" y="970"/>
                  </a:lnTo>
                  <a:lnTo>
                    <a:pt x="68" y="993"/>
                  </a:lnTo>
                  <a:lnTo>
                    <a:pt x="23" y="1015"/>
                  </a:lnTo>
                  <a:lnTo>
                    <a:pt x="0" y="1083"/>
                  </a:lnTo>
                  <a:lnTo>
                    <a:pt x="0" y="1128"/>
                  </a:lnTo>
                  <a:lnTo>
                    <a:pt x="45" y="1173"/>
                  </a:lnTo>
                  <a:lnTo>
                    <a:pt x="226" y="1263"/>
                  </a:lnTo>
                  <a:lnTo>
                    <a:pt x="474" y="1376"/>
                  </a:lnTo>
                  <a:lnTo>
                    <a:pt x="722" y="1421"/>
                  </a:lnTo>
                  <a:lnTo>
                    <a:pt x="1015" y="1489"/>
                  </a:lnTo>
                  <a:lnTo>
                    <a:pt x="1151" y="1782"/>
                  </a:lnTo>
                  <a:lnTo>
                    <a:pt x="1015" y="1760"/>
                  </a:lnTo>
                  <a:lnTo>
                    <a:pt x="970" y="1917"/>
                  </a:lnTo>
                  <a:lnTo>
                    <a:pt x="1128" y="1940"/>
                  </a:lnTo>
                  <a:lnTo>
                    <a:pt x="1196" y="1917"/>
                  </a:lnTo>
                  <a:lnTo>
                    <a:pt x="1376" y="2323"/>
                  </a:lnTo>
                  <a:lnTo>
                    <a:pt x="1241" y="2301"/>
                  </a:lnTo>
                  <a:lnTo>
                    <a:pt x="1196" y="2436"/>
                  </a:lnTo>
                  <a:lnTo>
                    <a:pt x="1354" y="2459"/>
                  </a:lnTo>
                  <a:lnTo>
                    <a:pt x="1421" y="2436"/>
                  </a:lnTo>
                  <a:lnTo>
                    <a:pt x="1534" y="2707"/>
                  </a:lnTo>
                  <a:lnTo>
                    <a:pt x="1782" y="2865"/>
                  </a:lnTo>
                  <a:lnTo>
                    <a:pt x="1647" y="1602"/>
                  </a:lnTo>
                  <a:lnTo>
                    <a:pt x="2865" y="1827"/>
                  </a:lnTo>
                  <a:lnTo>
                    <a:pt x="3023" y="1827"/>
                  </a:lnTo>
                  <a:lnTo>
                    <a:pt x="3181" y="1782"/>
                  </a:lnTo>
                  <a:lnTo>
                    <a:pt x="3339" y="2323"/>
                  </a:lnTo>
                  <a:lnTo>
                    <a:pt x="3564" y="2369"/>
                  </a:lnTo>
                  <a:lnTo>
                    <a:pt x="3564" y="2369"/>
                  </a:lnTo>
                  <a:lnTo>
                    <a:pt x="3519" y="1714"/>
                  </a:lnTo>
                  <a:lnTo>
                    <a:pt x="3790" y="1128"/>
                  </a:lnTo>
                  <a:lnTo>
                    <a:pt x="3564" y="1083"/>
                  </a:lnTo>
                  <a:lnTo>
                    <a:pt x="3226" y="1534"/>
                  </a:lnTo>
                  <a:lnTo>
                    <a:pt x="3158" y="1489"/>
                  </a:lnTo>
                  <a:lnTo>
                    <a:pt x="3091" y="1444"/>
                  </a:lnTo>
                  <a:lnTo>
                    <a:pt x="3023" y="1399"/>
                  </a:lnTo>
                  <a:lnTo>
                    <a:pt x="2933" y="1376"/>
                  </a:lnTo>
                  <a:lnTo>
                    <a:pt x="1737" y="1173"/>
                  </a:lnTo>
                  <a:lnTo>
                    <a:pt x="230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6"/>
            <p:cNvSpPr/>
            <p:nvPr/>
          </p:nvSpPr>
          <p:spPr>
            <a:xfrm>
              <a:off x="7854851" y="977922"/>
              <a:ext cx="34030" cy="40381"/>
            </a:xfrm>
            <a:custGeom>
              <a:avLst/>
              <a:gdLst/>
              <a:ahLst/>
              <a:cxnLst/>
              <a:rect l="l" t="t" r="r" b="b"/>
              <a:pathLst>
                <a:path w="868" h="1030" extrusionOk="0">
                  <a:moveTo>
                    <a:pt x="822" y="1"/>
                  </a:moveTo>
                  <a:lnTo>
                    <a:pt x="1" y="216"/>
                  </a:lnTo>
                  <a:lnTo>
                    <a:pt x="46" y="390"/>
                  </a:lnTo>
                  <a:lnTo>
                    <a:pt x="342" y="312"/>
                  </a:lnTo>
                  <a:lnTo>
                    <a:pt x="530" y="1029"/>
                  </a:lnTo>
                  <a:lnTo>
                    <a:pt x="760" y="969"/>
                  </a:lnTo>
                  <a:lnTo>
                    <a:pt x="572" y="252"/>
                  </a:lnTo>
                  <a:lnTo>
                    <a:pt x="867" y="174"/>
                  </a:lnTo>
                  <a:lnTo>
                    <a:pt x="82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6"/>
            <p:cNvSpPr/>
            <p:nvPr/>
          </p:nvSpPr>
          <p:spPr>
            <a:xfrm>
              <a:off x="7889979" y="947302"/>
              <a:ext cx="124123" cy="64963"/>
            </a:xfrm>
            <a:custGeom>
              <a:avLst/>
              <a:gdLst/>
              <a:ahLst/>
              <a:cxnLst/>
              <a:rect l="l" t="t" r="r" b="b"/>
              <a:pathLst>
                <a:path w="3166" h="1657" extrusionOk="0">
                  <a:moveTo>
                    <a:pt x="2919" y="1"/>
                  </a:moveTo>
                  <a:lnTo>
                    <a:pt x="2299" y="163"/>
                  </a:lnTo>
                  <a:lnTo>
                    <a:pt x="2532" y="1054"/>
                  </a:lnTo>
                  <a:lnTo>
                    <a:pt x="3165" y="888"/>
                  </a:lnTo>
                  <a:lnTo>
                    <a:pt x="3120" y="714"/>
                  </a:lnTo>
                  <a:lnTo>
                    <a:pt x="2717" y="820"/>
                  </a:lnTo>
                  <a:lnTo>
                    <a:pt x="2663" y="616"/>
                  </a:lnTo>
                  <a:lnTo>
                    <a:pt x="3030" y="520"/>
                  </a:lnTo>
                  <a:lnTo>
                    <a:pt x="2984" y="346"/>
                  </a:lnTo>
                  <a:lnTo>
                    <a:pt x="2617" y="442"/>
                  </a:lnTo>
                  <a:lnTo>
                    <a:pt x="2574" y="277"/>
                  </a:lnTo>
                  <a:lnTo>
                    <a:pt x="2964" y="174"/>
                  </a:lnTo>
                  <a:lnTo>
                    <a:pt x="2919" y="1"/>
                  </a:lnTo>
                  <a:close/>
                  <a:moveTo>
                    <a:pt x="2179" y="195"/>
                  </a:moveTo>
                  <a:lnTo>
                    <a:pt x="1913" y="265"/>
                  </a:lnTo>
                  <a:lnTo>
                    <a:pt x="1667" y="677"/>
                  </a:lnTo>
                  <a:lnTo>
                    <a:pt x="1581" y="351"/>
                  </a:lnTo>
                  <a:lnTo>
                    <a:pt x="1352" y="412"/>
                  </a:lnTo>
                  <a:lnTo>
                    <a:pt x="1585" y="1302"/>
                  </a:lnTo>
                  <a:lnTo>
                    <a:pt x="1815" y="1242"/>
                  </a:lnTo>
                  <a:lnTo>
                    <a:pt x="1723" y="891"/>
                  </a:lnTo>
                  <a:lnTo>
                    <a:pt x="1723" y="891"/>
                  </a:lnTo>
                  <a:lnTo>
                    <a:pt x="2170" y="1149"/>
                  </a:lnTo>
                  <a:lnTo>
                    <a:pt x="2457" y="1074"/>
                  </a:lnTo>
                  <a:lnTo>
                    <a:pt x="1861" y="729"/>
                  </a:lnTo>
                  <a:lnTo>
                    <a:pt x="2179" y="195"/>
                  </a:lnTo>
                  <a:close/>
                  <a:moveTo>
                    <a:pt x="1041" y="497"/>
                  </a:moveTo>
                  <a:cubicBezTo>
                    <a:pt x="1037" y="497"/>
                    <a:pt x="1033" y="497"/>
                    <a:pt x="1030" y="497"/>
                  </a:cubicBezTo>
                  <a:cubicBezTo>
                    <a:pt x="981" y="498"/>
                    <a:pt x="932" y="505"/>
                    <a:pt x="882" y="518"/>
                  </a:cubicBezTo>
                  <a:cubicBezTo>
                    <a:pt x="734" y="557"/>
                    <a:pt x="627" y="629"/>
                    <a:pt x="562" y="735"/>
                  </a:cubicBezTo>
                  <a:cubicBezTo>
                    <a:pt x="497" y="840"/>
                    <a:pt x="484" y="964"/>
                    <a:pt x="521" y="1107"/>
                  </a:cubicBezTo>
                  <a:cubicBezTo>
                    <a:pt x="558" y="1249"/>
                    <a:pt x="631" y="1350"/>
                    <a:pt x="739" y="1410"/>
                  </a:cubicBezTo>
                  <a:cubicBezTo>
                    <a:pt x="805" y="1446"/>
                    <a:pt x="879" y="1465"/>
                    <a:pt x="959" y="1465"/>
                  </a:cubicBezTo>
                  <a:cubicBezTo>
                    <a:pt x="1011" y="1465"/>
                    <a:pt x="1066" y="1457"/>
                    <a:pt x="1125" y="1442"/>
                  </a:cubicBezTo>
                  <a:cubicBezTo>
                    <a:pt x="1174" y="1429"/>
                    <a:pt x="1221" y="1411"/>
                    <a:pt x="1264" y="1388"/>
                  </a:cubicBezTo>
                  <a:cubicBezTo>
                    <a:pt x="1306" y="1364"/>
                    <a:pt x="1346" y="1336"/>
                    <a:pt x="1382" y="1303"/>
                  </a:cubicBezTo>
                  <a:lnTo>
                    <a:pt x="1334" y="1119"/>
                  </a:lnTo>
                  <a:cubicBezTo>
                    <a:pt x="1299" y="1159"/>
                    <a:pt x="1263" y="1192"/>
                    <a:pt x="1225" y="1216"/>
                  </a:cubicBezTo>
                  <a:cubicBezTo>
                    <a:pt x="1187" y="1240"/>
                    <a:pt x="1145" y="1258"/>
                    <a:pt x="1100" y="1270"/>
                  </a:cubicBezTo>
                  <a:cubicBezTo>
                    <a:pt x="1071" y="1278"/>
                    <a:pt x="1044" y="1282"/>
                    <a:pt x="1018" y="1282"/>
                  </a:cubicBezTo>
                  <a:cubicBezTo>
                    <a:pt x="969" y="1282"/>
                    <a:pt x="925" y="1269"/>
                    <a:pt x="886" y="1242"/>
                  </a:cubicBezTo>
                  <a:cubicBezTo>
                    <a:pt x="825" y="1202"/>
                    <a:pt x="782" y="1136"/>
                    <a:pt x="758" y="1044"/>
                  </a:cubicBezTo>
                  <a:cubicBezTo>
                    <a:pt x="734" y="952"/>
                    <a:pt x="739" y="874"/>
                    <a:pt x="772" y="809"/>
                  </a:cubicBezTo>
                  <a:cubicBezTo>
                    <a:pt x="805" y="744"/>
                    <a:pt x="862" y="701"/>
                    <a:pt x="944" y="679"/>
                  </a:cubicBezTo>
                  <a:cubicBezTo>
                    <a:pt x="982" y="669"/>
                    <a:pt x="1019" y="665"/>
                    <a:pt x="1056" y="665"/>
                  </a:cubicBezTo>
                  <a:cubicBezTo>
                    <a:pt x="1064" y="665"/>
                    <a:pt x="1072" y="665"/>
                    <a:pt x="1080" y="665"/>
                  </a:cubicBezTo>
                  <a:cubicBezTo>
                    <a:pt x="1125" y="668"/>
                    <a:pt x="1173" y="678"/>
                    <a:pt x="1223" y="696"/>
                  </a:cubicBezTo>
                  <a:lnTo>
                    <a:pt x="1175" y="512"/>
                  </a:lnTo>
                  <a:cubicBezTo>
                    <a:pt x="1130" y="502"/>
                    <a:pt x="1086" y="497"/>
                    <a:pt x="1041" y="497"/>
                  </a:cubicBezTo>
                  <a:close/>
                  <a:moveTo>
                    <a:pt x="230" y="706"/>
                  </a:moveTo>
                  <a:lnTo>
                    <a:pt x="1" y="766"/>
                  </a:lnTo>
                  <a:lnTo>
                    <a:pt x="234" y="1657"/>
                  </a:lnTo>
                  <a:lnTo>
                    <a:pt x="464" y="1597"/>
                  </a:lnTo>
                  <a:lnTo>
                    <a:pt x="230" y="70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6"/>
            <p:cNvSpPr/>
            <p:nvPr/>
          </p:nvSpPr>
          <p:spPr>
            <a:xfrm>
              <a:off x="8009636" y="937265"/>
              <a:ext cx="33991" cy="40342"/>
            </a:xfrm>
            <a:custGeom>
              <a:avLst/>
              <a:gdLst/>
              <a:ahLst/>
              <a:cxnLst/>
              <a:rect l="l" t="t" r="r" b="b"/>
              <a:pathLst>
                <a:path w="867" h="1029" extrusionOk="0">
                  <a:moveTo>
                    <a:pt x="821" y="0"/>
                  </a:moveTo>
                  <a:lnTo>
                    <a:pt x="0" y="215"/>
                  </a:lnTo>
                  <a:lnTo>
                    <a:pt x="46" y="389"/>
                  </a:lnTo>
                  <a:lnTo>
                    <a:pt x="342" y="311"/>
                  </a:lnTo>
                  <a:lnTo>
                    <a:pt x="530" y="1029"/>
                  </a:lnTo>
                  <a:lnTo>
                    <a:pt x="760" y="968"/>
                  </a:lnTo>
                  <a:lnTo>
                    <a:pt x="571" y="251"/>
                  </a:lnTo>
                  <a:lnTo>
                    <a:pt x="867" y="174"/>
                  </a:lnTo>
                  <a:lnTo>
                    <a:pt x="8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6"/>
            <p:cNvSpPr/>
            <p:nvPr/>
          </p:nvSpPr>
          <p:spPr>
            <a:xfrm>
              <a:off x="8045078" y="931384"/>
              <a:ext cx="34148" cy="38774"/>
            </a:xfrm>
            <a:custGeom>
              <a:avLst/>
              <a:gdLst/>
              <a:ahLst/>
              <a:cxnLst/>
              <a:rect l="l" t="t" r="r" b="b"/>
              <a:pathLst>
                <a:path w="871" h="989" extrusionOk="0">
                  <a:moveTo>
                    <a:pt x="613" y="0"/>
                  </a:moveTo>
                  <a:cubicBezTo>
                    <a:pt x="556" y="0"/>
                    <a:pt x="502" y="3"/>
                    <a:pt x="450" y="9"/>
                  </a:cubicBezTo>
                  <a:cubicBezTo>
                    <a:pt x="396" y="15"/>
                    <a:pt x="345" y="25"/>
                    <a:pt x="296" y="38"/>
                  </a:cubicBezTo>
                  <a:cubicBezTo>
                    <a:pt x="189" y="66"/>
                    <a:pt x="113" y="111"/>
                    <a:pt x="68" y="174"/>
                  </a:cubicBezTo>
                  <a:cubicBezTo>
                    <a:pt x="23" y="237"/>
                    <a:pt x="12" y="312"/>
                    <a:pt x="36" y="401"/>
                  </a:cubicBezTo>
                  <a:cubicBezTo>
                    <a:pt x="54" y="472"/>
                    <a:pt x="90" y="523"/>
                    <a:pt x="142" y="554"/>
                  </a:cubicBezTo>
                  <a:cubicBezTo>
                    <a:pt x="188" y="581"/>
                    <a:pt x="250" y="595"/>
                    <a:pt x="328" y="595"/>
                  </a:cubicBezTo>
                  <a:cubicBezTo>
                    <a:pt x="339" y="595"/>
                    <a:pt x="350" y="594"/>
                    <a:pt x="361" y="594"/>
                  </a:cubicBezTo>
                  <a:lnTo>
                    <a:pt x="455" y="590"/>
                  </a:lnTo>
                  <a:cubicBezTo>
                    <a:pt x="465" y="590"/>
                    <a:pt x="475" y="590"/>
                    <a:pt x="484" y="590"/>
                  </a:cubicBezTo>
                  <a:cubicBezTo>
                    <a:pt x="526" y="590"/>
                    <a:pt x="556" y="594"/>
                    <a:pt x="574" y="602"/>
                  </a:cubicBezTo>
                  <a:cubicBezTo>
                    <a:pt x="596" y="613"/>
                    <a:pt x="611" y="632"/>
                    <a:pt x="618" y="660"/>
                  </a:cubicBezTo>
                  <a:cubicBezTo>
                    <a:pt x="626" y="691"/>
                    <a:pt x="619" y="718"/>
                    <a:pt x="597" y="742"/>
                  </a:cubicBezTo>
                  <a:cubicBezTo>
                    <a:pt x="575" y="765"/>
                    <a:pt x="538" y="784"/>
                    <a:pt x="488" y="797"/>
                  </a:cubicBezTo>
                  <a:cubicBezTo>
                    <a:pt x="444" y="809"/>
                    <a:pt x="396" y="814"/>
                    <a:pt x="345" y="814"/>
                  </a:cubicBezTo>
                  <a:cubicBezTo>
                    <a:pt x="340" y="814"/>
                    <a:pt x="334" y="814"/>
                    <a:pt x="329" y="814"/>
                  </a:cubicBezTo>
                  <a:cubicBezTo>
                    <a:pt x="272" y="813"/>
                    <a:pt x="211" y="805"/>
                    <a:pt x="146" y="789"/>
                  </a:cubicBezTo>
                  <a:lnTo>
                    <a:pt x="146" y="789"/>
                  </a:lnTo>
                  <a:lnTo>
                    <a:pt x="197" y="983"/>
                  </a:lnTo>
                  <a:cubicBezTo>
                    <a:pt x="234" y="987"/>
                    <a:pt x="271" y="989"/>
                    <a:pt x="307" y="989"/>
                  </a:cubicBezTo>
                  <a:cubicBezTo>
                    <a:pt x="331" y="989"/>
                    <a:pt x="356" y="988"/>
                    <a:pt x="380" y="986"/>
                  </a:cubicBezTo>
                  <a:cubicBezTo>
                    <a:pt x="440" y="982"/>
                    <a:pt x="498" y="972"/>
                    <a:pt x="554" y="958"/>
                  </a:cubicBezTo>
                  <a:cubicBezTo>
                    <a:pt x="674" y="926"/>
                    <a:pt x="757" y="879"/>
                    <a:pt x="802" y="816"/>
                  </a:cubicBezTo>
                  <a:cubicBezTo>
                    <a:pt x="848" y="752"/>
                    <a:pt x="858" y="672"/>
                    <a:pt x="832" y="574"/>
                  </a:cubicBezTo>
                  <a:cubicBezTo>
                    <a:pt x="812" y="499"/>
                    <a:pt x="776" y="447"/>
                    <a:pt x="724" y="417"/>
                  </a:cubicBezTo>
                  <a:cubicBezTo>
                    <a:pt x="681" y="392"/>
                    <a:pt x="619" y="380"/>
                    <a:pt x="540" y="380"/>
                  </a:cubicBezTo>
                  <a:cubicBezTo>
                    <a:pt x="524" y="380"/>
                    <a:pt x="507" y="381"/>
                    <a:pt x="489" y="382"/>
                  </a:cubicBezTo>
                  <a:lnTo>
                    <a:pt x="386" y="388"/>
                  </a:lnTo>
                  <a:cubicBezTo>
                    <a:pt x="375" y="388"/>
                    <a:pt x="364" y="389"/>
                    <a:pt x="354" y="389"/>
                  </a:cubicBezTo>
                  <a:cubicBezTo>
                    <a:pt x="321" y="389"/>
                    <a:pt x="297" y="385"/>
                    <a:pt x="281" y="379"/>
                  </a:cubicBezTo>
                  <a:cubicBezTo>
                    <a:pt x="260" y="370"/>
                    <a:pt x="246" y="354"/>
                    <a:pt x="240" y="330"/>
                  </a:cubicBezTo>
                  <a:cubicBezTo>
                    <a:pt x="231" y="298"/>
                    <a:pt x="238" y="271"/>
                    <a:pt x="260" y="249"/>
                  </a:cubicBezTo>
                  <a:cubicBezTo>
                    <a:pt x="283" y="227"/>
                    <a:pt x="321" y="209"/>
                    <a:pt x="376" y="194"/>
                  </a:cubicBezTo>
                  <a:cubicBezTo>
                    <a:pt x="418" y="184"/>
                    <a:pt x="463" y="178"/>
                    <a:pt x="512" y="177"/>
                  </a:cubicBezTo>
                  <a:cubicBezTo>
                    <a:pt x="518" y="176"/>
                    <a:pt x="523" y="176"/>
                    <a:pt x="528" y="176"/>
                  </a:cubicBezTo>
                  <a:cubicBezTo>
                    <a:pt x="573" y="176"/>
                    <a:pt x="620" y="180"/>
                    <a:pt x="669" y="189"/>
                  </a:cubicBezTo>
                  <a:lnTo>
                    <a:pt x="619" y="0"/>
                  </a:lnTo>
                  <a:cubicBezTo>
                    <a:pt x="617" y="0"/>
                    <a:pt x="615" y="0"/>
                    <a:pt x="61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6"/>
            <p:cNvSpPr/>
            <p:nvPr/>
          </p:nvSpPr>
          <p:spPr>
            <a:xfrm>
              <a:off x="7851597" y="942127"/>
              <a:ext cx="28816" cy="32344"/>
            </a:xfrm>
            <a:custGeom>
              <a:avLst/>
              <a:gdLst/>
              <a:ahLst/>
              <a:cxnLst/>
              <a:rect l="l" t="t" r="r" b="b"/>
              <a:pathLst>
                <a:path w="735" h="825" extrusionOk="0">
                  <a:moveTo>
                    <a:pt x="227" y="193"/>
                  </a:moveTo>
                  <a:lnTo>
                    <a:pt x="396" y="446"/>
                  </a:lnTo>
                  <a:lnTo>
                    <a:pt x="204" y="496"/>
                  </a:lnTo>
                  <a:lnTo>
                    <a:pt x="227" y="193"/>
                  </a:lnTo>
                  <a:close/>
                  <a:moveTo>
                    <a:pt x="291" y="0"/>
                  </a:moveTo>
                  <a:lnTo>
                    <a:pt x="76" y="57"/>
                  </a:lnTo>
                  <a:lnTo>
                    <a:pt x="0" y="825"/>
                  </a:lnTo>
                  <a:lnTo>
                    <a:pt x="182" y="777"/>
                  </a:lnTo>
                  <a:lnTo>
                    <a:pt x="193" y="638"/>
                  </a:lnTo>
                  <a:lnTo>
                    <a:pt x="475" y="564"/>
                  </a:lnTo>
                  <a:lnTo>
                    <a:pt x="553" y="680"/>
                  </a:lnTo>
                  <a:lnTo>
                    <a:pt x="734" y="632"/>
                  </a:lnTo>
                  <a:lnTo>
                    <a:pt x="2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6"/>
            <p:cNvSpPr/>
            <p:nvPr/>
          </p:nvSpPr>
          <p:spPr>
            <a:xfrm>
              <a:off x="7878610" y="936324"/>
              <a:ext cx="14310" cy="29325"/>
            </a:xfrm>
            <a:custGeom>
              <a:avLst/>
              <a:gdLst/>
              <a:ahLst/>
              <a:cxnLst/>
              <a:rect l="l" t="t" r="r" b="b"/>
              <a:pathLst>
                <a:path w="365" h="748" extrusionOk="0">
                  <a:moveTo>
                    <a:pt x="181" y="1"/>
                  </a:moveTo>
                  <a:lnTo>
                    <a:pt x="1" y="48"/>
                  </a:lnTo>
                  <a:lnTo>
                    <a:pt x="184" y="748"/>
                  </a:lnTo>
                  <a:lnTo>
                    <a:pt x="365" y="700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6"/>
            <p:cNvSpPr/>
            <p:nvPr/>
          </p:nvSpPr>
          <p:spPr>
            <a:xfrm>
              <a:off x="7893665" y="931031"/>
              <a:ext cx="31991" cy="31090"/>
            </a:xfrm>
            <a:custGeom>
              <a:avLst/>
              <a:gdLst/>
              <a:ahLst/>
              <a:cxnLst/>
              <a:rect l="l" t="t" r="r" b="b"/>
              <a:pathLst>
                <a:path w="816" h="793" extrusionOk="0">
                  <a:moveTo>
                    <a:pt x="342" y="149"/>
                  </a:moveTo>
                  <a:cubicBezTo>
                    <a:pt x="356" y="149"/>
                    <a:pt x="368" y="151"/>
                    <a:pt x="378" y="155"/>
                  </a:cubicBezTo>
                  <a:cubicBezTo>
                    <a:pt x="398" y="165"/>
                    <a:pt x="412" y="186"/>
                    <a:pt x="420" y="217"/>
                  </a:cubicBezTo>
                  <a:cubicBezTo>
                    <a:pt x="429" y="250"/>
                    <a:pt x="427" y="275"/>
                    <a:pt x="414" y="293"/>
                  </a:cubicBezTo>
                  <a:cubicBezTo>
                    <a:pt x="401" y="312"/>
                    <a:pt x="376" y="326"/>
                    <a:pt x="338" y="336"/>
                  </a:cubicBezTo>
                  <a:lnTo>
                    <a:pt x="262" y="356"/>
                  </a:lnTo>
                  <a:lnTo>
                    <a:pt x="215" y="176"/>
                  </a:lnTo>
                  <a:lnTo>
                    <a:pt x="291" y="156"/>
                  </a:lnTo>
                  <a:cubicBezTo>
                    <a:pt x="310" y="151"/>
                    <a:pt x="327" y="149"/>
                    <a:pt x="342" y="149"/>
                  </a:cubicBezTo>
                  <a:close/>
                  <a:moveTo>
                    <a:pt x="410" y="0"/>
                  </a:moveTo>
                  <a:cubicBezTo>
                    <a:pt x="371" y="0"/>
                    <a:pt x="327" y="7"/>
                    <a:pt x="276" y="20"/>
                  </a:cubicBezTo>
                  <a:lnTo>
                    <a:pt x="0" y="93"/>
                  </a:lnTo>
                  <a:lnTo>
                    <a:pt x="184" y="792"/>
                  </a:lnTo>
                  <a:lnTo>
                    <a:pt x="364" y="745"/>
                  </a:lnTo>
                  <a:lnTo>
                    <a:pt x="295" y="480"/>
                  </a:lnTo>
                  <a:lnTo>
                    <a:pt x="346" y="467"/>
                  </a:lnTo>
                  <a:cubicBezTo>
                    <a:pt x="360" y="463"/>
                    <a:pt x="373" y="461"/>
                    <a:pt x="386" y="461"/>
                  </a:cubicBezTo>
                  <a:cubicBezTo>
                    <a:pt x="399" y="461"/>
                    <a:pt x="411" y="463"/>
                    <a:pt x="422" y="468"/>
                  </a:cubicBezTo>
                  <a:cubicBezTo>
                    <a:pt x="443" y="476"/>
                    <a:pt x="466" y="495"/>
                    <a:pt x="493" y="526"/>
                  </a:cubicBezTo>
                  <a:lnTo>
                    <a:pt x="624" y="677"/>
                  </a:lnTo>
                  <a:lnTo>
                    <a:pt x="816" y="627"/>
                  </a:lnTo>
                  <a:lnTo>
                    <a:pt x="666" y="454"/>
                  </a:lnTo>
                  <a:cubicBezTo>
                    <a:pt x="635" y="419"/>
                    <a:pt x="607" y="394"/>
                    <a:pt x="583" y="379"/>
                  </a:cubicBezTo>
                  <a:cubicBezTo>
                    <a:pt x="559" y="365"/>
                    <a:pt x="535" y="358"/>
                    <a:pt x="510" y="358"/>
                  </a:cubicBezTo>
                  <a:cubicBezTo>
                    <a:pt x="509" y="358"/>
                    <a:pt x="508" y="358"/>
                    <a:pt x="506" y="358"/>
                  </a:cubicBezTo>
                  <a:cubicBezTo>
                    <a:pt x="548" y="332"/>
                    <a:pt x="576" y="302"/>
                    <a:pt x="590" y="266"/>
                  </a:cubicBezTo>
                  <a:cubicBezTo>
                    <a:pt x="605" y="231"/>
                    <a:pt x="606" y="190"/>
                    <a:pt x="594" y="143"/>
                  </a:cubicBezTo>
                  <a:cubicBezTo>
                    <a:pt x="576" y="76"/>
                    <a:pt x="542" y="33"/>
                    <a:pt x="491" y="14"/>
                  </a:cubicBezTo>
                  <a:cubicBezTo>
                    <a:pt x="468" y="5"/>
                    <a:pt x="441" y="0"/>
                    <a:pt x="41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6"/>
            <p:cNvSpPr/>
            <p:nvPr/>
          </p:nvSpPr>
          <p:spPr>
            <a:xfrm>
              <a:off x="7923736" y="922955"/>
              <a:ext cx="26111" cy="31207"/>
            </a:xfrm>
            <a:custGeom>
              <a:avLst/>
              <a:gdLst/>
              <a:ahLst/>
              <a:cxnLst/>
              <a:rect l="l" t="t" r="r" b="b"/>
              <a:pathLst>
                <a:path w="666" h="796" extrusionOk="0">
                  <a:moveTo>
                    <a:pt x="357" y="147"/>
                  </a:moveTo>
                  <a:cubicBezTo>
                    <a:pt x="374" y="147"/>
                    <a:pt x="389" y="150"/>
                    <a:pt x="403" y="157"/>
                  </a:cubicBezTo>
                  <a:cubicBezTo>
                    <a:pt x="426" y="169"/>
                    <a:pt x="442" y="190"/>
                    <a:pt x="450" y="222"/>
                  </a:cubicBezTo>
                  <a:cubicBezTo>
                    <a:pt x="458" y="253"/>
                    <a:pt x="455" y="279"/>
                    <a:pt x="440" y="302"/>
                  </a:cubicBezTo>
                  <a:cubicBezTo>
                    <a:pt x="426" y="324"/>
                    <a:pt x="401" y="339"/>
                    <a:pt x="366" y="348"/>
                  </a:cubicBezTo>
                  <a:lnTo>
                    <a:pt x="266" y="375"/>
                  </a:lnTo>
                  <a:lnTo>
                    <a:pt x="215" y="179"/>
                  </a:lnTo>
                  <a:lnTo>
                    <a:pt x="315" y="153"/>
                  </a:lnTo>
                  <a:cubicBezTo>
                    <a:pt x="330" y="149"/>
                    <a:pt x="344" y="147"/>
                    <a:pt x="357" y="147"/>
                  </a:cubicBezTo>
                  <a:close/>
                  <a:moveTo>
                    <a:pt x="414" y="1"/>
                  </a:moveTo>
                  <a:cubicBezTo>
                    <a:pt x="379" y="1"/>
                    <a:pt x="341" y="6"/>
                    <a:pt x="300" y="17"/>
                  </a:cubicBezTo>
                  <a:lnTo>
                    <a:pt x="0" y="96"/>
                  </a:lnTo>
                  <a:lnTo>
                    <a:pt x="184" y="795"/>
                  </a:lnTo>
                  <a:lnTo>
                    <a:pt x="364" y="748"/>
                  </a:lnTo>
                  <a:lnTo>
                    <a:pt x="301" y="505"/>
                  </a:lnTo>
                  <a:lnTo>
                    <a:pt x="420" y="474"/>
                  </a:lnTo>
                  <a:cubicBezTo>
                    <a:pt x="509" y="451"/>
                    <a:pt x="572" y="413"/>
                    <a:pt x="609" y="361"/>
                  </a:cubicBezTo>
                  <a:cubicBezTo>
                    <a:pt x="646" y="309"/>
                    <a:pt x="655" y="246"/>
                    <a:pt x="636" y="173"/>
                  </a:cubicBezTo>
                  <a:cubicBezTo>
                    <a:pt x="617" y="100"/>
                    <a:pt x="578" y="50"/>
                    <a:pt x="520" y="23"/>
                  </a:cubicBezTo>
                  <a:cubicBezTo>
                    <a:pt x="489" y="8"/>
                    <a:pt x="454" y="1"/>
                    <a:pt x="41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7952003" y="916878"/>
              <a:ext cx="26738" cy="29325"/>
            </a:xfrm>
            <a:custGeom>
              <a:avLst/>
              <a:gdLst/>
              <a:ahLst/>
              <a:cxnLst/>
              <a:rect l="l" t="t" r="r" b="b"/>
              <a:pathLst>
                <a:path w="682" h="748" extrusionOk="0">
                  <a:moveTo>
                    <a:pt x="181" y="0"/>
                  </a:moveTo>
                  <a:lnTo>
                    <a:pt x="1" y="48"/>
                  </a:lnTo>
                  <a:lnTo>
                    <a:pt x="185" y="747"/>
                  </a:lnTo>
                  <a:lnTo>
                    <a:pt x="682" y="617"/>
                  </a:lnTo>
                  <a:lnTo>
                    <a:pt x="646" y="481"/>
                  </a:lnTo>
                  <a:lnTo>
                    <a:pt x="329" y="564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7979839" y="898451"/>
              <a:ext cx="57004" cy="42420"/>
            </a:xfrm>
            <a:custGeom>
              <a:avLst/>
              <a:gdLst/>
              <a:ahLst/>
              <a:cxnLst/>
              <a:rect l="l" t="t" r="r" b="b"/>
              <a:pathLst>
                <a:path w="1454" h="1082" extrusionOk="0">
                  <a:moveTo>
                    <a:pt x="227" y="449"/>
                  </a:moveTo>
                  <a:lnTo>
                    <a:pt x="395" y="703"/>
                  </a:lnTo>
                  <a:lnTo>
                    <a:pt x="204" y="753"/>
                  </a:lnTo>
                  <a:lnTo>
                    <a:pt x="227" y="449"/>
                  </a:lnTo>
                  <a:close/>
                  <a:moveTo>
                    <a:pt x="1270" y="0"/>
                  </a:moveTo>
                  <a:lnTo>
                    <a:pt x="1099" y="45"/>
                  </a:lnTo>
                  <a:lnTo>
                    <a:pt x="1225" y="525"/>
                  </a:lnTo>
                  <a:lnTo>
                    <a:pt x="1225" y="525"/>
                  </a:lnTo>
                  <a:lnTo>
                    <a:pt x="844" y="112"/>
                  </a:lnTo>
                  <a:lnTo>
                    <a:pt x="643" y="165"/>
                  </a:lnTo>
                  <a:lnTo>
                    <a:pt x="826" y="865"/>
                  </a:lnTo>
                  <a:lnTo>
                    <a:pt x="998" y="820"/>
                  </a:lnTo>
                  <a:lnTo>
                    <a:pt x="872" y="340"/>
                  </a:lnTo>
                  <a:lnTo>
                    <a:pt x="1252" y="753"/>
                  </a:lnTo>
                  <a:lnTo>
                    <a:pt x="1454" y="700"/>
                  </a:lnTo>
                  <a:lnTo>
                    <a:pt x="1270" y="0"/>
                  </a:lnTo>
                  <a:close/>
                  <a:moveTo>
                    <a:pt x="291" y="257"/>
                  </a:moveTo>
                  <a:lnTo>
                    <a:pt x="76" y="314"/>
                  </a:lnTo>
                  <a:lnTo>
                    <a:pt x="0" y="1081"/>
                  </a:lnTo>
                  <a:lnTo>
                    <a:pt x="0" y="1081"/>
                  </a:lnTo>
                  <a:lnTo>
                    <a:pt x="182" y="1034"/>
                  </a:lnTo>
                  <a:lnTo>
                    <a:pt x="193" y="895"/>
                  </a:lnTo>
                  <a:lnTo>
                    <a:pt x="475" y="821"/>
                  </a:lnTo>
                  <a:lnTo>
                    <a:pt x="552" y="937"/>
                  </a:lnTo>
                  <a:lnTo>
                    <a:pt x="734" y="889"/>
                  </a:lnTo>
                  <a:lnTo>
                    <a:pt x="291" y="25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8040452" y="890728"/>
              <a:ext cx="26738" cy="32462"/>
            </a:xfrm>
            <a:custGeom>
              <a:avLst/>
              <a:gdLst/>
              <a:ahLst/>
              <a:cxnLst/>
              <a:rect l="l" t="t" r="r" b="b"/>
              <a:pathLst>
                <a:path w="682" h="828" extrusionOk="0">
                  <a:moveTo>
                    <a:pt x="488" y="0"/>
                  </a:moveTo>
                  <a:lnTo>
                    <a:pt x="1" y="128"/>
                  </a:lnTo>
                  <a:lnTo>
                    <a:pt x="184" y="828"/>
                  </a:lnTo>
                  <a:lnTo>
                    <a:pt x="682" y="698"/>
                  </a:lnTo>
                  <a:lnTo>
                    <a:pt x="646" y="561"/>
                  </a:lnTo>
                  <a:lnTo>
                    <a:pt x="329" y="644"/>
                  </a:lnTo>
                  <a:lnTo>
                    <a:pt x="287" y="484"/>
                  </a:lnTo>
                  <a:lnTo>
                    <a:pt x="575" y="408"/>
                  </a:lnTo>
                  <a:lnTo>
                    <a:pt x="539" y="272"/>
                  </a:lnTo>
                  <a:lnTo>
                    <a:pt x="251" y="348"/>
                  </a:lnTo>
                  <a:lnTo>
                    <a:pt x="217" y="217"/>
                  </a:lnTo>
                  <a:lnTo>
                    <a:pt x="523" y="137"/>
                  </a:lnTo>
                  <a:lnTo>
                    <a:pt x="4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3" name="Google Shape;463;p6"/>
          <p:cNvGrpSpPr/>
          <p:nvPr/>
        </p:nvGrpSpPr>
        <p:grpSpPr>
          <a:xfrm>
            <a:off x="-100724" y="125827"/>
            <a:ext cx="925530" cy="1796832"/>
            <a:chOff x="204076" y="125827"/>
            <a:chExt cx="925530" cy="1796832"/>
          </a:xfrm>
        </p:grpSpPr>
        <p:sp>
          <p:nvSpPr>
            <p:cNvPr id="464" name="Google Shape;464;p6"/>
            <p:cNvSpPr/>
            <p:nvPr/>
          </p:nvSpPr>
          <p:spPr>
            <a:xfrm rot="-668349">
              <a:off x="363767" y="168005"/>
              <a:ext cx="603599" cy="1712043"/>
            </a:xfrm>
            <a:custGeom>
              <a:avLst/>
              <a:gdLst/>
              <a:ahLst/>
              <a:cxnLst/>
              <a:rect l="l" t="t" r="r" b="b"/>
              <a:pathLst>
                <a:path w="24143" h="68479" extrusionOk="0">
                  <a:moveTo>
                    <a:pt x="12071" y="25555"/>
                  </a:moveTo>
                  <a:lnTo>
                    <a:pt x="13318" y="44191"/>
                  </a:lnTo>
                  <a:lnTo>
                    <a:pt x="12071" y="44378"/>
                  </a:lnTo>
                  <a:lnTo>
                    <a:pt x="10825" y="44191"/>
                  </a:lnTo>
                  <a:lnTo>
                    <a:pt x="12071" y="25555"/>
                  </a:lnTo>
                  <a:close/>
                  <a:moveTo>
                    <a:pt x="13754" y="46705"/>
                  </a:moveTo>
                  <a:lnTo>
                    <a:pt x="14689" y="54081"/>
                  </a:lnTo>
                  <a:lnTo>
                    <a:pt x="9453" y="54081"/>
                  </a:lnTo>
                  <a:lnTo>
                    <a:pt x="10388" y="46705"/>
                  </a:lnTo>
                  <a:close/>
                  <a:moveTo>
                    <a:pt x="11926" y="0"/>
                  </a:moveTo>
                  <a:lnTo>
                    <a:pt x="11926" y="3636"/>
                  </a:lnTo>
                  <a:lnTo>
                    <a:pt x="11552" y="3636"/>
                  </a:lnTo>
                  <a:lnTo>
                    <a:pt x="11552" y="6150"/>
                  </a:lnTo>
                  <a:lnTo>
                    <a:pt x="11323" y="6233"/>
                  </a:lnTo>
                  <a:lnTo>
                    <a:pt x="11115" y="6378"/>
                  </a:lnTo>
                  <a:lnTo>
                    <a:pt x="10949" y="6545"/>
                  </a:lnTo>
                  <a:lnTo>
                    <a:pt x="10783" y="6732"/>
                  </a:lnTo>
                  <a:lnTo>
                    <a:pt x="10658" y="6939"/>
                  </a:lnTo>
                  <a:lnTo>
                    <a:pt x="10555" y="7168"/>
                  </a:lnTo>
                  <a:lnTo>
                    <a:pt x="10492" y="7417"/>
                  </a:lnTo>
                  <a:lnTo>
                    <a:pt x="10471" y="7687"/>
                  </a:lnTo>
                  <a:lnTo>
                    <a:pt x="10471" y="8394"/>
                  </a:lnTo>
                  <a:lnTo>
                    <a:pt x="10970" y="8394"/>
                  </a:lnTo>
                  <a:lnTo>
                    <a:pt x="10970" y="9308"/>
                  </a:lnTo>
                  <a:lnTo>
                    <a:pt x="10471" y="9308"/>
                  </a:lnTo>
                  <a:lnTo>
                    <a:pt x="10471" y="9349"/>
                  </a:lnTo>
                  <a:lnTo>
                    <a:pt x="10513" y="9578"/>
                  </a:lnTo>
                  <a:lnTo>
                    <a:pt x="10575" y="9765"/>
                  </a:lnTo>
                  <a:lnTo>
                    <a:pt x="10679" y="9952"/>
                  </a:lnTo>
                  <a:lnTo>
                    <a:pt x="10804" y="10118"/>
                  </a:lnTo>
                  <a:lnTo>
                    <a:pt x="10970" y="10243"/>
                  </a:lnTo>
                  <a:lnTo>
                    <a:pt x="11136" y="10347"/>
                  </a:lnTo>
                  <a:lnTo>
                    <a:pt x="11344" y="10409"/>
                  </a:lnTo>
                  <a:lnTo>
                    <a:pt x="11552" y="10430"/>
                  </a:lnTo>
                  <a:lnTo>
                    <a:pt x="11136" y="10430"/>
                  </a:lnTo>
                  <a:lnTo>
                    <a:pt x="11136" y="10471"/>
                  </a:lnTo>
                  <a:lnTo>
                    <a:pt x="10638" y="25555"/>
                  </a:lnTo>
                  <a:lnTo>
                    <a:pt x="10617" y="26739"/>
                  </a:lnTo>
                  <a:lnTo>
                    <a:pt x="10575" y="27882"/>
                  </a:lnTo>
                  <a:lnTo>
                    <a:pt x="10513" y="29045"/>
                  </a:lnTo>
                  <a:lnTo>
                    <a:pt x="10451" y="30167"/>
                  </a:lnTo>
                  <a:lnTo>
                    <a:pt x="10368" y="31310"/>
                  </a:lnTo>
                  <a:lnTo>
                    <a:pt x="10284" y="32432"/>
                  </a:lnTo>
                  <a:lnTo>
                    <a:pt x="10181" y="33533"/>
                  </a:lnTo>
                  <a:lnTo>
                    <a:pt x="10056" y="34634"/>
                  </a:lnTo>
                  <a:lnTo>
                    <a:pt x="9931" y="35715"/>
                  </a:lnTo>
                  <a:lnTo>
                    <a:pt x="9786" y="36795"/>
                  </a:lnTo>
                  <a:lnTo>
                    <a:pt x="9640" y="37855"/>
                  </a:lnTo>
                  <a:lnTo>
                    <a:pt x="9474" y="38914"/>
                  </a:lnTo>
                  <a:lnTo>
                    <a:pt x="9287" y="39953"/>
                  </a:lnTo>
                  <a:lnTo>
                    <a:pt x="9100" y="40992"/>
                  </a:lnTo>
                  <a:lnTo>
                    <a:pt x="8892" y="42010"/>
                  </a:lnTo>
                  <a:lnTo>
                    <a:pt x="8685" y="43028"/>
                  </a:lnTo>
                  <a:lnTo>
                    <a:pt x="7874" y="43028"/>
                  </a:lnTo>
                  <a:lnTo>
                    <a:pt x="7874" y="44171"/>
                  </a:lnTo>
                  <a:lnTo>
                    <a:pt x="8622" y="44171"/>
                  </a:lnTo>
                  <a:lnTo>
                    <a:pt x="6420" y="54081"/>
                  </a:lnTo>
                  <a:lnTo>
                    <a:pt x="5028" y="54081"/>
                  </a:lnTo>
                  <a:lnTo>
                    <a:pt x="5028" y="55722"/>
                  </a:lnTo>
                  <a:lnTo>
                    <a:pt x="5818" y="55722"/>
                  </a:lnTo>
                  <a:lnTo>
                    <a:pt x="0" y="68479"/>
                  </a:lnTo>
                  <a:lnTo>
                    <a:pt x="5776" y="68479"/>
                  </a:lnTo>
                  <a:lnTo>
                    <a:pt x="5651" y="68022"/>
                  </a:lnTo>
                  <a:lnTo>
                    <a:pt x="5568" y="67544"/>
                  </a:lnTo>
                  <a:lnTo>
                    <a:pt x="5527" y="67066"/>
                  </a:lnTo>
                  <a:lnTo>
                    <a:pt x="5506" y="66567"/>
                  </a:lnTo>
                  <a:lnTo>
                    <a:pt x="5527" y="66214"/>
                  </a:lnTo>
                  <a:lnTo>
                    <a:pt x="5547" y="65882"/>
                  </a:lnTo>
                  <a:lnTo>
                    <a:pt x="5589" y="65549"/>
                  </a:lnTo>
                  <a:lnTo>
                    <a:pt x="5651" y="65217"/>
                  </a:lnTo>
                  <a:lnTo>
                    <a:pt x="5714" y="64885"/>
                  </a:lnTo>
                  <a:lnTo>
                    <a:pt x="5797" y="64552"/>
                  </a:lnTo>
                  <a:lnTo>
                    <a:pt x="5901" y="64240"/>
                  </a:lnTo>
                  <a:lnTo>
                    <a:pt x="6025" y="63929"/>
                  </a:lnTo>
                  <a:lnTo>
                    <a:pt x="6150" y="63638"/>
                  </a:lnTo>
                  <a:lnTo>
                    <a:pt x="6295" y="63347"/>
                  </a:lnTo>
                  <a:lnTo>
                    <a:pt x="6462" y="63056"/>
                  </a:lnTo>
                  <a:lnTo>
                    <a:pt x="6628" y="62786"/>
                  </a:lnTo>
                  <a:lnTo>
                    <a:pt x="6815" y="62516"/>
                  </a:lnTo>
                  <a:lnTo>
                    <a:pt x="7002" y="62267"/>
                  </a:lnTo>
                  <a:lnTo>
                    <a:pt x="7210" y="62017"/>
                  </a:lnTo>
                  <a:lnTo>
                    <a:pt x="7438" y="61789"/>
                  </a:lnTo>
                  <a:lnTo>
                    <a:pt x="7667" y="61560"/>
                  </a:lnTo>
                  <a:lnTo>
                    <a:pt x="7895" y="61353"/>
                  </a:lnTo>
                  <a:lnTo>
                    <a:pt x="8144" y="61145"/>
                  </a:lnTo>
                  <a:lnTo>
                    <a:pt x="8394" y="60958"/>
                  </a:lnTo>
                  <a:lnTo>
                    <a:pt x="8664" y="60792"/>
                  </a:lnTo>
                  <a:lnTo>
                    <a:pt x="8934" y="60625"/>
                  </a:lnTo>
                  <a:lnTo>
                    <a:pt x="9225" y="60480"/>
                  </a:lnTo>
                  <a:lnTo>
                    <a:pt x="9516" y="60334"/>
                  </a:lnTo>
                  <a:lnTo>
                    <a:pt x="9807" y="60210"/>
                  </a:lnTo>
                  <a:lnTo>
                    <a:pt x="10118" y="60106"/>
                  </a:lnTo>
                  <a:lnTo>
                    <a:pt x="10430" y="60023"/>
                  </a:lnTo>
                  <a:lnTo>
                    <a:pt x="10741" y="59940"/>
                  </a:lnTo>
                  <a:lnTo>
                    <a:pt x="11074" y="59898"/>
                  </a:lnTo>
                  <a:lnTo>
                    <a:pt x="11406" y="59836"/>
                  </a:lnTo>
                  <a:lnTo>
                    <a:pt x="11739" y="59815"/>
                  </a:lnTo>
                  <a:lnTo>
                    <a:pt x="12404" y="59815"/>
                  </a:lnTo>
                  <a:lnTo>
                    <a:pt x="12736" y="59836"/>
                  </a:lnTo>
                  <a:lnTo>
                    <a:pt x="13068" y="59898"/>
                  </a:lnTo>
                  <a:lnTo>
                    <a:pt x="13401" y="59940"/>
                  </a:lnTo>
                  <a:lnTo>
                    <a:pt x="13712" y="60023"/>
                  </a:lnTo>
                  <a:lnTo>
                    <a:pt x="14024" y="60106"/>
                  </a:lnTo>
                  <a:lnTo>
                    <a:pt x="14336" y="60210"/>
                  </a:lnTo>
                  <a:lnTo>
                    <a:pt x="14627" y="60334"/>
                  </a:lnTo>
                  <a:lnTo>
                    <a:pt x="14918" y="60480"/>
                  </a:lnTo>
                  <a:lnTo>
                    <a:pt x="15208" y="60625"/>
                  </a:lnTo>
                  <a:lnTo>
                    <a:pt x="15478" y="60792"/>
                  </a:lnTo>
                  <a:lnTo>
                    <a:pt x="15749" y="60958"/>
                  </a:lnTo>
                  <a:lnTo>
                    <a:pt x="15998" y="61145"/>
                  </a:lnTo>
                  <a:lnTo>
                    <a:pt x="16247" y="61353"/>
                  </a:lnTo>
                  <a:lnTo>
                    <a:pt x="16476" y="61560"/>
                  </a:lnTo>
                  <a:lnTo>
                    <a:pt x="16704" y="61789"/>
                  </a:lnTo>
                  <a:lnTo>
                    <a:pt x="16933" y="62017"/>
                  </a:lnTo>
                  <a:lnTo>
                    <a:pt x="17141" y="62267"/>
                  </a:lnTo>
                  <a:lnTo>
                    <a:pt x="17328" y="62516"/>
                  </a:lnTo>
                  <a:lnTo>
                    <a:pt x="17515" y="62786"/>
                  </a:lnTo>
                  <a:lnTo>
                    <a:pt x="17681" y="63056"/>
                  </a:lnTo>
                  <a:lnTo>
                    <a:pt x="17847" y="63347"/>
                  </a:lnTo>
                  <a:lnTo>
                    <a:pt x="17992" y="63638"/>
                  </a:lnTo>
                  <a:lnTo>
                    <a:pt x="18117" y="63929"/>
                  </a:lnTo>
                  <a:lnTo>
                    <a:pt x="18242" y="64240"/>
                  </a:lnTo>
                  <a:lnTo>
                    <a:pt x="18346" y="64552"/>
                  </a:lnTo>
                  <a:lnTo>
                    <a:pt x="18429" y="64885"/>
                  </a:lnTo>
                  <a:lnTo>
                    <a:pt x="18512" y="65217"/>
                  </a:lnTo>
                  <a:lnTo>
                    <a:pt x="18553" y="65549"/>
                  </a:lnTo>
                  <a:lnTo>
                    <a:pt x="18595" y="65882"/>
                  </a:lnTo>
                  <a:lnTo>
                    <a:pt x="18636" y="66214"/>
                  </a:lnTo>
                  <a:lnTo>
                    <a:pt x="18636" y="66567"/>
                  </a:lnTo>
                  <a:lnTo>
                    <a:pt x="18616" y="67066"/>
                  </a:lnTo>
                  <a:lnTo>
                    <a:pt x="18574" y="67544"/>
                  </a:lnTo>
                  <a:lnTo>
                    <a:pt x="18491" y="68022"/>
                  </a:lnTo>
                  <a:lnTo>
                    <a:pt x="18366" y="68479"/>
                  </a:lnTo>
                  <a:lnTo>
                    <a:pt x="24142" y="68479"/>
                  </a:lnTo>
                  <a:lnTo>
                    <a:pt x="18325" y="55722"/>
                  </a:lnTo>
                  <a:lnTo>
                    <a:pt x="19114" y="55722"/>
                  </a:lnTo>
                  <a:lnTo>
                    <a:pt x="19114" y="54081"/>
                  </a:lnTo>
                  <a:lnTo>
                    <a:pt x="17722" y="54081"/>
                  </a:lnTo>
                  <a:lnTo>
                    <a:pt x="15520" y="44171"/>
                  </a:lnTo>
                  <a:lnTo>
                    <a:pt x="16268" y="44171"/>
                  </a:lnTo>
                  <a:lnTo>
                    <a:pt x="16268" y="43028"/>
                  </a:lnTo>
                  <a:lnTo>
                    <a:pt x="15458" y="43028"/>
                  </a:lnTo>
                  <a:lnTo>
                    <a:pt x="15042" y="40846"/>
                  </a:lnTo>
                  <a:lnTo>
                    <a:pt x="14689" y="38665"/>
                  </a:lnTo>
                  <a:lnTo>
                    <a:pt x="14377" y="36462"/>
                  </a:lnTo>
                  <a:lnTo>
                    <a:pt x="14107" y="34281"/>
                  </a:lnTo>
                  <a:lnTo>
                    <a:pt x="13879" y="32099"/>
                  </a:lnTo>
                  <a:lnTo>
                    <a:pt x="13712" y="29918"/>
                  </a:lnTo>
                  <a:lnTo>
                    <a:pt x="13588" y="27736"/>
                  </a:lnTo>
                  <a:lnTo>
                    <a:pt x="13505" y="25555"/>
                  </a:lnTo>
                  <a:lnTo>
                    <a:pt x="13006" y="10471"/>
                  </a:lnTo>
                  <a:lnTo>
                    <a:pt x="13006" y="10430"/>
                  </a:lnTo>
                  <a:lnTo>
                    <a:pt x="12591" y="10430"/>
                  </a:lnTo>
                  <a:lnTo>
                    <a:pt x="12798" y="10409"/>
                  </a:lnTo>
                  <a:lnTo>
                    <a:pt x="13006" y="10347"/>
                  </a:lnTo>
                  <a:lnTo>
                    <a:pt x="13193" y="10243"/>
                  </a:lnTo>
                  <a:lnTo>
                    <a:pt x="13339" y="10118"/>
                  </a:lnTo>
                  <a:lnTo>
                    <a:pt x="13463" y="9952"/>
                  </a:lnTo>
                  <a:lnTo>
                    <a:pt x="13567" y="9765"/>
                  </a:lnTo>
                  <a:lnTo>
                    <a:pt x="13629" y="9578"/>
                  </a:lnTo>
                  <a:lnTo>
                    <a:pt x="13671" y="9349"/>
                  </a:lnTo>
                  <a:lnTo>
                    <a:pt x="13671" y="9308"/>
                  </a:lnTo>
                  <a:lnTo>
                    <a:pt x="13172" y="9308"/>
                  </a:lnTo>
                  <a:lnTo>
                    <a:pt x="13172" y="8394"/>
                  </a:lnTo>
                  <a:lnTo>
                    <a:pt x="13671" y="8394"/>
                  </a:lnTo>
                  <a:lnTo>
                    <a:pt x="13671" y="7687"/>
                  </a:lnTo>
                  <a:lnTo>
                    <a:pt x="13650" y="7417"/>
                  </a:lnTo>
                  <a:lnTo>
                    <a:pt x="13588" y="7168"/>
                  </a:lnTo>
                  <a:lnTo>
                    <a:pt x="13484" y="6939"/>
                  </a:lnTo>
                  <a:lnTo>
                    <a:pt x="13359" y="6732"/>
                  </a:lnTo>
                  <a:lnTo>
                    <a:pt x="13214" y="6545"/>
                  </a:lnTo>
                  <a:lnTo>
                    <a:pt x="13027" y="6378"/>
                  </a:lnTo>
                  <a:lnTo>
                    <a:pt x="12819" y="6233"/>
                  </a:lnTo>
                  <a:lnTo>
                    <a:pt x="12591" y="6150"/>
                  </a:lnTo>
                  <a:lnTo>
                    <a:pt x="12591" y="3636"/>
                  </a:lnTo>
                  <a:lnTo>
                    <a:pt x="12217" y="3636"/>
                  </a:lnTo>
                  <a:lnTo>
                    <a:pt x="1221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28575" dir="36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6"/>
            <p:cNvSpPr/>
            <p:nvPr/>
          </p:nvSpPr>
          <p:spPr>
            <a:xfrm rot="-668349">
              <a:off x="589278" y="1510269"/>
              <a:ext cx="352189" cy="41077"/>
            </a:xfrm>
            <a:custGeom>
              <a:avLst/>
              <a:gdLst/>
              <a:ahLst/>
              <a:cxnLst/>
              <a:rect l="l" t="t" r="r" b="b"/>
              <a:pathLst>
                <a:path w="14087" h="1643" extrusionOk="0">
                  <a:moveTo>
                    <a:pt x="0" y="1"/>
                  </a:moveTo>
                  <a:lnTo>
                    <a:pt x="0" y="1642"/>
                  </a:lnTo>
                  <a:lnTo>
                    <a:pt x="14086" y="1642"/>
                  </a:lnTo>
                  <a:lnTo>
                    <a:pt x="140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6"/>
            <p:cNvSpPr/>
            <p:nvPr/>
          </p:nvSpPr>
          <p:spPr>
            <a:xfrm rot="-668349">
              <a:off x="583909" y="1496267"/>
              <a:ext cx="352189" cy="14551"/>
            </a:xfrm>
            <a:custGeom>
              <a:avLst/>
              <a:gdLst/>
              <a:ahLst/>
              <a:cxnLst/>
              <a:rect l="l" t="t" r="r" b="b"/>
              <a:pathLst>
                <a:path w="14087" h="582" extrusionOk="0">
                  <a:moveTo>
                    <a:pt x="0" y="0"/>
                  </a:moveTo>
                  <a:lnTo>
                    <a:pt x="0" y="582"/>
                  </a:lnTo>
                  <a:lnTo>
                    <a:pt x="14086" y="582"/>
                  </a:lnTo>
                  <a:lnTo>
                    <a:pt x="1408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6"/>
            <p:cNvSpPr/>
            <p:nvPr/>
          </p:nvSpPr>
          <p:spPr>
            <a:xfrm rot="-668349">
              <a:off x="607491" y="1247433"/>
              <a:ext cx="209858" cy="29101"/>
            </a:xfrm>
            <a:custGeom>
              <a:avLst/>
              <a:gdLst/>
              <a:ahLst/>
              <a:cxnLst/>
              <a:rect l="l" t="t" r="r" b="b"/>
              <a:pathLst>
                <a:path w="8394" h="1164" extrusionOk="0">
                  <a:moveTo>
                    <a:pt x="0" y="0"/>
                  </a:moveTo>
                  <a:lnTo>
                    <a:pt x="0" y="1164"/>
                  </a:lnTo>
                  <a:lnTo>
                    <a:pt x="8394" y="1164"/>
                  </a:lnTo>
                  <a:lnTo>
                    <a:pt x="839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6"/>
            <p:cNvSpPr/>
            <p:nvPr/>
          </p:nvSpPr>
          <p:spPr>
            <a:xfrm rot="-668349">
              <a:off x="603627" y="1236885"/>
              <a:ext cx="209858" cy="10950"/>
            </a:xfrm>
            <a:custGeom>
              <a:avLst/>
              <a:gdLst/>
              <a:ahLst/>
              <a:cxnLst/>
              <a:rect l="l" t="t" r="r" b="b"/>
              <a:pathLst>
                <a:path w="8394" h="438" extrusionOk="0">
                  <a:moveTo>
                    <a:pt x="0" y="1"/>
                  </a:moveTo>
                  <a:lnTo>
                    <a:pt x="0" y="437"/>
                  </a:lnTo>
                  <a:lnTo>
                    <a:pt x="8394" y="437"/>
                  </a:lnTo>
                  <a:lnTo>
                    <a:pt x="839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6"/>
            <p:cNvSpPr/>
            <p:nvPr/>
          </p:nvSpPr>
          <p:spPr>
            <a:xfrm rot="-668349">
              <a:off x="527204" y="1870448"/>
              <a:ext cx="162081" cy="36901"/>
            </a:xfrm>
            <a:custGeom>
              <a:avLst/>
              <a:gdLst/>
              <a:ahLst/>
              <a:cxnLst/>
              <a:rect l="l" t="t" r="r" b="b"/>
              <a:pathLst>
                <a:path w="6483" h="1476" extrusionOk="0">
                  <a:moveTo>
                    <a:pt x="0" y="1"/>
                  </a:moveTo>
                  <a:lnTo>
                    <a:pt x="0" y="1476"/>
                  </a:lnTo>
                  <a:lnTo>
                    <a:pt x="6482" y="1476"/>
                  </a:lnTo>
                  <a:lnTo>
                    <a:pt x="648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6"/>
            <p:cNvSpPr/>
            <p:nvPr/>
          </p:nvSpPr>
          <p:spPr>
            <a:xfrm rot="-668349">
              <a:off x="965462" y="1784143"/>
              <a:ext cx="162106" cy="36901"/>
            </a:xfrm>
            <a:custGeom>
              <a:avLst/>
              <a:gdLst/>
              <a:ahLst/>
              <a:cxnLst/>
              <a:rect l="l" t="t" r="r" b="b"/>
              <a:pathLst>
                <a:path w="6484" h="1476" extrusionOk="0">
                  <a:moveTo>
                    <a:pt x="1" y="1"/>
                  </a:moveTo>
                  <a:lnTo>
                    <a:pt x="1" y="1476"/>
                  </a:lnTo>
                  <a:lnTo>
                    <a:pt x="6483" y="1476"/>
                  </a:lnTo>
                  <a:lnTo>
                    <a:pt x="648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6"/>
            <p:cNvSpPr/>
            <p:nvPr/>
          </p:nvSpPr>
          <p:spPr>
            <a:xfrm rot="-668349">
              <a:off x="508035" y="413188"/>
              <a:ext cx="80003" cy="28076"/>
            </a:xfrm>
            <a:custGeom>
              <a:avLst/>
              <a:gdLst/>
              <a:ahLst/>
              <a:cxnLst/>
              <a:rect l="l" t="t" r="r" b="b"/>
              <a:pathLst>
                <a:path w="3200" h="1123" extrusionOk="0">
                  <a:moveTo>
                    <a:pt x="0" y="0"/>
                  </a:moveTo>
                  <a:lnTo>
                    <a:pt x="42" y="229"/>
                  </a:lnTo>
                  <a:lnTo>
                    <a:pt x="104" y="416"/>
                  </a:lnTo>
                  <a:lnTo>
                    <a:pt x="208" y="603"/>
                  </a:lnTo>
                  <a:lnTo>
                    <a:pt x="333" y="769"/>
                  </a:lnTo>
                  <a:lnTo>
                    <a:pt x="499" y="894"/>
                  </a:lnTo>
                  <a:lnTo>
                    <a:pt x="665" y="998"/>
                  </a:lnTo>
                  <a:lnTo>
                    <a:pt x="873" y="1060"/>
                  </a:lnTo>
                  <a:lnTo>
                    <a:pt x="1081" y="1081"/>
                  </a:lnTo>
                  <a:lnTo>
                    <a:pt x="665" y="1081"/>
                  </a:lnTo>
                  <a:lnTo>
                    <a:pt x="665" y="1122"/>
                  </a:lnTo>
                  <a:lnTo>
                    <a:pt x="2535" y="1122"/>
                  </a:lnTo>
                  <a:lnTo>
                    <a:pt x="2535" y="1081"/>
                  </a:lnTo>
                  <a:lnTo>
                    <a:pt x="2120" y="1081"/>
                  </a:lnTo>
                  <a:lnTo>
                    <a:pt x="2327" y="1060"/>
                  </a:lnTo>
                  <a:lnTo>
                    <a:pt x="2535" y="998"/>
                  </a:lnTo>
                  <a:lnTo>
                    <a:pt x="2722" y="894"/>
                  </a:lnTo>
                  <a:lnTo>
                    <a:pt x="2868" y="769"/>
                  </a:lnTo>
                  <a:lnTo>
                    <a:pt x="2992" y="603"/>
                  </a:lnTo>
                  <a:lnTo>
                    <a:pt x="3096" y="416"/>
                  </a:lnTo>
                  <a:lnTo>
                    <a:pt x="3158" y="229"/>
                  </a:lnTo>
                  <a:lnTo>
                    <a:pt x="3200" y="0"/>
                  </a:lnTo>
                  <a:close/>
                </a:path>
              </a:pathLst>
            </a:custGeom>
            <a:solidFill>
              <a:srgbClr val="224D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6"/>
            <p:cNvSpPr/>
            <p:nvPr/>
          </p:nvSpPr>
          <p:spPr>
            <a:xfrm rot="-668349">
              <a:off x="505248" y="183280"/>
              <a:ext cx="7300" cy="90404"/>
            </a:xfrm>
            <a:custGeom>
              <a:avLst/>
              <a:gdLst/>
              <a:ahLst/>
              <a:cxnLst/>
              <a:rect l="l" t="t" r="r" b="b"/>
              <a:pathLst>
                <a:path w="292" h="3616" extrusionOk="0">
                  <a:moveTo>
                    <a:pt x="1" y="0"/>
                  </a:moveTo>
                  <a:lnTo>
                    <a:pt x="1" y="3615"/>
                  </a:lnTo>
                  <a:lnTo>
                    <a:pt x="292" y="361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224D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3" name="Google Shape;473;p6"/>
          <p:cNvGrpSpPr/>
          <p:nvPr/>
        </p:nvGrpSpPr>
        <p:grpSpPr>
          <a:xfrm rot="-2864756">
            <a:off x="6907236" y="34398"/>
            <a:ext cx="342892" cy="319092"/>
            <a:chOff x="-1003774" y="3010923"/>
            <a:chExt cx="671424" cy="624822"/>
          </a:xfrm>
        </p:grpSpPr>
        <p:sp>
          <p:nvSpPr>
            <p:cNvPr id="474" name="Google Shape;474;p6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6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6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6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6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6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6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6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6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6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6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6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6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6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6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6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6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6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6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6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6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6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6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6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6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6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6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" name="Google Shape;512;p7"/>
          <p:cNvPicPr preferRelativeResize="0"/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13" name="Google Shape;513;p7"/>
          <p:cNvSpPr/>
          <p:nvPr/>
        </p:nvSpPr>
        <p:spPr>
          <a:xfrm>
            <a:off x="376200" y="757175"/>
            <a:ext cx="8391600" cy="4105800"/>
          </a:xfrm>
          <a:prstGeom prst="roundRect">
            <a:avLst>
              <a:gd name="adj" fmla="val 6508"/>
            </a:avLst>
          </a:prstGeom>
          <a:solidFill>
            <a:schemeClr val="lt1"/>
          </a:solidFill>
          <a:ln>
            <a:noFill/>
          </a:ln>
          <a:effectLst>
            <a:outerShdw dist="142875" dir="360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7"/>
          <p:cNvSpPr txBox="1">
            <a:spLocks noGrp="1"/>
          </p:cNvSpPr>
          <p:nvPr>
            <p:ph type="body" idx="1"/>
          </p:nvPr>
        </p:nvSpPr>
        <p:spPr>
          <a:xfrm>
            <a:off x="1959300" y="1786500"/>
            <a:ext cx="5225400" cy="209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unito Light"/>
              <a:buChar char="●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2pPr>
            <a:lvl3pPr marL="1371600" lvl="2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3pPr>
            <a:lvl4pPr marL="1828800" lvl="3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●"/>
              <a:defRPr/>
            </a:lvl4pPr>
            <a:lvl5pPr marL="2286000" lvl="4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○"/>
              <a:defRPr/>
            </a:lvl5pPr>
            <a:lvl6pPr marL="2743200" lvl="5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6pPr>
            <a:lvl7pPr marL="3200400" lvl="6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●"/>
              <a:defRPr/>
            </a:lvl7pPr>
            <a:lvl8pPr marL="3657600" lvl="7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○"/>
              <a:defRPr/>
            </a:lvl8pPr>
            <a:lvl9pPr marL="4114800" lvl="8" indent="-32385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5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515" name="Google Shape;515;p7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7"/>
          <p:cNvSpPr/>
          <p:nvPr/>
        </p:nvSpPr>
        <p:spPr>
          <a:xfrm>
            <a:off x="6105750" y="-23450"/>
            <a:ext cx="3048000" cy="800100"/>
          </a:xfrm>
          <a:custGeom>
            <a:avLst/>
            <a:gdLst/>
            <a:ahLst/>
            <a:cxnLst/>
            <a:rect l="l" t="t" r="r" b="b"/>
            <a:pathLst>
              <a:path w="121920" h="32004" extrusionOk="0">
                <a:moveTo>
                  <a:pt x="121920" y="32004"/>
                </a:moveTo>
                <a:cubicBezTo>
                  <a:pt x="118070" y="26230"/>
                  <a:pt x="111672" y="20959"/>
                  <a:pt x="104775" y="20193"/>
                </a:cubicBezTo>
                <a:cubicBezTo>
                  <a:pt x="97958" y="19436"/>
                  <a:pt x="91026" y="21257"/>
                  <a:pt x="84201" y="20574"/>
                </a:cubicBezTo>
                <a:cubicBezTo>
                  <a:pt x="74929" y="19647"/>
                  <a:pt x="66669" y="14020"/>
                  <a:pt x="57531" y="12192"/>
                </a:cubicBezTo>
                <a:cubicBezTo>
                  <a:pt x="48437" y="10373"/>
                  <a:pt x="38899" y="14266"/>
                  <a:pt x="29718" y="12954"/>
                </a:cubicBezTo>
                <a:cubicBezTo>
                  <a:pt x="19020" y="11426"/>
                  <a:pt x="7641" y="7641"/>
                  <a:pt x="0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517" name="Google Shape;517;p7"/>
          <p:cNvSpPr/>
          <p:nvPr/>
        </p:nvSpPr>
        <p:spPr>
          <a:xfrm>
            <a:off x="90604" y="2757850"/>
            <a:ext cx="471600" cy="2419350"/>
          </a:xfrm>
          <a:custGeom>
            <a:avLst/>
            <a:gdLst/>
            <a:ahLst/>
            <a:cxnLst/>
            <a:rect l="l" t="t" r="r" b="b"/>
            <a:pathLst>
              <a:path w="18864" h="96774" extrusionOk="0">
                <a:moveTo>
                  <a:pt x="12768" y="96774"/>
                </a:moveTo>
                <a:cubicBezTo>
                  <a:pt x="9012" y="89262"/>
                  <a:pt x="4932" y="81499"/>
                  <a:pt x="4005" y="73152"/>
                </a:cubicBezTo>
                <a:cubicBezTo>
                  <a:pt x="2809" y="62387"/>
                  <a:pt x="7653" y="51554"/>
                  <a:pt x="6672" y="40767"/>
                </a:cubicBezTo>
                <a:cubicBezTo>
                  <a:pt x="5955" y="32880"/>
                  <a:pt x="-1107" y="25719"/>
                  <a:pt x="195" y="17907"/>
                </a:cubicBezTo>
                <a:cubicBezTo>
                  <a:pt x="1613" y="9401"/>
                  <a:pt x="10409" y="1691"/>
                  <a:pt x="18864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518" name="Google Shape;518;p7"/>
          <p:cNvGrpSpPr/>
          <p:nvPr/>
        </p:nvGrpSpPr>
        <p:grpSpPr>
          <a:xfrm rot="-2864756">
            <a:off x="7882336" y="310623"/>
            <a:ext cx="342892" cy="319092"/>
            <a:chOff x="-1003774" y="3010923"/>
            <a:chExt cx="671424" cy="624822"/>
          </a:xfrm>
        </p:grpSpPr>
        <p:sp>
          <p:nvSpPr>
            <p:cNvPr id="519" name="Google Shape;519;p7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7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7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7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7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7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7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7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7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7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7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7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7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7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7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7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7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7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7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7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7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7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7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7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7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7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7"/>
          <p:cNvGrpSpPr/>
          <p:nvPr/>
        </p:nvGrpSpPr>
        <p:grpSpPr>
          <a:xfrm>
            <a:off x="7373519" y="3783009"/>
            <a:ext cx="1612721" cy="1191278"/>
            <a:chOff x="1942875" y="4263875"/>
            <a:chExt cx="856600" cy="632750"/>
          </a:xfrm>
        </p:grpSpPr>
        <p:sp>
          <p:nvSpPr>
            <p:cNvPr id="557" name="Google Shape;557;p7"/>
            <p:cNvSpPr/>
            <p:nvPr/>
          </p:nvSpPr>
          <p:spPr>
            <a:xfrm>
              <a:off x="2344375" y="4332125"/>
              <a:ext cx="59800" cy="59225"/>
            </a:xfrm>
            <a:custGeom>
              <a:avLst/>
              <a:gdLst/>
              <a:ahLst/>
              <a:cxnLst/>
              <a:rect l="l" t="t" r="r" b="b"/>
              <a:pathLst>
                <a:path w="2392" h="2369" fill="none" extrusionOk="0">
                  <a:moveTo>
                    <a:pt x="1196" y="2369"/>
                  </a:moveTo>
                  <a:lnTo>
                    <a:pt x="1196" y="2369"/>
                  </a:lnTo>
                  <a:lnTo>
                    <a:pt x="948" y="2346"/>
                  </a:lnTo>
                  <a:lnTo>
                    <a:pt x="745" y="2278"/>
                  </a:lnTo>
                  <a:lnTo>
                    <a:pt x="542" y="2166"/>
                  </a:lnTo>
                  <a:lnTo>
                    <a:pt x="361" y="2030"/>
                  </a:lnTo>
                  <a:lnTo>
                    <a:pt x="203" y="1850"/>
                  </a:lnTo>
                  <a:lnTo>
                    <a:pt x="113" y="1647"/>
                  </a:lnTo>
                  <a:lnTo>
                    <a:pt x="23" y="1421"/>
                  </a:lnTo>
                  <a:lnTo>
                    <a:pt x="0" y="1173"/>
                  </a:lnTo>
                  <a:lnTo>
                    <a:pt x="0" y="1173"/>
                  </a:lnTo>
                  <a:lnTo>
                    <a:pt x="23" y="948"/>
                  </a:lnTo>
                  <a:lnTo>
                    <a:pt x="113" y="722"/>
                  </a:lnTo>
                  <a:lnTo>
                    <a:pt x="203" y="519"/>
                  </a:lnTo>
                  <a:lnTo>
                    <a:pt x="361" y="339"/>
                  </a:lnTo>
                  <a:lnTo>
                    <a:pt x="542" y="203"/>
                  </a:lnTo>
                  <a:lnTo>
                    <a:pt x="745" y="91"/>
                  </a:lnTo>
                  <a:lnTo>
                    <a:pt x="948" y="23"/>
                  </a:lnTo>
                  <a:lnTo>
                    <a:pt x="1196" y="0"/>
                  </a:lnTo>
                  <a:lnTo>
                    <a:pt x="1196" y="0"/>
                  </a:lnTo>
                  <a:lnTo>
                    <a:pt x="1444" y="23"/>
                  </a:lnTo>
                  <a:lnTo>
                    <a:pt x="1669" y="91"/>
                  </a:lnTo>
                  <a:lnTo>
                    <a:pt x="1873" y="203"/>
                  </a:lnTo>
                  <a:lnTo>
                    <a:pt x="2030" y="339"/>
                  </a:lnTo>
                  <a:lnTo>
                    <a:pt x="2188" y="519"/>
                  </a:lnTo>
                  <a:lnTo>
                    <a:pt x="2301" y="722"/>
                  </a:lnTo>
                  <a:lnTo>
                    <a:pt x="2369" y="948"/>
                  </a:lnTo>
                  <a:lnTo>
                    <a:pt x="2391" y="1173"/>
                  </a:lnTo>
                  <a:lnTo>
                    <a:pt x="2391" y="1173"/>
                  </a:lnTo>
                  <a:lnTo>
                    <a:pt x="2369" y="1421"/>
                  </a:lnTo>
                  <a:lnTo>
                    <a:pt x="2301" y="1647"/>
                  </a:lnTo>
                  <a:lnTo>
                    <a:pt x="2188" y="1850"/>
                  </a:lnTo>
                  <a:lnTo>
                    <a:pt x="2030" y="2030"/>
                  </a:lnTo>
                  <a:lnTo>
                    <a:pt x="1873" y="2166"/>
                  </a:lnTo>
                  <a:lnTo>
                    <a:pt x="1669" y="2278"/>
                  </a:lnTo>
                  <a:lnTo>
                    <a:pt x="1444" y="2346"/>
                  </a:lnTo>
                  <a:lnTo>
                    <a:pt x="1196" y="236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7"/>
            <p:cNvSpPr/>
            <p:nvPr/>
          </p:nvSpPr>
          <p:spPr>
            <a:xfrm>
              <a:off x="2300950" y="4289825"/>
              <a:ext cx="146650" cy="131425"/>
            </a:xfrm>
            <a:custGeom>
              <a:avLst/>
              <a:gdLst/>
              <a:ahLst/>
              <a:cxnLst/>
              <a:rect l="l" t="t" r="r" b="b"/>
              <a:pathLst>
                <a:path w="5866" h="5257" fill="none" extrusionOk="0">
                  <a:moveTo>
                    <a:pt x="2933" y="1"/>
                  </a:moveTo>
                  <a:lnTo>
                    <a:pt x="2933" y="1"/>
                  </a:lnTo>
                  <a:lnTo>
                    <a:pt x="2640" y="1"/>
                  </a:lnTo>
                  <a:lnTo>
                    <a:pt x="2346" y="46"/>
                  </a:lnTo>
                  <a:lnTo>
                    <a:pt x="2053" y="136"/>
                  </a:lnTo>
                  <a:lnTo>
                    <a:pt x="1782" y="226"/>
                  </a:lnTo>
                  <a:lnTo>
                    <a:pt x="1534" y="339"/>
                  </a:lnTo>
                  <a:lnTo>
                    <a:pt x="1286" y="497"/>
                  </a:lnTo>
                  <a:lnTo>
                    <a:pt x="1061" y="655"/>
                  </a:lnTo>
                  <a:lnTo>
                    <a:pt x="858" y="858"/>
                  </a:lnTo>
                  <a:lnTo>
                    <a:pt x="677" y="1061"/>
                  </a:lnTo>
                  <a:lnTo>
                    <a:pt x="497" y="1286"/>
                  </a:lnTo>
                  <a:lnTo>
                    <a:pt x="361" y="1534"/>
                  </a:lnTo>
                  <a:lnTo>
                    <a:pt x="226" y="1783"/>
                  </a:lnTo>
                  <a:lnTo>
                    <a:pt x="136" y="2053"/>
                  </a:lnTo>
                  <a:lnTo>
                    <a:pt x="68" y="2346"/>
                  </a:lnTo>
                  <a:lnTo>
                    <a:pt x="23" y="2640"/>
                  </a:lnTo>
                  <a:lnTo>
                    <a:pt x="0" y="2933"/>
                  </a:lnTo>
                  <a:lnTo>
                    <a:pt x="0" y="2933"/>
                  </a:lnTo>
                  <a:lnTo>
                    <a:pt x="23" y="3136"/>
                  </a:lnTo>
                  <a:lnTo>
                    <a:pt x="46" y="3384"/>
                  </a:lnTo>
                  <a:lnTo>
                    <a:pt x="113" y="3655"/>
                  </a:lnTo>
                  <a:lnTo>
                    <a:pt x="203" y="3948"/>
                  </a:lnTo>
                  <a:lnTo>
                    <a:pt x="5211" y="5256"/>
                  </a:lnTo>
                  <a:lnTo>
                    <a:pt x="5211" y="5256"/>
                  </a:lnTo>
                  <a:lnTo>
                    <a:pt x="5482" y="4557"/>
                  </a:lnTo>
                  <a:lnTo>
                    <a:pt x="5685" y="3925"/>
                  </a:lnTo>
                  <a:lnTo>
                    <a:pt x="5752" y="3632"/>
                  </a:lnTo>
                  <a:lnTo>
                    <a:pt x="5820" y="3361"/>
                  </a:lnTo>
                  <a:lnTo>
                    <a:pt x="5865" y="3136"/>
                  </a:lnTo>
                  <a:lnTo>
                    <a:pt x="5865" y="2933"/>
                  </a:lnTo>
                  <a:lnTo>
                    <a:pt x="5865" y="2933"/>
                  </a:lnTo>
                  <a:lnTo>
                    <a:pt x="5865" y="2640"/>
                  </a:lnTo>
                  <a:lnTo>
                    <a:pt x="5820" y="2346"/>
                  </a:lnTo>
                  <a:lnTo>
                    <a:pt x="5730" y="2053"/>
                  </a:lnTo>
                  <a:lnTo>
                    <a:pt x="5640" y="1783"/>
                  </a:lnTo>
                  <a:lnTo>
                    <a:pt x="5527" y="1534"/>
                  </a:lnTo>
                  <a:lnTo>
                    <a:pt x="5369" y="1286"/>
                  </a:lnTo>
                  <a:lnTo>
                    <a:pt x="5211" y="1061"/>
                  </a:lnTo>
                  <a:lnTo>
                    <a:pt x="5008" y="858"/>
                  </a:lnTo>
                  <a:lnTo>
                    <a:pt x="4805" y="655"/>
                  </a:lnTo>
                  <a:lnTo>
                    <a:pt x="4579" y="497"/>
                  </a:lnTo>
                  <a:lnTo>
                    <a:pt x="4331" y="339"/>
                  </a:lnTo>
                  <a:lnTo>
                    <a:pt x="4083" y="226"/>
                  </a:lnTo>
                  <a:lnTo>
                    <a:pt x="3813" y="136"/>
                  </a:lnTo>
                  <a:lnTo>
                    <a:pt x="3519" y="46"/>
                  </a:lnTo>
                  <a:lnTo>
                    <a:pt x="3226" y="1"/>
                  </a:lnTo>
                  <a:lnTo>
                    <a:pt x="293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7"/>
            <p:cNvSpPr/>
            <p:nvPr/>
          </p:nvSpPr>
          <p:spPr>
            <a:xfrm>
              <a:off x="1942875" y="4277425"/>
              <a:ext cx="856600" cy="619200"/>
            </a:xfrm>
            <a:custGeom>
              <a:avLst/>
              <a:gdLst/>
              <a:ahLst/>
              <a:cxnLst/>
              <a:rect l="l" t="t" r="r" b="b"/>
              <a:pathLst>
                <a:path w="34264" h="24768" extrusionOk="0">
                  <a:moveTo>
                    <a:pt x="27226" y="0"/>
                  </a:moveTo>
                  <a:lnTo>
                    <a:pt x="20752" y="6068"/>
                  </a:lnTo>
                  <a:lnTo>
                    <a:pt x="10805" y="3474"/>
                  </a:lnTo>
                  <a:lnTo>
                    <a:pt x="0" y="6790"/>
                  </a:lnTo>
                  <a:lnTo>
                    <a:pt x="6203" y="24767"/>
                  </a:lnTo>
                  <a:lnTo>
                    <a:pt x="17143" y="20955"/>
                  </a:lnTo>
                  <a:lnTo>
                    <a:pt x="27812" y="22940"/>
                  </a:lnTo>
                  <a:lnTo>
                    <a:pt x="34263" y="15226"/>
                  </a:lnTo>
                  <a:lnTo>
                    <a:pt x="272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38100" dir="552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7"/>
            <p:cNvSpPr/>
            <p:nvPr/>
          </p:nvSpPr>
          <p:spPr>
            <a:xfrm>
              <a:off x="1942875" y="4277425"/>
              <a:ext cx="856600" cy="619200"/>
            </a:xfrm>
            <a:custGeom>
              <a:avLst/>
              <a:gdLst/>
              <a:ahLst/>
              <a:cxnLst/>
              <a:rect l="l" t="t" r="r" b="b"/>
              <a:pathLst>
                <a:path w="34264" h="24768" fill="none" extrusionOk="0">
                  <a:moveTo>
                    <a:pt x="0" y="6790"/>
                  </a:moveTo>
                  <a:lnTo>
                    <a:pt x="10805" y="3474"/>
                  </a:lnTo>
                  <a:lnTo>
                    <a:pt x="20752" y="6068"/>
                  </a:lnTo>
                  <a:lnTo>
                    <a:pt x="27226" y="0"/>
                  </a:lnTo>
                  <a:lnTo>
                    <a:pt x="34263" y="15226"/>
                  </a:lnTo>
                  <a:lnTo>
                    <a:pt x="27812" y="22940"/>
                  </a:lnTo>
                  <a:lnTo>
                    <a:pt x="17143" y="20955"/>
                  </a:lnTo>
                  <a:lnTo>
                    <a:pt x="6203" y="24767"/>
                  </a:lnTo>
                  <a:lnTo>
                    <a:pt x="0" y="679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7"/>
            <p:cNvSpPr/>
            <p:nvPr/>
          </p:nvSpPr>
          <p:spPr>
            <a:xfrm>
              <a:off x="1975000" y="4319725"/>
              <a:ext cx="795150" cy="545325"/>
            </a:xfrm>
            <a:custGeom>
              <a:avLst/>
              <a:gdLst/>
              <a:ahLst/>
              <a:cxnLst/>
              <a:rect l="l" t="t" r="r" b="b"/>
              <a:pathLst>
                <a:path w="31806" h="21813" extrusionOk="0">
                  <a:moveTo>
                    <a:pt x="25602" y="0"/>
                  </a:moveTo>
                  <a:lnTo>
                    <a:pt x="19738" y="5504"/>
                  </a:lnTo>
                  <a:lnTo>
                    <a:pt x="9542" y="2820"/>
                  </a:lnTo>
                  <a:lnTo>
                    <a:pt x="1" y="5752"/>
                  </a:lnTo>
                  <a:lnTo>
                    <a:pt x="5550" y="21812"/>
                  </a:lnTo>
                  <a:lnTo>
                    <a:pt x="15768" y="18226"/>
                  </a:lnTo>
                  <a:lnTo>
                    <a:pt x="26121" y="20143"/>
                  </a:lnTo>
                  <a:lnTo>
                    <a:pt x="31805" y="13376"/>
                  </a:lnTo>
                  <a:lnTo>
                    <a:pt x="2560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7"/>
            <p:cNvSpPr/>
            <p:nvPr/>
          </p:nvSpPr>
          <p:spPr>
            <a:xfrm>
              <a:off x="1975000" y="4319725"/>
              <a:ext cx="795150" cy="545325"/>
            </a:xfrm>
            <a:custGeom>
              <a:avLst/>
              <a:gdLst/>
              <a:ahLst/>
              <a:cxnLst/>
              <a:rect l="l" t="t" r="r" b="b"/>
              <a:pathLst>
                <a:path w="31806" h="21813" fill="none" extrusionOk="0">
                  <a:moveTo>
                    <a:pt x="1" y="5752"/>
                  </a:moveTo>
                  <a:lnTo>
                    <a:pt x="9542" y="2820"/>
                  </a:lnTo>
                  <a:lnTo>
                    <a:pt x="19738" y="5504"/>
                  </a:lnTo>
                  <a:lnTo>
                    <a:pt x="25602" y="0"/>
                  </a:lnTo>
                  <a:lnTo>
                    <a:pt x="31805" y="13376"/>
                  </a:lnTo>
                  <a:lnTo>
                    <a:pt x="26121" y="20143"/>
                  </a:lnTo>
                  <a:lnTo>
                    <a:pt x="15768" y="18226"/>
                  </a:lnTo>
                  <a:lnTo>
                    <a:pt x="5550" y="21812"/>
                  </a:lnTo>
                  <a:lnTo>
                    <a:pt x="1" y="575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7"/>
            <p:cNvSpPr/>
            <p:nvPr/>
          </p:nvSpPr>
          <p:spPr>
            <a:xfrm>
              <a:off x="2432350" y="4649600"/>
              <a:ext cx="82900" cy="44575"/>
            </a:xfrm>
            <a:custGeom>
              <a:avLst/>
              <a:gdLst/>
              <a:ahLst/>
              <a:cxnLst/>
              <a:rect l="l" t="t" r="r" b="b"/>
              <a:pathLst>
                <a:path w="3316" h="1783" extrusionOk="0">
                  <a:moveTo>
                    <a:pt x="2346" y="1"/>
                  </a:moveTo>
                  <a:lnTo>
                    <a:pt x="1692" y="68"/>
                  </a:lnTo>
                  <a:lnTo>
                    <a:pt x="1692" y="519"/>
                  </a:lnTo>
                  <a:lnTo>
                    <a:pt x="1241" y="384"/>
                  </a:lnTo>
                  <a:lnTo>
                    <a:pt x="293" y="677"/>
                  </a:lnTo>
                  <a:lnTo>
                    <a:pt x="0" y="1309"/>
                  </a:lnTo>
                  <a:lnTo>
                    <a:pt x="632" y="1715"/>
                  </a:lnTo>
                  <a:lnTo>
                    <a:pt x="1354" y="1399"/>
                  </a:lnTo>
                  <a:lnTo>
                    <a:pt x="2008" y="1580"/>
                  </a:lnTo>
                  <a:lnTo>
                    <a:pt x="2414" y="1354"/>
                  </a:lnTo>
                  <a:lnTo>
                    <a:pt x="3000" y="1783"/>
                  </a:lnTo>
                  <a:lnTo>
                    <a:pt x="3316" y="1602"/>
                  </a:lnTo>
                  <a:lnTo>
                    <a:pt x="2504" y="971"/>
                  </a:lnTo>
                  <a:lnTo>
                    <a:pt x="2797" y="768"/>
                  </a:lnTo>
                  <a:lnTo>
                    <a:pt x="3000" y="632"/>
                  </a:lnTo>
                  <a:lnTo>
                    <a:pt x="3068" y="565"/>
                  </a:lnTo>
                  <a:lnTo>
                    <a:pt x="3068" y="542"/>
                  </a:lnTo>
                  <a:lnTo>
                    <a:pt x="2707" y="249"/>
                  </a:lnTo>
                  <a:lnTo>
                    <a:pt x="2346" y="1"/>
                  </a:lnTo>
                  <a:close/>
                </a:path>
              </a:pathLst>
            </a:custGeom>
            <a:solidFill>
              <a:srgbClr val="FFFC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7"/>
            <p:cNvSpPr/>
            <p:nvPr/>
          </p:nvSpPr>
          <p:spPr>
            <a:xfrm>
              <a:off x="2432350" y="4649600"/>
              <a:ext cx="82900" cy="44575"/>
            </a:xfrm>
            <a:custGeom>
              <a:avLst/>
              <a:gdLst/>
              <a:ahLst/>
              <a:cxnLst/>
              <a:rect l="l" t="t" r="r" b="b"/>
              <a:pathLst>
                <a:path w="3316" h="1783" fill="none" extrusionOk="0">
                  <a:moveTo>
                    <a:pt x="2504" y="971"/>
                  </a:moveTo>
                  <a:lnTo>
                    <a:pt x="2504" y="971"/>
                  </a:lnTo>
                  <a:lnTo>
                    <a:pt x="2797" y="768"/>
                  </a:lnTo>
                  <a:lnTo>
                    <a:pt x="3000" y="632"/>
                  </a:lnTo>
                  <a:lnTo>
                    <a:pt x="3068" y="565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2707" y="249"/>
                  </a:lnTo>
                  <a:lnTo>
                    <a:pt x="2346" y="1"/>
                  </a:lnTo>
                  <a:lnTo>
                    <a:pt x="1692" y="68"/>
                  </a:lnTo>
                  <a:lnTo>
                    <a:pt x="1692" y="519"/>
                  </a:lnTo>
                  <a:lnTo>
                    <a:pt x="1241" y="384"/>
                  </a:lnTo>
                  <a:lnTo>
                    <a:pt x="293" y="677"/>
                  </a:lnTo>
                  <a:lnTo>
                    <a:pt x="0" y="1309"/>
                  </a:lnTo>
                  <a:lnTo>
                    <a:pt x="632" y="1715"/>
                  </a:lnTo>
                  <a:lnTo>
                    <a:pt x="1354" y="1399"/>
                  </a:lnTo>
                  <a:lnTo>
                    <a:pt x="2008" y="1580"/>
                  </a:lnTo>
                  <a:lnTo>
                    <a:pt x="2414" y="1354"/>
                  </a:lnTo>
                  <a:lnTo>
                    <a:pt x="3000" y="1783"/>
                  </a:lnTo>
                  <a:lnTo>
                    <a:pt x="3316" y="1602"/>
                  </a:lnTo>
                  <a:lnTo>
                    <a:pt x="2504" y="97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7"/>
            <p:cNvSpPr/>
            <p:nvPr/>
          </p:nvSpPr>
          <p:spPr>
            <a:xfrm>
              <a:off x="2263175" y="4491150"/>
              <a:ext cx="218250" cy="222775"/>
            </a:xfrm>
            <a:custGeom>
              <a:avLst/>
              <a:gdLst/>
              <a:ahLst/>
              <a:cxnLst/>
              <a:rect l="l" t="t" r="r" b="b"/>
              <a:pathLst>
                <a:path w="8730" h="8911" extrusionOk="0">
                  <a:moveTo>
                    <a:pt x="4286" y="0"/>
                  </a:moveTo>
                  <a:lnTo>
                    <a:pt x="4105" y="45"/>
                  </a:lnTo>
                  <a:lnTo>
                    <a:pt x="3925" y="90"/>
                  </a:lnTo>
                  <a:lnTo>
                    <a:pt x="3767" y="181"/>
                  </a:lnTo>
                  <a:lnTo>
                    <a:pt x="2865" y="812"/>
                  </a:lnTo>
                  <a:lnTo>
                    <a:pt x="2662" y="925"/>
                  </a:lnTo>
                  <a:lnTo>
                    <a:pt x="2459" y="993"/>
                  </a:lnTo>
                  <a:lnTo>
                    <a:pt x="970" y="1286"/>
                  </a:lnTo>
                  <a:lnTo>
                    <a:pt x="790" y="1354"/>
                  </a:lnTo>
                  <a:lnTo>
                    <a:pt x="609" y="1444"/>
                  </a:lnTo>
                  <a:lnTo>
                    <a:pt x="474" y="1557"/>
                  </a:lnTo>
                  <a:lnTo>
                    <a:pt x="361" y="1692"/>
                  </a:lnTo>
                  <a:lnTo>
                    <a:pt x="68" y="2233"/>
                  </a:lnTo>
                  <a:lnTo>
                    <a:pt x="23" y="2324"/>
                  </a:lnTo>
                  <a:lnTo>
                    <a:pt x="0" y="2414"/>
                  </a:lnTo>
                  <a:lnTo>
                    <a:pt x="0" y="2527"/>
                  </a:lnTo>
                  <a:lnTo>
                    <a:pt x="0" y="2617"/>
                  </a:lnTo>
                  <a:lnTo>
                    <a:pt x="45" y="2707"/>
                  </a:lnTo>
                  <a:lnTo>
                    <a:pt x="90" y="2797"/>
                  </a:lnTo>
                  <a:lnTo>
                    <a:pt x="158" y="2887"/>
                  </a:lnTo>
                  <a:lnTo>
                    <a:pt x="248" y="2955"/>
                  </a:lnTo>
                  <a:lnTo>
                    <a:pt x="722" y="3384"/>
                  </a:lnTo>
                  <a:lnTo>
                    <a:pt x="902" y="3519"/>
                  </a:lnTo>
                  <a:lnTo>
                    <a:pt x="1692" y="3948"/>
                  </a:lnTo>
                  <a:lnTo>
                    <a:pt x="2504" y="3609"/>
                  </a:lnTo>
                  <a:lnTo>
                    <a:pt x="2684" y="4128"/>
                  </a:lnTo>
                  <a:lnTo>
                    <a:pt x="2481" y="4805"/>
                  </a:lnTo>
                  <a:lnTo>
                    <a:pt x="1557" y="4489"/>
                  </a:lnTo>
                  <a:lnTo>
                    <a:pt x="790" y="4940"/>
                  </a:lnTo>
                  <a:lnTo>
                    <a:pt x="654" y="5008"/>
                  </a:lnTo>
                  <a:lnTo>
                    <a:pt x="90" y="5481"/>
                  </a:lnTo>
                  <a:lnTo>
                    <a:pt x="542" y="6361"/>
                  </a:lnTo>
                  <a:lnTo>
                    <a:pt x="654" y="6519"/>
                  </a:lnTo>
                  <a:lnTo>
                    <a:pt x="790" y="6632"/>
                  </a:lnTo>
                  <a:lnTo>
                    <a:pt x="970" y="6745"/>
                  </a:lnTo>
                  <a:lnTo>
                    <a:pt x="1173" y="6835"/>
                  </a:lnTo>
                  <a:lnTo>
                    <a:pt x="1354" y="6903"/>
                  </a:lnTo>
                  <a:lnTo>
                    <a:pt x="1557" y="6948"/>
                  </a:lnTo>
                  <a:lnTo>
                    <a:pt x="1782" y="6970"/>
                  </a:lnTo>
                  <a:lnTo>
                    <a:pt x="1985" y="6970"/>
                  </a:lnTo>
                  <a:lnTo>
                    <a:pt x="2188" y="6948"/>
                  </a:lnTo>
                  <a:lnTo>
                    <a:pt x="2459" y="6903"/>
                  </a:lnTo>
                  <a:lnTo>
                    <a:pt x="2662" y="6880"/>
                  </a:lnTo>
                  <a:lnTo>
                    <a:pt x="2865" y="6880"/>
                  </a:lnTo>
                  <a:lnTo>
                    <a:pt x="3068" y="6903"/>
                  </a:lnTo>
                  <a:lnTo>
                    <a:pt x="3271" y="6948"/>
                  </a:lnTo>
                  <a:lnTo>
                    <a:pt x="3451" y="7015"/>
                  </a:lnTo>
                  <a:lnTo>
                    <a:pt x="3609" y="7106"/>
                  </a:lnTo>
                  <a:lnTo>
                    <a:pt x="3745" y="7218"/>
                  </a:lnTo>
                  <a:lnTo>
                    <a:pt x="3857" y="7354"/>
                  </a:lnTo>
                  <a:lnTo>
                    <a:pt x="4376" y="8053"/>
                  </a:lnTo>
                  <a:lnTo>
                    <a:pt x="4466" y="8166"/>
                  </a:lnTo>
                  <a:lnTo>
                    <a:pt x="4579" y="8256"/>
                  </a:lnTo>
                  <a:lnTo>
                    <a:pt x="5459" y="8910"/>
                  </a:lnTo>
                  <a:lnTo>
                    <a:pt x="6045" y="8842"/>
                  </a:lnTo>
                  <a:lnTo>
                    <a:pt x="6068" y="6903"/>
                  </a:lnTo>
                  <a:lnTo>
                    <a:pt x="6045" y="6767"/>
                  </a:lnTo>
                  <a:lnTo>
                    <a:pt x="6023" y="6654"/>
                  </a:lnTo>
                  <a:lnTo>
                    <a:pt x="5955" y="6542"/>
                  </a:lnTo>
                  <a:lnTo>
                    <a:pt x="5865" y="6451"/>
                  </a:lnTo>
                  <a:lnTo>
                    <a:pt x="4963" y="5549"/>
                  </a:lnTo>
                  <a:lnTo>
                    <a:pt x="5369" y="5143"/>
                  </a:lnTo>
                  <a:lnTo>
                    <a:pt x="4602" y="4715"/>
                  </a:lnTo>
                  <a:lnTo>
                    <a:pt x="5617" y="3722"/>
                  </a:lnTo>
                  <a:lnTo>
                    <a:pt x="6203" y="3880"/>
                  </a:lnTo>
                  <a:lnTo>
                    <a:pt x="7015" y="4128"/>
                  </a:lnTo>
                  <a:lnTo>
                    <a:pt x="7602" y="4421"/>
                  </a:lnTo>
                  <a:lnTo>
                    <a:pt x="7827" y="5008"/>
                  </a:lnTo>
                  <a:lnTo>
                    <a:pt x="8684" y="5301"/>
                  </a:lnTo>
                  <a:lnTo>
                    <a:pt x="8730" y="4985"/>
                  </a:lnTo>
                  <a:lnTo>
                    <a:pt x="8730" y="4963"/>
                  </a:lnTo>
                  <a:lnTo>
                    <a:pt x="8075" y="4737"/>
                  </a:lnTo>
                  <a:lnTo>
                    <a:pt x="8256" y="3542"/>
                  </a:lnTo>
                  <a:lnTo>
                    <a:pt x="7760" y="3203"/>
                  </a:lnTo>
                  <a:lnTo>
                    <a:pt x="7624" y="3090"/>
                  </a:lnTo>
                  <a:lnTo>
                    <a:pt x="7511" y="2978"/>
                  </a:lnTo>
                  <a:lnTo>
                    <a:pt x="7444" y="2842"/>
                  </a:lnTo>
                  <a:lnTo>
                    <a:pt x="7421" y="2707"/>
                  </a:lnTo>
                  <a:lnTo>
                    <a:pt x="7421" y="2572"/>
                  </a:lnTo>
                  <a:lnTo>
                    <a:pt x="7466" y="2436"/>
                  </a:lnTo>
                  <a:lnTo>
                    <a:pt x="7557" y="2324"/>
                  </a:lnTo>
                  <a:lnTo>
                    <a:pt x="7669" y="2211"/>
                  </a:lnTo>
                  <a:lnTo>
                    <a:pt x="8008" y="1963"/>
                  </a:lnTo>
                  <a:lnTo>
                    <a:pt x="7985" y="1963"/>
                  </a:lnTo>
                  <a:lnTo>
                    <a:pt x="7218" y="1196"/>
                  </a:lnTo>
                  <a:lnTo>
                    <a:pt x="7534" y="609"/>
                  </a:lnTo>
                  <a:lnTo>
                    <a:pt x="6902" y="23"/>
                  </a:lnTo>
                  <a:lnTo>
                    <a:pt x="451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7"/>
            <p:cNvSpPr/>
            <p:nvPr/>
          </p:nvSpPr>
          <p:spPr>
            <a:xfrm>
              <a:off x="2263175" y="4491150"/>
              <a:ext cx="218250" cy="222775"/>
            </a:xfrm>
            <a:custGeom>
              <a:avLst/>
              <a:gdLst/>
              <a:ahLst/>
              <a:cxnLst/>
              <a:rect l="l" t="t" r="r" b="b"/>
              <a:pathLst>
                <a:path w="8730" h="8911" fill="none" extrusionOk="0">
                  <a:moveTo>
                    <a:pt x="6203" y="3880"/>
                  </a:moveTo>
                  <a:lnTo>
                    <a:pt x="6203" y="3880"/>
                  </a:lnTo>
                  <a:lnTo>
                    <a:pt x="7015" y="4128"/>
                  </a:lnTo>
                  <a:lnTo>
                    <a:pt x="7602" y="4421"/>
                  </a:lnTo>
                  <a:lnTo>
                    <a:pt x="7827" y="5008"/>
                  </a:lnTo>
                  <a:lnTo>
                    <a:pt x="7827" y="5008"/>
                  </a:lnTo>
                  <a:lnTo>
                    <a:pt x="7827" y="5008"/>
                  </a:lnTo>
                  <a:lnTo>
                    <a:pt x="8684" y="5301"/>
                  </a:lnTo>
                  <a:lnTo>
                    <a:pt x="8730" y="4985"/>
                  </a:lnTo>
                  <a:lnTo>
                    <a:pt x="8730" y="4963"/>
                  </a:lnTo>
                  <a:lnTo>
                    <a:pt x="8730" y="4963"/>
                  </a:lnTo>
                  <a:lnTo>
                    <a:pt x="8075" y="4737"/>
                  </a:lnTo>
                  <a:lnTo>
                    <a:pt x="8256" y="3542"/>
                  </a:lnTo>
                  <a:lnTo>
                    <a:pt x="8256" y="3542"/>
                  </a:lnTo>
                  <a:lnTo>
                    <a:pt x="8256" y="3542"/>
                  </a:lnTo>
                  <a:lnTo>
                    <a:pt x="7760" y="3203"/>
                  </a:lnTo>
                  <a:lnTo>
                    <a:pt x="7760" y="3203"/>
                  </a:lnTo>
                  <a:lnTo>
                    <a:pt x="7624" y="3090"/>
                  </a:lnTo>
                  <a:lnTo>
                    <a:pt x="7511" y="2978"/>
                  </a:lnTo>
                  <a:lnTo>
                    <a:pt x="7444" y="2842"/>
                  </a:lnTo>
                  <a:lnTo>
                    <a:pt x="7421" y="2707"/>
                  </a:lnTo>
                  <a:lnTo>
                    <a:pt x="7421" y="2572"/>
                  </a:lnTo>
                  <a:lnTo>
                    <a:pt x="7466" y="2436"/>
                  </a:lnTo>
                  <a:lnTo>
                    <a:pt x="7557" y="2324"/>
                  </a:lnTo>
                  <a:lnTo>
                    <a:pt x="7669" y="2211"/>
                  </a:lnTo>
                  <a:lnTo>
                    <a:pt x="8008" y="1963"/>
                  </a:lnTo>
                  <a:lnTo>
                    <a:pt x="7985" y="1963"/>
                  </a:lnTo>
                  <a:lnTo>
                    <a:pt x="7985" y="1963"/>
                  </a:lnTo>
                  <a:lnTo>
                    <a:pt x="7218" y="1196"/>
                  </a:lnTo>
                  <a:lnTo>
                    <a:pt x="7534" y="609"/>
                  </a:lnTo>
                  <a:lnTo>
                    <a:pt x="7534" y="609"/>
                  </a:lnTo>
                  <a:lnTo>
                    <a:pt x="7534" y="609"/>
                  </a:lnTo>
                  <a:lnTo>
                    <a:pt x="6902" y="23"/>
                  </a:lnTo>
                  <a:lnTo>
                    <a:pt x="4511" y="0"/>
                  </a:lnTo>
                  <a:lnTo>
                    <a:pt x="4511" y="0"/>
                  </a:lnTo>
                  <a:lnTo>
                    <a:pt x="4286" y="0"/>
                  </a:lnTo>
                  <a:lnTo>
                    <a:pt x="4105" y="45"/>
                  </a:lnTo>
                  <a:lnTo>
                    <a:pt x="3925" y="90"/>
                  </a:lnTo>
                  <a:lnTo>
                    <a:pt x="3767" y="181"/>
                  </a:lnTo>
                  <a:lnTo>
                    <a:pt x="2865" y="812"/>
                  </a:lnTo>
                  <a:lnTo>
                    <a:pt x="2865" y="812"/>
                  </a:lnTo>
                  <a:lnTo>
                    <a:pt x="2662" y="925"/>
                  </a:lnTo>
                  <a:lnTo>
                    <a:pt x="2459" y="993"/>
                  </a:lnTo>
                  <a:lnTo>
                    <a:pt x="970" y="1286"/>
                  </a:lnTo>
                  <a:lnTo>
                    <a:pt x="970" y="1286"/>
                  </a:lnTo>
                  <a:lnTo>
                    <a:pt x="790" y="1354"/>
                  </a:lnTo>
                  <a:lnTo>
                    <a:pt x="609" y="1444"/>
                  </a:lnTo>
                  <a:lnTo>
                    <a:pt x="474" y="1557"/>
                  </a:lnTo>
                  <a:lnTo>
                    <a:pt x="361" y="1692"/>
                  </a:lnTo>
                  <a:lnTo>
                    <a:pt x="68" y="2233"/>
                  </a:lnTo>
                  <a:lnTo>
                    <a:pt x="68" y="2233"/>
                  </a:lnTo>
                  <a:lnTo>
                    <a:pt x="23" y="2324"/>
                  </a:lnTo>
                  <a:lnTo>
                    <a:pt x="0" y="2414"/>
                  </a:lnTo>
                  <a:lnTo>
                    <a:pt x="0" y="2527"/>
                  </a:lnTo>
                  <a:lnTo>
                    <a:pt x="0" y="2617"/>
                  </a:lnTo>
                  <a:lnTo>
                    <a:pt x="45" y="2707"/>
                  </a:lnTo>
                  <a:lnTo>
                    <a:pt x="90" y="2797"/>
                  </a:lnTo>
                  <a:lnTo>
                    <a:pt x="158" y="2887"/>
                  </a:lnTo>
                  <a:lnTo>
                    <a:pt x="248" y="2955"/>
                  </a:lnTo>
                  <a:lnTo>
                    <a:pt x="722" y="3384"/>
                  </a:lnTo>
                  <a:lnTo>
                    <a:pt x="722" y="3384"/>
                  </a:lnTo>
                  <a:lnTo>
                    <a:pt x="902" y="3519"/>
                  </a:lnTo>
                  <a:lnTo>
                    <a:pt x="1692" y="3948"/>
                  </a:lnTo>
                  <a:lnTo>
                    <a:pt x="2504" y="3609"/>
                  </a:lnTo>
                  <a:lnTo>
                    <a:pt x="2684" y="4128"/>
                  </a:lnTo>
                  <a:lnTo>
                    <a:pt x="2481" y="4805"/>
                  </a:lnTo>
                  <a:lnTo>
                    <a:pt x="1557" y="4489"/>
                  </a:lnTo>
                  <a:lnTo>
                    <a:pt x="790" y="4940"/>
                  </a:lnTo>
                  <a:lnTo>
                    <a:pt x="790" y="4940"/>
                  </a:lnTo>
                  <a:lnTo>
                    <a:pt x="654" y="5008"/>
                  </a:lnTo>
                  <a:lnTo>
                    <a:pt x="90" y="5481"/>
                  </a:lnTo>
                  <a:lnTo>
                    <a:pt x="542" y="6361"/>
                  </a:lnTo>
                  <a:lnTo>
                    <a:pt x="542" y="6361"/>
                  </a:lnTo>
                  <a:lnTo>
                    <a:pt x="654" y="6519"/>
                  </a:lnTo>
                  <a:lnTo>
                    <a:pt x="790" y="6632"/>
                  </a:lnTo>
                  <a:lnTo>
                    <a:pt x="970" y="6745"/>
                  </a:lnTo>
                  <a:lnTo>
                    <a:pt x="1173" y="6835"/>
                  </a:lnTo>
                  <a:lnTo>
                    <a:pt x="1354" y="6903"/>
                  </a:lnTo>
                  <a:lnTo>
                    <a:pt x="1354" y="6903"/>
                  </a:lnTo>
                  <a:lnTo>
                    <a:pt x="1557" y="6948"/>
                  </a:lnTo>
                  <a:lnTo>
                    <a:pt x="1782" y="6970"/>
                  </a:lnTo>
                  <a:lnTo>
                    <a:pt x="1985" y="6970"/>
                  </a:lnTo>
                  <a:lnTo>
                    <a:pt x="2188" y="6948"/>
                  </a:lnTo>
                  <a:lnTo>
                    <a:pt x="2459" y="6903"/>
                  </a:lnTo>
                  <a:lnTo>
                    <a:pt x="2459" y="6903"/>
                  </a:lnTo>
                  <a:lnTo>
                    <a:pt x="2662" y="6880"/>
                  </a:lnTo>
                  <a:lnTo>
                    <a:pt x="2865" y="6880"/>
                  </a:lnTo>
                  <a:lnTo>
                    <a:pt x="3068" y="6903"/>
                  </a:lnTo>
                  <a:lnTo>
                    <a:pt x="3271" y="6948"/>
                  </a:lnTo>
                  <a:lnTo>
                    <a:pt x="3451" y="7015"/>
                  </a:lnTo>
                  <a:lnTo>
                    <a:pt x="3609" y="7106"/>
                  </a:lnTo>
                  <a:lnTo>
                    <a:pt x="3745" y="7218"/>
                  </a:lnTo>
                  <a:lnTo>
                    <a:pt x="3857" y="7354"/>
                  </a:lnTo>
                  <a:lnTo>
                    <a:pt x="4376" y="8053"/>
                  </a:lnTo>
                  <a:lnTo>
                    <a:pt x="4376" y="8053"/>
                  </a:lnTo>
                  <a:lnTo>
                    <a:pt x="4466" y="8166"/>
                  </a:lnTo>
                  <a:lnTo>
                    <a:pt x="4579" y="8256"/>
                  </a:lnTo>
                  <a:lnTo>
                    <a:pt x="5459" y="8910"/>
                  </a:lnTo>
                  <a:lnTo>
                    <a:pt x="6045" y="8842"/>
                  </a:lnTo>
                  <a:lnTo>
                    <a:pt x="6068" y="6903"/>
                  </a:lnTo>
                  <a:lnTo>
                    <a:pt x="6068" y="6903"/>
                  </a:lnTo>
                  <a:lnTo>
                    <a:pt x="6045" y="6767"/>
                  </a:lnTo>
                  <a:lnTo>
                    <a:pt x="6023" y="6654"/>
                  </a:lnTo>
                  <a:lnTo>
                    <a:pt x="5955" y="6542"/>
                  </a:lnTo>
                  <a:lnTo>
                    <a:pt x="5865" y="6451"/>
                  </a:lnTo>
                  <a:lnTo>
                    <a:pt x="4963" y="5549"/>
                  </a:lnTo>
                  <a:lnTo>
                    <a:pt x="5369" y="5143"/>
                  </a:lnTo>
                  <a:lnTo>
                    <a:pt x="4602" y="4715"/>
                  </a:lnTo>
                  <a:lnTo>
                    <a:pt x="5617" y="3722"/>
                  </a:lnTo>
                  <a:lnTo>
                    <a:pt x="6203" y="38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7"/>
            <p:cNvSpPr/>
            <p:nvPr/>
          </p:nvSpPr>
          <p:spPr>
            <a:xfrm>
              <a:off x="2053400" y="4517075"/>
              <a:ext cx="225575" cy="217700"/>
            </a:xfrm>
            <a:custGeom>
              <a:avLst/>
              <a:gdLst/>
              <a:ahLst/>
              <a:cxnLst/>
              <a:rect l="l" t="t" r="r" b="b"/>
              <a:pathLst>
                <a:path w="9023" h="8708" extrusionOk="0">
                  <a:moveTo>
                    <a:pt x="3316" y="1"/>
                  </a:moveTo>
                  <a:lnTo>
                    <a:pt x="2955" y="520"/>
                  </a:lnTo>
                  <a:lnTo>
                    <a:pt x="2887" y="610"/>
                  </a:lnTo>
                  <a:lnTo>
                    <a:pt x="3000" y="700"/>
                  </a:lnTo>
                  <a:lnTo>
                    <a:pt x="3203" y="813"/>
                  </a:lnTo>
                  <a:lnTo>
                    <a:pt x="3519" y="1038"/>
                  </a:lnTo>
                  <a:lnTo>
                    <a:pt x="3654" y="1399"/>
                  </a:lnTo>
                  <a:lnTo>
                    <a:pt x="2730" y="1647"/>
                  </a:lnTo>
                  <a:lnTo>
                    <a:pt x="1850" y="1467"/>
                  </a:lnTo>
                  <a:lnTo>
                    <a:pt x="1692" y="1444"/>
                  </a:lnTo>
                  <a:lnTo>
                    <a:pt x="1376" y="1444"/>
                  </a:lnTo>
                  <a:lnTo>
                    <a:pt x="1218" y="1467"/>
                  </a:lnTo>
                  <a:lnTo>
                    <a:pt x="1083" y="1512"/>
                  </a:lnTo>
                  <a:lnTo>
                    <a:pt x="948" y="1557"/>
                  </a:lnTo>
                  <a:lnTo>
                    <a:pt x="835" y="1625"/>
                  </a:lnTo>
                  <a:lnTo>
                    <a:pt x="722" y="1693"/>
                  </a:lnTo>
                  <a:lnTo>
                    <a:pt x="0" y="2369"/>
                  </a:lnTo>
                  <a:lnTo>
                    <a:pt x="519" y="2550"/>
                  </a:lnTo>
                  <a:lnTo>
                    <a:pt x="1579" y="2031"/>
                  </a:lnTo>
                  <a:lnTo>
                    <a:pt x="2188" y="2369"/>
                  </a:lnTo>
                  <a:lnTo>
                    <a:pt x="2233" y="3226"/>
                  </a:lnTo>
                  <a:lnTo>
                    <a:pt x="2256" y="3339"/>
                  </a:lnTo>
                  <a:lnTo>
                    <a:pt x="2301" y="3429"/>
                  </a:lnTo>
                  <a:lnTo>
                    <a:pt x="2369" y="3520"/>
                  </a:lnTo>
                  <a:lnTo>
                    <a:pt x="2436" y="3632"/>
                  </a:lnTo>
                  <a:lnTo>
                    <a:pt x="2527" y="3700"/>
                  </a:lnTo>
                  <a:lnTo>
                    <a:pt x="2639" y="3790"/>
                  </a:lnTo>
                  <a:lnTo>
                    <a:pt x="2775" y="3858"/>
                  </a:lnTo>
                  <a:lnTo>
                    <a:pt x="2910" y="3903"/>
                  </a:lnTo>
                  <a:lnTo>
                    <a:pt x="3000" y="3948"/>
                  </a:lnTo>
                  <a:lnTo>
                    <a:pt x="3248" y="4061"/>
                  </a:lnTo>
                  <a:lnTo>
                    <a:pt x="3361" y="4129"/>
                  </a:lnTo>
                  <a:lnTo>
                    <a:pt x="3451" y="4196"/>
                  </a:lnTo>
                  <a:lnTo>
                    <a:pt x="3542" y="4287"/>
                  </a:lnTo>
                  <a:lnTo>
                    <a:pt x="3609" y="4377"/>
                  </a:lnTo>
                  <a:lnTo>
                    <a:pt x="3654" y="4467"/>
                  </a:lnTo>
                  <a:lnTo>
                    <a:pt x="3677" y="4557"/>
                  </a:lnTo>
                  <a:lnTo>
                    <a:pt x="3767" y="4963"/>
                  </a:lnTo>
                  <a:lnTo>
                    <a:pt x="3790" y="5076"/>
                  </a:lnTo>
                  <a:lnTo>
                    <a:pt x="3857" y="5189"/>
                  </a:lnTo>
                  <a:lnTo>
                    <a:pt x="3948" y="5302"/>
                  </a:lnTo>
                  <a:lnTo>
                    <a:pt x="4060" y="5392"/>
                  </a:lnTo>
                  <a:lnTo>
                    <a:pt x="4692" y="5843"/>
                  </a:lnTo>
                  <a:lnTo>
                    <a:pt x="4918" y="6475"/>
                  </a:lnTo>
                  <a:lnTo>
                    <a:pt x="5978" y="6655"/>
                  </a:lnTo>
                  <a:lnTo>
                    <a:pt x="6339" y="7647"/>
                  </a:lnTo>
                  <a:lnTo>
                    <a:pt x="6384" y="7738"/>
                  </a:lnTo>
                  <a:lnTo>
                    <a:pt x="6429" y="7805"/>
                  </a:lnTo>
                  <a:lnTo>
                    <a:pt x="6587" y="7963"/>
                  </a:lnTo>
                  <a:lnTo>
                    <a:pt x="6790" y="8099"/>
                  </a:lnTo>
                  <a:lnTo>
                    <a:pt x="7038" y="8211"/>
                  </a:lnTo>
                  <a:lnTo>
                    <a:pt x="8684" y="8708"/>
                  </a:lnTo>
                  <a:lnTo>
                    <a:pt x="9023" y="8482"/>
                  </a:lnTo>
                  <a:lnTo>
                    <a:pt x="8391" y="8053"/>
                  </a:lnTo>
                  <a:lnTo>
                    <a:pt x="8166" y="7354"/>
                  </a:lnTo>
                  <a:lnTo>
                    <a:pt x="8143" y="7264"/>
                  </a:lnTo>
                  <a:lnTo>
                    <a:pt x="8143" y="7196"/>
                  </a:lnTo>
                  <a:lnTo>
                    <a:pt x="8143" y="7106"/>
                  </a:lnTo>
                  <a:lnTo>
                    <a:pt x="8166" y="7016"/>
                  </a:lnTo>
                  <a:lnTo>
                    <a:pt x="8211" y="6948"/>
                  </a:lnTo>
                  <a:lnTo>
                    <a:pt x="8256" y="6881"/>
                  </a:lnTo>
                  <a:lnTo>
                    <a:pt x="8414" y="6745"/>
                  </a:lnTo>
                  <a:lnTo>
                    <a:pt x="8572" y="6632"/>
                  </a:lnTo>
                  <a:lnTo>
                    <a:pt x="8662" y="6542"/>
                  </a:lnTo>
                  <a:lnTo>
                    <a:pt x="8752" y="6452"/>
                  </a:lnTo>
                  <a:lnTo>
                    <a:pt x="8797" y="6339"/>
                  </a:lnTo>
                  <a:lnTo>
                    <a:pt x="8820" y="6226"/>
                  </a:lnTo>
                  <a:lnTo>
                    <a:pt x="8820" y="6114"/>
                  </a:lnTo>
                  <a:lnTo>
                    <a:pt x="8797" y="6001"/>
                  </a:lnTo>
                  <a:lnTo>
                    <a:pt x="8752" y="5888"/>
                  </a:lnTo>
                  <a:lnTo>
                    <a:pt x="8662" y="5775"/>
                  </a:lnTo>
                  <a:lnTo>
                    <a:pt x="8504" y="5640"/>
                  </a:lnTo>
                  <a:lnTo>
                    <a:pt x="8301" y="5505"/>
                  </a:lnTo>
                  <a:lnTo>
                    <a:pt x="8075" y="5437"/>
                  </a:lnTo>
                  <a:lnTo>
                    <a:pt x="7827" y="5369"/>
                  </a:lnTo>
                  <a:lnTo>
                    <a:pt x="5617" y="5099"/>
                  </a:lnTo>
                  <a:lnTo>
                    <a:pt x="5188" y="5437"/>
                  </a:lnTo>
                  <a:lnTo>
                    <a:pt x="4557" y="5099"/>
                  </a:lnTo>
                  <a:lnTo>
                    <a:pt x="4624" y="4557"/>
                  </a:lnTo>
                  <a:lnTo>
                    <a:pt x="5369" y="4467"/>
                  </a:lnTo>
                  <a:lnTo>
                    <a:pt x="5572" y="4399"/>
                  </a:lnTo>
                  <a:lnTo>
                    <a:pt x="5752" y="4332"/>
                  </a:lnTo>
                  <a:lnTo>
                    <a:pt x="5887" y="4241"/>
                  </a:lnTo>
                  <a:lnTo>
                    <a:pt x="6023" y="4106"/>
                  </a:lnTo>
                  <a:lnTo>
                    <a:pt x="6587" y="3339"/>
                  </a:lnTo>
                  <a:lnTo>
                    <a:pt x="7376" y="3339"/>
                  </a:lnTo>
                  <a:lnTo>
                    <a:pt x="7963" y="3001"/>
                  </a:lnTo>
                  <a:lnTo>
                    <a:pt x="7850" y="2866"/>
                  </a:lnTo>
                  <a:lnTo>
                    <a:pt x="7489" y="2392"/>
                  </a:lnTo>
                  <a:lnTo>
                    <a:pt x="6745" y="2166"/>
                  </a:lnTo>
                  <a:lnTo>
                    <a:pt x="6925" y="1715"/>
                  </a:lnTo>
                  <a:lnTo>
                    <a:pt x="6722" y="1467"/>
                  </a:lnTo>
                  <a:lnTo>
                    <a:pt x="5730" y="1422"/>
                  </a:lnTo>
                  <a:lnTo>
                    <a:pt x="5481" y="2031"/>
                  </a:lnTo>
                  <a:lnTo>
                    <a:pt x="4511" y="1535"/>
                  </a:lnTo>
                  <a:lnTo>
                    <a:pt x="4376" y="1377"/>
                  </a:lnTo>
                  <a:lnTo>
                    <a:pt x="4331" y="1287"/>
                  </a:lnTo>
                  <a:lnTo>
                    <a:pt x="4782" y="948"/>
                  </a:lnTo>
                  <a:lnTo>
                    <a:pt x="5842" y="587"/>
                  </a:lnTo>
                  <a:lnTo>
                    <a:pt x="6857" y="993"/>
                  </a:lnTo>
                  <a:lnTo>
                    <a:pt x="7173" y="723"/>
                  </a:lnTo>
                  <a:lnTo>
                    <a:pt x="6812" y="384"/>
                  </a:lnTo>
                  <a:lnTo>
                    <a:pt x="6496" y="91"/>
                  </a:lnTo>
                  <a:lnTo>
                    <a:pt x="331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7"/>
            <p:cNvSpPr/>
            <p:nvPr/>
          </p:nvSpPr>
          <p:spPr>
            <a:xfrm>
              <a:off x="2444750" y="4649600"/>
              <a:ext cx="70500" cy="44575"/>
            </a:xfrm>
            <a:custGeom>
              <a:avLst/>
              <a:gdLst/>
              <a:ahLst/>
              <a:cxnLst/>
              <a:rect l="l" t="t" r="r" b="b"/>
              <a:pathLst>
                <a:path w="2820" h="1783" extrusionOk="0">
                  <a:moveTo>
                    <a:pt x="1850" y="1"/>
                  </a:moveTo>
                  <a:lnTo>
                    <a:pt x="1196" y="68"/>
                  </a:lnTo>
                  <a:lnTo>
                    <a:pt x="1196" y="519"/>
                  </a:lnTo>
                  <a:lnTo>
                    <a:pt x="745" y="384"/>
                  </a:lnTo>
                  <a:lnTo>
                    <a:pt x="0" y="610"/>
                  </a:lnTo>
                  <a:lnTo>
                    <a:pt x="339" y="1625"/>
                  </a:lnTo>
                  <a:lnTo>
                    <a:pt x="858" y="1399"/>
                  </a:lnTo>
                  <a:lnTo>
                    <a:pt x="1512" y="1580"/>
                  </a:lnTo>
                  <a:lnTo>
                    <a:pt x="1918" y="1354"/>
                  </a:lnTo>
                  <a:lnTo>
                    <a:pt x="2504" y="1783"/>
                  </a:lnTo>
                  <a:lnTo>
                    <a:pt x="2820" y="1602"/>
                  </a:lnTo>
                  <a:lnTo>
                    <a:pt x="2008" y="971"/>
                  </a:lnTo>
                  <a:lnTo>
                    <a:pt x="2324" y="768"/>
                  </a:lnTo>
                  <a:lnTo>
                    <a:pt x="2504" y="632"/>
                  </a:lnTo>
                  <a:lnTo>
                    <a:pt x="2572" y="565"/>
                  </a:lnTo>
                  <a:lnTo>
                    <a:pt x="2572" y="542"/>
                  </a:lnTo>
                  <a:lnTo>
                    <a:pt x="2211" y="249"/>
                  </a:lnTo>
                  <a:lnTo>
                    <a:pt x="1850" y="1"/>
                  </a:lnTo>
                  <a:close/>
                </a:path>
              </a:pathLst>
            </a:custGeom>
            <a:solidFill>
              <a:srgbClr val="FFFC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7"/>
            <p:cNvSpPr/>
            <p:nvPr/>
          </p:nvSpPr>
          <p:spPr>
            <a:xfrm>
              <a:off x="2444750" y="4649600"/>
              <a:ext cx="70500" cy="44575"/>
            </a:xfrm>
            <a:custGeom>
              <a:avLst/>
              <a:gdLst/>
              <a:ahLst/>
              <a:cxnLst/>
              <a:rect l="l" t="t" r="r" b="b"/>
              <a:pathLst>
                <a:path w="2820" h="1783" fill="none" extrusionOk="0">
                  <a:moveTo>
                    <a:pt x="2008" y="971"/>
                  </a:moveTo>
                  <a:lnTo>
                    <a:pt x="2008" y="971"/>
                  </a:lnTo>
                  <a:lnTo>
                    <a:pt x="2324" y="768"/>
                  </a:lnTo>
                  <a:lnTo>
                    <a:pt x="2504" y="632"/>
                  </a:lnTo>
                  <a:lnTo>
                    <a:pt x="2572" y="565"/>
                  </a:lnTo>
                  <a:lnTo>
                    <a:pt x="2572" y="542"/>
                  </a:lnTo>
                  <a:lnTo>
                    <a:pt x="2572" y="542"/>
                  </a:lnTo>
                  <a:lnTo>
                    <a:pt x="2211" y="249"/>
                  </a:lnTo>
                  <a:lnTo>
                    <a:pt x="1850" y="1"/>
                  </a:lnTo>
                  <a:lnTo>
                    <a:pt x="1196" y="68"/>
                  </a:lnTo>
                  <a:lnTo>
                    <a:pt x="1196" y="519"/>
                  </a:lnTo>
                  <a:lnTo>
                    <a:pt x="745" y="384"/>
                  </a:lnTo>
                  <a:lnTo>
                    <a:pt x="0" y="610"/>
                  </a:lnTo>
                  <a:lnTo>
                    <a:pt x="339" y="1625"/>
                  </a:lnTo>
                  <a:lnTo>
                    <a:pt x="858" y="1399"/>
                  </a:lnTo>
                  <a:lnTo>
                    <a:pt x="1512" y="1580"/>
                  </a:lnTo>
                  <a:lnTo>
                    <a:pt x="1918" y="1354"/>
                  </a:lnTo>
                  <a:lnTo>
                    <a:pt x="2504" y="1783"/>
                  </a:lnTo>
                  <a:lnTo>
                    <a:pt x="2820" y="1602"/>
                  </a:lnTo>
                  <a:lnTo>
                    <a:pt x="2008" y="97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7"/>
            <p:cNvSpPr/>
            <p:nvPr/>
          </p:nvSpPr>
          <p:spPr>
            <a:xfrm>
              <a:off x="2212975" y="4364275"/>
              <a:ext cx="425225" cy="486675"/>
            </a:xfrm>
            <a:custGeom>
              <a:avLst/>
              <a:gdLst/>
              <a:ahLst/>
              <a:cxnLst/>
              <a:rect l="l" t="t" r="r" b="b"/>
              <a:pathLst>
                <a:path w="17009" h="19467" extrusionOk="0">
                  <a:moveTo>
                    <a:pt x="1" y="0"/>
                  </a:moveTo>
                  <a:lnTo>
                    <a:pt x="407" y="1150"/>
                  </a:lnTo>
                  <a:lnTo>
                    <a:pt x="10219" y="3722"/>
                  </a:lnTo>
                  <a:lnTo>
                    <a:pt x="10354" y="3586"/>
                  </a:lnTo>
                  <a:lnTo>
                    <a:pt x="9948" y="2594"/>
                  </a:lnTo>
                  <a:lnTo>
                    <a:pt x="8730" y="2278"/>
                  </a:lnTo>
                  <a:lnTo>
                    <a:pt x="3722" y="970"/>
                  </a:lnTo>
                  <a:lnTo>
                    <a:pt x="1" y="0"/>
                  </a:lnTo>
                  <a:close/>
                  <a:moveTo>
                    <a:pt x="6249" y="16444"/>
                  </a:moveTo>
                  <a:lnTo>
                    <a:pt x="6001" y="16556"/>
                  </a:lnTo>
                  <a:lnTo>
                    <a:pt x="6339" y="17481"/>
                  </a:lnTo>
                  <a:lnTo>
                    <a:pt x="17008" y="19466"/>
                  </a:lnTo>
                  <a:lnTo>
                    <a:pt x="16535" y="18361"/>
                  </a:lnTo>
                  <a:lnTo>
                    <a:pt x="6249" y="16444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7"/>
            <p:cNvSpPr/>
            <p:nvPr/>
          </p:nvSpPr>
          <p:spPr>
            <a:xfrm>
              <a:off x="2362975" y="4775350"/>
              <a:ext cx="275225" cy="75600"/>
            </a:xfrm>
            <a:custGeom>
              <a:avLst/>
              <a:gdLst/>
              <a:ahLst/>
              <a:cxnLst/>
              <a:rect l="l" t="t" r="r" b="b"/>
              <a:pathLst>
                <a:path w="11009" h="3024" fill="none" extrusionOk="0">
                  <a:moveTo>
                    <a:pt x="249" y="1"/>
                  </a:moveTo>
                  <a:lnTo>
                    <a:pt x="1" y="113"/>
                  </a:lnTo>
                  <a:lnTo>
                    <a:pt x="339" y="1038"/>
                  </a:lnTo>
                  <a:lnTo>
                    <a:pt x="11008" y="3023"/>
                  </a:lnTo>
                  <a:lnTo>
                    <a:pt x="10535" y="1918"/>
                  </a:lnTo>
                  <a:lnTo>
                    <a:pt x="24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7"/>
            <p:cNvSpPr/>
            <p:nvPr/>
          </p:nvSpPr>
          <p:spPr>
            <a:xfrm>
              <a:off x="2212975" y="4364275"/>
              <a:ext cx="258875" cy="93050"/>
            </a:xfrm>
            <a:custGeom>
              <a:avLst/>
              <a:gdLst/>
              <a:ahLst/>
              <a:cxnLst/>
              <a:rect l="l" t="t" r="r" b="b"/>
              <a:pathLst>
                <a:path w="10355" h="3722" fill="none" extrusionOk="0">
                  <a:moveTo>
                    <a:pt x="1" y="0"/>
                  </a:moveTo>
                  <a:lnTo>
                    <a:pt x="407" y="1150"/>
                  </a:lnTo>
                  <a:lnTo>
                    <a:pt x="10219" y="3722"/>
                  </a:lnTo>
                  <a:lnTo>
                    <a:pt x="10354" y="3586"/>
                  </a:lnTo>
                  <a:lnTo>
                    <a:pt x="9948" y="2594"/>
                  </a:lnTo>
                  <a:lnTo>
                    <a:pt x="8730" y="2278"/>
                  </a:lnTo>
                  <a:lnTo>
                    <a:pt x="3722" y="97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7"/>
            <p:cNvSpPr/>
            <p:nvPr/>
          </p:nvSpPr>
          <p:spPr>
            <a:xfrm>
              <a:off x="2223125" y="4393025"/>
              <a:ext cx="403225" cy="430275"/>
            </a:xfrm>
            <a:custGeom>
              <a:avLst/>
              <a:gdLst/>
              <a:ahLst/>
              <a:cxnLst/>
              <a:rect l="l" t="t" r="r" b="b"/>
              <a:pathLst>
                <a:path w="16129" h="17211" extrusionOk="0">
                  <a:moveTo>
                    <a:pt x="4106" y="7534"/>
                  </a:moveTo>
                  <a:lnTo>
                    <a:pt x="3294" y="7873"/>
                  </a:lnTo>
                  <a:lnTo>
                    <a:pt x="2753" y="7579"/>
                  </a:lnTo>
                  <a:lnTo>
                    <a:pt x="3068" y="8459"/>
                  </a:lnTo>
                  <a:lnTo>
                    <a:pt x="3159" y="8414"/>
                  </a:lnTo>
                  <a:lnTo>
                    <a:pt x="4083" y="8730"/>
                  </a:lnTo>
                  <a:lnTo>
                    <a:pt x="4286" y="8053"/>
                  </a:lnTo>
                  <a:lnTo>
                    <a:pt x="4106" y="7534"/>
                  </a:lnTo>
                  <a:close/>
                  <a:moveTo>
                    <a:pt x="10715" y="10264"/>
                  </a:moveTo>
                  <a:lnTo>
                    <a:pt x="11076" y="10512"/>
                  </a:lnTo>
                  <a:lnTo>
                    <a:pt x="11437" y="10805"/>
                  </a:lnTo>
                  <a:lnTo>
                    <a:pt x="11437" y="10828"/>
                  </a:lnTo>
                  <a:lnTo>
                    <a:pt x="11369" y="10895"/>
                  </a:lnTo>
                  <a:lnTo>
                    <a:pt x="11189" y="11031"/>
                  </a:lnTo>
                  <a:lnTo>
                    <a:pt x="10873" y="11234"/>
                  </a:lnTo>
                  <a:lnTo>
                    <a:pt x="11685" y="11865"/>
                  </a:lnTo>
                  <a:lnTo>
                    <a:pt x="11369" y="12046"/>
                  </a:lnTo>
                  <a:lnTo>
                    <a:pt x="10783" y="11617"/>
                  </a:lnTo>
                  <a:lnTo>
                    <a:pt x="10377" y="11843"/>
                  </a:lnTo>
                  <a:lnTo>
                    <a:pt x="9723" y="11662"/>
                  </a:lnTo>
                  <a:lnTo>
                    <a:pt x="9204" y="11888"/>
                  </a:lnTo>
                  <a:lnTo>
                    <a:pt x="9001" y="11978"/>
                  </a:lnTo>
                  <a:lnTo>
                    <a:pt x="8369" y="11572"/>
                  </a:lnTo>
                  <a:lnTo>
                    <a:pt x="8662" y="10940"/>
                  </a:lnTo>
                  <a:lnTo>
                    <a:pt x="9610" y="10647"/>
                  </a:lnTo>
                  <a:lnTo>
                    <a:pt x="10061" y="10782"/>
                  </a:lnTo>
                  <a:lnTo>
                    <a:pt x="10061" y="10331"/>
                  </a:lnTo>
                  <a:lnTo>
                    <a:pt x="10715" y="10264"/>
                  </a:lnTo>
                  <a:close/>
                  <a:moveTo>
                    <a:pt x="1" y="0"/>
                  </a:moveTo>
                  <a:lnTo>
                    <a:pt x="2008" y="5549"/>
                  </a:lnTo>
                  <a:lnTo>
                    <a:pt x="2121" y="5437"/>
                  </a:lnTo>
                  <a:lnTo>
                    <a:pt x="2256" y="5346"/>
                  </a:lnTo>
                  <a:lnTo>
                    <a:pt x="2414" y="5279"/>
                  </a:lnTo>
                  <a:lnTo>
                    <a:pt x="2572" y="5211"/>
                  </a:lnTo>
                  <a:lnTo>
                    <a:pt x="4061" y="4918"/>
                  </a:lnTo>
                  <a:lnTo>
                    <a:pt x="4264" y="4850"/>
                  </a:lnTo>
                  <a:lnTo>
                    <a:pt x="4467" y="4737"/>
                  </a:lnTo>
                  <a:lnTo>
                    <a:pt x="5369" y="4106"/>
                  </a:lnTo>
                  <a:lnTo>
                    <a:pt x="5527" y="4038"/>
                  </a:lnTo>
                  <a:lnTo>
                    <a:pt x="5685" y="3970"/>
                  </a:lnTo>
                  <a:lnTo>
                    <a:pt x="5888" y="3925"/>
                  </a:lnTo>
                  <a:lnTo>
                    <a:pt x="6113" y="3925"/>
                  </a:lnTo>
                  <a:lnTo>
                    <a:pt x="8504" y="3948"/>
                  </a:lnTo>
                  <a:lnTo>
                    <a:pt x="9136" y="4534"/>
                  </a:lnTo>
                  <a:lnTo>
                    <a:pt x="8820" y="5121"/>
                  </a:lnTo>
                  <a:lnTo>
                    <a:pt x="9587" y="5888"/>
                  </a:lnTo>
                  <a:lnTo>
                    <a:pt x="9610" y="5888"/>
                  </a:lnTo>
                  <a:lnTo>
                    <a:pt x="9271" y="6136"/>
                  </a:lnTo>
                  <a:lnTo>
                    <a:pt x="9159" y="6249"/>
                  </a:lnTo>
                  <a:lnTo>
                    <a:pt x="9068" y="6361"/>
                  </a:lnTo>
                  <a:lnTo>
                    <a:pt x="9023" y="6497"/>
                  </a:lnTo>
                  <a:lnTo>
                    <a:pt x="9023" y="6632"/>
                  </a:lnTo>
                  <a:lnTo>
                    <a:pt x="9046" y="6767"/>
                  </a:lnTo>
                  <a:lnTo>
                    <a:pt x="9113" y="6903"/>
                  </a:lnTo>
                  <a:lnTo>
                    <a:pt x="9226" y="7015"/>
                  </a:lnTo>
                  <a:lnTo>
                    <a:pt x="9362" y="7128"/>
                  </a:lnTo>
                  <a:lnTo>
                    <a:pt x="9858" y="7467"/>
                  </a:lnTo>
                  <a:lnTo>
                    <a:pt x="9677" y="8662"/>
                  </a:lnTo>
                  <a:lnTo>
                    <a:pt x="10332" y="8888"/>
                  </a:lnTo>
                  <a:lnTo>
                    <a:pt x="10332" y="8910"/>
                  </a:lnTo>
                  <a:lnTo>
                    <a:pt x="10286" y="9226"/>
                  </a:lnTo>
                  <a:lnTo>
                    <a:pt x="9429" y="8933"/>
                  </a:lnTo>
                  <a:lnTo>
                    <a:pt x="9204" y="8346"/>
                  </a:lnTo>
                  <a:lnTo>
                    <a:pt x="8617" y="8053"/>
                  </a:lnTo>
                  <a:lnTo>
                    <a:pt x="7805" y="7805"/>
                  </a:lnTo>
                  <a:lnTo>
                    <a:pt x="7219" y="7647"/>
                  </a:lnTo>
                  <a:lnTo>
                    <a:pt x="6204" y="8640"/>
                  </a:lnTo>
                  <a:lnTo>
                    <a:pt x="6971" y="9068"/>
                  </a:lnTo>
                  <a:lnTo>
                    <a:pt x="6565" y="9474"/>
                  </a:lnTo>
                  <a:lnTo>
                    <a:pt x="7467" y="10376"/>
                  </a:lnTo>
                  <a:lnTo>
                    <a:pt x="7557" y="10467"/>
                  </a:lnTo>
                  <a:lnTo>
                    <a:pt x="7625" y="10579"/>
                  </a:lnTo>
                  <a:lnTo>
                    <a:pt x="7647" y="10692"/>
                  </a:lnTo>
                  <a:lnTo>
                    <a:pt x="7670" y="10828"/>
                  </a:lnTo>
                  <a:lnTo>
                    <a:pt x="7647" y="12767"/>
                  </a:lnTo>
                  <a:lnTo>
                    <a:pt x="7061" y="12835"/>
                  </a:lnTo>
                  <a:lnTo>
                    <a:pt x="6181" y="12181"/>
                  </a:lnTo>
                  <a:lnTo>
                    <a:pt x="6068" y="12091"/>
                  </a:lnTo>
                  <a:lnTo>
                    <a:pt x="5978" y="11978"/>
                  </a:lnTo>
                  <a:lnTo>
                    <a:pt x="5459" y="11279"/>
                  </a:lnTo>
                  <a:lnTo>
                    <a:pt x="5369" y="11166"/>
                  </a:lnTo>
                  <a:lnTo>
                    <a:pt x="5279" y="11076"/>
                  </a:lnTo>
                  <a:lnTo>
                    <a:pt x="5144" y="10985"/>
                  </a:lnTo>
                  <a:lnTo>
                    <a:pt x="5008" y="10918"/>
                  </a:lnTo>
                  <a:lnTo>
                    <a:pt x="4850" y="10873"/>
                  </a:lnTo>
                  <a:lnTo>
                    <a:pt x="4692" y="10828"/>
                  </a:lnTo>
                  <a:lnTo>
                    <a:pt x="4535" y="10805"/>
                  </a:lnTo>
                  <a:lnTo>
                    <a:pt x="4354" y="10782"/>
                  </a:lnTo>
                  <a:lnTo>
                    <a:pt x="4196" y="10805"/>
                  </a:lnTo>
                  <a:lnTo>
                    <a:pt x="4061" y="10828"/>
                  </a:lnTo>
                  <a:lnTo>
                    <a:pt x="3948" y="10850"/>
                  </a:lnTo>
                  <a:lnTo>
                    <a:pt x="5595" y="15406"/>
                  </a:lnTo>
                  <a:lnTo>
                    <a:pt x="5843" y="15294"/>
                  </a:lnTo>
                  <a:lnTo>
                    <a:pt x="16129" y="17211"/>
                  </a:lnTo>
                  <a:lnTo>
                    <a:pt x="9948" y="2436"/>
                  </a:lnTo>
                  <a:lnTo>
                    <a:pt x="9813" y="257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7"/>
            <p:cNvSpPr/>
            <p:nvPr/>
          </p:nvSpPr>
          <p:spPr>
            <a:xfrm>
              <a:off x="2291925" y="4581375"/>
              <a:ext cx="38375" cy="29900"/>
            </a:xfrm>
            <a:custGeom>
              <a:avLst/>
              <a:gdLst/>
              <a:ahLst/>
              <a:cxnLst/>
              <a:rect l="l" t="t" r="r" b="b"/>
              <a:pathLst>
                <a:path w="1535" h="1196" fill="none" extrusionOk="0">
                  <a:moveTo>
                    <a:pt x="1354" y="0"/>
                  </a:moveTo>
                  <a:lnTo>
                    <a:pt x="542" y="339"/>
                  </a:lnTo>
                  <a:lnTo>
                    <a:pt x="1" y="45"/>
                  </a:lnTo>
                  <a:lnTo>
                    <a:pt x="316" y="925"/>
                  </a:lnTo>
                  <a:lnTo>
                    <a:pt x="407" y="880"/>
                  </a:lnTo>
                  <a:lnTo>
                    <a:pt x="1331" y="1196"/>
                  </a:lnTo>
                  <a:lnTo>
                    <a:pt x="1534" y="519"/>
                  </a:lnTo>
                  <a:lnTo>
                    <a:pt x="135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7"/>
            <p:cNvSpPr/>
            <p:nvPr/>
          </p:nvSpPr>
          <p:spPr>
            <a:xfrm>
              <a:off x="2432350" y="4649600"/>
              <a:ext cx="82900" cy="44575"/>
            </a:xfrm>
            <a:custGeom>
              <a:avLst/>
              <a:gdLst/>
              <a:ahLst/>
              <a:cxnLst/>
              <a:rect l="l" t="t" r="r" b="b"/>
              <a:pathLst>
                <a:path w="3316" h="1783" fill="none" extrusionOk="0">
                  <a:moveTo>
                    <a:pt x="1692" y="519"/>
                  </a:moveTo>
                  <a:lnTo>
                    <a:pt x="1692" y="68"/>
                  </a:lnTo>
                  <a:lnTo>
                    <a:pt x="2346" y="1"/>
                  </a:lnTo>
                  <a:lnTo>
                    <a:pt x="2346" y="1"/>
                  </a:lnTo>
                  <a:lnTo>
                    <a:pt x="2707" y="249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65"/>
                  </a:lnTo>
                  <a:lnTo>
                    <a:pt x="3000" y="632"/>
                  </a:lnTo>
                  <a:lnTo>
                    <a:pt x="2820" y="768"/>
                  </a:lnTo>
                  <a:lnTo>
                    <a:pt x="2504" y="971"/>
                  </a:lnTo>
                  <a:lnTo>
                    <a:pt x="3316" y="1602"/>
                  </a:lnTo>
                  <a:lnTo>
                    <a:pt x="3316" y="1602"/>
                  </a:lnTo>
                  <a:lnTo>
                    <a:pt x="3316" y="1602"/>
                  </a:lnTo>
                  <a:lnTo>
                    <a:pt x="3000" y="1783"/>
                  </a:lnTo>
                  <a:lnTo>
                    <a:pt x="2414" y="1354"/>
                  </a:lnTo>
                  <a:lnTo>
                    <a:pt x="2008" y="1580"/>
                  </a:lnTo>
                  <a:lnTo>
                    <a:pt x="1354" y="1399"/>
                  </a:lnTo>
                  <a:lnTo>
                    <a:pt x="835" y="1625"/>
                  </a:lnTo>
                  <a:lnTo>
                    <a:pt x="835" y="1625"/>
                  </a:lnTo>
                  <a:lnTo>
                    <a:pt x="632" y="1715"/>
                  </a:lnTo>
                  <a:lnTo>
                    <a:pt x="0" y="1309"/>
                  </a:lnTo>
                  <a:lnTo>
                    <a:pt x="293" y="677"/>
                  </a:lnTo>
                  <a:lnTo>
                    <a:pt x="1241" y="384"/>
                  </a:lnTo>
                  <a:lnTo>
                    <a:pt x="1692" y="51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7"/>
            <p:cNvSpPr/>
            <p:nvPr/>
          </p:nvSpPr>
          <p:spPr>
            <a:xfrm>
              <a:off x="2223125" y="4393025"/>
              <a:ext cx="403225" cy="430275"/>
            </a:xfrm>
            <a:custGeom>
              <a:avLst/>
              <a:gdLst/>
              <a:ahLst/>
              <a:cxnLst/>
              <a:rect l="l" t="t" r="r" b="b"/>
              <a:pathLst>
                <a:path w="16129" h="17211" fill="none" extrusionOk="0">
                  <a:moveTo>
                    <a:pt x="1" y="0"/>
                  </a:moveTo>
                  <a:lnTo>
                    <a:pt x="2008" y="5549"/>
                  </a:lnTo>
                  <a:lnTo>
                    <a:pt x="2008" y="5549"/>
                  </a:lnTo>
                  <a:lnTo>
                    <a:pt x="2121" y="5437"/>
                  </a:lnTo>
                  <a:lnTo>
                    <a:pt x="2256" y="5346"/>
                  </a:lnTo>
                  <a:lnTo>
                    <a:pt x="2414" y="5279"/>
                  </a:lnTo>
                  <a:lnTo>
                    <a:pt x="2572" y="5211"/>
                  </a:lnTo>
                  <a:lnTo>
                    <a:pt x="4061" y="4918"/>
                  </a:lnTo>
                  <a:lnTo>
                    <a:pt x="4061" y="4918"/>
                  </a:lnTo>
                  <a:lnTo>
                    <a:pt x="4264" y="4850"/>
                  </a:lnTo>
                  <a:lnTo>
                    <a:pt x="4467" y="4737"/>
                  </a:lnTo>
                  <a:lnTo>
                    <a:pt x="5369" y="4106"/>
                  </a:lnTo>
                  <a:lnTo>
                    <a:pt x="5369" y="4106"/>
                  </a:lnTo>
                  <a:lnTo>
                    <a:pt x="5527" y="4038"/>
                  </a:lnTo>
                  <a:lnTo>
                    <a:pt x="5685" y="3970"/>
                  </a:lnTo>
                  <a:lnTo>
                    <a:pt x="5888" y="3925"/>
                  </a:lnTo>
                  <a:lnTo>
                    <a:pt x="6091" y="3925"/>
                  </a:lnTo>
                  <a:lnTo>
                    <a:pt x="6091" y="3925"/>
                  </a:lnTo>
                  <a:lnTo>
                    <a:pt x="6113" y="3925"/>
                  </a:lnTo>
                  <a:lnTo>
                    <a:pt x="8504" y="3948"/>
                  </a:lnTo>
                  <a:lnTo>
                    <a:pt x="9136" y="4534"/>
                  </a:lnTo>
                  <a:lnTo>
                    <a:pt x="9136" y="4534"/>
                  </a:lnTo>
                  <a:lnTo>
                    <a:pt x="9136" y="4534"/>
                  </a:lnTo>
                  <a:lnTo>
                    <a:pt x="8820" y="5121"/>
                  </a:lnTo>
                  <a:lnTo>
                    <a:pt x="9587" y="5888"/>
                  </a:lnTo>
                  <a:lnTo>
                    <a:pt x="9587" y="5888"/>
                  </a:lnTo>
                  <a:lnTo>
                    <a:pt x="9610" y="5888"/>
                  </a:lnTo>
                  <a:lnTo>
                    <a:pt x="9271" y="6136"/>
                  </a:lnTo>
                  <a:lnTo>
                    <a:pt x="9271" y="6136"/>
                  </a:lnTo>
                  <a:lnTo>
                    <a:pt x="9159" y="6249"/>
                  </a:lnTo>
                  <a:lnTo>
                    <a:pt x="9068" y="6361"/>
                  </a:lnTo>
                  <a:lnTo>
                    <a:pt x="9023" y="6497"/>
                  </a:lnTo>
                  <a:lnTo>
                    <a:pt x="9023" y="6632"/>
                  </a:lnTo>
                  <a:lnTo>
                    <a:pt x="9046" y="6767"/>
                  </a:lnTo>
                  <a:lnTo>
                    <a:pt x="9113" y="6903"/>
                  </a:lnTo>
                  <a:lnTo>
                    <a:pt x="9226" y="7015"/>
                  </a:lnTo>
                  <a:lnTo>
                    <a:pt x="9362" y="7128"/>
                  </a:lnTo>
                  <a:lnTo>
                    <a:pt x="9858" y="7467"/>
                  </a:lnTo>
                  <a:lnTo>
                    <a:pt x="9858" y="7467"/>
                  </a:lnTo>
                  <a:lnTo>
                    <a:pt x="9858" y="7467"/>
                  </a:lnTo>
                  <a:lnTo>
                    <a:pt x="9677" y="8662"/>
                  </a:lnTo>
                  <a:lnTo>
                    <a:pt x="10332" y="8888"/>
                  </a:lnTo>
                  <a:lnTo>
                    <a:pt x="10332" y="8888"/>
                  </a:lnTo>
                  <a:lnTo>
                    <a:pt x="10332" y="8910"/>
                  </a:lnTo>
                  <a:lnTo>
                    <a:pt x="10286" y="9226"/>
                  </a:lnTo>
                  <a:lnTo>
                    <a:pt x="9429" y="8933"/>
                  </a:lnTo>
                  <a:lnTo>
                    <a:pt x="9429" y="8933"/>
                  </a:lnTo>
                  <a:lnTo>
                    <a:pt x="9429" y="8933"/>
                  </a:lnTo>
                  <a:lnTo>
                    <a:pt x="9204" y="8346"/>
                  </a:lnTo>
                  <a:lnTo>
                    <a:pt x="8617" y="8053"/>
                  </a:lnTo>
                  <a:lnTo>
                    <a:pt x="7805" y="7805"/>
                  </a:lnTo>
                  <a:lnTo>
                    <a:pt x="7805" y="7805"/>
                  </a:lnTo>
                  <a:lnTo>
                    <a:pt x="7219" y="7647"/>
                  </a:lnTo>
                  <a:lnTo>
                    <a:pt x="6204" y="8640"/>
                  </a:lnTo>
                  <a:lnTo>
                    <a:pt x="6971" y="9068"/>
                  </a:lnTo>
                  <a:lnTo>
                    <a:pt x="6565" y="9474"/>
                  </a:lnTo>
                  <a:lnTo>
                    <a:pt x="7467" y="10376"/>
                  </a:lnTo>
                  <a:lnTo>
                    <a:pt x="7467" y="10376"/>
                  </a:lnTo>
                  <a:lnTo>
                    <a:pt x="7557" y="10467"/>
                  </a:lnTo>
                  <a:lnTo>
                    <a:pt x="7625" y="10579"/>
                  </a:lnTo>
                  <a:lnTo>
                    <a:pt x="7647" y="10692"/>
                  </a:lnTo>
                  <a:lnTo>
                    <a:pt x="7670" y="10828"/>
                  </a:lnTo>
                  <a:lnTo>
                    <a:pt x="7647" y="12767"/>
                  </a:lnTo>
                  <a:lnTo>
                    <a:pt x="7061" y="12835"/>
                  </a:lnTo>
                  <a:lnTo>
                    <a:pt x="6181" y="12181"/>
                  </a:lnTo>
                  <a:lnTo>
                    <a:pt x="6181" y="12181"/>
                  </a:lnTo>
                  <a:lnTo>
                    <a:pt x="6068" y="12091"/>
                  </a:lnTo>
                  <a:lnTo>
                    <a:pt x="5978" y="11978"/>
                  </a:lnTo>
                  <a:lnTo>
                    <a:pt x="5459" y="11279"/>
                  </a:lnTo>
                  <a:lnTo>
                    <a:pt x="5459" y="11279"/>
                  </a:lnTo>
                  <a:lnTo>
                    <a:pt x="5369" y="11166"/>
                  </a:lnTo>
                  <a:lnTo>
                    <a:pt x="5279" y="11076"/>
                  </a:lnTo>
                  <a:lnTo>
                    <a:pt x="5144" y="10985"/>
                  </a:lnTo>
                  <a:lnTo>
                    <a:pt x="5008" y="10918"/>
                  </a:lnTo>
                  <a:lnTo>
                    <a:pt x="4850" y="10873"/>
                  </a:lnTo>
                  <a:lnTo>
                    <a:pt x="4692" y="10828"/>
                  </a:lnTo>
                  <a:lnTo>
                    <a:pt x="4535" y="10805"/>
                  </a:lnTo>
                  <a:lnTo>
                    <a:pt x="4354" y="10782"/>
                  </a:lnTo>
                  <a:lnTo>
                    <a:pt x="4354" y="10782"/>
                  </a:lnTo>
                  <a:lnTo>
                    <a:pt x="4196" y="10805"/>
                  </a:lnTo>
                  <a:lnTo>
                    <a:pt x="4061" y="10828"/>
                  </a:lnTo>
                  <a:lnTo>
                    <a:pt x="3948" y="10850"/>
                  </a:lnTo>
                  <a:lnTo>
                    <a:pt x="5595" y="15406"/>
                  </a:lnTo>
                  <a:lnTo>
                    <a:pt x="5843" y="15294"/>
                  </a:lnTo>
                  <a:lnTo>
                    <a:pt x="16129" y="17211"/>
                  </a:lnTo>
                  <a:lnTo>
                    <a:pt x="9948" y="2436"/>
                  </a:lnTo>
                  <a:lnTo>
                    <a:pt x="9813" y="2572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7"/>
            <p:cNvSpPr/>
            <p:nvPr/>
          </p:nvSpPr>
          <p:spPr>
            <a:xfrm>
              <a:off x="2432350" y="4659200"/>
              <a:ext cx="31025" cy="33275"/>
            </a:xfrm>
            <a:custGeom>
              <a:avLst/>
              <a:gdLst/>
              <a:ahLst/>
              <a:cxnLst/>
              <a:rect l="l" t="t" r="r" b="b"/>
              <a:pathLst>
                <a:path w="1241" h="1331" extrusionOk="0">
                  <a:moveTo>
                    <a:pt x="1241" y="0"/>
                  </a:moveTo>
                  <a:lnTo>
                    <a:pt x="496" y="226"/>
                  </a:lnTo>
                  <a:lnTo>
                    <a:pt x="498" y="230"/>
                  </a:lnTo>
                  <a:lnTo>
                    <a:pt x="498" y="230"/>
                  </a:lnTo>
                  <a:lnTo>
                    <a:pt x="1241" y="0"/>
                  </a:lnTo>
                  <a:close/>
                  <a:moveTo>
                    <a:pt x="498" y="230"/>
                  </a:moveTo>
                  <a:lnTo>
                    <a:pt x="293" y="293"/>
                  </a:lnTo>
                  <a:lnTo>
                    <a:pt x="0" y="925"/>
                  </a:lnTo>
                  <a:lnTo>
                    <a:pt x="632" y="1331"/>
                  </a:lnTo>
                  <a:lnTo>
                    <a:pt x="835" y="1241"/>
                  </a:lnTo>
                  <a:lnTo>
                    <a:pt x="498" y="23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7"/>
            <p:cNvSpPr/>
            <p:nvPr/>
          </p:nvSpPr>
          <p:spPr>
            <a:xfrm>
              <a:off x="2494925" y="4673850"/>
              <a:ext cx="20325" cy="15825"/>
            </a:xfrm>
            <a:custGeom>
              <a:avLst/>
              <a:gdLst/>
              <a:ahLst/>
              <a:cxnLst/>
              <a:rect l="l" t="t" r="r" b="b"/>
              <a:pathLst>
                <a:path w="813" h="63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813" y="632"/>
                  </a:lnTo>
                  <a:lnTo>
                    <a:pt x="813" y="632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7"/>
            <p:cNvSpPr/>
            <p:nvPr/>
          </p:nvSpPr>
          <p:spPr>
            <a:xfrm>
              <a:off x="2432350" y="4649600"/>
              <a:ext cx="76700" cy="42875"/>
            </a:xfrm>
            <a:custGeom>
              <a:avLst/>
              <a:gdLst/>
              <a:ahLst/>
              <a:cxnLst/>
              <a:rect l="l" t="t" r="r" b="b"/>
              <a:pathLst>
                <a:path w="3068" h="1715" fill="none" extrusionOk="0">
                  <a:moveTo>
                    <a:pt x="2346" y="1"/>
                  </a:moveTo>
                  <a:lnTo>
                    <a:pt x="1692" y="68"/>
                  </a:lnTo>
                  <a:lnTo>
                    <a:pt x="1692" y="519"/>
                  </a:lnTo>
                  <a:lnTo>
                    <a:pt x="1241" y="384"/>
                  </a:lnTo>
                  <a:lnTo>
                    <a:pt x="293" y="677"/>
                  </a:lnTo>
                  <a:lnTo>
                    <a:pt x="0" y="1309"/>
                  </a:lnTo>
                  <a:lnTo>
                    <a:pt x="632" y="1715"/>
                  </a:lnTo>
                  <a:lnTo>
                    <a:pt x="835" y="1625"/>
                  </a:lnTo>
                  <a:lnTo>
                    <a:pt x="496" y="610"/>
                  </a:lnTo>
                  <a:lnTo>
                    <a:pt x="1241" y="384"/>
                  </a:lnTo>
                  <a:lnTo>
                    <a:pt x="1692" y="519"/>
                  </a:lnTo>
                  <a:lnTo>
                    <a:pt x="1692" y="68"/>
                  </a:lnTo>
                  <a:lnTo>
                    <a:pt x="2346" y="1"/>
                  </a:lnTo>
                  <a:lnTo>
                    <a:pt x="2346" y="1"/>
                  </a:lnTo>
                  <a:lnTo>
                    <a:pt x="2707" y="249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3068" y="542"/>
                  </a:lnTo>
                  <a:lnTo>
                    <a:pt x="2707" y="249"/>
                  </a:lnTo>
                  <a:lnTo>
                    <a:pt x="234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7"/>
            <p:cNvSpPr/>
            <p:nvPr/>
          </p:nvSpPr>
          <p:spPr>
            <a:xfrm>
              <a:off x="2273325" y="4491150"/>
              <a:ext cx="208100" cy="222775"/>
            </a:xfrm>
            <a:custGeom>
              <a:avLst/>
              <a:gdLst/>
              <a:ahLst/>
              <a:cxnLst/>
              <a:rect l="l" t="t" r="r" b="b"/>
              <a:pathLst>
                <a:path w="8324" h="8911" extrusionOk="0">
                  <a:moveTo>
                    <a:pt x="3880" y="0"/>
                  </a:moveTo>
                  <a:lnTo>
                    <a:pt x="3677" y="45"/>
                  </a:lnTo>
                  <a:lnTo>
                    <a:pt x="3519" y="113"/>
                  </a:lnTo>
                  <a:lnTo>
                    <a:pt x="3361" y="181"/>
                  </a:lnTo>
                  <a:lnTo>
                    <a:pt x="2459" y="812"/>
                  </a:lnTo>
                  <a:lnTo>
                    <a:pt x="2256" y="925"/>
                  </a:lnTo>
                  <a:lnTo>
                    <a:pt x="2053" y="993"/>
                  </a:lnTo>
                  <a:lnTo>
                    <a:pt x="564" y="1286"/>
                  </a:lnTo>
                  <a:lnTo>
                    <a:pt x="406" y="1354"/>
                  </a:lnTo>
                  <a:lnTo>
                    <a:pt x="248" y="1421"/>
                  </a:lnTo>
                  <a:lnTo>
                    <a:pt x="113" y="1512"/>
                  </a:lnTo>
                  <a:lnTo>
                    <a:pt x="0" y="1624"/>
                  </a:lnTo>
                  <a:lnTo>
                    <a:pt x="745" y="3654"/>
                  </a:lnTo>
                  <a:lnTo>
                    <a:pt x="1286" y="3948"/>
                  </a:lnTo>
                  <a:lnTo>
                    <a:pt x="2098" y="3609"/>
                  </a:lnTo>
                  <a:lnTo>
                    <a:pt x="2278" y="4128"/>
                  </a:lnTo>
                  <a:lnTo>
                    <a:pt x="2075" y="4805"/>
                  </a:lnTo>
                  <a:lnTo>
                    <a:pt x="1151" y="4489"/>
                  </a:lnTo>
                  <a:lnTo>
                    <a:pt x="1060" y="4534"/>
                  </a:lnTo>
                  <a:lnTo>
                    <a:pt x="1940" y="6925"/>
                  </a:lnTo>
                  <a:lnTo>
                    <a:pt x="2053" y="6903"/>
                  </a:lnTo>
                  <a:lnTo>
                    <a:pt x="2188" y="6880"/>
                  </a:lnTo>
                  <a:lnTo>
                    <a:pt x="2346" y="6857"/>
                  </a:lnTo>
                  <a:lnTo>
                    <a:pt x="2527" y="6880"/>
                  </a:lnTo>
                  <a:lnTo>
                    <a:pt x="2684" y="6903"/>
                  </a:lnTo>
                  <a:lnTo>
                    <a:pt x="2842" y="6948"/>
                  </a:lnTo>
                  <a:lnTo>
                    <a:pt x="3000" y="6993"/>
                  </a:lnTo>
                  <a:lnTo>
                    <a:pt x="3136" y="7060"/>
                  </a:lnTo>
                  <a:lnTo>
                    <a:pt x="3271" y="7151"/>
                  </a:lnTo>
                  <a:lnTo>
                    <a:pt x="3361" y="7241"/>
                  </a:lnTo>
                  <a:lnTo>
                    <a:pt x="3451" y="7354"/>
                  </a:lnTo>
                  <a:lnTo>
                    <a:pt x="3970" y="8053"/>
                  </a:lnTo>
                  <a:lnTo>
                    <a:pt x="4060" y="8166"/>
                  </a:lnTo>
                  <a:lnTo>
                    <a:pt x="4173" y="8256"/>
                  </a:lnTo>
                  <a:lnTo>
                    <a:pt x="5053" y="8910"/>
                  </a:lnTo>
                  <a:lnTo>
                    <a:pt x="5639" y="8842"/>
                  </a:lnTo>
                  <a:lnTo>
                    <a:pt x="5662" y="6903"/>
                  </a:lnTo>
                  <a:lnTo>
                    <a:pt x="5639" y="6767"/>
                  </a:lnTo>
                  <a:lnTo>
                    <a:pt x="5617" y="6654"/>
                  </a:lnTo>
                  <a:lnTo>
                    <a:pt x="5549" y="6542"/>
                  </a:lnTo>
                  <a:lnTo>
                    <a:pt x="5459" y="6451"/>
                  </a:lnTo>
                  <a:lnTo>
                    <a:pt x="4557" y="5549"/>
                  </a:lnTo>
                  <a:lnTo>
                    <a:pt x="4963" y="5143"/>
                  </a:lnTo>
                  <a:lnTo>
                    <a:pt x="4196" y="4715"/>
                  </a:lnTo>
                  <a:lnTo>
                    <a:pt x="5211" y="3722"/>
                  </a:lnTo>
                  <a:lnTo>
                    <a:pt x="5797" y="3880"/>
                  </a:lnTo>
                  <a:lnTo>
                    <a:pt x="6609" y="4128"/>
                  </a:lnTo>
                  <a:lnTo>
                    <a:pt x="7196" y="4421"/>
                  </a:lnTo>
                  <a:lnTo>
                    <a:pt x="7421" y="5008"/>
                  </a:lnTo>
                  <a:lnTo>
                    <a:pt x="8278" y="5301"/>
                  </a:lnTo>
                  <a:lnTo>
                    <a:pt x="8324" y="4985"/>
                  </a:lnTo>
                  <a:lnTo>
                    <a:pt x="8324" y="4963"/>
                  </a:lnTo>
                  <a:lnTo>
                    <a:pt x="7669" y="4737"/>
                  </a:lnTo>
                  <a:lnTo>
                    <a:pt x="7850" y="3542"/>
                  </a:lnTo>
                  <a:lnTo>
                    <a:pt x="7354" y="3203"/>
                  </a:lnTo>
                  <a:lnTo>
                    <a:pt x="7218" y="3090"/>
                  </a:lnTo>
                  <a:lnTo>
                    <a:pt x="7105" y="2978"/>
                  </a:lnTo>
                  <a:lnTo>
                    <a:pt x="7038" y="2842"/>
                  </a:lnTo>
                  <a:lnTo>
                    <a:pt x="7015" y="2707"/>
                  </a:lnTo>
                  <a:lnTo>
                    <a:pt x="7015" y="2572"/>
                  </a:lnTo>
                  <a:lnTo>
                    <a:pt x="7060" y="2436"/>
                  </a:lnTo>
                  <a:lnTo>
                    <a:pt x="7151" y="2324"/>
                  </a:lnTo>
                  <a:lnTo>
                    <a:pt x="7263" y="2211"/>
                  </a:lnTo>
                  <a:lnTo>
                    <a:pt x="7602" y="1963"/>
                  </a:lnTo>
                  <a:lnTo>
                    <a:pt x="7579" y="1963"/>
                  </a:lnTo>
                  <a:lnTo>
                    <a:pt x="6812" y="1196"/>
                  </a:lnTo>
                  <a:lnTo>
                    <a:pt x="7128" y="609"/>
                  </a:lnTo>
                  <a:lnTo>
                    <a:pt x="6496" y="23"/>
                  </a:lnTo>
                  <a:lnTo>
                    <a:pt x="4105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7"/>
            <p:cNvSpPr/>
            <p:nvPr/>
          </p:nvSpPr>
          <p:spPr>
            <a:xfrm>
              <a:off x="2273325" y="4491150"/>
              <a:ext cx="208100" cy="222775"/>
            </a:xfrm>
            <a:custGeom>
              <a:avLst/>
              <a:gdLst/>
              <a:ahLst/>
              <a:cxnLst/>
              <a:rect l="l" t="t" r="r" b="b"/>
              <a:pathLst>
                <a:path w="8324" h="8911" fill="none" extrusionOk="0">
                  <a:moveTo>
                    <a:pt x="4083" y="0"/>
                  </a:moveTo>
                  <a:lnTo>
                    <a:pt x="4083" y="0"/>
                  </a:lnTo>
                  <a:lnTo>
                    <a:pt x="3880" y="0"/>
                  </a:lnTo>
                  <a:lnTo>
                    <a:pt x="3677" y="45"/>
                  </a:lnTo>
                  <a:lnTo>
                    <a:pt x="3519" y="113"/>
                  </a:lnTo>
                  <a:lnTo>
                    <a:pt x="3361" y="181"/>
                  </a:lnTo>
                  <a:lnTo>
                    <a:pt x="2459" y="812"/>
                  </a:lnTo>
                  <a:lnTo>
                    <a:pt x="2459" y="812"/>
                  </a:lnTo>
                  <a:lnTo>
                    <a:pt x="2256" y="925"/>
                  </a:lnTo>
                  <a:lnTo>
                    <a:pt x="2053" y="993"/>
                  </a:lnTo>
                  <a:lnTo>
                    <a:pt x="564" y="1286"/>
                  </a:lnTo>
                  <a:lnTo>
                    <a:pt x="564" y="1286"/>
                  </a:lnTo>
                  <a:lnTo>
                    <a:pt x="406" y="1354"/>
                  </a:lnTo>
                  <a:lnTo>
                    <a:pt x="248" y="1421"/>
                  </a:lnTo>
                  <a:lnTo>
                    <a:pt x="113" y="1512"/>
                  </a:lnTo>
                  <a:lnTo>
                    <a:pt x="0" y="1624"/>
                  </a:lnTo>
                  <a:lnTo>
                    <a:pt x="745" y="3654"/>
                  </a:lnTo>
                  <a:lnTo>
                    <a:pt x="1286" y="3948"/>
                  </a:lnTo>
                  <a:lnTo>
                    <a:pt x="2098" y="3609"/>
                  </a:lnTo>
                  <a:lnTo>
                    <a:pt x="2278" y="4128"/>
                  </a:lnTo>
                  <a:lnTo>
                    <a:pt x="2075" y="4805"/>
                  </a:lnTo>
                  <a:lnTo>
                    <a:pt x="1151" y="4489"/>
                  </a:lnTo>
                  <a:lnTo>
                    <a:pt x="1060" y="4534"/>
                  </a:lnTo>
                  <a:lnTo>
                    <a:pt x="1940" y="6925"/>
                  </a:lnTo>
                  <a:lnTo>
                    <a:pt x="2053" y="6903"/>
                  </a:lnTo>
                  <a:lnTo>
                    <a:pt x="2053" y="6903"/>
                  </a:lnTo>
                  <a:lnTo>
                    <a:pt x="2188" y="6880"/>
                  </a:lnTo>
                  <a:lnTo>
                    <a:pt x="2346" y="6857"/>
                  </a:lnTo>
                  <a:lnTo>
                    <a:pt x="2346" y="6857"/>
                  </a:lnTo>
                  <a:lnTo>
                    <a:pt x="2527" y="6880"/>
                  </a:lnTo>
                  <a:lnTo>
                    <a:pt x="2684" y="6903"/>
                  </a:lnTo>
                  <a:lnTo>
                    <a:pt x="2842" y="6948"/>
                  </a:lnTo>
                  <a:lnTo>
                    <a:pt x="3000" y="6993"/>
                  </a:lnTo>
                  <a:lnTo>
                    <a:pt x="3136" y="7060"/>
                  </a:lnTo>
                  <a:lnTo>
                    <a:pt x="3271" y="7151"/>
                  </a:lnTo>
                  <a:lnTo>
                    <a:pt x="3361" y="7241"/>
                  </a:lnTo>
                  <a:lnTo>
                    <a:pt x="3451" y="7354"/>
                  </a:lnTo>
                  <a:lnTo>
                    <a:pt x="3970" y="8053"/>
                  </a:lnTo>
                  <a:lnTo>
                    <a:pt x="3970" y="8053"/>
                  </a:lnTo>
                  <a:lnTo>
                    <a:pt x="4060" y="8166"/>
                  </a:lnTo>
                  <a:lnTo>
                    <a:pt x="4173" y="8256"/>
                  </a:lnTo>
                  <a:lnTo>
                    <a:pt x="5053" y="8910"/>
                  </a:lnTo>
                  <a:lnTo>
                    <a:pt x="5639" y="8842"/>
                  </a:lnTo>
                  <a:lnTo>
                    <a:pt x="5662" y="6903"/>
                  </a:lnTo>
                  <a:lnTo>
                    <a:pt x="5662" y="6903"/>
                  </a:lnTo>
                  <a:lnTo>
                    <a:pt x="5639" y="6767"/>
                  </a:lnTo>
                  <a:lnTo>
                    <a:pt x="5617" y="6654"/>
                  </a:lnTo>
                  <a:lnTo>
                    <a:pt x="5549" y="6542"/>
                  </a:lnTo>
                  <a:lnTo>
                    <a:pt x="5459" y="6451"/>
                  </a:lnTo>
                  <a:lnTo>
                    <a:pt x="4557" y="5549"/>
                  </a:lnTo>
                  <a:lnTo>
                    <a:pt x="4963" y="5143"/>
                  </a:lnTo>
                  <a:lnTo>
                    <a:pt x="4196" y="4715"/>
                  </a:lnTo>
                  <a:lnTo>
                    <a:pt x="5211" y="3722"/>
                  </a:lnTo>
                  <a:lnTo>
                    <a:pt x="5797" y="3880"/>
                  </a:lnTo>
                  <a:lnTo>
                    <a:pt x="5797" y="3880"/>
                  </a:lnTo>
                  <a:lnTo>
                    <a:pt x="6609" y="4128"/>
                  </a:lnTo>
                  <a:lnTo>
                    <a:pt x="7196" y="4421"/>
                  </a:lnTo>
                  <a:lnTo>
                    <a:pt x="7421" y="5008"/>
                  </a:lnTo>
                  <a:lnTo>
                    <a:pt x="7421" y="5008"/>
                  </a:lnTo>
                  <a:lnTo>
                    <a:pt x="7421" y="5008"/>
                  </a:lnTo>
                  <a:lnTo>
                    <a:pt x="8278" y="5301"/>
                  </a:lnTo>
                  <a:lnTo>
                    <a:pt x="8324" y="4985"/>
                  </a:lnTo>
                  <a:lnTo>
                    <a:pt x="8324" y="4963"/>
                  </a:lnTo>
                  <a:lnTo>
                    <a:pt x="8324" y="4963"/>
                  </a:lnTo>
                  <a:lnTo>
                    <a:pt x="7669" y="4737"/>
                  </a:lnTo>
                  <a:lnTo>
                    <a:pt x="7850" y="3542"/>
                  </a:lnTo>
                  <a:lnTo>
                    <a:pt x="7850" y="3542"/>
                  </a:lnTo>
                  <a:lnTo>
                    <a:pt x="7850" y="3542"/>
                  </a:lnTo>
                  <a:lnTo>
                    <a:pt x="7354" y="3203"/>
                  </a:lnTo>
                  <a:lnTo>
                    <a:pt x="7354" y="3203"/>
                  </a:lnTo>
                  <a:lnTo>
                    <a:pt x="7218" y="3090"/>
                  </a:lnTo>
                  <a:lnTo>
                    <a:pt x="7105" y="2978"/>
                  </a:lnTo>
                  <a:lnTo>
                    <a:pt x="7038" y="2842"/>
                  </a:lnTo>
                  <a:lnTo>
                    <a:pt x="7015" y="2707"/>
                  </a:lnTo>
                  <a:lnTo>
                    <a:pt x="7015" y="2572"/>
                  </a:lnTo>
                  <a:lnTo>
                    <a:pt x="7060" y="2436"/>
                  </a:lnTo>
                  <a:lnTo>
                    <a:pt x="7151" y="2324"/>
                  </a:lnTo>
                  <a:lnTo>
                    <a:pt x="7263" y="2211"/>
                  </a:lnTo>
                  <a:lnTo>
                    <a:pt x="7602" y="1963"/>
                  </a:lnTo>
                  <a:lnTo>
                    <a:pt x="7579" y="1963"/>
                  </a:lnTo>
                  <a:lnTo>
                    <a:pt x="7579" y="1963"/>
                  </a:lnTo>
                  <a:lnTo>
                    <a:pt x="6812" y="1196"/>
                  </a:lnTo>
                  <a:lnTo>
                    <a:pt x="7128" y="609"/>
                  </a:lnTo>
                  <a:lnTo>
                    <a:pt x="7128" y="609"/>
                  </a:lnTo>
                  <a:lnTo>
                    <a:pt x="7128" y="609"/>
                  </a:lnTo>
                  <a:lnTo>
                    <a:pt x="6496" y="23"/>
                  </a:lnTo>
                  <a:lnTo>
                    <a:pt x="4105" y="0"/>
                  </a:lnTo>
                  <a:lnTo>
                    <a:pt x="4105" y="0"/>
                  </a:lnTo>
                  <a:lnTo>
                    <a:pt x="408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7"/>
            <p:cNvSpPr/>
            <p:nvPr/>
          </p:nvSpPr>
          <p:spPr>
            <a:xfrm>
              <a:off x="2444750" y="4649600"/>
              <a:ext cx="70500" cy="44575"/>
            </a:xfrm>
            <a:custGeom>
              <a:avLst/>
              <a:gdLst/>
              <a:ahLst/>
              <a:cxnLst/>
              <a:rect l="l" t="t" r="r" b="b"/>
              <a:pathLst>
                <a:path w="2820" h="1783" extrusionOk="0">
                  <a:moveTo>
                    <a:pt x="1850" y="1"/>
                  </a:moveTo>
                  <a:lnTo>
                    <a:pt x="1196" y="68"/>
                  </a:lnTo>
                  <a:lnTo>
                    <a:pt x="1196" y="519"/>
                  </a:lnTo>
                  <a:lnTo>
                    <a:pt x="745" y="384"/>
                  </a:lnTo>
                  <a:lnTo>
                    <a:pt x="0" y="610"/>
                  </a:lnTo>
                  <a:lnTo>
                    <a:pt x="339" y="1625"/>
                  </a:lnTo>
                  <a:lnTo>
                    <a:pt x="858" y="1399"/>
                  </a:lnTo>
                  <a:lnTo>
                    <a:pt x="1512" y="1580"/>
                  </a:lnTo>
                  <a:lnTo>
                    <a:pt x="1918" y="1354"/>
                  </a:lnTo>
                  <a:lnTo>
                    <a:pt x="2504" y="1783"/>
                  </a:lnTo>
                  <a:lnTo>
                    <a:pt x="2820" y="1602"/>
                  </a:lnTo>
                  <a:lnTo>
                    <a:pt x="2008" y="971"/>
                  </a:lnTo>
                  <a:lnTo>
                    <a:pt x="2324" y="768"/>
                  </a:lnTo>
                  <a:lnTo>
                    <a:pt x="2504" y="632"/>
                  </a:lnTo>
                  <a:lnTo>
                    <a:pt x="2572" y="565"/>
                  </a:lnTo>
                  <a:lnTo>
                    <a:pt x="2572" y="542"/>
                  </a:lnTo>
                  <a:lnTo>
                    <a:pt x="2211" y="249"/>
                  </a:lnTo>
                  <a:lnTo>
                    <a:pt x="185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7"/>
            <p:cNvSpPr/>
            <p:nvPr/>
          </p:nvSpPr>
          <p:spPr>
            <a:xfrm>
              <a:off x="2444750" y="4649600"/>
              <a:ext cx="70500" cy="44575"/>
            </a:xfrm>
            <a:custGeom>
              <a:avLst/>
              <a:gdLst/>
              <a:ahLst/>
              <a:cxnLst/>
              <a:rect l="l" t="t" r="r" b="b"/>
              <a:pathLst>
                <a:path w="2820" h="1783" fill="none" extrusionOk="0">
                  <a:moveTo>
                    <a:pt x="1850" y="1"/>
                  </a:moveTo>
                  <a:lnTo>
                    <a:pt x="1196" y="68"/>
                  </a:lnTo>
                  <a:lnTo>
                    <a:pt x="1196" y="519"/>
                  </a:lnTo>
                  <a:lnTo>
                    <a:pt x="745" y="384"/>
                  </a:lnTo>
                  <a:lnTo>
                    <a:pt x="0" y="610"/>
                  </a:lnTo>
                  <a:lnTo>
                    <a:pt x="339" y="1625"/>
                  </a:lnTo>
                  <a:lnTo>
                    <a:pt x="339" y="1625"/>
                  </a:lnTo>
                  <a:lnTo>
                    <a:pt x="858" y="1399"/>
                  </a:lnTo>
                  <a:lnTo>
                    <a:pt x="1512" y="1580"/>
                  </a:lnTo>
                  <a:lnTo>
                    <a:pt x="1918" y="1354"/>
                  </a:lnTo>
                  <a:lnTo>
                    <a:pt x="2504" y="1783"/>
                  </a:lnTo>
                  <a:lnTo>
                    <a:pt x="2820" y="1602"/>
                  </a:lnTo>
                  <a:lnTo>
                    <a:pt x="2820" y="1602"/>
                  </a:lnTo>
                  <a:lnTo>
                    <a:pt x="2008" y="971"/>
                  </a:lnTo>
                  <a:lnTo>
                    <a:pt x="2008" y="971"/>
                  </a:lnTo>
                  <a:lnTo>
                    <a:pt x="2008" y="971"/>
                  </a:lnTo>
                  <a:lnTo>
                    <a:pt x="2008" y="971"/>
                  </a:lnTo>
                  <a:lnTo>
                    <a:pt x="2324" y="768"/>
                  </a:lnTo>
                  <a:lnTo>
                    <a:pt x="2504" y="632"/>
                  </a:lnTo>
                  <a:lnTo>
                    <a:pt x="2572" y="565"/>
                  </a:lnTo>
                  <a:lnTo>
                    <a:pt x="2572" y="542"/>
                  </a:lnTo>
                  <a:lnTo>
                    <a:pt x="2572" y="542"/>
                  </a:lnTo>
                  <a:lnTo>
                    <a:pt x="2572" y="542"/>
                  </a:lnTo>
                  <a:lnTo>
                    <a:pt x="2572" y="542"/>
                  </a:lnTo>
                  <a:lnTo>
                    <a:pt x="2211" y="249"/>
                  </a:lnTo>
                  <a:lnTo>
                    <a:pt x="185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7"/>
            <p:cNvSpPr/>
            <p:nvPr/>
          </p:nvSpPr>
          <p:spPr>
            <a:xfrm>
              <a:off x="2522000" y="4418400"/>
              <a:ext cx="104925" cy="88550"/>
            </a:xfrm>
            <a:custGeom>
              <a:avLst/>
              <a:gdLst/>
              <a:ahLst/>
              <a:cxnLst/>
              <a:rect l="l" t="t" r="r" b="b"/>
              <a:pathLst>
                <a:path w="4197" h="3542" extrusionOk="0">
                  <a:moveTo>
                    <a:pt x="3971" y="0"/>
                  </a:moveTo>
                  <a:lnTo>
                    <a:pt x="3903" y="46"/>
                  </a:lnTo>
                  <a:lnTo>
                    <a:pt x="46" y="3249"/>
                  </a:lnTo>
                  <a:lnTo>
                    <a:pt x="1" y="3294"/>
                  </a:lnTo>
                  <a:lnTo>
                    <a:pt x="1" y="3361"/>
                  </a:lnTo>
                  <a:lnTo>
                    <a:pt x="1" y="3429"/>
                  </a:lnTo>
                  <a:lnTo>
                    <a:pt x="23" y="3497"/>
                  </a:lnTo>
                  <a:lnTo>
                    <a:pt x="91" y="3542"/>
                  </a:lnTo>
                  <a:lnTo>
                    <a:pt x="226" y="3542"/>
                  </a:lnTo>
                  <a:lnTo>
                    <a:pt x="271" y="3519"/>
                  </a:lnTo>
                  <a:lnTo>
                    <a:pt x="4128" y="316"/>
                  </a:lnTo>
                  <a:lnTo>
                    <a:pt x="4174" y="249"/>
                  </a:lnTo>
                  <a:lnTo>
                    <a:pt x="4196" y="181"/>
                  </a:lnTo>
                  <a:lnTo>
                    <a:pt x="4196" y="113"/>
                  </a:lnTo>
                  <a:lnTo>
                    <a:pt x="4151" y="68"/>
                  </a:lnTo>
                  <a:lnTo>
                    <a:pt x="4106" y="23"/>
                  </a:lnTo>
                  <a:lnTo>
                    <a:pt x="40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7"/>
            <p:cNvSpPr/>
            <p:nvPr/>
          </p:nvSpPr>
          <p:spPr>
            <a:xfrm>
              <a:off x="2554700" y="4498475"/>
              <a:ext cx="104925" cy="88550"/>
            </a:xfrm>
            <a:custGeom>
              <a:avLst/>
              <a:gdLst/>
              <a:ahLst/>
              <a:cxnLst/>
              <a:rect l="l" t="t" r="r" b="b"/>
              <a:pathLst>
                <a:path w="4197" h="3542" extrusionOk="0">
                  <a:moveTo>
                    <a:pt x="3971" y="0"/>
                  </a:moveTo>
                  <a:lnTo>
                    <a:pt x="3903" y="46"/>
                  </a:lnTo>
                  <a:lnTo>
                    <a:pt x="46" y="3249"/>
                  </a:lnTo>
                  <a:lnTo>
                    <a:pt x="1" y="3294"/>
                  </a:lnTo>
                  <a:lnTo>
                    <a:pt x="1" y="3361"/>
                  </a:lnTo>
                  <a:lnTo>
                    <a:pt x="1" y="3429"/>
                  </a:lnTo>
                  <a:lnTo>
                    <a:pt x="23" y="3497"/>
                  </a:lnTo>
                  <a:lnTo>
                    <a:pt x="91" y="3542"/>
                  </a:lnTo>
                  <a:lnTo>
                    <a:pt x="226" y="3542"/>
                  </a:lnTo>
                  <a:lnTo>
                    <a:pt x="272" y="3519"/>
                  </a:lnTo>
                  <a:lnTo>
                    <a:pt x="4129" y="316"/>
                  </a:lnTo>
                  <a:lnTo>
                    <a:pt x="4174" y="249"/>
                  </a:lnTo>
                  <a:lnTo>
                    <a:pt x="4196" y="181"/>
                  </a:lnTo>
                  <a:lnTo>
                    <a:pt x="4196" y="113"/>
                  </a:lnTo>
                  <a:lnTo>
                    <a:pt x="4151" y="68"/>
                  </a:lnTo>
                  <a:lnTo>
                    <a:pt x="4106" y="23"/>
                  </a:lnTo>
                  <a:lnTo>
                    <a:pt x="40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7"/>
            <p:cNvSpPr/>
            <p:nvPr/>
          </p:nvSpPr>
          <p:spPr>
            <a:xfrm>
              <a:off x="2590225" y="4573475"/>
              <a:ext cx="105475" cy="89125"/>
            </a:xfrm>
            <a:custGeom>
              <a:avLst/>
              <a:gdLst/>
              <a:ahLst/>
              <a:cxnLst/>
              <a:rect l="l" t="t" r="r" b="b"/>
              <a:pathLst>
                <a:path w="4219" h="3565" extrusionOk="0">
                  <a:moveTo>
                    <a:pt x="3993" y="0"/>
                  </a:moveTo>
                  <a:lnTo>
                    <a:pt x="3926" y="46"/>
                  </a:lnTo>
                  <a:lnTo>
                    <a:pt x="69" y="3249"/>
                  </a:lnTo>
                  <a:lnTo>
                    <a:pt x="23" y="3294"/>
                  </a:lnTo>
                  <a:lnTo>
                    <a:pt x="1" y="3361"/>
                  </a:lnTo>
                  <a:lnTo>
                    <a:pt x="23" y="3429"/>
                  </a:lnTo>
                  <a:lnTo>
                    <a:pt x="46" y="3497"/>
                  </a:lnTo>
                  <a:lnTo>
                    <a:pt x="114" y="3542"/>
                  </a:lnTo>
                  <a:lnTo>
                    <a:pt x="181" y="3564"/>
                  </a:lnTo>
                  <a:lnTo>
                    <a:pt x="249" y="3542"/>
                  </a:lnTo>
                  <a:lnTo>
                    <a:pt x="294" y="3519"/>
                  </a:lnTo>
                  <a:lnTo>
                    <a:pt x="4151" y="316"/>
                  </a:lnTo>
                  <a:lnTo>
                    <a:pt x="4196" y="271"/>
                  </a:lnTo>
                  <a:lnTo>
                    <a:pt x="4219" y="203"/>
                  </a:lnTo>
                  <a:lnTo>
                    <a:pt x="4219" y="136"/>
                  </a:lnTo>
                  <a:lnTo>
                    <a:pt x="4174" y="68"/>
                  </a:lnTo>
                  <a:lnTo>
                    <a:pt x="4129" y="23"/>
                  </a:lnTo>
                  <a:lnTo>
                    <a:pt x="406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7"/>
            <p:cNvSpPr/>
            <p:nvPr/>
          </p:nvSpPr>
          <p:spPr>
            <a:xfrm>
              <a:off x="2275000" y="4263875"/>
              <a:ext cx="146650" cy="252675"/>
            </a:xfrm>
            <a:custGeom>
              <a:avLst/>
              <a:gdLst/>
              <a:ahLst/>
              <a:cxnLst/>
              <a:rect l="l" t="t" r="r" b="b"/>
              <a:pathLst>
                <a:path w="5866" h="10107" extrusionOk="0">
                  <a:moveTo>
                    <a:pt x="2933" y="1693"/>
                  </a:moveTo>
                  <a:lnTo>
                    <a:pt x="3181" y="1715"/>
                  </a:lnTo>
                  <a:lnTo>
                    <a:pt x="3407" y="1783"/>
                  </a:lnTo>
                  <a:lnTo>
                    <a:pt x="3610" y="1896"/>
                  </a:lnTo>
                  <a:lnTo>
                    <a:pt x="3790" y="2031"/>
                  </a:lnTo>
                  <a:lnTo>
                    <a:pt x="3926" y="2211"/>
                  </a:lnTo>
                  <a:lnTo>
                    <a:pt x="4038" y="2414"/>
                  </a:lnTo>
                  <a:lnTo>
                    <a:pt x="4106" y="2640"/>
                  </a:lnTo>
                  <a:lnTo>
                    <a:pt x="4129" y="2888"/>
                  </a:lnTo>
                  <a:lnTo>
                    <a:pt x="4106" y="3114"/>
                  </a:lnTo>
                  <a:lnTo>
                    <a:pt x="4038" y="3339"/>
                  </a:lnTo>
                  <a:lnTo>
                    <a:pt x="3926" y="3542"/>
                  </a:lnTo>
                  <a:lnTo>
                    <a:pt x="3790" y="3723"/>
                  </a:lnTo>
                  <a:lnTo>
                    <a:pt x="3610" y="3858"/>
                  </a:lnTo>
                  <a:lnTo>
                    <a:pt x="3407" y="3971"/>
                  </a:lnTo>
                  <a:lnTo>
                    <a:pt x="3181" y="4039"/>
                  </a:lnTo>
                  <a:lnTo>
                    <a:pt x="2933" y="4061"/>
                  </a:lnTo>
                  <a:lnTo>
                    <a:pt x="2708" y="4039"/>
                  </a:lnTo>
                  <a:lnTo>
                    <a:pt x="2482" y="3971"/>
                  </a:lnTo>
                  <a:lnTo>
                    <a:pt x="2279" y="3858"/>
                  </a:lnTo>
                  <a:lnTo>
                    <a:pt x="2099" y="3723"/>
                  </a:lnTo>
                  <a:lnTo>
                    <a:pt x="1963" y="3542"/>
                  </a:lnTo>
                  <a:lnTo>
                    <a:pt x="1851" y="3339"/>
                  </a:lnTo>
                  <a:lnTo>
                    <a:pt x="1783" y="3114"/>
                  </a:lnTo>
                  <a:lnTo>
                    <a:pt x="1760" y="2888"/>
                  </a:lnTo>
                  <a:lnTo>
                    <a:pt x="1783" y="2640"/>
                  </a:lnTo>
                  <a:lnTo>
                    <a:pt x="1851" y="2414"/>
                  </a:lnTo>
                  <a:lnTo>
                    <a:pt x="1963" y="2211"/>
                  </a:lnTo>
                  <a:lnTo>
                    <a:pt x="2099" y="2031"/>
                  </a:lnTo>
                  <a:lnTo>
                    <a:pt x="2279" y="1896"/>
                  </a:lnTo>
                  <a:lnTo>
                    <a:pt x="2482" y="1783"/>
                  </a:lnTo>
                  <a:lnTo>
                    <a:pt x="2708" y="1715"/>
                  </a:lnTo>
                  <a:lnTo>
                    <a:pt x="2933" y="1693"/>
                  </a:lnTo>
                  <a:close/>
                  <a:moveTo>
                    <a:pt x="2933" y="1"/>
                  </a:moveTo>
                  <a:lnTo>
                    <a:pt x="2640" y="24"/>
                  </a:lnTo>
                  <a:lnTo>
                    <a:pt x="2347" y="69"/>
                  </a:lnTo>
                  <a:lnTo>
                    <a:pt x="2076" y="136"/>
                  </a:lnTo>
                  <a:lnTo>
                    <a:pt x="1805" y="227"/>
                  </a:lnTo>
                  <a:lnTo>
                    <a:pt x="1535" y="362"/>
                  </a:lnTo>
                  <a:lnTo>
                    <a:pt x="1287" y="497"/>
                  </a:lnTo>
                  <a:lnTo>
                    <a:pt x="1061" y="678"/>
                  </a:lnTo>
                  <a:lnTo>
                    <a:pt x="858" y="858"/>
                  </a:lnTo>
                  <a:lnTo>
                    <a:pt x="678" y="1061"/>
                  </a:lnTo>
                  <a:lnTo>
                    <a:pt x="497" y="1287"/>
                  </a:lnTo>
                  <a:lnTo>
                    <a:pt x="362" y="1535"/>
                  </a:lnTo>
                  <a:lnTo>
                    <a:pt x="226" y="1783"/>
                  </a:lnTo>
                  <a:lnTo>
                    <a:pt x="136" y="2054"/>
                  </a:lnTo>
                  <a:lnTo>
                    <a:pt x="69" y="2347"/>
                  </a:lnTo>
                  <a:lnTo>
                    <a:pt x="23" y="2640"/>
                  </a:lnTo>
                  <a:lnTo>
                    <a:pt x="1" y="2933"/>
                  </a:lnTo>
                  <a:lnTo>
                    <a:pt x="1" y="3091"/>
                  </a:lnTo>
                  <a:lnTo>
                    <a:pt x="46" y="3272"/>
                  </a:lnTo>
                  <a:lnTo>
                    <a:pt x="136" y="3700"/>
                  </a:lnTo>
                  <a:lnTo>
                    <a:pt x="272" y="4196"/>
                  </a:lnTo>
                  <a:lnTo>
                    <a:pt x="452" y="4738"/>
                  </a:lnTo>
                  <a:lnTo>
                    <a:pt x="678" y="5324"/>
                  </a:lnTo>
                  <a:lnTo>
                    <a:pt x="926" y="5911"/>
                  </a:lnTo>
                  <a:lnTo>
                    <a:pt x="1467" y="7129"/>
                  </a:lnTo>
                  <a:lnTo>
                    <a:pt x="2008" y="8257"/>
                  </a:lnTo>
                  <a:lnTo>
                    <a:pt x="2482" y="9204"/>
                  </a:lnTo>
                  <a:lnTo>
                    <a:pt x="2933" y="10106"/>
                  </a:lnTo>
                  <a:lnTo>
                    <a:pt x="3407" y="9204"/>
                  </a:lnTo>
                  <a:lnTo>
                    <a:pt x="3858" y="8257"/>
                  </a:lnTo>
                  <a:lnTo>
                    <a:pt x="4399" y="7129"/>
                  </a:lnTo>
                  <a:lnTo>
                    <a:pt x="4941" y="5911"/>
                  </a:lnTo>
                  <a:lnTo>
                    <a:pt x="5189" y="5324"/>
                  </a:lnTo>
                  <a:lnTo>
                    <a:pt x="5414" y="4738"/>
                  </a:lnTo>
                  <a:lnTo>
                    <a:pt x="5595" y="4196"/>
                  </a:lnTo>
                  <a:lnTo>
                    <a:pt x="5753" y="3700"/>
                  </a:lnTo>
                  <a:lnTo>
                    <a:pt x="5843" y="3272"/>
                  </a:lnTo>
                  <a:lnTo>
                    <a:pt x="5866" y="3091"/>
                  </a:lnTo>
                  <a:lnTo>
                    <a:pt x="5866" y="2933"/>
                  </a:lnTo>
                  <a:lnTo>
                    <a:pt x="5866" y="2640"/>
                  </a:lnTo>
                  <a:lnTo>
                    <a:pt x="5820" y="2347"/>
                  </a:lnTo>
                  <a:lnTo>
                    <a:pt x="5753" y="2054"/>
                  </a:lnTo>
                  <a:lnTo>
                    <a:pt x="5640" y="1783"/>
                  </a:lnTo>
                  <a:lnTo>
                    <a:pt x="5527" y="1535"/>
                  </a:lnTo>
                  <a:lnTo>
                    <a:pt x="5369" y="1287"/>
                  </a:lnTo>
                  <a:lnTo>
                    <a:pt x="5211" y="1061"/>
                  </a:lnTo>
                  <a:lnTo>
                    <a:pt x="5008" y="858"/>
                  </a:lnTo>
                  <a:lnTo>
                    <a:pt x="4805" y="678"/>
                  </a:lnTo>
                  <a:lnTo>
                    <a:pt x="4580" y="497"/>
                  </a:lnTo>
                  <a:lnTo>
                    <a:pt x="4332" y="362"/>
                  </a:lnTo>
                  <a:lnTo>
                    <a:pt x="4084" y="227"/>
                  </a:lnTo>
                  <a:lnTo>
                    <a:pt x="3813" y="136"/>
                  </a:lnTo>
                  <a:lnTo>
                    <a:pt x="3520" y="69"/>
                  </a:lnTo>
                  <a:lnTo>
                    <a:pt x="3249" y="24"/>
                  </a:lnTo>
                  <a:lnTo>
                    <a:pt x="293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8" name="Google Shape;588;p7"/>
          <p:cNvGrpSpPr/>
          <p:nvPr/>
        </p:nvGrpSpPr>
        <p:grpSpPr>
          <a:xfrm>
            <a:off x="97215" y="301307"/>
            <a:ext cx="959605" cy="1542140"/>
            <a:chOff x="9840651" y="2066749"/>
            <a:chExt cx="701773" cy="1127790"/>
          </a:xfrm>
        </p:grpSpPr>
        <p:sp>
          <p:nvSpPr>
            <p:cNvPr id="589" name="Google Shape;589;p7"/>
            <p:cNvSpPr/>
            <p:nvPr/>
          </p:nvSpPr>
          <p:spPr>
            <a:xfrm>
              <a:off x="9890974" y="2066749"/>
              <a:ext cx="651450" cy="809115"/>
            </a:xfrm>
            <a:custGeom>
              <a:avLst/>
              <a:gdLst/>
              <a:ahLst/>
              <a:cxnLst/>
              <a:rect l="l" t="t" r="r" b="b"/>
              <a:pathLst>
                <a:path w="21903" h="27204" extrusionOk="0">
                  <a:moveTo>
                    <a:pt x="12158" y="1"/>
                  </a:moveTo>
                  <a:lnTo>
                    <a:pt x="11662" y="68"/>
                  </a:lnTo>
                  <a:lnTo>
                    <a:pt x="11188" y="181"/>
                  </a:lnTo>
                  <a:lnTo>
                    <a:pt x="10692" y="316"/>
                  </a:lnTo>
                  <a:lnTo>
                    <a:pt x="10308" y="452"/>
                  </a:lnTo>
                  <a:lnTo>
                    <a:pt x="9925" y="632"/>
                  </a:lnTo>
                  <a:lnTo>
                    <a:pt x="9541" y="813"/>
                  </a:lnTo>
                  <a:lnTo>
                    <a:pt x="9181" y="1016"/>
                  </a:lnTo>
                  <a:lnTo>
                    <a:pt x="8820" y="1241"/>
                  </a:lnTo>
                  <a:lnTo>
                    <a:pt x="8481" y="1489"/>
                  </a:lnTo>
                  <a:lnTo>
                    <a:pt x="8143" y="1737"/>
                  </a:lnTo>
                  <a:lnTo>
                    <a:pt x="7827" y="2008"/>
                  </a:lnTo>
                  <a:lnTo>
                    <a:pt x="7489" y="2301"/>
                  </a:lnTo>
                  <a:lnTo>
                    <a:pt x="7196" y="2595"/>
                  </a:lnTo>
                  <a:lnTo>
                    <a:pt x="6880" y="2910"/>
                  </a:lnTo>
                  <a:lnTo>
                    <a:pt x="6609" y="3226"/>
                  </a:lnTo>
                  <a:lnTo>
                    <a:pt x="6045" y="3903"/>
                  </a:lnTo>
                  <a:lnTo>
                    <a:pt x="5549" y="4580"/>
                  </a:lnTo>
                  <a:lnTo>
                    <a:pt x="5098" y="5279"/>
                  </a:lnTo>
                  <a:lnTo>
                    <a:pt x="4692" y="5978"/>
                  </a:lnTo>
                  <a:lnTo>
                    <a:pt x="4331" y="6677"/>
                  </a:lnTo>
                  <a:lnTo>
                    <a:pt x="4015" y="7331"/>
                  </a:lnTo>
                  <a:lnTo>
                    <a:pt x="3767" y="7986"/>
                  </a:lnTo>
                  <a:lnTo>
                    <a:pt x="3564" y="8595"/>
                  </a:lnTo>
                  <a:lnTo>
                    <a:pt x="3429" y="9136"/>
                  </a:lnTo>
                  <a:lnTo>
                    <a:pt x="3338" y="9632"/>
                  </a:lnTo>
                  <a:lnTo>
                    <a:pt x="3271" y="10399"/>
                  </a:lnTo>
                  <a:lnTo>
                    <a:pt x="3226" y="11098"/>
                  </a:lnTo>
                  <a:lnTo>
                    <a:pt x="3181" y="12249"/>
                  </a:lnTo>
                  <a:lnTo>
                    <a:pt x="3181" y="12790"/>
                  </a:lnTo>
                  <a:lnTo>
                    <a:pt x="3158" y="13309"/>
                  </a:lnTo>
                  <a:lnTo>
                    <a:pt x="3090" y="13828"/>
                  </a:lnTo>
                  <a:lnTo>
                    <a:pt x="3000" y="14347"/>
                  </a:lnTo>
                  <a:lnTo>
                    <a:pt x="2842" y="14910"/>
                  </a:lnTo>
                  <a:lnTo>
                    <a:pt x="2594" y="15542"/>
                  </a:lnTo>
                  <a:lnTo>
                    <a:pt x="2278" y="16241"/>
                  </a:lnTo>
                  <a:lnTo>
                    <a:pt x="1850" y="17076"/>
                  </a:lnTo>
                  <a:lnTo>
                    <a:pt x="1489" y="17753"/>
                  </a:lnTo>
                  <a:lnTo>
                    <a:pt x="1196" y="18407"/>
                  </a:lnTo>
                  <a:lnTo>
                    <a:pt x="947" y="19038"/>
                  </a:lnTo>
                  <a:lnTo>
                    <a:pt x="722" y="19647"/>
                  </a:lnTo>
                  <a:lnTo>
                    <a:pt x="541" y="20256"/>
                  </a:lnTo>
                  <a:lnTo>
                    <a:pt x="406" y="20820"/>
                  </a:lnTo>
                  <a:lnTo>
                    <a:pt x="271" y="21362"/>
                  </a:lnTo>
                  <a:lnTo>
                    <a:pt x="181" y="21858"/>
                  </a:lnTo>
                  <a:lnTo>
                    <a:pt x="113" y="22309"/>
                  </a:lnTo>
                  <a:lnTo>
                    <a:pt x="68" y="22738"/>
                  </a:lnTo>
                  <a:lnTo>
                    <a:pt x="0" y="23414"/>
                  </a:lnTo>
                  <a:lnTo>
                    <a:pt x="0" y="23865"/>
                  </a:lnTo>
                  <a:lnTo>
                    <a:pt x="0" y="24046"/>
                  </a:lnTo>
                  <a:lnTo>
                    <a:pt x="23" y="24181"/>
                  </a:lnTo>
                  <a:lnTo>
                    <a:pt x="90" y="24294"/>
                  </a:lnTo>
                  <a:lnTo>
                    <a:pt x="158" y="24316"/>
                  </a:lnTo>
                  <a:lnTo>
                    <a:pt x="203" y="24362"/>
                  </a:lnTo>
                  <a:lnTo>
                    <a:pt x="406" y="24362"/>
                  </a:lnTo>
                  <a:lnTo>
                    <a:pt x="474" y="24339"/>
                  </a:lnTo>
                  <a:lnTo>
                    <a:pt x="587" y="24271"/>
                  </a:lnTo>
                  <a:lnTo>
                    <a:pt x="654" y="24159"/>
                  </a:lnTo>
                  <a:lnTo>
                    <a:pt x="654" y="24091"/>
                  </a:lnTo>
                  <a:lnTo>
                    <a:pt x="677" y="24023"/>
                  </a:lnTo>
                  <a:lnTo>
                    <a:pt x="654" y="23865"/>
                  </a:lnTo>
                  <a:lnTo>
                    <a:pt x="677" y="23459"/>
                  </a:lnTo>
                  <a:lnTo>
                    <a:pt x="722" y="22805"/>
                  </a:lnTo>
                  <a:lnTo>
                    <a:pt x="790" y="22422"/>
                  </a:lnTo>
                  <a:lnTo>
                    <a:pt x="857" y="21971"/>
                  </a:lnTo>
                  <a:lnTo>
                    <a:pt x="947" y="21497"/>
                  </a:lnTo>
                  <a:lnTo>
                    <a:pt x="1060" y="20978"/>
                  </a:lnTo>
                  <a:lnTo>
                    <a:pt x="1196" y="20437"/>
                  </a:lnTo>
                  <a:lnTo>
                    <a:pt x="1376" y="19873"/>
                  </a:lnTo>
                  <a:lnTo>
                    <a:pt x="1579" y="19264"/>
                  </a:lnTo>
                  <a:lnTo>
                    <a:pt x="1827" y="18655"/>
                  </a:lnTo>
                  <a:lnTo>
                    <a:pt x="2098" y="18046"/>
                  </a:lnTo>
                  <a:lnTo>
                    <a:pt x="2436" y="17392"/>
                  </a:lnTo>
                  <a:lnTo>
                    <a:pt x="2887" y="16512"/>
                  </a:lnTo>
                  <a:lnTo>
                    <a:pt x="3226" y="15745"/>
                  </a:lnTo>
                  <a:lnTo>
                    <a:pt x="3361" y="15407"/>
                  </a:lnTo>
                  <a:lnTo>
                    <a:pt x="3474" y="15068"/>
                  </a:lnTo>
                  <a:lnTo>
                    <a:pt x="3587" y="14775"/>
                  </a:lnTo>
                  <a:lnTo>
                    <a:pt x="3654" y="14482"/>
                  </a:lnTo>
                  <a:lnTo>
                    <a:pt x="3767" y="13918"/>
                  </a:lnTo>
                  <a:lnTo>
                    <a:pt x="3812" y="13377"/>
                  </a:lnTo>
                  <a:lnTo>
                    <a:pt x="3857" y="12835"/>
                  </a:lnTo>
                  <a:lnTo>
                    <a:pt x="3857" y="12271"/>
                  </a:lnTo>
                  <a:lnTo>
                    <a:pt x="3902" y="11121"/>
                  </a:lnTo>
                  <a:lnTo>
                    <a:pt x="3947" y="10467"/>
                  </a:lnTo>
                  <a:lnTo>
                    <a:pt x="4015" y="9700"/>
                  </a:lnTo>
                  <a:lnTo>
                    <a:pt x="4105" y="9226"/>
                  </a:lnTo>
                  <a:lnTo>
                    <a:pt x="4241" y="8707"/>
                  </a:lnTo>
                  <a:lnTo>
                    <a:pt x="4421" y="8121"/>
                  </a:lnTo>
                  <a:lnTo>
                    <a:pt x="4669" y="7512"/>
                  </a:lnTo>
                  <a:lnTo>
                    <a:pt x="4985" y="6880"/>
                  </a:lnTo>
                  <a:lnTo>
                    <a:pt x="5323" y="6226"/>
                  </a:lnTo>
                  <a:lnTo>
                    <a:pt x="5707" y="5572"/>
                  </a:lnTo>
                  <a:lnTo>
                    <a:pt x="6158" y="4918"/>
                  </a:lnTo>
                  <a:lnTo>
                    <a:pt x="6632" y="4264"/>
                  </a:lnTo>
                  <a:lnTo>
                    <a:pt x="7150" y="3655"/>
                  </a:lnTo>
                  <a:lnTo>
                    <a:pt x="7692" y="3068"/>
                  </a:lnTo>
                  <a:lnTo>
                    <a:pt x="7985" y="2775"/>
                  </a:lnTo>
                  <a:lnTo>
                    <a:pt x="8278" y="2527"/>
                  </a:lnTo>
                  <a:lnTo>
                    <a:pt x="8572" y="2256"/>
                  </a:lnTo>
                  <a:lnTo>
                    <a:pt x="8887" y="2031"/>
                  </a:lnTo>
                  <a:lnTo>
                    <a:pt x="9203" y="1805"/>
                  </a:lnTo>
                  <a:lnTo>
                    <a:pt x="9541" y="1602"/>
                  </a:lnTo>
                  <a:lnTo>
                    <a:pt x="9880" y="1399"/>
                  </a:lnTo>
                  <a:lnTo>
                    <a:pt x="10218" y="1241"/>
                  </a:lnTo>
                  <a:lnTo>
                    <a:pt x="10556" y="1083"/>
                  </a:lnTo>
                  <a:lnTo>
                    <a:pt x="10917" y="948"/>
                  </a:lnTo>
                  <a:lnTo>
                    <a:pt x="11346" y="835"/>
                  </a:lnTo>
                  <a:lnTo>
                    <a:pt x="11775" y="745"/>
                  </a:lnTo>
                  <a:lnTo>
                    <a:pt x="12226" y="677"/>
                  </a:lnTo>
                  <a:lnTo>
                    <a:pt x="12654" y="677"/>
                  </a:lnTo>
                  <a:lnTo>
                    <a:pt x="13083" y="700"/>
                  </a:lnTo>
                  <a:lnTo>
                    <a:pt x="13534" y="745"/>
                  </a:lnTo>
                  <a:lnTo>
                    <a:pt x="13962" y="835"/>
                  </a:lnTo>
                  <a:lnTo>
                    <a:pt x="14391" y="970"/>
                  </a:lnTo>
                  <a:lnTo>
                    <a:pt x="14820" y="1151"/>
                  </a:lnTo>
                  <a:lnTo>
                    <a:pt x="15248" y="1354"/>
                  </a:lnTo>
                  <a:lnTo>
                    <a:pt x="15677" y="1580"/>
                  </a:lnTo>
                  <a:lnTo>
                    <a:pt x="16105" y="1873"/>
                  </a:lnTo>
                  <a:lnTo>
                    <a:pt x="16534" y="2189"/>
                  </a:lnTo>
                  <a:lnTo>
                    <a:pt x="16963" y="2527"/>
                  </a:lnTo>
                  <a:lnTo>
                    <a:pt x="17391" y="2933"/>
                  </a:lnTo>
                  <a:lnTo>
                    <a:pt x="17820" y="3339"/>
                  </a:lnTo>
                  <a:lnTo>
                    <a:pt x="18293" y="3880"/>
                  </a:lnTo>
                  <a:lnTo>
                    <a:pt x="18744" y="4399"/>
                  </a:lnTo>
                  <a:lnTo>
                    <a:pt x="19128" y="4895"/>
                  </a:lnTo>
                  <a:lnTo>
                    <a:pt x="19489" y="5369"/>
                  </a:lnTo>
                  <a:lnTo>
                    <a:pt x="19827" y="5865"/>
                  </a:lnTo>
                  <a:lnTo>
                    <a:pt x="20098" y="6316"/>
                  </a:lnTo>
                  <a:lnTo>
                    <a:pt x="20346" y="6768"/>
                  </a:lnTo>
                  <a:lnTo>
                    <a:pt x="20549" y="7219"/>
                  </a:lnTo>
                  <a:lnTo>
                    <a:pt x="20729" y="7647"/>
                  </a:lnTo>
                  <a:lnTo>
                    <a:pt x="20887" y="8076"/>
                  </a:lnTo>
                  <a:lnTo>
                    <a:pt x="21000" y="8482"/>
                  </a:lnTo>
                  <a:lnTo>
                    <a:pt x="21090" y="8888"/>
                  </a:lnTo>
                  <a:lnTo>
                    <a:pt x="21158" y="9271"/>
                  </a:lnTo>
                  <a:lnTo>
                    <a:pt x="21203" y="9655"/>
                  </a:lnTo>
                  <a:lnTo>
                    <a:pt x="21226" y="10016"/>
                  </a:lnTo>
                  <a:lnTo>
                    <a:pt x="21203" y="10377"/>
                  </a:lnTo>
                  <a:lnTo>
                    <a:pt x="21181" y="10737"/>
                  </a:lnTo>
                  <a:lnTo>
                    <a:pt x="21135" y="11076"/>
                  </a:lnTo>
                  <a:lnTo>
                    <a:pt x="21068" y="11414"/>
                  </a:lnTo>
                  <a:lnTo>
                    <a:pt x="21000" y="11730"/>
                  </a:lnTo>
                  <a:lnTo>
                    <a:pt x="20910" y="12046"/>
                  </a:lnTo>
                  <a:lnTo>
                    <a:pt x="20797" y="12362"/>
                  </a:lnTo>
                  <a:lnTo>
                    <a:pt x="20549" y="12948"/>
                  </a:lnTo>
                  <a:lnTo>
                    <a:pt x="20256" y="13512"/>
                  </a:lnTo>
                  <a:lnTo>
                    <a:pt x="19963" y="14053"/>
                  </a:lnTo>
                  <a:lnTo>
                    <a:pt x="19647" y="14572"/>
                  </a:lnTo>
                  <a:lnTo>
                    <a:pt x="19331" y="15046"/>
                  </a:lnTo>
                  <a:lnTo>
                    <a:pt x="18925" y="15700"/>
                  </a:lnTo>
                  <a:lnTo>
                    <a:pt x="18564" y="16309"/>
                  </a:lnTo>
                  <a:lnTo>
                    <a:pt x="18429" y="16602"/>
                  </a:lnTo>
                  <a:lnTo>
                    <a:pt x="18316" y="16895"/>
                  </a:lnTo>
                  <a:lnTo>
                    <a:pt x="18226" y="17189"/>
                  </a:lnTo>
                  <a:lnTo>
                    <a:pt x="18158" y="17459"/>
                  </a:lnTo>
                  <a:lnTo>
                    <a:pt x="18023" y="18610"/>
                  </a:lnTo>
                  <a:lnTo>
                    <a:pt x="17887" y="20031"/>
                  </a:lnTo>
                  <a:lnTo>
                    <a:pt x="17594" y="23121"/>
                  </a:lnTo>
                  <a:lnTo>
                    <a:pt x="17278" y="26843"/>
                  </a:lnTo>
                  <a:lnTo>
                    <a:pt x="17278" y="26910"/>
                  </a:lnTo>
                  <a:lnTo>
                    <a:pt x="17278" y="26978"/>
                  </a:lnTo>
                  <a:lnTo>
                    <a:pt x="17346" y="27091"/>
                  </a:lnTo>
                  <a:lnTo>
                    <a:pt x="17436" y="27159"/>
                  </a:lnTo>
                  <a:lnTo>
                    <a:pt x="17504" y="27181"/>
                  </a:lnTo>
                  <a:lnTo>
                    <a:pt x="17572" y="27204"/>
                  </a:lnTo>
                  <a:lnTo>
                    <a:pt x="17594" y="27204"/>
                  </a:lnTo>
                  <a:lnTo>
                    <a:pt x="17729" y="27181"/>
                  </a:lnTo>
                  <a:lnTo>
                    <a:pt x="17820" y="27113"/>
                  </a:lnTo>
                  <a:lnTo>
                    <a:pt x="17910" y="27023"/>
                  </a:lnTo>
                  <a:lnTo>
                    <a:pt x="17932" y="26888"/>
                  </a:lnTo>
                  <a:lnTo>
                    <a:pt x="18271" y="23189"/>
                  </a:lnTo>
                  <a:lnTo>
                    <a:pt x="18541" y="20098"/>
                  </a:lnTo>
                  <a:lnTo>
                    <a:pt x="18699" y="18700"/>
                  </a:lnTo>
                  <a:lnTo>
                    <a:pt x="18835" y="17550"/>
                  </a:lnTo>
                  <a:lnTo>
                    <a:pt x="18880" y="17324"/>
                  </a:lnTo>
                  <a:lnTo>
                    <a:pt x="18947" y="17076"/>
                  </a:lnTo>
                  <a:lnTo>
                    <a:pt x="19060" y="16828"/>
                  </a:lnTo>
                  <a:lnTo>
                    <a:pt x="19196" y="16580"/>
                  </a:lnTo>
                  <a:lnTo>
                    <a:pt x="19511" y="16016"/>
                  </a:lnTo>
                  <a:lnTo>
                    <a:pt x="19895" y="15429"/>
                  </a:lnTo>
                  <a:lnTo>
                    <a:pt x="20211" y="14933"/>
                  </a:lnTo>
                  <a:lnTo>
                    <a:pt x="20549" y="14392"/>
                  </a:lnTo>
                  <a:lnTo>
                    <a:pt x="20865" y="13828"/>
                  </a:lnTo>
                  <a:lnTo>
                    <a:pt x="21158" y="13219"/>
                  </a:lnTo>
                  <a:lnTo>
                    <a:pt x="21429" y="12587"/>
                  </a:lnTo>
                  <a:lnTo>
                    <a:pt x="21541" y="12271"/>
                  </a:lnTo>
                  <a:lnTo>
                    <a:pt x="21632" y="11933"/>
                  </a:lnTo>
                  <a:lnTo>
                    <a:pt x="21722" y="11572"/>
                  </a:lnTo>
                  <a:lnTo>
                    <a:pt x="21790" y="11211"/>
                  </a:lnTo>
                  <a:lnTo>
                    <a:pt x="21857" y="10850"/>
                  </a:lnTo>
                  <a:lnTo>
                    <a:pt x="21880" y="10467"/>
                  </a:lnTo>
                  <a:lnTo>
                    <a:pt x="21902" y="10083"/>
                  </a:lnTo>
                  <a:lnTo>
                    <a:pt x="21880" y="9677"/>
                  </a:lnTo>
                  <a:lnTo>
                    <a:pt x="21835" y="9271"/>
                  </a:lnTo>
                  <a:lnTo>
                    <a:pt x="21767" y="8843"/>
                  </a:lnTo>
                  <a:lnTo>
                    <a:pt x="21677" y="8414"/>
                  </a:lnTo>
                  <a:lnTo>
                    <a:pt x="21564" y="7963"/>
                  </a:lnTo>
                  <a:lnTo>
                    <a:pt x="21406" y="7512"/>
                  </a:lnTo>
                  <a:lnTo>
                    <a:pt x="21226" y="7038"/>
                  </a:lnTo>
                  <a:lnTo>
                    <a:pt x="21000" y="6565"/>
                  </a:lnTo>
                  <a:lnTo>
                    <a:pt x="20729" y="6068"/>
                  </a:lnTo>
                  <a:lnTo>
                    <a:pt x="20436" y="5572"/>
                  </a:lnTo>
                  <a:lnTo>
                    <a:pt x="20098" y="5053"/>
                  </a:lnTo>
                  <a:lnTo>
                    <a:pt x="19714" y="4534"/>
                  </a:lnTo>
                  <a:lnTo>
                    <a:pt x="19286" y="3993"/>
                  </a:lnTo>
                  <a:lnTo>
                    <a:pt x="18812" y="3452"/>
                  </a:lnTo>
                  <a:lnTo>
                    <a:pt x="18293" y="2888"/>
                  </a:lnTo>
                  <a:lnTo>
                    <a:pt x="17842" y="2414"/>
                  </a:lnTo>
                  <a:lnTo>
                    <a:pt x="17391" y="2008"/>
                  </a:lnTo>
                  <a:lnTo>
                    <a:pt x="16917" y="1625"/>
                  </a:lnTo>
                  <a:lnTo>
                    <a:pt x="16444" y="1286"/>
                  </a:lnTo>
                  <a:lnTo>
                    <a:pt x="15970" y="970"/>
                  </a:lnTo>
                  <a:lnTo>
                    <a:pt x="15519" y="722"/>
                  </a:lnTo>
                  <a:lnTo>
                    <a:pt x="15045" y="497"/>
                  </a:lnTo>
                  <a:lnTo>
                    <a:pt x="14572" y="316"/>
                  </a:lnTo>
                  <a:lnTo>
                    <a:pt x="14075" y="181"/>
                  </a:lnTo>
                  <a:lnTo>
                    <a:pt x="13602" y="68"/>
                  </a:lnTo>
                  <a:lnTo>
                    <a:pt x="1312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dist="47625" dir="426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7"/>
            <p:cNvSpPr/>
            <p:nvPr/>
          </p:nvSpPr>
          <p:spPr>
            <a:xfrm>
              <a:off x="10335079" y="2773862"/>
              <a:ext cx="63768" cy="70460"/>
            </a:xfrm>
            <a:custGeom>
              <a:avLst/>
              <a:gdLst/>
              <a:ahLst/>
              <a:cxnLst/>
              <a:rect l="l" t="t" r="r" b="b"/>
              <a:pathLst>
                <a:path w="2144" h="2369" extrusionOk="0">
                  <a:moveTo>
                    <a:pt x="0" y="0"/>
                  </a:moveTo>
                  <a:lnTo>
                    <a:pt x="0" y="2166"/>
                  </a:lnTo>
                  <a:lnTo>
                    <a:pt x="1602" y="2369"/>
                  </a:lnTo>
                  <a:lnTo>
                    <a:pt x="2143" y="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7"/>
            <p:cNvSpPr/>
            <p:nvPr/>
          </p:nvSpPr>
          <p:spPr>
            <a:xfrm>
              <a:off x="10309590" y="2668516"/>
              <a:ext cx="126138" cy="125484"/>
            </a:xfrm>
            <a:custGeom>
              <a:avLst/>
              <a:gdLst/>
              <a:ahLst/>
              <a:cxnLst/>
              <a:rect l="l" t="t" r="r" b="b"/>
              <a:pathLst>
                <a:path w="4241" h="4219" extrusionOk="0">
                  <a:moveTo>
                    <a:pt x="722" y="1"/>
                  </a:moveTo>
                  <a:lnTo>
                    <a:pt x="632" y="46"/>
                  </a:lnTo>
                  <a:lnTo>
                    <a:pt x="564" y="91"/>
                  </a:lnTo>
                  <a:lnTo>
                    <a:pt x="497" y="159"/>
                  </a:lnTo>
                  <a:lnTo>
                    <a:pt x="451" y="226"/>
                  </a:lnTo>
                  <a:lnTo>
                    <a:pt x="406" y="294"/>
                  </a:lnTo>
                  <a:lnTo>
                    <a:pt x="384" y="384"/>
                  </a:lnTo>
                  <a:lnTo>
                    <a:pt x="23" y="3339"/>
                  </a:lnTo>
                  <a:lnTo>
                    <a:pt x="0" y="3429"/>
                  </a:lnTo>
                  <a:lnTo>
                    <a:pt x="23" y="3520"/>
                  </a:lnTo>
                  <a:lnTo>
                    <a:pt x="68" y="3610"/>
                  </a:lnTo>
                  <a:lnTo>
                    <a:pt x="113" y="3677"/>
                  </a:lnTo>
                  <a:lnTo>
                    <a:pt x="158" y="3745"/>
                  </a:lnTo>
                  <a:lnTo>
                    <a:pt x="226" y="3790"/>
                  </a:lnTo>
                  <a:lnTo>
                    <a:pt x="316" y="3835"/>
                  </a:lnTo>
                  <a:lnTo>
                    <a:pt x="406" y="3858"/>
                  </a:lnTo>
                  <a:lnTo>
                    <a:pt x="3361" y="4219"/>
                  </a:lnTo>
                  <a:lnTo>
                    <a:pt x="3542" y="4219"/>
                  </a:lnTo>
                  <a:lnTo>
                    <a:pt x="3632" y="4174"/>
                  </a:lnTo>
                  <a:lnTo>
                    <a:pt x="3700" y="4129"/>
                  </a:lnTo>
                  <a:lnTo>
                    <a:pt x="3767" y="4083"/>
                  </a:lnTo>
                  <a:lnTo>
                    <a:pt x="3812" y="4016"/>
                  </a:lnTo>
                  <a:lnTo>
                    <a:pt x="3835" y="3926"/>
                  </a:lnTo>
                  <a:lnTo>
                    <a:pt x="3857" y="3835"/>
                  </a:lnTo>
                  <a:lnTo>
                    <a:pt x="4241" y="880"/>
                  </a:lnTo>
                  <a:lnTo>
                    <a:pt x="4241" y="790"/>
                  </a:lnTo>
                  <a:lnTo>
                    <a:pt x="4218" y="700"/>
                  </a:lnTo>
                  <a:lnTo>
                    <a:pt x="4196" y="610"/>
                  </a:lnTo>
                  <a:lnTo>
                    <a:pt x="4151" y="542"/>
                  </a:lnTo>
                  <a:lnTo>
                    <a:pt x="4083" y="474"/>
                  </a:lnTo>
                  <a:lnTo>
                    <a:pt x="4015" y="429"/>
                  </a:lnTo>
                  <a:lnTo>
                    <a:pt x="3948" y="384"/>
                  </a:lnTo>
                  <a:lnTo>
                    <a:pt x="3857" y="384"/>
                  </a:lnTo>
                  <a:lnTo>
                    <a:pt x="90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7"/>
            <p:cNvSpPr/>
            <p:nvPr/>
          </p:nvSpPr>
          <p:spPr>
            <a:xfrm>
              <a:off x="10309590" y="2668516"/>
              <a:ext cx="126138" cy="125484"/>
            </a:xfrm>
            <a:custGeom>
              <a:avLst/>
              <a:gdLst/>
              <a:ahLst/>
              <a:cxnLst/>
              <a:rect l="l" t="t" r="r" b="b"/>
              <a:pathLst>
                <a:path w="4241" h="4219" fill="none" extrusionOk="0">
                  <a:moveTo>
                    <a:pt x="3361" y="4219"/>
                  </a:moveTo>
                  <a:lnTo>
                    <a:pt x="406" y="3858"/>
                  </a:lnTo>
                  <a:lnTo>
                    <a:pt x="406" y="3858"/>
                  </a:lnTo>
                  <a:lnTo>
                    <a:pt x="316" y="3835"/>
                  </a:lnTo>
                  <a:lnTo>
                    <a:pt x="226" y="3790"/>
                  </a:lnTo>
                  <a:lnTo>
                    <a:pt x="158" y="3745"/>
                  </a:lnTo>
                  <a:lnTo>
                    <a:pt x="113" y="3677"/>
                  </a:lnTo>
                  <a:lnTo>
                    <a:pt x="68" y="3610"/>
                  </a:lnTo>
                  <a:lnTo>
                    <a:pt x="23" y="3520"/>
                  </a:lnTo>
                  <a:lnTo>
                    <a:pt x="0" y="3429"/>
                  </a:lnTo>
                  <a:lnTo>
                    <a:pt x="23" y="3339"/>
                  </a:lnTo>
                  <a:lnTo>
                    <a:pt x="384" y="384"/>
                  </a:lnTo>
                  <a:lnTo>
                    <a:pt x="384" y="384"/>
                  </a:lnTo>
                  <a:lnTo>
                    <a:pt x="406" y="294"/>
                  </a:lnTo>
                  <a:lnTo>
                    <a:pt x="451" y="226"/>
                  </a:lnTo>
                  <a:lnTo>
                    <a:pt x="497" y="159"/>
                  </a:lnTo>
                  <a:lnTo>
                    <a:pt x="564" y="91"/>
                  </a:lnTo>
                  <a:lnTo>
                    <a:pt x="632" y="46"/>
                  </a:lnTo>
                  <a:lnTo>
                    <a:pt x="722" y="1"/>
                  </a:lnTo>
                  <a:lnTo>
                    <a:pt x="812" y="1"/>
                  </a:lnTo>
                  <a:lnTo>
                    <a:pt x="903" y="1"/>
                  </a:lnTo>
                  <a:lnTo>
                    <a:pt x="3857" y="384"/>
                  </a:lnTo>
                  <a:lnTo>
                    <a:pt x="3857" y="384"/>
                  </a:lnTo>
                  <a:lnTo>
                    <a:pt x="3948" y="384"/>
                  </a:lnTo>
                  <a:lnTo>
                    <a:pt x="4015" y="429"/>
                  </a:lnTo>
                  <a:lnTo>
                    <a:pt x="4083" y="474"/>
                  </a:lnTo>
                  <a:lnTo>
                    <a:pt x="4151" y="542"/>
                  </a:lnTo>
                  <a:lnTo>
                    <a:pt x="4196" y="610"/>
                  </a:lnTo>
                  <a:lnTo>
                    <a:pt x="4218" y="700"/>
                  </a:lnTo>
                  <a:lnTo>
                    <a:pt x="4241" y="790"/>
                  </a:lnTo>
                  <a:lnTo>
                    <a:pt x="4241" y="880"/>
                  </a:lnTo>
                  <a:lnTo>
                    <a:pt x="3857" y="3835"/>
                  </a:lnTo>
                  <a:lnTo>
                    <a:pt x="3857" y="3835"/>
                  </a:lnTo>
                  <a:lnTo>
                    <a:pt x="3835" y="3926"/>
                  </a:lnTo>
                  <a:lnTo>
                    <a:pt x="3812" y="4016"/>
                  </a:lnTo>
                  <a:lnTo>
                    <a:pt x="3767" y="4083"/>
                  </a:lnTo>
                  <a:lnTo>
                    <a:pt x="3700" y="4129"/>
                  </a:lnTo>
                  <a:lnTo>
                    <a:pt x="3632" y="4174"/>
                  </a:lnTo>
                  <a:lnTo>
                    <a:pt x="3542" y="4219"/>
                  </a:lnTo>
                  <a:lnTo>
                    <a:pt x="3451" y="4219"/>
                  </a:lnTo>
                  <a:lnTo>
                    <a:pt x="3361" y="421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7"/>
            <p:cNvSpPr/>
            <p:nvPr/>
          </p:nvSpPr>
          <p:spPr>
            <a:xfrm>
              <a:off x="10325026" y="2683952"/>
              <a:ext cx="95295" cy="95295"/>
            </a:xfrm>
            <a:custGeom>
              <a:avLst/>
              <a:gdLst/>
              <a:ahLst/>
              <a:cxnLst/>
              <a:rect l="l" t="t" r="r" b="b"/>
              <a:pathLst>
                <a:path w="3204" h="3204" extrusionOk="0">
                  <a:moveTo>
                    <a:pt x="361" y="1"/>
                  </a:moveTo>
                  <a:lnTo>
                    <a:pt x="0" y="2843"/>
                  </a:lnTo>
                  <a:lnTo>
                    <a:pt x="2842" y="3204"/>
                  </a:lnTo>
                  <a:lnTo>
                    <a:pt x="3203" y="361"/>
                  </a:lnTo>
                  <a:lnTo>
                    <a:pt x="3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7"/>
            <p:cNvSpPr/>
            <p:nvPr/>
          </p:nvSpPr>
          <p:spPr>
            <a:xfrm>
              <a:off x="10331064" y="2689990"/>
              <a:ext cx="83220" cy="83220"/>
            </a:xfrm>
            <a:custGeom>
              <a:avLst/>
              <a:gdLst/>
              <a:ahLst/>
              <a:cxnLst/>
              <a:rect l="l" t="t" r="r" b="b"/>
              <a:pathLst>
                <a:path w="2798" h="2798" extrusionOk="0">
                  <a:moveTo>
                    <a:pt x="316" y="1"/>
                  </a:moveTo>
                  <a:lnTo>
                    <a:pt x="0" y="2482"/>
                  </a:lnTo>
                  <a:lnTo>
                    <a:pt x="2481" y="2798"/>
                  </a:lnTo>
                  <a:lnTo>
                    <a:pt x="2797" y="316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7"/>
            <p:cNvSpPr/>
            <p:nvPr/>
          </p:nvSpPr>
          <p:spPr>
            <a:xfrm>
              <a:off x="10343794" y="2702749"/>
              <a:ext cx="57730" cy="57700"/>
            </a:xfrm>
            <a:custGeom>
              <a:avLst/>
              <a:gdLst/>
              <a:ahLst/>
              <a:cxnLst/>
              <a:rect l="l" t="t" r="r" b="b"/>
              <a:pathLst>
                <a:path w="1941" h="1940" extrusionOk="0">
                  <a:moveTo>
                    <a:pt x="226" y="0"/>
                  </a:moveTo>
                  <a:lnTo>
                    <a:pt x="1" y="1714"/>
                  </a:lnTo>
                  <a:lnTo>
                    <a:pt x="1738" y="1940"/>
                  </a:lnTo>
                  <a:lnTo>
                    <a:pt x="1941" y="203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7"/>
            <p:cNvSpPr/>
            <p:nvPr/>
          </p:nvSpPr>
          <p:spPr>
            <a:xfrm>
              <a:off x="10343794" y="2702749"/>
              <a:ext cx="57730" cy="57700"/>
            </a:xfrm>
            <a:custGeom>
              <a:avLst/>
              <a:gdLst/>
              <a:ahLst/>
              <a:cxnLst/>
              <a:rect l="l" t="t" r="r" b="b"/>
              <a:pathLst>
                <a:path w="1941" h="1940" fill="none" extrusionOk="0">
                  <a:moveTo>
                    <a:pt x="1738" y="1940"/>
                  </a:moveTo>
                  <a:lnTo>
                    <a:pt x="1" y="1714"/>
                  </a:lnTo>
                  <a:lnTo>
                    <a:pt x="226" y="0"/>
                  </a:lnTo>
                  <a:lnTo>
                    <a:pt x="1941" y="203"/>
                  </a:lnTo>
                  <a:lnTo>
                    <a:pt x="1738" y="194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7"/>
            <p:cNvSpPr/>
            <p:nvPr/>
          </p:nvSpPr>
          <p:spPr>
            <a:xfrm>
              <a:off x="10343794" y="2702749"/>
              <a:ext cx="46339" cy="51008"/>
            </a:xfrm>
            <a:custGeom>
              <a:avLst/>
              <a:gdLst/>
              <a:ahLst/>
              <a:cxnLst/>
              <a:rect l="l" t="t" r="r" b="b"/>
              <a:pathLst>
                <a:path w="1558" h="1715" extrusionOk="0">
                  <a:moveTo>
                    <a:pt x="226" y="0"/>
                  </a:moveTo>
                  <a:lnTo>
                    <a:pt x="1" y="1714"/>
                  </a:lnTo>
                  <a:lnTo>
                    <a:pt x="226" y="0"/>
                  </a:lnTo>
                  <a:lnTo>
                    <a:pt x="1557" y="158"/>
                  </a:lnTo>
                  <a:lnTo>
                    <a:pt x="1557" y="158"/>
                  </a:lnTo>
                  <a:lnTo>
                    <a:pt x="1557" y="158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932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7"/>
            <p:cNvSpPr/>
            <p:nvPr/>
          </p:nvSpPr>
          <p:spPr>
            <a:xfrm>
              <a:off x="10343794" y="2702749"/>
              <a:ext cx="46339" cy="51008"/>
            </a:xfrm>
            <a:custGeom>
              <a:avLst/>
              <a:gdLst/>
              <a:ahLst/>
              <a:cxnLst/>
              <a:rect l="l" t="t" r="r" b="b"/>
              <a:pathLst>
                <a:path w="1558" h="1715" fill="none" extrusionOk="0">
                  <a:moveTo>
                    <a:pt x="226" y="0"/>
                  </a:moveTo>
                  <a:lnTo>
                    <a:pt x="1" y="1714"/>
                  </a:lnTo>
                  <a:lnTo>
                    <a:pt x="226" y="0"/>
                  </a:lnTo>
                  <a:lnTo>
                    <a:pt x="1557" y="158"/>
                  </a:lnTo>
                  <a:lnTo>
                    <a:pt x="1557" y="158"/>
                  </a:lnTo>
                  <a:lnTo>
                    <a:pt x="1557" y="158"/>
                  </a:lnTo>
                  <a:lnTo>
                    <a:pt x="22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7"/>
            <p:cNvSpPr/>
            <p:nvPr/>
          </p:nvSpPr>
          <p:spPr>
            <a:xfrm>
              <a:off x="9935914" y="2738974"/>
              <a:ext cx="68467" cy="50324"/>
            </a:xfrm>
            <a:custGeom>
              <a:avLst/>
              <a:gdLst/>
              <a:ahLst/>
              <a:cxnLst/>
              <a:rect l="l" t="t" r="r" b="b"/>
              <a:pathLst>
                <a:path w="2302" h="1692" extrusionOk="0">
                  <a:moveTo>
                    <a:pt x="181" y="0"/>
                  </a:moveTo>
                  <a:lnTo>
                    <a:pt x="0" y="1421"/>
                  </a:lnTo>
                  <a:lnTo>
                    <a:pt x="2121" y="1692"/>
                  </a:lnTo>
                  <a:lnTo>
                    <a:pt x="2301" y="248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7"/>
            <p:cNvSpPr/>
            <p:nvPr/>
          </p:nvSpPr>
          <p:spPr>
            <a:xfrm>
              <a:off x="10075463" y="2716162"/>
              <a:ext cx="157011" cy="102671"/>
            </a:xfrm>
            <a:custGeom>
              <a:avLst/>
              <a:gdLst/>
              <a:ahLst/>
              <a:cxnLst/>
              <a:rect l="l" t="t" r="r" b="b"/>
              <a:pathLst>
                <a:path w="5279" h="3452" extrusionOk="0">
                  <a:moveTo>
                    <a:pt x="1940" y="745"/>
                  </a:moveTo>
                  <a:lnTo>
                    <a:pt x="3880" y="993"/>
                  </a:lnTo>
                  <a:lnTo>
                    <a:pt x="4286" y="2301"/>
                  </a:lnTo>
                  <a:lnTo>
                    <a:pt x="1241" y="1918"/>
                  </a:lnTo>
                  <a:lnTo>
                    <a:pt x="1940" y="745"/>
                  </a:lnTo>
                  <a:close/>
                  <a:moveTo>
                    <a:pt x="1308" y="0"/>
                  </a:moveTo>
                  <a:lnTo>
                    <a:pt x="0" y="2820"/>
                  </a:lnTo>
                  <a:lnTo>
                    <a:pt x="5278" y="3451"/>
                  </a:lnTo>
                  <a:lnTo>
                    <a:pt x="4669" y="406"/>
                  </a:lnTo>
                  <a:lnTo>
                    <a:pt x="130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7"/>
            <p:cNvSpPr/>
            <p:nvPr/>
          </p:nvSpPr>
          <p:spPr>
            <a:xfrm>
              <a:off x="10055982" y="2753726"/>
              <a:ext cx="199304" cy="77836"/>
            </a:xfrm>
            <a:custGeom>
              <a:avLst/>
              <a:gdLst/>
              <a:ahLst/>
              <a:cxnLst/>
              <a:rect l="l" t="t" r="r" b="b"/>
              <a:pathLst>
                <a:path w="6701" h="2617" extrusionOk="0">
                  <a:moveTo>
                    <a:pt x="227" y="0"/>
                  </a:moveTo>
                  <a:lnTo>
                    <a:pt x="1" y="1850"/>
                  </a:lnTo>
                  <a:lnTo>
                    <a:pt x="6475" y="2617"/>
                  </a:lnTo>
                  <a:lnTo>
                    <a:pt x="6700" y="767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7"/>
            <p:cNvSpPr/>
            <p:nvPr/>
          </p:nvSpPr>
          <p:spPr>
            <a:xfrm>
              <a:off x="9840651" y="2759764"/>
              <a:ext cx="593750" cy="434776"/>
            </a:xfrm>
            <a:custGeom>
              <a:avLst/>
              <a:gdLst/>
              <a:ahLst/>
              <a:cxnLst/>
              <a:rect l="l" t="t" r="r" b="b"/>
              <a:pathLst>
                <a:path w="19963" h="14618" extrusionOk="0">
                  <a:moveTo>
                    <a:pt x="1602" y="0"/>
                  </a:moveTo>
                  <a:lnTo>
                    <a:pt x="1557" y="23"/>
                  </a:lnTo>
                  <a:lnTo>
                    <a:pt x="1512" y="23"/>
                  </a:lnTo>
                  <a:lnTo>
                    <a:pt x="1489" y="68"/>
                  </a:lnTo>
                  <a:lnTo>
                    <a:pt x="1466" y="113"/>
                  </a:lnTo>
                  <a:lnTo>
                    <a:pt x="0" y="12294"/>
                  </a:lnTo>
                  <a:lnTo>
                    <a:pt x="0" y="12316"/>
                  </a:lnTo>
                  <a:lnTo>
                    <a:pt x="23" y="12361"/>
                  </a:lnTo>
                  <a:lnTo>
                    <a:pt x="45" y="12384"/>
                  </a:lnTo>
                  <a:lnTo>
                    <a:pt x="91" y="12407"/>
                  </a:lnTo>
                  <a:lnTo>
                    <a:pt x="18361" y="14617"/>
                  </a:lnTo>
                  <a:lnTo>
                    <a:pt x="18406" y="14617"/>
                  </a:lnTo>
                  <a:lnTo>
                    <a:pt x="18429" y="14595"/>
                  </a:lnTo>
                  <a:lnTo>
                    <a:pt x="18474" y="14572"/>
                  </a:lnTo>
                  <a:lnTo>
                    <a:pt x="18474" y="14527"/>
                  </a:lnTo>
                  <a:lnTo>
                    <a:pt x="19963" y="2346"/>
                  </a:lnTo>
                  <a:lnTo>
                    <a:pt x="19963" y="2301"/>
                  </a:lnTo>
                  <a:lnTo>
                    <a:pt x="19940" y="2279"/>
                  </a:lnTo>
                  <a:lnTo>
                    <a:pt x="19895" y="2234"/>
                  </a:lnTo>
                  <a:lnTo>
                    <a:pt x="19850" y="2234"/>
                  </a:lnTo>
                  <a:lnTo>
                    <a:pt x="160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57150" dir="324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7"/>
            <p:cNvSpPr/>
            <p:nvPr/>
          </p:nvSpPr>
          <p:spPr>
            <a:xfrm>
              <a:off x="9840651" y="2759764"/>
              <a:ext cx="593750" cy="434776"/>
            </a:xfrm>
            <a:custGeom>
              <a:avLst/>
              <a:gdLst/>
              <a:ahLst/>
              <a:cxnLst/>
              <a:rect l="l" t="t" r="r" b="b"/>
              <a:pathLst>
                <a:path w="19963" h="14618" fill="none" extrusionOk="0">
                  <a:moveTo>
                    <a:pt x="18361" y="14617"/>
                  </a:moveTo>
                  <a:lnTo>
                    <a:pt x="91" y="12407"/>
                  </a:lnTo>
                  <a:lnTo>
                    <a:pt x="91" y="12407"/>
                  </a:lnTo>
                  <a:lnTo>
                    <a:pt x="45" y="12384"/>
                  </a:lnTo>
                  <a:lnTo>
                    <a:pt x="23" y="12361"/>
                  </a:lnTo>
                  <a:lnTo>
                    <a:pt x="0" y="12316"/>
                  </a:lnTo>
                  <a:lnTo>
                    <a:pt x="0" y="12294"/>
                  </a:lnTo>
                  <a:lnTo>
                    <a:pt x="1466" y="113"/>
                  </a:lnTo>
                  <a:lnTo>
                    <a:pt x="1466" y="113"/>
                  </a:lnTo>
                  <a:lnTo>
                    <a:pt x="1489" y="68"/>
                  </a:lnTo>
                  <a:lnTo>
                    <a:pt x="1512" y="23"/>
                  </a:lnTo>
                  <a:lnTo>
                    <a:pt x="1557" y="23"/>
                  </a:lnTo>
                  <a:lnTo>
                    <a:pt x="1602" y="0"/>
                  </a:lnTo>
                  <a:lnTo>
                    <a:pt x="19850" y="2234"/>
                  </a:lnTo>
                  <a:lnTo>
                    <a:pt x="19850" y="2234"/>
                  </a:lnTo>
                  <a:lnTo>
                    <a:pt x="19895" y="2234"/>
                  </a:lnTo>
                  <a:lnTo>
                    <a:pt x="19940" y="2279"/>
                  </a:lnTo>
                  <a:lnTo>
                    <a:pt x="19963" y="2301"/>
                  </a:lnTo>
                  <a:lnTo>
                    <a:pt x="19963" y="2346"/>
                  </a:lnTo>
                  <a:lnTo>
                    <a:pt x="18474" y="14527"/>
                  </a:lnTo>
                  <a:lnTo>
                    <a:pt x="18474" y="14527"/>
                  </a:lnTo>
                  <a:lnTo>
                    <a:pt x="18474" y="14572"/>
                  </a:lnTo>
                  <a:lnTo>
                    <a:pt x="18429" y="14595"/>
                  </a:lnTo>
                  <a:lnTo>
                    <a:pt x="18406" y="14617"/>
                  </a:lnTo>
                  <a:lnTo>
                    <a:pt x="18361" y="1461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7"/>
            <p:cNvSpPr/>
            <p:nvPr/>
          </p:nvSpPr>
          <p:spPr>
            <a:xfrm>
              <a:off x="9982192" y="2826177"/>
              <a:ext cx="305961" cy="305961"/>
            </a:xfrm>
            <a:custGeom>
              <a:avLst/>
              <a:gdLst/>
              <a:ahLst/>
              <a:cxnLst/>
              <a:rect l="l" t="t" r="r" b="b"/>
              <a:pathLst>
                <a:path w="10287" h="10287" extrusionOk="0">
                  <a:moveTo>
                    <a:pt x="5211" y="1"/>
                  </a:moveTo>
                  <a:lnTo>
                    <a:pt x="4692" y="23"/>
                  </a:lnTo>
                  <a:lnTo>
                    <a:pt x="4174" y="91"/>
                  </a:lnTo>
                  <a:lnTo>
                    <a:pt x="3677" y="226"/>
                  </a:lnTo>
                  <a:lnTo>
                    <a:pt x="3204" y="384"/>
                  </a:lnTo>
                  <a:lnTo>
                    <a:pt x="2753" y="587"/>
                  </a:lnTo>
                  <a:lnTo>
                    <a:pt x="2324" y="835"/>
                  </a:lnTo>
                  <a:lnTo>
                    <a:pt x="1918" y="1128"/>
                  </a:lnTo>
                  <a:lnTo>
                    <a:pt x="1557" y="1467"/>
                  </a:lnTo>
                  <a:lnTo>
                    <a:pt x="1219" y="1828"/>
                  </a:lnTo>
                  <a:lnTo>
                    <a:pt x="926" y="2211"/>
                  </a:lnTo>
                  <a:lnTo>
                    <a:pt x="655" y="2640"/>
                  </a:lnTo>
                  <a:lnTo>
                    <a:pt x="429" y="3091"/>
                  </a:lnTo>
                  <a:lnTo>
                    <a:pt x="249" y="3542"/>
                  </a:lnTo>
                  <a:lnTo>
                    <a:pt x="114" y="4038"/>
                  </a:lnTo>
                  <a:lnTo>
                    <a:pt x="46" y="4557"/>
                  </a:lnTo>
                  <a:lnTo>
                    <a:pt x="1" y="5076"/>
                  </a:lnTo>
                  <a:lnTo>
                    <a:pt x="23" y="5595"/>
                  </a:lnTo>
                  <a:lnTo>
                    <a:pt x="91" y="6113"/>
                  </a:lnTo>
                  <a:lnTo>
                    <a:pt x="226" y="6610"/>
                  </a:lnTo>
                  <a:lnTo>
                    <a:pt x="384" y="7083"/>
                  </a:lnTo>
                  <a:lnTo>
                    <a:pt x="587" y="7534"/>
                  </a:lnTo>
                  <a:lnTo>
                    <a:pt x="835" y="7963"/>
                  </a:lnTo>
                  <a:lnTo>
                    <a:pt x="1129" y="8369"/>
                  </a:lnTo>
                  <a:lnTo>
                    <a:pt x="1467" y="8730"/>
                  </a:lnTo>
                  <a:lnTo>
                    <a:pt x="1828" y="9068"/>
                  </a:lnTo>
                  <a:lnTo>
                    <a:pt x="2211" y="9361"/>
                  </a:lnTo>
                  <a:lnTo>
                    <a:pt x="2640" y="9632"/>
                  </a:lnTo>
                  <a:lnTo>
                    <a:pt x="3091" y="9858"/>
                  </a:lnTo>
                  <a:lnTo>
                    <a:pt x="3542" y="10038"/>
                  </a:lnTo>
                  <a:lnTo>
                    <a:pt x="4038" y="10174"/>
                  </a:lnTo>
                  <a:lnTo>
                    <a:pt x="4557" y="10241"/>
                  </a:lnTo>
                  <a:lnTo>
                    <a:pt x="5076" y="10286"/>
                  </a:lnTo>
                  <a:lnTo>
                    <a:pt x="5595" y="10264"/>
                  </a:lnTo>
                  <a:lnTo>
                    <a:pt x="6114" y="10196"/>
                  </a:lnTo>
                  <a:lnTo>
                    <a:pt x="6610" y="10061"/>
                  </a:lnTo>
                  <a:lnTo>
                    <a:pt x="7083" y="9903"/>
                  </a:lnTo>
                  <a:lnTo>
                    <a:pt x="7535" y="9700"/>
                  </a:lnTo>
                  <a:lnTo>
                    <a:pt x="7963" y="9429"/>
                  </a:lnTo>
                  <a:lnTo>
                    <a:pt x="8369" y="9158"/>
                  </a:lnTo>
                  <a:lnTo>
                    <a:pt x="8730" y="8820"/>
                  </a:lnTo>
                  <a:lnTo>
                    <a:pt x="9068" y="8459"/>
                  </a:lnTo>
                  <a:lnTo>
                    <a:pt x="9362" y="8076"/>
                  </a:lnTo>
                  <a:lnTo>
                    <a:pt x="9632" y="7647"/>
                  </a:lnTo>
                  <a:lnTo>
                    <a:pt x="9858" y="7196"/>
                  </a:lnTo>
                  <a:lnTo>
                    <a:pt x="10038" y="6722"/>
                  </a:lnTo>
                  <a:lnTo>
                    <a:pt x="10174" y="6249"/>
                  </a:lnTo>
                  <a:lnTo>
                    <a:pt x="10241" y="5730"/>
                  </a:lnTo>
                  <a:lnTo>
                    <a:pt x="10286" y="5211"/>
                  </a:lnTo>
                  <a:lnTo>
                    <a:pt x="10264" y="4692"/>
                  </a:lnTo>
                  <a:lnTo>
                    <a:pt x="10196" y="4173"/>
                  </a:lnTo>
                  <a:lnTo>
                    <a:pt x="10061" y="3677"/>
                  </a:lnTo>
                  <a:lnTo>
                    <a:pt x="9903" y="3204"/>
                  </a:lnTo>
                  <a:lnTo>
                    <a:pt x="9700" y="2752"/>
                  </a:lnTo>
                  <a:lnTo>
                    <a:pt x="9452" y="2324"/>
                  </a:lnTo>
                  <a:lnTo>
                    <a:pt x="9159" y="1918"/>
                  </a:lnTo>
                  <a:lnTo>
                    <a:pt x="8820" y="1557"/>
                  </a:lnTo>
                  <a:lnTo>
                    <a:pt x="8459" y="1219"/>
                  </a:lnTo>
                  <a:lnTo>
                    <a:pt x="8076" y="925"/>
                  </a:lnTo>
                  <a:lnTo>
                    <a:pt x="7647" y="655"/>
                  </a:lnTo>
                  <a:lnTo>
                    <a:pt x="7196" y="429"/>
                  </a:lnTo>
                  <a:lnTo>
                    <a:pt x="6745" y="249"/>
                  </a:lnTo>
                  <a:lnTo>
                    <a:pt x="6249" y="113"/>
                  </a:lnTo>
                  <a:lnTo>
                    <a:pt x="5730" y="46"/>
                  </a:lnTo>
                  <a:lnTo>
                    <a:pt x="521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7"/>
            <p:cNvSpPr/>
            <p:nvPr/>
          </p:nvSpPr>
          <p:spPr>
            <a:xfrm>
              <a:off x="9982192" y="2826177"/>
              <a:ext cx="305961" cy="305961"/>
            </a:xfrm>
            <a:custGeom>
              <a:avLst/>
              <a:gdLst/>
              <a:ahLst/>
              <a:cxnLst/>
              <a:rect l="l" t="t" r="r" b="b"/>
              <a:pathLst>
                <a:path w="10287" h="10287" fill="none" extrusionOk="0">
                  <a:moveTo>
                    <a:pt x="10286" y="5211"/>
                  </a:moveTo>
                  <a:lnTo>
                    <a:pt x="10286" y="5211"/>
                  </a:lnTo>
                  <a:lnTo>
                    <a:pt x="10241" y="5730"/>
                  </a:lnTo>
                  <a:lnTo>
                    <a:pt x="10174" y="6249"/>
                  </a:lnTo>
                  <a:lnTo>
                    <a:pt x="10038" y="6722"/>
                  </a:lnTo>
                  <a:lnTo>
                    <a:pt x="9858" y="7196"/>
                  </a:lnTo>
                  <a:lnTo>
                    <a:pt x="9632" y="7647"/>
                  </a:lnTo>
                  <a:lnTo>
                    <a:pt x="9362" y="8076"/>
                  </a:lnTo>
                  <a:lnTo>
                    <a:pt x="9068" y="8459"/>
                  </a:lnTo>
                  <a:lnTo>
                    <a:pt x="8730" y="8820"/>
                  </a:lnTo>
                  <a:lnTo>
                    <a:pt x="8369" y="9158"/>
                  </a:lnTo>
                  <a:lnTo>
                    <a:pt x="7963" y="9429"/>
                  </a:lnTo>
                  <a:lnTo>
                    <a:pt x="7535" y="9700"/>
                  </a:lnTo>
                  <a:lnTo>
                    <a:pt x="7083" y="9903"/>
                  </a:lnTo>
                  <a:lnTo>
                    <a:pt x="6610" y="10061"/>
                  </a:lnTo>
                  <a:lnTo>
                    <a:pt x="6114" y="10196"/>
                  </a:lnTo>
                  <a:lnTo>
                    <a:pt x="5595" y="10264"/>
                  </a:lnTo>
                  <a:lnTo>
                    <a:pt x="5076" y="10286"/>
                  </a:lnTo>
                  <a:lnTo>
                    <a:pt x="5076" y="10286"/>
                  </a:lnTo>
                  <a:lnTo>
                    <a:pt x="4557" y="10241"/>
                  </a:lnTo>
                  <a:lnTo>
                    <a:pt x="4038" y="10174"/>
                  </a:lnTo>
                  <a:lnTo>
                    <a:pt x="3542" y="10038"/>
                  </a:lnTo>
                  <a:lnTo>
                    <a:pt x="3091" y="9858"/>
                  </a:lnTo>
                  <a:lnTo>
                    <a:pt x="2640" y="9632"/>
                  </a:lnTo>
                  <a:lnTo>
                    <a:pt x="2211" y="9361"/>
                  </a:lnTo>
                  <a:lnTo>
                    <a:pt x="1828" y="9068"/>
                  </a:lnTo>
                  <a:lnTo>
                    <a:pt x="1467" y="8730"/>
                  </a:lnTo>
                  <a:lnTo>
                    <a:pt x="1129" y="8369"/>
                  </a:lnTo>
                  <a:lnTo>
                    <a:pt x="835" y="7963"/>
                  </a:lnTo>
                  <a:lnTo>
                    <a:pt x="587" y="7534"/>
                  </a:lnTo>
                  <a:lnTo>
                    <a:pt x="384" y="7083"/>
                  </a:lnTo>
                  <a:lnTo>
                    <a:pt x="226" y="6610"/>
                  </a:lnTo>
                  <a:lnTo>
                    <a:pt x="91" y="6113"/>
                  </a:lnTo>
                  <a:lnTo>
                    <a:pt x="23" y="5595"/>
                  </a:lnTo>
                  <a:lnTo>
                    <a:pt x="1" y="5076"/>
                  </a:lnTo>
                  <a:lnTo>
                    <a:pt x="1" y="5076"/>
                  </a:lnTo>
                  <a:lnTo>
                    <a:pt x="46" y="4557"/>
                  </a:lnTo>
                  <a:lnTo>
                    <a:pt x="114" y="4038"/>
                  </a:lnTo>
                  <a:lnTo>
                    <a:pt x="249" y="3542"/>
                  </a:lnTo>
                  <a:lnTo>
                    <a:pt x="429" y="3091"/>
                  </a:lnTo>
                  <a:lnTo>
                    <a:pt x="655" y="2640"/>
                  </a:lnTo>
                  <a:lnTo>
                    <a:pt x="926" y="2211"/>
                  </a:lnTo>
                  <a:lnTo>
                    <a:pt x="1219" y="1828"/>
                  </a:lnTo>
                  <a:lnTo>
                    <a:pt x="1557" y="1467"/>
                  </a:lnTo>
                  <a:lnTo>
                    <a:pt x="1918" y="1128"/>
                  </a:lnTo>
                  <a:lnTo>
                    <a:pt x="2324" y="835"/>
                  </a:lnTo>
                  <a:lnTo>
                    <a:pt x="2753" y="587"/>
                  </a:lnTo>
                  <a:lnTo>
                    <a:pt x="3204" y="384"/>
                  </a:lnTo>
                  <a:lnTo>
                    <a:pt x="3677" y="226"/>
                  </a:lnTo>
                  <a:lnTo>
                    <a:pt x="4174" y="91"/>
                  </a:lnTo>
                  <a:lnTo>
                    <a:pt x="4692" y="23"/>
                  </a:lnTo>
                  <a:lnTo>
                    <a:pt x="5211" y="1"/>
                  </a:lnTo>
                  <a:lnTo>
                    <a:pt x="5211" y="1"/>
                  </a:lnTo>
                  <a:lnTo>
                    <a:pt x="5730" y="46"/>
                  </a:lnTo>
                  <a:lnTo>
                    <a:pt x="6249" y="113"/>
                  </a:lnTo>
                  <a:lnTo>
                    <a:pt x="6745" y="249"/>
                  </a:lnTo>
                  <a:lnTo>
                    <a:pt x="7196" y="429"/>
                  </a:lnTo>
                  <a:lnTo>
                    <a:pt x="7647" y="655"/>
                  </a:lnTo>
                  <a:lnTo>
                    <a:pt x="8076" y="925"/>
                  </a:lnTo>
                  <a:lnTo>
                    <a:pt x="8459" y="1219"/>
                  </a:lnTo>
                  <a:lnTo>
                    <a:pt x="8820" y="1557"/>
                  </a:lnTo>
                  <a:lnTo>
                    <a:pt x="9159" y="1918"/>
                  </a:lnTo>
                  <a:lnTo>
                    <a:pt x="9452" y="2324"/>
                  </a:lnTo>
                  <a:lnTo>
                    <a:pt x="9700" y="2752"/>
                  </a:lnTo>
                  <a:lnTo>
                    <a:pt x="9903" y="3204"/>
                  </a:lnTo>
                  <a:lnTo>
                    <a:pt x="10061" y="3677"/>
                  </a:lnTo>
                  <a:lnTo>
                    <a:pt x="10196" y="4173"/>
                  </a:lnTo>
                  <a:lnTo>
                    <a:pt x="10264" y="4692"/>
                  </a:lnTo>
                  <a:lnTo>
                    <a:pt x="10286" y="5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7"/>
            <p:cNvSpPr/>
            <p:nvPr/>
          </p:nvSpPr>
          <p:spPr>
            <a:xfrm>
              <a:off x="9996290" y="2840275"/>
              <a:ext cx="277765" cy="277765"/>
            </a:xfrm>
            <a:custGeom>
              <a:avLst/>
              <a:gdLst/>
              <a:ahLst/>
              <a:cxnLst/>
              <a:rect l="l" t="t" r="r" b="b"/>
              <a:pathLst>
                <a:path w="9339" h="9339" extrusionOk="0">
                  <a:moveTo>
                    <a:pt x="4737" y="0"/>
                  </a:moveTo>
                  <a:lnTo>
                    <a:pt x="4241" y="23"/>
                  </a:lnTo>
                  <a:lnTo>
                    <a:pt x="3790" y="90"/>
                  </a:lnTo>
                  <a:lnTo>
                    <a:pt x="3339" y="181"/>
                  </a:lnTo>
                  <a:lnTo>
                    <a:pt x="2910" y="339"/>
                  </a:lnTo>
                  <a:lnTo>
                    <a:pt x="2504" y="542"/>
                  </a:lnTo>
                  <a:lnTo>
                    <a:pt x="2098" y="767"/>
                  </a:lnTo>
                  <a:lnTo>
                    <a:pt x="1737" y="1038"/>
                  </a:lnTo>
                  <a:lnTo>
                    <a:pt x="1421" y="1331"/>
                  </a:lnTo>
                  <a:lnTo>
                    <a:pt x="1106" y="1647"/>
                  </a:lnTo>
                  <a:lnTo>
                    <a:pt x="835" y="2008"/>
                  </a:lnTo>
                  <a:lnTo>
                    <a:pt x="587" y="2391"/>
                  </a:lnTo>
                  <a:lnTo>
                    <a:pt x="384" y="2797"/>
                  </a:lnTo>
                  <a:lnTo>
                    <a:pt x="226" y="3226"/>
                  </a:lnTo>
                  <a:lnTo>
                    <a:pt x="113" y="3677"/>
                  </a:lnTo>
                  <a:lnTo>
                    <a:pt x="23" y="4128"/>
                  </a:lnTo>
                  <a:lnTo>
                    <a:pt x="0" y="4602"/>
                  </a:lnTo>
                  <a:lnTo>
                    <a:pt x="23" y="5075"/>
                  </a:lnTo>
                  <a:lnTo>
                    <a:pt x="91" y="5549"/>
                  </a:lnTo>
                  <a:lnTo>
                    <a:pt x="203" y="6000"/>
                  </a:lnTo>
                  <a:lnTo>
                    <a:pt x="339" y="6429"/>
                  </a:lnTo>
                  <a:lnTo>
                    <a:pt x="542" y="6835"/>
                  </a:lnTo>
                  <a:lnTo>
                    <a:pt x="767" y="7218"/>
                  </a:lnTo>
                  <a:lnTo>
                    <a:pt x="1038" y="7579"/>
                  </a:lnTo>
                  <a:lnTo>
                    <a:pt x="1331" y="7918"/>
                  </a:lnTo>
                  <a:lnTo>
                    <a:pt x="1647" y="8233"/>
                  </a:lnTo>
                  <a:lnTo>
                    <a:pt x="2008" y="8504"/>
                  </a:lnTo>
                  <a:lnTo>
                    <a:pt x="2391" y="8752"/>
                  </a:lnTo>
                  <a:lnTo>
                    <a:pt x="2797" y="8955"/>
                  </a:lnTo>
                  <a:lnTo>
                    <a:pt x="3226" y="9113"/>
                  </a:lnTo>
                  <a:lnTo>
                    <a:pt x="3677" y="9226"/>
                  </a:lnTo>
                  <a:lnTo>
                    <a:pt x="4128" y="9316"/>
                  </a:lnTo>
                  <a:lnTo>
                    <a:pt x="4602" y="9339"/>
                  </a:lnTo>
                  <a:lnTo>
                    <a:pt x="5076" y="9316"/>
                  </a:lnTo>
                  <a:lnTo>
                    <a:pt x="5549" y="9248"/>
                  </a:lnTo>
                  <a:lnTo>
                    <a:pt x="6000" y="9136"/>
                  </a:lnTo>
                  <a:lnTo>
                    <a:pt x="6429" y="9000"/>
                  </a:lnTo>
                  <a:lnTo>
                    <a:pt x="6835" y="8797"/>
                  </a:lnTo>
                  <a:lnTo>
                    <a:pt x="7218" y="8572"/>
                  </a:lnTo>
                  <a:lnTo>
                    <a:pt x="7602" y="8301"/>
                  </a:lnTo>
                  <a:lnTo>
                    <a:pt x="7918" y="8008"/>
                  </a:lnTo>
                  <a:lnTo>
                    <a:pt x="8234" y="7692"/>
                  </a:lnTo>
                  <a:lnTo>
                    <a:pt x="8504" y="7331"/>
                  </a:lnTo>
                  <a:lnTo>
                    <a:pt x="8752" y="6948"/>
                  </a:lnTo>
                  <a:lnTo>
                    <a:pt x="8955" y="6542"/>
                  </a:lnTo>
                  <a:lnTo>
                    <a:pt x="9113" y="6113"/>
                  </a:lnTo>
                  <a:lnTo>
                    <a:pt x="9226" y="5662"/>
                  </a:lnTo>
                  <a:lnTo>
                    <a:pt x="9316" y="5211"/>
                  </a:lnTo>
                  <a:lnTo>
                    <a:pt x="9339" y="4737"/>
                  </a:lnTo>
                  <a:lnTo>
                    <a:pt x="9316" y="4241"/>
                  </a:lnTo>
                  <a:lnTo>
                    <a:pt x="9249" y="3790"/>
                  </a:lnTo>
                  <a:lnTo>
                    <a:pt x="9136" y="3339"/>
                  </a:lnTo>
                  <a:lnTo>
                    <a:pt x="9000" y="2910"/>
                  </a:lnTo>
                  <a:lnTo>
                    <a:pt x="8797" y="2504"/>
                  </a:lnTo>
                  <a:lnTo>
                    <a:pt x="8572" y="2098"/>
                  </a:lnTo>
                  <a:lnTo>
                    <a:pt x="8301" y="1737"/>
                  </a:lnTo>
                  <a:lnTo>
                    <a:pt x="8008" y="1399"/>
                  </a:lnTo>
                  <a:lnTo>
                    <a:pt x="7692" y="1105"/>
                  </a:lnTo>
                  <a:lnTo>
                    <a:pt x="7331" y="835"/>
                  </a:lnTo>
                  <a:lnTo>
                    <a:pt x="6948" y="587"/>
                  </a:lnTo>
                  <a:lnTo>
                    <a:pt x="6542" y="384"/>
                  </a:lnTo>
                  <a:lnTo>
                    <a:pt x="6113" y="226"/>
                  </a:lnTo>
                  <a:lnTo>
                    <a:pt x="5662" y="113"/>
                  </a:lnTo>
                  <a:lnTo>
                    <a:pt x="5211" y="23"/>
                  </a:lnTo>
                  <a:lnTo>
                    <a:pt x="47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7"/>
            <p:cNvSpPr/>
            <p:nvPr/>
          </p:nvSpPr>
          <p:spPr>
            <a:xfrm>
              <a:off x="9996290" y="2840275"/>
              <a:ext cx="277765" cy="277765"/>
            </a:xfrm>
            <a:custGeom>
              <a:avLst/>
              <a:gdLst/>
              <a:ahLst/>
              <a:cxnLst/>
              <a:rect l="l" t="t" r="r" b="b"/>
              <a:pathLst>
                <a:path w="9339" h="9339" fill="none" extrusionOk="0">
                  <a:moveTo>
                    <a:pt x="9339" y="4737"/>
                  </a:moveTo>
                  <a:lnTo>
                    <a:pt x="9339" y="4737"/>
                  </a:lnTo>
                  <a:lnTo>
                    <a:pt x="9316" y="5211"/>
                  </a:lnTo>
                  <a:lnTo>
                    <a:pt x="9226" y="5662"/>
                  </a:lnTo>
                  <a:lnTo>
                    <a:pt x="9113" y="6113"/>
                  </a:lnTo>
                  <a:lnTo>
                    <a:pt x="8955" y="6542"/>
                  </a:lnTo>
                  <a:lnTo>
                    <a:pt x="8752" y="6948"/>
                  </a:lnTo>
                  <a:lnTo>
                    <a:pt x="8504" y="7331"/>
                  </a:lnTo>
                  <a:lnTo>
                    <a:pt x="8234" y="7692"/>
                  </a:lnTo>
                  <a:lnTo>
                    <a:pt x="7918" y="8008"/>
                  </a:lnTo>
                  <a:lnTo>
                    <a:pt x="7602" y="8301"/>
                  </a:lnTo>
                  <a:lnTo>
                    <a:pt x="7218" y="8572"/>
                  </a:lnTo>
                  <a:lnTo>
                    <a:pt x="6835" y="8797"/>
                  </a:lnTo>
                  <a:lnTo>
                    <a:pt x="6429" y="9000"/>
                  </a:lnTo>
                  <a:lnTo>
                    <a:pt x="6000" y="9136"/>
                  </a:lnTo>
                  <a:lnTo>
                    <a:pt x="5549" y="9248"/>
                  </a:lnTo>
                  <a:lnTo>
                    <a:pt x="5076" y="9316"/>
                  </a:lnTo>
                  <a:lnTo>
                    <a:pt x="4602" y="9339"/>
                  </a:lnTo>
                  <a:lnTo>
                    <a:pt x="4602" y="9339"/>
                  </a:lnTo>
                  <a:lnTo>
                    <a:pt x="4128" y="9316"/>
                  </a:lnTo>
                  <a:lnTo>
                    <a:pt x="3677" y="9226"/>
                  </a:lnTo>
                  <a:lnTo>
                    <a:pt x="3226" y="9113"/>
                  </a:lnTo>
                  <a:lnTo>
                    <a:pt x="2797" y="8955"/>
                  </a:lnTo>
                  <a:lnTo>
                    <a:pt x="2391" y="8752"/>
                  </a:lnTo>
                  <a:lnTo>
                    <a:pt x="2008" y="8504"/>
                  </a:lnTo>
                  <a:lnTo>
                    <a:pt x="1647" y="8233"/>
                  </a:lnTo>
                  <a:lnTo>
                    <a:pt x="1331" y="7918"/>
                  </a:lnTo>
                  <a:lnTo>
                    <a:pt x="1038" y="7579"/>
                  </a:lnTo>
                  <a:lnTo>
                    <a:pt x="767" y="7218"/>
                  </a:lnTo>
                  <a:lnTo>
                    <a:pt x="542" y="6835"/>
                  </a:lnTo>
                  <a:lnTo>
                    <a:pt x="339" y="6429"/>
                  </a:lnTo>
                  <a:lnTo>
                    <a:pt x="203" y="6000"/>
                  </a:lnTo>
                  <a:lnTo>
                    <a:pt x="91" y="5549"/>
                  </a:lnTo>
                  <a:lnTo>
                    <a:pt x="23" y="5075"/>
                  </a:lnTo>
                  <a:lnTo>
                    <a:pt x="0" y="4602"/>
                  </a:lnTo>
                  <a:lnTo>
                    <a:pt x="0" y="4602"/>
                  </a:lnTo>
                  <a:lnTo>
                    <a:pt x="23" y="4128"/>
                  </a:lnTo>
                  <a:lnTo>
                    <a:pt x="113" y="3677"/>
                  </a:lnTo>
                  <a:lnTo>
                    <a:pt x="226" y="3226"/>
                  </a:lnTo>
                  <a:lnTo>
                    <a:pt x="384" y="2797"/>
                  </a:lnTo>
                  <a:lnTo>
                    <a:pt x="587" y="2391"/>
                  </a:lnTo>
                  <a:lnTo>
                    <a:pt x="835" y="2008"/>
                  </a:lnTo>
                  <a:lnTo>
                    <a:pt x="1106" y="1647"/>
                  </a:lnTo>
                  <a:lnTo>
                    <a:pt x="1421" y="1331"/>
                  </a:lnTo>
                  <a:lnTo>
                    <a:pt x="1737" y="1038"/>
                  </a:lnTo>
                  <a:lnTo>
                    <a:pt x="2098" y="767"/>
                  </a:lnTo>
                  <a:lnTo>
                    <a:pt x="2504" y="542"/>
                  </a:lnTo>
                  <a:lnTo>
                    <a:pt x="2910" y="339"/>
                  </a:lnTo>
                  <a:lnTo>
                    <a:pt x="3339" y="181"/>
                  </a:lnTo>
                  <a:lnTo>
                    <a:pt x="3790" y="90"/>
                  </a:lnTo>
                  <a:lnTo>
                    <a:pt x="4241" y="23"/>
                  </a:lnTo>
                  <a:lnTo>
                    <a:pt x="4737" y="0"/>
                  </a:lnTo>
                  <a:lnTo>
                    <a:pt x="4737" y="0"/>
                  </a:lnTo>
                  <a:lnTo>
                    <a:pt x="5211" y="23"/>
                  </a:lnTo>
                  <a:lnTo>
                    <a:pt x="5662" y="113"/>
                  </a:lnTo>
                  <a:lnTo>
                    <a:pt x="6113" y="226"/>
                  </a:lnTo>
                  <a:lnTo>
                    <a:pt x="6542" y="384"/>
                  </a:lnTo>
                  <a:lnTo>
                    <a:pt x="6948" y="587"/>
                  </a:lnTo>
                  <a:lnTo>
                    <a:pt x="7331" y="835"/>
                  </a:lnTo>
                  <a:lnTo>
                    <a:pt x="7692" y="1105"/>
                  </a:lnTo>
                  <a:lnTo>
                    <a:pt x="8008" y="1399"/>
                  </a:lnTo>
                  <a:lnTo>
                    <a:pt x="8301" y="1737"/>
                  </a:lnTo>
                  <a:lnTo>
                    <a:pt x="8572" y="2098"/>
                  </a:lnTo>
                  <a:lnTo>
                    <a:pt x="8797" y="2504"/>
                  </a:lnTo>
                  <a:lnTo>
                    <a:pt x="9000" y="2910"/>
                  </a:lnTo>
                  <a:lnTo>
                    <a:pt x="9136" y="3339"/>
                  </a:lnTo>
                  <a:lnTo>
                    <a:pt x="9249" y="3790"/>
                  </a:lnTo>
                  <a:lnTo>
                    <a:pt x="9316" y="4241"/>
                  </a:lnTo>
                  <a:lnTo>
                    <a:pt x="9339" y="47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7"/>
            <p:cNvSpPr/>
            <p:nvPr/>
          </p:nvSpPr>
          <p:spPr>
            <a:xfrm>
              <a:off x="10015741" y="2859042"/>
              <a:ext cx="238862" cy="239546"/>
            </a:xfrm>
            <a:custGeom>
              <a:avLst/>
              <a:gdLst/>
              <a:ahLst/>
              <a:cxnLst/>
              <a:rect l="l" t="t" r="r" b="b"/>
              <a:pathLst>
                <a:path w="8031" h="8054" extrusionOk="0">
                  <a:moveTo>
                    <a:pt x="4061" y="1"/>
                  </a:moveTo>
                  <a:lnTo>
                    <a:pt x="3655" y="23"/>
                  </a:lnTo>
                  <a:lnTo>
                    <a:pt x="3249" y="91"/>
                  </a:lnTo>
                  <a:lnTo>
                    <a:pt x="2865" y="181"/>
                  </a:lnTo>
                  <a:lnTo>
                    <a:pt x="2504" y="317"/>
                  </a:lnTo>
                  <a:lnTo>
                    <a:pt x="2143" y="474"/>
                  </a:lnTo>
                  <a:lnTo>
                    <a:pt x="1805" y="677"/>
                  </a:lnTo>
                  <a:lnTo>
                    <a:pt x="1489" y="903"/>
                  </a:lnTo>
                  <a:lnTo>
                    <a:pt x="1196" y="1151"/>
                  </a:lnTo>
                  <a:lnTo>
                    <a:pt x="948" y="1444"/>
                  </a:lnTo>
                  <a:lnTo>
                    <a:pt x="700" y="1738"/>
                  </a:lnTo>
                  <a:lnTo>
                    <a:pt x="497" y="2076"/>
                  </a:lnTo>
                  <a:lnTo>
                    <a:pt x="316" y="2414"/>
                  </a:lnTo>
                  <a:lnTo>
                    <a:pt x="181" y="2798"/>
                  </a:lnTo>
                  <a:lnTo>
                    <a:pt x="91" y="3181"/>
                  </a:lnTo>
                  <a:lnTo>
                    <a:pt x="23" y="3565"/>
                  </a:lnTo>
                  <a:lnTo>
                    <a:pt x="1" y="3993"/>
                  </a:lnTo>
                  <a:lnTo>
                    <a:pt x="1" y="4399"/>
                  </a:lnTo>
                  <a:lnTo>
                    <a:pt x="68" y="4805"/>
                  </a:lnTo>
                  <a:lnTo>
                    <a:pt x="158" y="5189"/>
                  </a:lnTo>
                  <a:lnTo>
                    <a:pt x="294" y="5550"/>
                  </a:lnTo>
                  <a:lnTo>
                    <a:pt x="452" y="5911"/>
                  </a:lnTo>
                  <a:lnTo>
                    <a:pt x="655" y="6249"/>
                  </a:lnTo>
                  <a:lnTo>
                    <a:pt x="880" y="6565"/>
                  </a:lnTo>
                  <a:lnTo>
                    <a:pt x="1128" y="6835"/>
                  </a:lnTo>
                  <a:lnTo>
                    <a:pt x="1422" y="7106"/>
                  </a:lnTo>
                  <a:lnTo>
                    <a:pt x="1715" y="7354"/>
                  </a:lnTo>
                  <a:lnTo>
                    <a:pt x="2053" y="7557"/>
                  </a:lnTo>
                  <a:lnTo>
                    <a:pt x="2392" y="7715"/>
                  </a:lnTo>
                  <a:lnTo>
                    <a:pt x="2775" y="7873"/>
                  </a:lnTo>
                  <a:lnTo>
                    <a:pt x="3158" y="7963"/>
                  </a:lnTo>
                  <a:lnTo>
                    <a:pt x="3542" y="8031"/>
                  </a:lnTo>
                  <a:lnTo>
                    <a:pt x="3970" y="8053"/>
                  </a:lnTo>
                  <a:lnTo>
                    <a:pt x="4377" y="8053"/>
                  </a:lnTo>
                  <a:lnTo>
                    <a:pt x="4783" y="7986"/>
                  </a:lnTo>
                  <a:lnTo>
                    <a:pt x="5166" y="7896"/>
                  </a:lnTo>
                  <a:lnTo>
                    <a:pt x="5527" y="7760"/>
                  </a:lnTo>
                  <a:lnTo>
                    <a:pt x="5888" y="7602"/>
                  </a:lnTo>
                  <a:lnTo>
                    <a:pt x="6226" y="7399"/>
                  </a:lnTo>
                  <a:lnTo>
                    <a:pt x="6542" y="7174"/>
                  </a:lnTo>
                  <a:lnTo>
                    <a:pt x="6835" y="6926"/>
                  </a:lnTo>
                  <a:lnTo>
                    <a:pt x="7083" y="6632"/>
                  </a:lnTo>
                  <a:lnTo>
                    <a:pt x="7331" y="6339"/>
                  </a:lnTo>
                  <a:lnTo>
                    <a:pt x="7534" y="6001"/>
                  </a:lnTo>
                  <a:lnTo>
                    <a:pt x="7715" y="5662"/>
                  </a:lnTo>
                  <a:lnTo>
                    <a:pt x="7850" y="5279"/>
                  </a:lnTo>
                  <a:lnTo>
                    <a:pt x="7940" y="4896"/>
                  </a:lnTo>
                  <a:lnTo>
                    <a:pt x="8008" y="4490"/>
                  </a:lnTo>
                  <a:lnTo>
                    <a:pt x="8031" y="4084"/>
                  </a:lnTo>
                  <a:lnTo>
                    <a:pt x="8031" y="3678"/>
                  </a:lnTo>
                  <a:lnTo>
                    <a:pt x="7963" y="3271"/>
                  </a:lnTo>
                  <a:lnTo>
                    <a:pt x="7873" y="2888"/>
                  </a:lnTo>
                  <a:lnTo>
                    <a:pt x="7737" y="2527"/>
                  </a:lnTo>
                  <a:lnTo>
                    <a:pt x="7580" y="2166"/>
                  </a:lnTo>
                  <a:lnTo>
                    <a:pt x="7377" y="1828"/>
                  </a:lnTo>
                  <a:lnTo>
                    <a:pt x="7151" y="1512"/>
                  </a:lnTo>
                  <a:lnTo>
                    <a:pt x="6903" y="1219"/>
                  </a:lnTo>
                  <a:lnTo>
                    <a:pt x="6610" y="971"/>
                  </a:lnTo>
                  <a:lnTo>
                    <a:pt x="6316" y="723"/>
                  </a:lnTo>
                  <a:lnTo>
                    <a:pt x="5978" y="520"/>
                  </a:lnTo>
                  <a:lnTo>
                    <a:pt x="5640" y="339"/>
                  </a:lnTo>
                  <a:lnTo>
                    <a:pt x="5256" y="204"/>
                  </a:lnTo>
                  <a:lnTo>
                    <a:pt x="4873" y="114"/>
                  </a:lnTo>
                  <a:lnTo>
                    <a:pt x="4489" y="46"/>
                  </a:lnTo>
                  <a:lnTo>
                    <a:pt x="40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7"/>
            <p:cNvSpPr/>
            <p:nvPr/>
          </p:nvSpPr>
          <p:spPr>
            <a:xfrm>
              <a:off x="10024455" y="2868441"/>
              <a:ext cx="220749" cy="220749"/>
            </a:xfrm>
            <a:custGeom>
              <a:avLst/>
              <a:gdLst/>
              <a:ahLst/>
              <a:cxnLst/>
              <a:rect l="l" t="t" r="r" b="b"/>
              <a:pathLst>
                <a:path w="7422" h="7422" extrusionOk="0">
                  <a:moveTo>
                    <a:pt x="3768" y="1"/>
                  </a:moveTo>
                  <a:lnTo>
                    <a:pt x="3384" y="23"/>
                  </a:lnTo>
                  <a:lnTo>
                    <a:pt x="3023" y="68"/>
                  </a:lnTo>
                  <a:lnTo>
                    <a:pt x="2662" y="158"/>
                  </a:lnTo>
                  <a:lnTo>
                    <a:pt x="2324" y="294"/>
                  </a:lnTo>
                  <a:lnTo>
                    <a:pt x="1986" y="429"/>
                  </a:lnTo>
                  <a:lnTo>
                    <a:pt x="1693" y="610"/>
                  </a:lnTo>
                  <a:lnTo>
                    <a:pt x="1399" y="835"/>
                  </a:lnTo>
                  <a:lnTo>
                    <a:pt x="1129" y="1061"/>
                  </a:lnTo>
                  <a:lnTo>
                    <a:pt x="880" y="1331"/>
                  </a:lnTo>
                  <a:lnTo>
                    <a:pt x="677" y="1602"/>
                  </a:lnTo>
                  <a:lnTo>
                    <a:pt x="474" y="1918"/>
                  </a:lnTo>
                  <a:lnTo>
                    <a:pt x="317" y="2234"/>
                  </a:lnTo>
                  <a:lnTo>
                    <a:pt x="204" y="2572"/>
                  </a:lnTo>
                  <a:lnTo>
                    <a:pt x="91" y="2933"/>
                  </a:lnTo>
                  <a:lnTo>
                    <a:pt x="46" y="3294"/>
                  </a:lnTo>
                  <a:lnTo>
                    <a:pt x="1" y="3677"/>
                  </a:lnTo>
                  <a:lnTo>
                    <a:pt x="23" y="4061"/>
                  </a:lnTo>
                  <a:lnTo>
                    <a:pt x="68" y="4422"/>
                  </a:lnTo>
                  <a:lnTo>
                    <a:pt x="159" y="4783"/>
                  </a:lnTo>
                  <a:lnTo>
                    <a:pt x="294" y="5121"/>
                  </a:lnTo>
                  <a:lnTo>
                    <a:pt x="429" y="5437"/>
                  </a:lnTo>
                  <a:lnTo>
                    <a:pt x="610" y="5753"/>
                  </a:lnTo>
                  <a:lnTo>
                    <a:pt x="835" y="6046"/>
                  </a:lnTo>
                  <a:lnTo>
                    <a:pt x="1061" y="6316"/>
                  </a:lnTo>
                  <a:lnTo>
                    <a:pt x="1332" y="6565"/>
                  </a:lnTo>
                  <a:lnTo>
                    <a:pt x="1602" y="6768"/>
                  </a:lnTo>
                  <a:lnTo>
                    <a:pt x="1918" y="6971"/>
                  </a:lnTo>
                  <a:lnTo>
                    <a:pt x="2234" y="7128"/>
                  </a:lnTo>
                  <a:lnTo>
                    <a:pt x="2572" y="7241"/>
                  </a:lnTo>
                  <a:lnTo>
                    <a:pt x="2933" y="7354"/>
                  </a:lnTo>
                  <a:lnTo>
                    <a:pt x="3294" y="7399"/>
                  </a:lnTo>
                  <a:lnTo>
                    <a:pt x="3677" y="7422"/>
                  </a:lnTo>
                  <a:lnTo>
                    <a:pt x="4061" y="7422"/>
                  </a:lnTo>
                  <a:lnTo>
                    <a:pt x="4422" y="7377"/>
                  </a:lnTo>
                  <a:lnTo>
                    <a:pt x="4783" y="7286"/>
                  </a:lnTo>
                  <a:lnTo>
                    <a:pt x="5121" y="7151"/>
                  </a:lnTo>
                  <a:lnTo>
                    <a:pt x="5459" y="7016"/>
                  </a:lnTo>
                  <a:lnTo>
                    <a:pt x="5753" y="6835"/>
                  </a:lnTo>
                  <a:lnTo>
                    <a:pt x="6046" y="6610"/>
                  </a:lnTo>
                  <a:lnTo>
                    <a:pt x="6317" y="6384"/>
                  </a:lnTo>
                  <a:lnTo>
                    <a:pt x="6565" y="6113"/>
                  </a:lnTo>
                  <a:lnTo>
                    <a:pt x="6768" y="5843"/>
                  </a:lnTo>
                  <a:lnTo>
                    <a:pt x="6971" y="5527"/>
                  </a:lnTo>
                  <a:lnTo>
                    <a:pt x="7129" y="5211"/>
                  </a:lnTo>
                  <a:lnTo>
                    <a:pt x="7241" y="4873"/>
                  </a:lnTo>
                  <a:lnTo>
                    <a:pt x="7354" y="4512"/>
                  </a:lnTo>
                  <a:lnTo>
                    <a:pt x="7399" y="4151"/>
                  </a:lnTo>
                  <a:lnTo>
                    <a:pt x="7422" y="3768"/>
                  </a:lnTo>
                  <a:lnTo>
                    <a:pt x="7422" y="3384"/>
                  </a:lnTo>
                  <a:lnTo>
                    <a:pt x="7377" y="3023"/>
                  </a:lnTo>
                  <a:lnTo>
                    <a:pt x="7287" y="2662"/>
                  </a:lnTo>
                  <a:lnTo>
                    <a:pt x="7151" y="2324"/>
                  </a:lnTo>
                  <a:lnTo>
                    <a:pt x="7016" y="1986"/>
                  </a:lnTo>
                  <a:lnTo>
                    <a:pt x="6835" y="1692"/>
                  </a:lnTo>
                  <a:lnTo>
                    <a:pt x="6610" y="1399"/>
                  </a:lnTo>
                  <a:lnTo>
                    <a:pt x="6384" y="1128"/>
                  </a:lnTo>
                  <a:lnTo>
                    <a:pt x="6114" y="880"/>
                  </a:lnTo>
                  <a:lnTo>
                    <a:pt x="5843" y="677"/>
                  </a:lnTo>
                  <a:lnTo>
                    <a:pt x="5527" y="474"/>
                  </a:lnTo>
                  <a:lnTo>
                    <a:pt x="5211" y="316"/>
                  </a:lnTo>
                  <a:lnTo>
                    <a:pt x="4873" y="181"/>
                  </a:lnTo>
                  <a:lnTo>
                    <a:pt x="4512" y="91"/>
                  </a:lnTo>
                  <a:lnTo>
                    <a:pt x="4151" y="23"/>
                  </a:lnTo>
                  <a:lnTo>
                    <a:pt x="37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7"/>
            <p:cNvSpPr/>
            <p:nvPr/>
          </p:nvSpPr>
          <p:spPr>
            <a:xfrm>
              <a:off x="10024455" y="2868441"/>
              <a:ext cx="220749" cy="220749"/>
            </a:xfrm>
            <a:custGeom>
              <a:avLst/>
              <a:gdLst/>
              <a:ahLst/>
              <a:cxnLst/>
              <a:rect l="l" t="t" r="r" b="b"/>
              <a:pathLst>
                <a:path w="7422" h="7422" fill="none" extrusionOk="0">
                  <a:moveTo>
                    <a:pt x="7422" y="3768"/>
                  </a:moveTo>
                  <a:lnTo>
                    <a:pt x="7422" y="3768"/>
                  </a:lnTo>
                  <a:lnTo>
                    <a:pt x="7399" y="4151"/>
                  </a:lnTo>
                  <a:lnTo>
                    <a:pt x="7354" y="4512"/>
                  </a:lnTo>
                  <a:lnTo>
                    <a:pt x="7241" y="4873"/>
                  </a:lnTo>
                  <a:lnTo>
                    <a:pt x="7129" y="5211"/>
                  </a:lnTo>
                  <a:lnTo>
                    <a:pt x="6971" y="5527"/>
                  </a:lnTo>
                  <a:lnTo>
                    <a:pt x="6768" y="5843"/>
                  </a:lnTo>
                  <a:lnTo>
                    <a:pt x="6565" y="6113"/>
                  </a:lnTo>
                  <a:lnTo>
                    <a:pt x="6317" y="6384"/>
                  </a:lnTo>
                  <a:lnTo>
                    <a:pt x="6046" y="6610"/>
                  </a:lnTo>
                  <a:lnTo>
                    <a:pt x="5753" y="6835"/>
                  </a:lnTo>
                  <a:lnTo>
                    <a:pt x="5459" y="7016"/>
                  </a:lnTo>
                  <a:lnTo>
                    <a:pt x="5121" y="7151"/>
                  </a:lnTo>
                  <a:lnTo>
                    <a:pt x="4783" y="7286"/>
                  </a:lnTo>
                  <a:lnTo>
                    <a:pt x="4422" y="7377"/>
                  </a:lnTo>
                  <a:lnTo>
                    <a:pt x="4061" y="7422"/>
                  </a:lnTo>
                  <a:lnTo>
                    <a:pt x="3677" y="7422"/>
                  </a:lnTo>
                  <a:lnTo>
                    <a:pt x="3677" y="7422"/>
                  </a:lnTo>
                  <a:lnTo>
                    <a:pt x="3294" y="7399"/>
                  </a:lnTo>
                  <a:lnTo>
                    <a:pt x="2933" y="7354"/>
                  </a:lnTo>
                  <a:lnTo>
                    <a:pt x="2572" y="7241"/>
                  </a:lnTo>
                  <a:lnTo>
                    <a:pt x="2234" y="7128"/>
                  </a:lnTo>
                  <a:lnTo>
                    <a:pt x="1918" y="6971"/>
                  </a:lnTo>
                  <a:lnTo>
                    <a:pt x="1602" y="6768"/>
                  </a:lnTo>
                  <a:lnTo>
                    <a:pt x="1332" y="6565"/>
                  </a:lnTo>
                  <a:lnTo>
                    <a:pt x="1061" y="6316"/>
                  </a:lnTo>
                  <a:lnTo>
                    <a:pt x="835" y="6046"/>
                  </a:lnTo>
                  <a:lnTo>
                    <a:pt x="610" y="5753"/>
                  </a:lnTo>
                  <a:lnTo>
                    <a:pt x="429" y="5437"/>
                  </a:lnTo>
                  <a:lnTo>
                    <a:pt x="294" y="5121"/>
                  </a:lnTo>
                  <a:lnTo>
                    <a:pt x="159" y="4783"/>
                  </a:lnTo>
                  <a:lnTo>
                    <a:pt x="68" y="4422"/>
                  </a:lnTo>
                  <a:lnTo>
                    <a:pt x="23" y="4061"/>
                  </a:lnTo>
                  <a:lnTo>
                    <a:pt x="1" y="3677"/>
                  </a:lnTo>
                  <a:lnTo>
                    <a:pt x="1" y="3677"/>
                  </a:lnTo>
                  <a:lnTo>
                    <a:pt x="46" y="3294"/>
                  </a:lnTo>
                  <a:lnTo>
                    <a:pt x="91" y="2933"/>
                  </a:lnTo>
                  <a:lnTo>
                    <a:pt x="204" y="2572"/>
                  </a:lnTo>
                  <a:lnTo>
                    <a:pt x="317" y="2234"/>
                  </a:lnTo>
                  <a:lnTo>
                    <a:pt x="474" y="1918"/>
                  </a:lnTo>
                  <a:lnTo>
                    <a:pt x="677" y="1602"/>
                  </a:lnTo>
                  <a:lnTo>
                    <a:pt x="880" y="1331"/>
                  </a:lnTo>
                  <a:lnTo>
                    <a:pt x="1129" y="1061"/>
                  </a:lnTo>
                  <a:lnTo>
                    <a:pt x="1399" y="835"/>
                  </a:lnTo>
                  <a:lnTo>
                    <a:pt x="1693" y="610"/>
                  </a:lnTo>
                  <a:lnTo>
                    <a:pt x="1986" y="429"/>
                  </a:lnTo>
                  <a:lnTo>
                    <a:pt x="2324" y="294"/>
                  </a:lnTo>
                  <a:lnTo>
                    <a:pt x="2662" y="158"/>
                  </a:lnTo>
                  <a:lnTo>
                    <a:pt x="3023" y="68"/>
                  </a:lnTo>
                  <a:lnTo>
                    <a:pt x="3384" y="23"/>
                  </a:lnTo>
                  <a:lnTo>
                    <a:pt x="3768" y="1"/>
                  </a:lnTo>
                  <a:lnTo>
                    <a:pt x="3768" y="1"/>
                  </a:lnTo>
                  <a:lnTo>
                    <a:pt x="4151" y="23"/>
                  </a:lnTo>
                  <a:lnTo>
                    <a:pt x="4512" y="91"/>
                  </a:lnTo>
                  <a:lnTo>
                    <a:pt x="4873" y="181"/>
                  </a:lnTo>
                  <a:lnTo>
                    <a:pt x="5211" y="316"/>
                  </a:lnTo>
                  <a:lnTo>
                    <a:pt x="5527" y="474"/>
                  </a:lnTo>
                  <a:lnTo>
                    <a:pt x="5843" y="677"/>
                  </a:lnTo>
                  <a:lnTo>
                    <a:pt x="6114" y="880"/>
                  </a:lnTo>
                  <a:lnTo>
                    <a:pt x="6384" y="1128"/>
                  </a:lnTo>
                  <a:lnTo>
                    <a:pt x="6610" y="1399"/>
                  </a:lnTo>
                  <a:lnTo>
                    <a:pt x="6835" y="1692"/>
                  </a:lnTo>
                  <a:lnTo>
                    <a:pt x="7016" y="1986"/>
                  </a:lnTo>
                  <a:lnTo>
                    <a:pt x="7151" y="2324"/>
                  </a:lnTo>
                  <a:lnTo>
                    <a:pt x="7287" y="2662"/>
                  </a:lnTo>
                  <a:lnTo>
                    <a:pt x="7377" y="3023"/>
                  </a:lnTo>
                  <a:lnTo>
                    <a:pt x="7422" y="3384"/>
                  </a:lnTo>
                  <a:lnTo>
                    <a:pt x="7422" y="376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7"/>
            <p:cNvSpPr/>
            <p:nvPr/>
          </p:nvSpPr>
          <p:spPr>
            <a:xfrm>
              <a:off x="10083493" y="2927478"/>
              <a:ext cx="103355" cy="103355"/>
            </a:xfrm>
            <a:custGeom>
              <a:avLst/>
              <a:gdLst/>
              <a:ahLst/>
              <a:cxnLst/>
              <a:rect l="l" t="t" r="r" b="b"/>
              <a:pathLst>
                <a:path w="3475" h="3475" extrusionOk="0">
                  <a:moveTo>
                    <a:pt x="1580" y="1"/>
                  </a:moveTo>
                  <a:lnTo>
                    <a:pt x="1399" y="23"/>
                  </a:lnTo>
                  <a:lnTo>
                    <a:pt x="1241" y="68"/>
                  </a:lnTo>
                  <a:lnTo>
                    <a:pt x="1083" y="113"/>
                  </a:lnTo>
                  <a:lnTo>
                    <a:pt x="926" y="181"/>
                  </a:lnTo>
                  <a:lnTo>
                    <a:pt x="790" y="271"/>
                  </a:lnTo>
                  <a:lnTo>
                    <a:pt x="655" y="384"/>
                  </a:lnTo>
                  <a:lnTo>
                    <a:pt x="520" y="474"/>
                  </a:lnTo>
                  <a:lnTo>
                    <a:pt x="407" y="610"/>
                  </a:lnTo>
                  <a:lnTo>
                    <a:pt x="294" y="745"/>
                  </a:lnTo>
                  <a:lnTo>
                    <a:pt x="204" y="880"/>
                  </a:lnTo>
                  <a:lnTo>
                    <a:pt x="136" y="1038"/>
                  </a:lnTo>
                  <a:lnTo>
                    <a:pt x="68" y="1196"/>
                  </a:lnTo>
                  <a:lnTo>
                    <a:pt x="23" y="1354"/>
                  </a:lnTo>
                  <a:lnTo>
                    <a:pt x="1" y="1534"/>
                  </a:lnTo>
                  <a:lnTo>
                    <a:pt x="1" y="1715"/>
                  </a:lnTo>
                  <a:lnTo>
                    <a:pt x="1" y="1895"/>
                  </a:lnTo>
                  <a:lnTo>
                    <a:pt x="23" y="2076"/>
                  </a:lnTo>
                  <a:lnTo>
                    <a:pt x="68" y="2234"/>
                  </a:lnTo>
                  <a:lnTo>
                    <a:pt x="114" y="2392"/>
                  </a:lnTo>
                  <a:lnTo>
                    <a:pt x="181" y="2549"/>
                  </a:lnTo>
                  <a:lnTo>
                    <a:pt x="271" y="2685"/>
                  </a:lnTo>
                  <a:lnTo>
                    <a:pt x="384" y="2820"/>
                  </a:lnTo>
                  <a:lnTo>
                    <a:pt x="497" y="2955"/>
                  </a:lnTo>
                  <a:lnTo>
                    <a:pt x="610" y="3068"/>
                  </a:lnTo>
                  <a:lnTo>
                    <a:pt x="745" y="3181"/>
                  </a:lnTo>
                  <a:lnTo>
                    <a:pt x="880" y="3271"/>
                  </a:lnTo>
                  <a:lnTo>
                    <a:pt x="1038" y="3339"/>
                  </a:lnTo>
                  <a:lnTo>
                    <a:pt x="1196" y="3407"/>
                  </a:lnTo>
                  <a:lnTo>
                    <a:pt x="1354" y="3452"/>
                  </a:lnTo>
                  <a:lnTo>
                    <a:pt x="1535" y="3474"/>
                  </a:lnTo>
                  <a:lnTo>
                    <a:pt x="1896" y="3474"/>
                  </a:lnTo>
                  <a:lnTo>
                    <a:pt x="2076" y="3452"/>
                  </a:lnTo>
                  <a:lnTo>
                    <a:pt x="2234" y="3407"/>
                  </a:lnTo>
                  <a:lnTo>
                    <a:pt x="2392" y="3361"/>
                  </a:lnTo>
                  <a:lnTo>
                    <a:pt x="2550" y="3271"/>
                  </a:lnTo>
                  <a:lnTo>
                    <a:pt x="2685" y="3204"/>
                  </a:lnTo>
                  <a:lnTo>
                    <a:pt x="2820" y="3091"/>
                  </a:lnTo>
                  <a:lnTo>
                    <a:pt x="2956" y="2978"/>
                  </a:lnTo>
                  <a:lnTo>
                    <a:pt x="3068" y="2865"/>
                  </a:lnTo>
                  <a:lnTo>
                    <a:pt x="3181" y="2730"/>
                  </a:lnTo>
                  <a:lnTo>
                    <a:pt x="3271" y="2595"/>
                  </a:lnTo>
                  <a:lnTo>
                    <a:pt x="3339" y="2437"/>
                  </a:lnTo>
                  <a:lnTo>
                    <a:pt x="3407" y="2279"/>
                  </a:lnTo>
                  <a:lnTo>
                    <a:pt x="3452" y="2121"/>
                  </a:lnTo>
                  <a:lnTo>
                    <a:pt x="3474" y="1940"/>
                  </a:lnTo>
                  <a:lnTo>
                    <a:pt x="3474" y="1760"/>
                  </a:lnTo>
                  <a:lnTo>
                    <a:pt x="3474" y="1580"/>
                  </a:lnTo>
                  <a:lnTo>
                    <a:pt x="3452" y="1399"/>
                  </a:lnTo>
                  <a:lnTo>
                    <a:pt x="3407" y="1241"/>
                  </a:lnTo>
                  <a:lnTo>
                    <a:pt x="3362" y="1083"/>
                  </a:lnTo>
                  <a:lnTo>
                    <a:pt x="3294" y="925"/>
                  </a:lnTo>
                  <a:lnTo>
                    <a:pt x="3204" y="767"/>
                  </a:lnTo>
                  <a:lnTo>
                    <a:pt x="3091" y="632"/>
                  </a:lnTo>
                  <a:lnTo>
                    <a:pt x="2978" y="519"/>
                  </a:lnTo>
                  <a:lnTo>
                    <a:pt x="2865" y="407"/>
                  </a:lnTo>
                  <a:lnTo>
                    <a:pt x="2730" y="294"/>
                  </a:lnTo>
                  <a:lnTo>
                    <a:pt x="2595" y="204"/>
                  </a:lnTo>
                  <a:lnTo>
                    <a:pt x="2437" y="136"/>
                  </a:lnTo>
                  <a:lnTo>
                    <a:pt x="2279" y="68"/>
                  </a:lnTo>
                  <a:lnTo>
                    <a:pt x="2121" y="23"/>
                  </a:lnTo>
                  <a:lnTo>
                    <a:pt x="19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7"/>
            <p:cNvSpPr/>
            <p:nvPr/>
          </p:nvSpPr>
          <p:spPr>
            <a:xfrm>
              <a:off x="10083493" y="2927478"/>
              <a:ext cx="103355" cy="103355"/>
            </a:xfrm>
            <a:custGeom>
              <a:avLst/>
              <a:gdLst/>
              <a:ahLst/>
              <a:cxnLst/>
              <a:rect l="l" t="t" r="r" b="b"/>
              <a:pathLst>
                <a:path w="3475" h="3475" fill="none" extrusionOk="0">
                  <a:moveTo>
                    <a:pt x="3474" y="1760"/>
                  </a:moveTo>
                  <a:lnTo>
                    <a:pt x="3474" y="1760"/>
                  </a:lnTo>
                  <a:lnTo>
                    <a:pt x="3474" y="1940"/>
                  </a:lnTo>
                  <a:lnTo>
                    <a:pt x="3452" y="2121"/>
                  </a:lnTo>
                  <a:lnTo>
                    <a:pt x="3407" y="2279"/>
                  </a:lnTo>
                  <a:lnTo>
                    <a:pt x="3339" y="2437"/>
                  </a:lnTo>
                  <a:lnTo>
                    <a:pt x="3271" y="2595"/>
                  </a:lnTo>
                  <a:lnTo>
                    <a:pt x="3181" y="2730"/>
                  </a:lnTo>
                  <a:lnTo>
                    <a:pt x="3068" y="2865"/>
                  </a:lnTo>
                  <a:lnTo>
                    <a:pt x="2956" y="2978"/>
                  </a:lnTo>
                  <a:lnTo>
                    <a:pt x="2820" y="3091"/>
                  </a:lnTo>
                  <a:lnTo>
                    <a:pt x="2685" y="3204"/>
                  </a:lnTo>
                  <a:lnTo>
                    <a:pt x="2550" y="3271"/>
                  </a:lnTo>
                  <a:lnTo>
                    <a:pt x="2392" y="3361"/>
                  </a:lnTo>
                  <a:lnTo>
                    <a:pt x="2234" y="3407"/>
                  </a:lnTo>
                  <a:lnTo>
                    <a:pt x="2076" y="3452"/>
                  </a:lnTo>
                  <a:lnTo>
                    <a:pt x="1896" y="3474"/>
                  </a:lnTo>
                  <a:lnTo>
                    <a:pt x="1715" y="3474"/>
                  </a:lnTo>
                  <a:lnTo>
                    <a:pt x="1715" y="3474"/>
                  </a:lnTo>
                  <a:lnTo>
                    <a:pt x="1535" y="3474"/>
                  </a:lnTo>
                  <a:lnTo>
                    <a:pt x="1354" y="3452"/>
                  </a:lnTo>
                  <a:lnTo>
                    <a:pt x="1196" y="3407"/>
                  </a:lnTo>
                  <a:lnTo>
                    <a:pt x="1038" y="3339"/>
                  </a:lnTo>
                  <a:lnTo>
                    <a:pt x="880" y="3271"/>
                  </a:lnTo>
                  <a:lnTo>
                    <a:pt x="745" y="3181"/>
                  </a:lnTo>
                  <a:lnTo>
                    <a:pt x="610" y="3068"/>
                  </a:lnTo>
                  <a:lnTo>
                    <a:pt x="497" y="2955"/>
                  </a:lnTo>
                  <a:lnTo>
                    <a:pt x="384" y="2820"/>
                  </a:lnTo>
                  <a:lnTo>
                    <a:pt x="271" y="2685"/>
                  </a:lnTo>
                  <a:lnTo>
                    <a:pt x="181" y="2549"/>
                  </a:lnTo>
                  <a:lnTo>
                    <a:pt x="114" y="2392"/>
                  </a:lnTo>
                  <a:lnTo>
                    <a:pt x="68" y="2234"/>
                  </a:lnTo>
                  <a:lnTo>
                    <a:pt x="23" y="2076"/>
                  </a:lnTo>
                  <a:lnTo>
                    <a:pt x="1" y="1895"/>
                  </a:lnTo>
                  <a:lnTo>
                    <a:pt x="1" y="1715"/>
                  </a:lnTo>
                  <a:lnTo>
                    <a:pt x="1" y="1715"/>
                  </a:lnTo>
                  <a:lnTo>
                    <a:pt x="1" y="1534"/>
                  </a:lnTo>
                  <a:lnTo>
                    <a:pt x="23" y="1354"/>
                  </a:lnTo>
                  <a:lnTo>
                    <a:pt x="68" y="1196"/>
                  </a:lnTo>
                  <a:lnTo>
                    <a:pt x="136" y="1038"/>
                  </a:lnTo>
                  <a:lnTo>
                    <a:pt x="204" y="880"/>
                  </a:lnTo>
                  <a:lnTo>
                    <a:pt x="294" y="745"/>
                  </a:lnTo>
                  <a:lnTo>
                    <a:pt x="407" y="610"/>
                  </a:lnTo>
                  <a:lnTo>
                    <a:pt x="520" y="474"/>
                  </a:lnTo>
                  <a:lnTo>
                    <a:pt x="655" y="384"/>
                  </a:lnTo>
                  <a:lnTo>
                    <a:pt x="790" y="271"/>
                  </a:lnTo>
                  <a:lnTo>
                    <a:pt x="926" y="181"/>
                  </a:lnTo>
                  <a:lnTo>
                    <a:pt x="1083" y="113"/>
                  </a:lnTo>
                  <a:lnTo>
                    <a:pt x="1241" y="68"/>
                  </a:lnTo>
                  <a:lnTo>
                    <a:pt x="1399" y="23"/>
                  </a:lnTo>
                  <a:lnTo>
                    <a:pt x="1580" y="1"/>
                  </a:lnTo>
                  <a:lnTo>
                    <a:pt x="1760" y="1"/>
                  </a:lnTo>
                  <a:lnTo>
                    <a:pt x="1760" y="1"/>
                  </a:lnTo>
                  <a:lnTo>
                    <a:pt x="1941" y="1"/>
                  </a:lnTo>
                  <a:lnTo>
                    <a:pt x="2121" y="23"/>
                  </a:lnTo>
                  <a:lnTo>
                    <a:pt x="2279" y="68"/>
                  </a:lnTo>
                  <a:lnTo>
                    <a:pt x="2437" y="136"/>
                  </a:lnTo>
                  <a:lnTo>
                    <a:pt x="2595" y="204"/>
                  </a:lnTo>
                  <a:lnTo>
                    <a:pt x="2730" y="294"/>
                  </a:lnTo>
                  <a:lnTo>
                    <a:pt x="2865" y="407"/>
                  </a:lnTo>
                  <a:lnTo>
                    <a:pt x="2978" y="519"/>
                  </a:lnTo>
                  <a:lnTo>
                    <a:pt x="3091" y="632"/>
                  </a:lnTo>
                  <a:lnTo>
                    <a:pt x="3204" y="767"/>
                  </a:lnTo>
                  <a:lnTo>
                    <a:pt x="3294" y="925"/>
                  </a:lnTo>
                  <a:lnTo>
                    <a:pt x="3362" y="1083"/>
                  </a:lnTo>
                  <a:lnTo>
                    <a:pt x="3407" y="1241"/>
                  </a:lnTo>
                  <a:lnTo>
                    <a:pt x="3452" y="1399"/>
                  </a:lnTo>
                  <a:lnTo>
                    <a:pt x="3474" y="1580"/>
                  </a:lnTo>
                  <a:lnTo>
                    <a:pt x="3474" y="176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7"/>
            <p:cNvSpPr/>
            <p:nvPr/>
          </p:nvSpPr>
          <p:spPr>
            <a:xfrm>
              <a:off x="10045929" y="2868441"/>
              <a:ext cx="138243" cy="45655"/>
            </a:xfrm>
            <a:custGeom>
              <a:avLst/>
              <a:gdLst/>
              <a:ahLst/>
              <a:cxnLst/>
              <a:rect l="l" t="t" r="r" b="b"/>
              <a:pathLst>
                <a:path w="4648" h="1535" extrusionOk="0">
                  <a:moveTo>
                    <a:pt x="3046" y="1"/>
                  </a:moveTo>
                  <a:lnTo>
                    <a:pt x="3046" y="1"/>
                  </a:lnTo>
                  <a:lnTo>
                    <a:pt x="3046" y="1"/>
                  </a:lnTo>
                  <a:lnTo>
                    <a:pt x="3474" y="46"/>
                  </a:lnTo>
                  <a:lnTo>
                    <a:pt x="3880" y="113"/>
                  </a:lnTo>
                  <a:lnTo>
                    <a:pt x="4264" y="226"/>
                  </a:lnTo>
                  <a:lnTo>
                    <a:pt x="4647" y="384"/>
                  </a:lnTo>
                  <a:lnTo>
                    <a:pt x="4647" y="384"/>
                  </a:lnTo>
                  <a:lnTo>
                    <a:pt x="4264" y="226"/>
                  </a:lnTo>
                  <a:lnTo>
                    <a:pt x="3880" y="113"/>
                  </a:lnTo>
                  <a:lnTo>
                    <a:pt x="3474" y="46"/>
                  </a:lnTo>
                  <a:lnTo>
                    <a:pt x="3046" y="1"/>
                  </a:lnTo>
                  <a:lnTo>
                    <a:pt x="3046" y="1"/>
                  </a:lnTo>
                  <a:close/>
                  <a:moveTo>
                    <a:pt x="3001" y="1"/>
                  </a:moveTo>
                  <a:lnTo>
                    <a:pt x="3001" y="1"/>
                  </a:lnTo>
                  <a:lnTo>
                    <a:pt x="2775" y="23"/>
                  </a:lnTo>
                  <a:lnTo>
                    <a:pt x="2549" y="46"/>
                  </a:lnTo>
                  <a:lnTo>
                    <a:pt x="2324" y="68"/>
                  </a:lnTo>
                  <a:lnTo>
                    <a:pt x="2098" y="113"/>
                  </a:lnTo>
                  <a:lnTo>
                    <a:pt x="1692" y="249"/>
                  </a:lnTo>
                  <a:lnTo>
                    <a:pt x="1286" y="429"/>
                  </a:lnTo>
                  <a:lnTo>
                    <a:pt x="925" y="655"/>
                  </a:lnTo>
                  <a:lnTo>
                    <a:pt x="587" y="903"/>
                  </a:lnTo>
                  <a:lnTo>
                    <a:pt x="271" y="1196"/>
                  </a:lnTo>
                  <a:lnTo>
                    <a:pt x="1" y="1534"/>
                  </a:lnTo>
                  <a:lnTo>
                    <a:pt x="1" y="1534"/>
                  </a:lnTo>
                  <a:lnTo>
                    <a:pt x="271" y="1196"/>
                  </a:lnTo>
                  <a:lnTo>
                    <a:pt x="587" y="903"/>
                  </a:lnTo>
                  <a:lnTo>
                    <a:pt x="925" y="655"/>
                  </a:lnTo>
                  <a:lnTo>
                    <a:pt x="1286" y="429"/>
                  </a:lnTo>
                  <a:lnTo>
                    <a:pt x="1692" y="249"/>
                  </a:lnTo>
                  <a:lnTo>
                    <a:pt x="2098" y="113"/>
                  </a:lnTo>
                  <a:lnTo>
                    <a:pt x="2324" y="68"/>
                  </a:lnTo>
                  <a:lnTo>
                    <a:pt x="2549" y="46"/>
                  </a:lnTo>
                  <a:lnTo>
                    <a:pt x="2775" y="23"/>
                  </a:lnTo>
                  <a:lnTo>
                    <a:pt x="3001" y="1"/>
                  </a:lnTo>
                  <a:close/>
                  <a:moveTo>
                    <a:pt x="3001" y="1"/>
                  </a:moveTo>
                  <a:lnTo>
                    <a:pt x="3001" y="1"/>
                  </a:lnTo>
                  <a:lnTo>
                    <a:pt x="3001" y="1"/>
                  </a:lnTo>
                  <a:lnTo>
                    <a:pt x="3001" y="1"/>
                  </a:lnTo>
                  <a:close/>
                </a:path>
              </a:pathLst>
            </a:custGeom>
            <a:solidFill>
              <a:srgbClr val="2932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7"/>
            <p:cNvSpPr/>
            <p:nvPr/>
          </p:nvSpPr>
          <p:spPr>
            <a:xfrm>
              <a:off x="10136493" y="2868441"/>
              <a:ext cx="47677" cy="11451"/>
            </a:xfrm>
            <a:custGeom>
              <a:avLst/>
              <a:gdLst/>
              <a:ahLst/>
              <a:cxnLst/>
              <a:rect l="l" t="t" r="r" b="b"/>
              <a:pathLst>
                <a:path w="1603" h="3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429" y="46"/>
                  </a:lnTo>
                  <a:lnTo>
                    <a:pt x="835" y="113"/>
                  </a:lnTo>
                  <a:lnTo>
                    <a:pt x="1219" y="226"/>
                  </a:lnTo>
                  <a:lnTo>
                    <a:pt x="1602" y="384"/>
                  </a:lnTo>
                  <a:lnTo>
                    <a:pt x="1602" y="384"/>
                  </a:lnTo>
                  <a:lnTo>
                    <a:pt x="1219" y="226"/>
                  </a:lnTo>
                  <a:lnTo>
                    <a:pt x="835" y="113"/>
                  </a:lnTo>
                  <a:lnTo>
                    <a:pt x="429" y="46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7"/>
            <p:cNvSpPr/>
            <p:nvPr/>
          </p:nvSpPr>
          <p:spPr>
            <a:xfrm>
              <a:off x="10045929" y="2868441"/>
              <a:ext cx="89257" cy="45655"/>
            </a:xfrm>
            <a:custGeom>
              <a:avLst/>
              <a:gdLst/>
              <a:ahLst/>
              <a:cxnLst/>
              <a:rect l="l" t="t" r="r" b="b"/>
              <a:pathLst>
                <a:path w="3001" h="1535" fill="none" extrusionOk="0">
                  <a:moveTo>
                    <a:pt x="3001" y="1"/>
                  </a:moveTo>
                  <a:lnTo>
                    <a:pt x="3001" y="1"/>
                  </a:lnTo>
                  <a:lnTo>
                    <a:pt x="2775" y="23"/>
                  </a:lnTo>
                  <a:lnTo>
                    <a:pt x="2549" y="46"/>
                  </a:lnTo>
                  <a:lnTo>
                    <a:pt x="2324" y="68"/>
                  </a:lnTo>
                  <a:lnTo>
                    <a:pt x="2098" y="113"/>
                  </a:lnTo>
                  <a:lnTo>
                    <a:pt x="1692" y="249"/>
                  </a:lnTo>
                  <a:lnTo>
                    <a:pt x="1286" y="429"/>
                  </a:lnTo>
                  <a:lnTo>
                    <a:pt x="925" y="655"/>
                  </a:lnTo>
                  <a:lnTo>
                    <a:pt x="587" y="903"/>
                  </a:lnTo>
                  <a:lnTo>
                    <a:pt x="271" y="1196"/>
                  </a:lnTo>
                  <a:lnTo>
                    <a:pt x="1" y="1534"/>
                  </a:lnTo>
                  <a:lnTo>
                    <a:pt x="1" y="1534"/>
                  </a:lnTo>
                  <a:lnTo>
                    <a:pt x="271" y="1196"/>
                  </a:lnTo>
                  <a:lnTo>
                    <a:pt x="587" y="903"/>
                  </a:lnTo>
                  <a:lnTo>
                    <a:pt x="925" y="655"/>
                  </a:lnTo>
                  <a:lnTo>
                    <a:pt x="1286" y="429"/>
                  </a:lnTo>
                  <a:lnTo>
                    <a:pt x="1692" y="249"/>
                  </a:lnTo>
                  <a:lnTo>
                    <a:pt x="2098" y="113"/>
                  </a:lnTo>
                  <a:lnTo>
                    <a:pt x="2324" y="68"/>
                  </a:lnTo>
                  <a:lnTo>
                    <a:pt x="2549" y="46"/>
                  </a:lnTo>
                  <a:lnTo>
                    <a:pt x="2775" y="23"/>
                  </a:lnTo>
                  <a:lnTo>
                    <a:pt x="30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7"/>
            <p:cNvSpPr/>
            <p:nvPr/>
          </p:nvSpPr>
          <p:spPr>
            <a:xfrm>
              <a:off x="10135155" y="2868441"/>
              <a:ext cx="30" cy="30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7"/>
            <p:cNvSpPr/>
            <p:nvPr/>
          </p:nvSpPr>
          <p:spPr>
            <a:xfrm>
              <a:off x="10083493" y="2927478"/>
              <a:ext cx="103355" cy="85242"/>
            </a:xfrm>
            <a:custGeom>
              <a:avLst/>
              <a:gdLst/>
              <a:ahLst/>
              <a:cxnLst/>
              <a:rect l="l" t="t" r="r" b="b"/>
              <a:pathLst>
                <a:path w="3475" h="2866" fill="none" extrusionOk="0">
                  <a:moveTo>
                    <a:pt x="1738" y="1"/>
                  </a:moveTo>
                  <a:lnTo>
                    <a:pt x="1738" y="1"/>
                  </a:lnTo>
                  <a:lnTo>
                    <a:pt x="1557" y="1"/>
                  </a:lnTo>
                  <a:lnTo>
                    <a:pt x="1399" y="23"/>
                  </a:lnTo>
                  <a:lnTo>
                    <a:pt x="1219" y="68"/>
                  </a:lnTo>
                  <a:lnTo>
                    <a:pt x="1061" y="113"/>
                  </a:lnTo>
                  <a:lnTo>
                    <a:pt x="903" y="204"/>
                  </a:lnTo>
                  <a:lnTo>
                    <a:pt x="768" y="271"/>
                  </a:lnTo>
                  <a:lnTo>
                    <a:pt x="632" y="384"/>
                  </a:lnTo>
                  <a:lnTo>
                    <a:pt x="520" y="497"/>
                  </a:lnTo>
                  <a:lnTo>
                    <a:pt x="407" y="610"/>
                  </a:lnTo>
                  <a:lnTo>
                    <a:pt x="294" y="745"/>
                  </a:lnTo>
                  <a:lnTo>
                    <a:pt x="204" y="880"/>
                  </a:lnTo>
                  <a:lnTo>
                    <a:pt x="136" y="1038"/>
                  </a:lnTo>
                  <a:lnTo>
                    <a:pt x="68" y="1196"/>
                  </a:lnTo>
                  <a:lnTo>
                    <a:pt x="23" y="1354"/>
                  </a:lnTo>
                  <a:lnTo>
                    <a:pt x="1" y="1534"/>
                  </a:lnTo>
                  <a:lnTo>
                    <a:pt x="1" y="1715"/>
                  </a:lnTo>
                  <a:lnTo>
                    <a:pt x="1" y="1715"/>
                  </a:lnTo>
                  <a:lnTo>
                    <a:pt x="1" y="1873"/>
                  </a:lnTo>
                  <a:lnTo>
                    <a:pt x="23" y="2031"/>
                  </a:lnTo>
                  <a:lnTo>
                    <a:pt x="46" y="2189"/>
                  </a:lnTo>
                  <a:lnTo>
                    <a:pt x="91" y="2346"/>
                  </a:lnTo>
                  <a:lnTo>
                    <a:pt x="159" y="2482"/>
                  </a:lnTo>
                  <a:lnTo>
                    <a:pt x="226" y="2617"/>
                  </a:lnTo>
                  <a:lnTo>
                    <a:pt x="407" y="2865"/>
                  </a:lnTo>
                  <a:lnTo>
                    <a:pt x="407" y="2865"/>
                  </a:lnTo>
                  <a:lnTo>
                    <a:pt x="813" y="2775"/>
                  </a:lnTo>
                  <a:lnTo>
                    <a:pt x="1219" y="2662"/>
                  </a:lnTo>
                  <a:lnTo>
                    <a:pt x="1602" y="2527"/>
                  </a:lnTo>
                  <a:lnTo>
                    <a:pt x="1986" y="2369"/>
                  </a:lnTo>
                  <a:lnTo>
                    <a:pt x="2369" y="2211"/>
                  </a:lnTo>
                  <a:lnTo>
                    <a:pt x="2753" y="2031"/>
                  </a:lnTo>
                  <a:lnTo>
                    <a:pt x="3114" y="1828"/>
                  </a:lnTo>
                  <a:lnTo>
                    <a:pt x="3474" y="1602"/>
                  </a:lnTo>
                  <a:lnTo>
                    <a:pt x="3474" y="1602"/>
                  </a:lnTo>
                  <a:lnTo>
                    <a:pt x="3452" y="1444"/>
                  </a:lnTo>
                  <a:lnTo>
                    <a:pt x="3429" y="1286"/>
                  </a:lnTo>
                  <a:lnTo>
                    <a:pt x="3362" y="1128"/>
                  </a:lnTo>
                  <a:lnTo>
                    <a:pt x="3317" y="970"/>
                  </a:lnTo>
                  <a:lnTo>
                    <a:pt x="3226" y="835"/>
                  </a:lnTo>
                  <a:lnTo>
                    <a:pt x="3136" y="700"/>
                  </a:lnTo>
                  <a:lnTo>
                    <a:pt x="3046" y="587"/>
                  </a:lnTo>
                  <a:lnTo>
                    <a:pt x="2933" y="474"/>
                  </a:lnTo>
                  <a:lnTo>
                    <a:pt x="2820" y="361"/>
                  </a:lnTo>
                  <a:lnTo>
                    <a:pt x="2685" y="271"/>
                  </a:lnTo>
                  <a:lnTo>
                    <a:pt x="2550" y="181"/>
                  </a:lnTo>
                  <a:lnTo>
                    <a:pt x="2414" y="113"/>
                  </a:lnTo>
                  <a:lnTo>
                    <a:pt x="2256" y="68"/>
                  </a:lnTo>
                  <a:lnTo>
                    <a:pt x="2099" y="23"/>
                  </a:lnTo>
                  <a:lnTo>
                    <a:pt x="1918" y="1"/>
                  </a:lnTo>
                  <a:lnTo>
                    <a:pt x="1760" y="1"/>
                  </a:lnTo>
                  <a:lnTo>
                    <a:pt x="1760" y="1"/>
                  </a:lnTo>
                  <a:lnTo>
                    <a:pt x="173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7"/>
            <p:cNvSpPr/>
            <p:nvPr/>
          </p:nvSpPr>
          <p:spPr>
            <a:xfrm>
              <a:off x="10157283" y="2912042"/>
              <a:ext cx="45000" cy="45000"/>
            </a:xfrm>
            <a:custGeom>
              <a:avLst/>
              <a:gdLst/>
              <a:ahLst/>
              <a:cxnLst/>
              <a:rect l="l" t="t" r="r" b="b"/>
              <a:pathLst>
                <a:path w="1513" h="1513" extrusionOk="0">
                  <a:moveTo>
                    <a:pt x="768" y="1"/>
                  </a:moveTo>
                  <a:lnTo>
                    <a:pt x="633" y="23"/>
                  </a:lnTo>
                  <a:lnTo>
                    <a:pt x="475" y="68"/>
                  </a:lnTo>
                  <a:lnTo>
                    <a:pt x="362" y="136"/>
                  </a:lnTo>
                  <a:lnTo>
                    <a:pt x="227" y="226"/>
                  </a:lnTo>
                  <a:lnTo>
                    <a:pt x="136" y="339"/>
                  </a:lnTo>
                  <a:lnTo>
                    <a:pt x="69" y="474"/>
                  </a:lnTo>
                  <a:lnTo>
                    <a:pt x="24" y="610"/>
                  </a:lnTo>
                  <a:lnTo>
                    <a:pt x="1" y="768"/>
                  </a:lnTo>
                  <a:lnTo>
                    <a:pt x="24" y="903"/>
                  </a:lnTo>
                  <a:lnTo>
                    <a:pt x="46" y="1038"/>
                  </a:lnTo>
                  <a:lnTo>
                    <a:pt x="114" y="1174"/>
                  </a:lnTo>
                  <a:lnTo>
                    <a:pt x="227" y="1286"/>
                  </a:lnTo>
                  <a:lnTo>
                    <a:pt x="339" y="1399"/>
                  </a:lnTo>
                  <a:lnTo>
                    <a:pt x="475" y="1467"/>
                  </a:lnTo>
                  <a:lnTo>
                    <a:pt x="610" y="1512"/>
                  </a:lnTo>
                  <a:lnTo>
                    <a:pt x="903" y="1512"/>
                  </a:lnTo>
                  <a:lnTo>
                    <a:pt x="1039" y="1467"/>
                  </a:lnTo>
                  <a:lnTo>
                    <a:pt x="1174" y="1399"/>
                  </a:lnTo>
                  <a:lnTo>
                    <a:pt x="1287" y="1309"/>
                  </a:lnTo>
                  <a:lnTo>
                    <a:pt x="1377" y="1196"/>
                  </a:lnTo>
                  <a:lnTo>
                    <a:pt x="1467" y="1061"/>
                  </a:lnTo>
                  <a:lnTo>
                    <a:pt x="1490" y="926"/>
                  </a:lnTo>
                  <a:lnTo>
                    <a:pt x="1512" y="768"/>
                  </a:lnTo>
                  <a:lnTo>
                    <a:pt x="1512" y="632"/>
                  </a:lnTo>
                  <a:lnTo>
                    <a:pt x="1467" y="497"/>
                  </a:lnTo>
                  <a:lnTo>
                    <a:pt x="1399" y="362"/>
                  </a:lnTo>
                  <a:lnTo>
                    <a:pt x="1309" y="249"/>
                  </a:lnTo>
                  <a:lnTo>
                    <a:pt x="1174" y="136"/>
                  </a:lnTo>
                  <a:lnTo>
                    <a:pt x="1061" y="68"/>
                  </a:lnTo>
                  <a:lnTo>
                    <a:pt x="903" y="23"/>
                  </a:lnTo>
                  <a:lnTo>
                    <a:pt x="7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7"/>
            <p:cNvSpPr/>
            <p:nvPr/>
          </p:nvSpPr>
          <p:spPr>
            <a:xfrm>
              <a:off x="10132478" y="2957666"/>
              <a:ext cx="31557" cy="31557"/>
            </a:xfrm>
            <a:custGeom>
              <a:avLst/>
              <a:gdLst/>
              <a:ahLst/>
              <a:cxnLst/>
              <a:rect l="l" t="t" r="r" b="b"/>
              <a:pathLst>
                <a:path w="1061" h="1061" extrusionOk="0">
                  <a:moveTo>
                    <a:pt x="406" y="1"/>
                  </a:moveTo>
                  <a:lnTo>
                    <a:pt x="316" y="46"/>
                  </a:lnTo>
                  <a:lnTo>
                    <a:pt x="226" y="91"/>
                  </a:lnTo>
                  <a:lnTo>
                    <a:pt x="158" y="159"/>
                  </a:lnTo>
                  <a:lnTo>
                    <a:pt x="91" y="226"/>
                  </a:lnTo>
                  <a:lnTo>
                    <a:pt x="45" y="316"/>
                  </a:lnTo>
                  <a:lnTo>
                    <a:pt x="23" y="429"/>
                  </a:lnTo>
                  <a:lnTo>
                    <a:pt x="0" y="542"/>
                  </a:lnTo>
                  <a:lnTo>
                    <a:pt x="23" y="632"/>
                  </a:lnTo>
                  <a:lnTo>
                    <a:pt x="45" y="745"/>
                  </a:lnTo>
                  <a:lnTo>
                    <a:pt x="113" y="835"/>
                  </a:lnTo>
                  <a:lnTo>
                    <a:pt x="158" y="903"/>
                  </a:lnTo>
                  <a:lnTo>
                    <a:pt x="249" y="971"/>
                  </a:lnTo>
                  <a:lnTo>
                    <a:pt x="339" y="1016"/>
                  </a:lnTo>
                  <a:lnTo>
                    <a:pt x="452" y="1038"/>
                  </a:lnTo>
                  <a:lnTo>
                    <a:pt x="542" y="1061"/>
                  </a:lnTo>
                  <a:lnTo>
                    <a:pt x="655" y="1038"/>
                  </a:lnTo>
                  <a:lnTo>
                    <a:pt x="745" y="1016"/>
                  </a:lnTo>
                  <a:lnTo>
                    <a:pt x="835" y="948"/>
                  </a:lnTo>
                  <a:lnTo>
                    <a:pt x="925" y="880"/>
                  </a:lnTo>
                  <a:lnTo>
                    <a:pt x="993" y="813"/>
                  </a:lnTo>
                  <a:lnTo>
                    <a:pt x="1038" y="722"/>
                  </a:lnTo>
                  <a:lnTo>
                    <a:pt x="1061" y="610"/>
                  </a:lnTo>
                  <a:lnTo>
                    <a:pt x="1061" y="519"/>
                  </a:lnTo>
                  <a:lnTo>
                    <a:pt x="1061" y="407"/>
                  </a:lnTo>
                  <a:lnTo>
                    <a:pt x="1015" y="294"/>
                  </a:lnTo>
                  <a:lnTo>
                    <a:pt x="970" y="204"/>
                  </a:lnTo>
                  <a:lnTo>
                    <a:pt x="903" y="136"/>
                  </a:lnTo>
                  <a:lnTo>
                    <a:pt x="812" y="68"/>
                  </a:lnTo>
                  <a:lnTo>
                    <a:pt x="722" y="23"/>
                  </a:lnTo>
                  <a:lnTo>
                    <a:pt x="63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1" name="Google Shape;621;p8"/>
          <p:cNvPicPr preferRelativeResize="0"/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2" name="Google Shape;622;p8"/>
          <p:cNvSpPr/>
          <p:nvPr/>
        </p:nvSpPr>
        <p:spPr>
          <a:xfrm>
            <a:off x="1088700" y="947250"/>
            <a:ext cx="6966600" cy="3249000"/>
          </a:xfrm>
          <a:prstGeom prst="roundRect">
            <a:avLst>
              <a:gd name="adj" fmla="val 6508"/>
            </a:avLst>
          </a:prstGeom>
          <a:solidFill>
            <a:schemeClr val="lt1"/>
          </a:solidFill>
          <a:ln>
            <a:noFill/>
          </a:ln>
          <a:effectLst>
            <a:outerShdw dist="133350" dir="282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8"/>
          <p:cNvSpPr txBox="1">
            <a:spLocks noGrp="1"/>
          </p:cNvSpPr>
          <p:nvPr>
            <p:ph type="title"/>
          </p:nvPr>
        </p:nvSpPr>
        <p:spPr>
          <a:xfrm>
            <a:off x="1999350" y="1590150"/>
            <a:ext cx="5145300" cy="19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800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624" name="Google Shape;624;p8"/>
          <p:cNvSpPr/>
          <p:nvPr/>
        </p:nvSpPr>
        <p:spPr>
          <a:xfrm>
            <a:off x="3697667" y="4100875"/>
            <a:ext cx="5713250" cy="1247775"/>
          </a:xfrm>
          <a:custGeom>
            <a:avLst/>
            <a:gdLst/>
            <a:ahLst/>
            <a:cxnLst/>
            <a:rect l="l" t="t" r="r" b="b"/>
            <a:pathLst>
              <a:path w="228530" h="49911" extrusionOk="0">
                <a:moveTo>
                  <a:pt x="228530" y="49911"/>
                </a:moveTo>
                <a:cubicBezTo>
                  <a:pt x="220674" y="36163"/>
                  <a:pt x="203475" y="27491"/>
                  <a:pt x="187763" y="25527"/>
                </a:cubicBezTo>
                <a:cubicBezTo>
                  <a:pt x="171666" y="23515"/>
                  <a:pt x="155854" y="31516"/>
                  <a:pt x="139757" y="33528"/>
                </a:cubicBezTo>
                <a:cubicBezTo>
                  <a:pt x="117230" y="36344"/>
                  <a:pt x="94713" y="20271"/>
                  <a:pt x="72320" y="24003"/>
                </a:cubicBezTo>
                <a:cubicBezTo>
                  <a:pt x="59439" y="26150"/>
                  <a:pt x="46263" y="31517"/>
                  <a:pt x="33458" y="28956"/>
                </a:cubicBezTo>
                <a:cubicBezTo>
                  <a:pt x="22681" y="26801"/>
                  <a:pt x="10749" y="24154"/>
                  <a:pt x="2978" y="16383"/>
                </a:cubicBezTo>
                <a:cubicBezTo>
                  <a:pt x="-934" y="12471"/>
                  <a:pt x="311" y="5533"/>
                  <a:pt x="311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625" name="Google Shape;625;p8"/>
          <p:cNvSpPr/>
          <p:nvPr/>
        </p:nvSpPr>
        <p:spPr>
          <a:xfrm>
            <a:off x="9750" y="-128225"/>
            <a:ext cx="7419975" cy="724850"/>
          </a:xfrm>
          <a:custGeom>
            <a:avLst/>
            <a:gdLst/>
            <a:ahLst/>
            <a:cxnLst/>
            <a:rect l="l" t="t" r="r" b="b"/>
            <a:pathLst>
              <a:path w="296799" h="28994" extrusionOk="0">
                <a:moveTo>
                  <a:pt x="0" y="5334"/>
                </a:moveTo>
                <a:cubicBezTo>
                  <a:pt x="7672" y="5334"/>
                  <a:pt x="15235" y="7154"/>
                  <a:pt x="22860" y="8001"/>
                </a:cubicBezTo>
                <a:cubicBezTo>
                  <a:pt x="31415" y="8952"/>
                  <a:pt x="42434" y="10145"/>
                  <a:pt x="46863" y="17526"/>
                </a:cubicBezTo>
                <a:cubicBezTo>
                  <a:pt x="48983" y="21060"/>
                  <a:pt x="44003" y="26813"/>
                  <a:pt x="40005" y="27813"/>
                </a:cubicBezTo>
                <a:cubicBezTo>
                  <a:pt x="36430" y="28707"/>
                  <a:pt x="31562" y="30038"/>
                  <a:pt x="28956" y="27432"/>
                </a:cubicBezTo>
                <a:cubicBezTo>
                  <a:pt x="27494" y="25970"/>
                  <a:pt x="27473" y="23375"/>
                  <a:pt x="27813" y="21336"/>
                </a:cubicBezTo>
                <a:cubicBezTo>
                  <a:pt x="28169" y="19203"/>
                  <a:pt x="30758" y="17948"/>
                  <a:pt x="32766" y="17145"/>
                </a:cubicBezTo>
                <a:cubicBezTo>
                  <a:pt x="47908" y="11088"/>
                  <a:pt x="65532" y="19698"/>
                  <a:pt x="81153" y="24384"/>
                </a:cubicBezTo>
                <a:cubicBezTo>
                  <a:pt x="97105" y="29170"/>
                  <a:pt x="114636" y="29408"/>
                  <a:pt x="131064" y="26670"/>
                </a:cubicBezTo>
                <a:cubicBezTo>
                  <a:pt x="139225" y="25310"/>
                  <a:pt x="146469" y="20017"/>
                  <a:pt x="154686" y="19050"/>
                </a:cubicBezTo>
                <a:cubicBezTo>
                  <a:pt x="165786" y="17744"/>
                  <a:pt x="177218" y="16670"/>
                  <a:pt x="188214" y="18669"/>
                </a:cubicBezTo>
                <a:cubicBezTo>
                  <a:pt x="201701" y="21121"/>
                  <a:pt x="214546" y="27217"/>
                  <a:pt x="228219" y="28194"/>
                </a:cubicBezTo>
                <a:cubicBezTo>
                  <a:pt x="248243" y="29624"/>
                  <a:pt x="273079" y="30578"/>
                  <a:pt x="287274" y="16383"/>
                </a:cubicBezTo>
                <a:cubicBezTo>
                  <a:pt x="291741" y="11916"/>
                  <a:pt x="293974" y="5650"/>
                  <a:pt x="296799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626" name="Google Shape;626;p8"/>
          <p:cNvGrpSpPr/>
          <p:nvPr/>
        </p:nvGrpSpPr>
        <p:grpSpPr>
          <a:xfrm rot="-2864756">
            <a:off x="5799611" y="4541048"/>
            <a:ext cx="342892" cy="319092"/>
            <a:chOff x="-1003774" y="3010923"/>
            <a:chExt cx="671424" cy="624822"/>
          </a:xfrm>
        </p:grpSpPr>
        <p:sp>
          <p:nvSpPr>
            <p:cNvPr id="627" name="Google Shape;627;p8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8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8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8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8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8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8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8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8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8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8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8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8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8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8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8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8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8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8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8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8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8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8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8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4" name="Google Shape;664;p8"/>
          <p:cNvGrpSpPr/>
          <p:nvPr/>
        </p:nvGrpSpPr>
        <p:grpSpPr>
          <a:xfrm>
            <a:off x="425653" y="3308012"/>
            <a:ext cx="1359262" cy="1626752"/>
            <a:chOff x="6246075" y="1325325"/>
            <a:chExt cx="768075" cy="919225"/>
          </a:xfrm>
        </p:grpSpPr>
        <p:sp>
          <p:nvSpPr>
            <p:cNvPr id="665" name="Google Shape;665;p8"/>
            <p:cNvSpPr/>
            <p:nvPr/>
          </p:nvSpPr>
          <p:spPr>
            <a:xfrm>
              <a:off x="6673525" y="1325325"/>
              <a:ext cx="160725" cy="115075"/>
            </a:xfrm>
            <a:custGeom>
              <a:avLst/>
              <a:gdLst/>
              <a:ahLst/>
              <a:cxnLst/>
              <a:rect l="l" t="t" r="r" b="b"/>
              <a:pathLst>
                <a:path w="6429" h="4603" extrusionOk="0">
                  <a:moveTo>
                    <a:pt x="3564" y="1"/>
                  </a:moveTo>
                  <a:lnTo>
                    <a:pt x="3361" y="24"/>
                  </a:lnTo>
                  <a:lnTo>
                    <a:pt x="3135" y="46"/>
                  </a:lnTo>
                  <a:lnTo>
                    <a:pt x="2932" y="114"/>
                  </a:lnTo>
                  <a:lnTo>
                    <a:pt x="2752" y="181"/>
                  </a:lnTo>
                  <a:lnTo>
                    <a:pt x="2369" y="339"/>
                  </a:lnTo>
                  <a:lnTo>
                    <a:pt x="2008" y="565"/>
                  </a:lnTo>
                  <a:lnTo>
                    <a:pt x="1669" y="813"/>
                  </a:lnTo>
                  <a:lnTo>
                    <a:pt x="1353" y="1061"/>
                  </a:lnTo>
                  <a:lnTo>
                    <a:pt x="1060" y="1354"/>
                  </a:lnTo>
                  <a:lnTo>
                    <a:pt x="812" y="1625"/>
                  </a:lnTo>
                  <a:lnTo>
                    <a:pt x="587" y="1896"/>
                  </a:lnTo>
                  <a:lnTo>
                    <a:pt x="384" y="2144"/>
                  </a:lnTo>
                  <a:lnTo>
                    <a:pt x="113" y="2550"/>
                  </a:lnTo>
                  <a:lnTo>
                    <a:pt x="0" y="2730"/>
                  </a:lnTo>
                  <a:lnTo>
                    <a:pt x="925" y="3249"/>
                  </a:lnTo>
                  <a:lnTo>
                    <a:pt x="993" y="3136"/>
                  </a:lnTo>
                  <a:lnTo>
                    <a:pt x="1196" y="2843"/>
                  </a:lnTo>
                  <a:lnTo>
                    <a:pt x="1511" y="2437"/>
                  </a:lnTo>
                  <a:lnTo>
                    <a:pt x="1714" y="2211"/>
                  </a:lnTo>
                  <a:lnTo>
                    <a:pt x="1917" y="1986"/>
                  </a:lnTo>
                  <a:lnTo>
                    <a:pt x="2166" y="1760"/>
                  </a:lnTo>
                  <a:lnTo>
                    <a:pt x="2414" y="1557"/>
                  </a:lnTo>
                  <a:lnTo>
                    <a:pt x="2684" y="1377"/>
                  </a:lnTo>
                  <a:lnTo>
                    <a:pt x="2955" y="1219"/>
                  </a:lnTo>
                  <a:lnTo>
                    <a:pt x="3226" y="1129"/>
                  </a:lnTo>
                  <a:lnTo>
                    <a:pt x="3384" y="1084"/>
                  </a:lnTo>
                  <a:lnTo>
                    <a:pt x="3519" y="1061"/>
                  </a:lnTo>
                  <a:lnTo>
                    <a:pt x="3835" y="1061"/>
                  </a:lnTo>
                  <a:lnTo>
                    <a:pt x="3970" y="1084"/>
                  </a:lnTo>
                  <a:lnTo>
                    <a:pt x="4128" y="1129"/>
                  </a:lnTo>
                  <a:lnTo>
                    <a:pt x="4263" y="1174"/>
                  </a:lnTo>
                  <a:lnTo>
                    <a:pt x="4399" y="1242"/>
                  </a:lnTo>
                  <a:lnTo>
                    <a:pt x="4534" y="1332"/>
                  </a:lnTo>
                  <a:lnTo>
                    <a:pt x="4647" y="1422"/>
                  </a:lnTo>
                  <a:lnTo>
                    <a:pt x="4850" y="1625"/>
                  </a:lnTo>
                  <a:lnTo>
                    <a:pt x="5008" y="1873"/>
                  </a:lnTo>
                  <a:lnTo>
                    <a:pt x="5120" y="2121"/>
                  </a:lnTo>
                  <a:lnTo>
                    <a:pt x="5211" y="2392"/>
                  </a:lnTo>
                  <a:lnTo>
                    <a:pt x="5278" y="2685"/>
                  </a:lnTo>
                  <a:lnTo>
                    <a:pt x="5346" y="2978"/>
                  </a:lnTo>
                  <a:lnTo>
                    <a:pt x="5369" y="3249"/>
                  </a:lnTo>
                  <a:lnTo>
                    <a:pt x="5369" y="3520"/>
                  </a:lnTo>
                  <a:lnTo>
                    <a:pt x="5369" y="3993"/>
                  </a:lnTo>
                  <a:lnTo>
                    <a:pt x="5346" y="4309"/>
                  </a:lnTo>
                  <a:lnTo>
                    <a:pt x="5323" y="4445"/>
                  </a:lnTo>
                  <a:lnTo>
                    <a:pt x="6384" y="4602"/>
                  </a:lnTo>
                  <a:lnTo>
                    <a:pt x="6406" y="4399"/>
                  </a:lnTo>
                  <a:lnTo>
                    <a:pt x="6429" y="3948"/>
                  </a:lnTo>
                  <a:lnTo>
                    <a:pt x="6429" y="3655"/>
                  </a:lnTo>
                  <a:lnTo>
                    <a:pt x="6429" y="3339"/>
                  </a:lnTo>
                  <a:lnTo>
                    <a:pt x="6406" y="2978"/>
                  </a:lnTo>
                  <a:lnTo>
                    <a:pt x="6338" y="2618"/>
                  </a:lnTo>
                  <a:lnTo>
                    <a:pt x="6271" y="2234"/>
                  </a:lnTo>
                  <a:lnTo>
                    <a:pt x="6158" y="1851"/>
                  </a:lnTo>
                  <a:lnTo>
                    <a:pt x="6000" y="1490"/>
                  </a:lnTo>
                  <a:lnTo>
                    <a:pt x="5797" y="1151"/>
                  </a:lnTo>
                  <a:lnTo>
                    <a:pt x="5684" y="971"/>
                  </a:lnTo>
                  <a:lnTo>
                    <a:pt x="5549" y="836"/>
                  </a:lnTo>
                  <a:lnTo>
                    <a:pt x="5414" y="678"/>
                  </a:lnTo>
                  <a:lnTo>
                    <a:pt x="5256" y="542"/>
                  </a:lnTo>
                  <a:lnTo>
                    <a:pt x="5075" y="407"/>
                  </a:lnTo>
                  <a:lnTo>
                    <a:pt x="4895" y="317"/>
                  </a:lnTo>
                  <a:lnTo>
                    <a:pt x="4669" y="204"/>
                  </a:lnTo>
                  <a:lnTo>
                    <a:pt x="4466" y="114"/>
                  </a:lnTo>
                  <a:lnTo>
                    <a:pt x="4241" y="69"/>
                  </a:lnTo>
                  <a:lnTo>
                    <a:pt x="4015" y="24"/>
                  </a:lnTo>
                  <a:lnTo>
                    <a:pt x="3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6246075" y="1329275"/>
              <a:ext cx="768075" cy="915275"/>
            </a:xfrm>
            <a:custGeom>
              <a:avLst/>
              <a:gdLst/>
              <a:ahLst/>
              <a:cxnLst/>
              <a:rect l="l" t="t" r="r" b="b"/>
              <a:pathLst>
                <a:path w="30723" h="36611" extrusionOk="0">
                  <a:moveTo>
                    <a:pt x="10624" y="1"/>
                  </a:moveTo>
                  <a:lnTo>
                    <a:pt x="10467" y="23"/>
                  </a:lnTo>
                  <a:lnTo>
                    <a:pt x="10309" y="46"/>
                  </a:lnTo>
                  <a:lnTo>
                    <a:pt x="10151" y="114"/>
                  </a:lnTo>
                  <a:lnTo>
                    <a:pt x="10015" y="159"/>
                  </a:lnTo>
                  <a:lnTo>
                    <a:pt x="9880" y="249"/>
                  </a:lnTo>
                  <a:lnTo>
                    <a:pt x="9745" y="339"/>
                  </a:lnTo>
                  <a:lnTo>
                    <a:pt x="9632" y="429"/>
                  </a:lnTo>
                  <a:lnTo>
                    <a:pt x="9519" y="565"/>
                  </a:lnTo>
                  <a:lnTo>
                    <a:pt x="9406" y="678"/>
                  </a:lnTo>
                  <a:lnTo>
                    <a:pt x="9316" y="813"/>
                  </a:lnTo>
                  <a:lnTo>
                    <a:pt x="9248" y="971"/>
                  </a:lnTo>
                  <a:lnTo>
                    <a:pt x="9181" y="1129"/>
                  </a:lnTo>
                  <a:lnTo>
                    <a:pt x="45" y="28828"/>
                  </a:lnTo>
                  <a:lnTo>
                    <a:pt x="0" y="29031"/>
                  </a:lnTo>
                  <a:lnTo>
                    <a:pt x="0" y="29234"/>
                  </a:lnTo>
                  <a:lnTo>
                    <a:pt x="45" y="29415"/>
                  </a:lnTo>
                  <a:lnTo>
                    <a:pt x="113" y="29618"/>
                  </a:lnTo>
                  <a:lnTo>
                    <a:pt x="226" y="29775"/>
                  </a:lnTo>
                  <a:lnTo>
                    <a:pt x="361" y="29911"/>
                  </a:lnTo>
                  <a:lnTo>
                    <a:pt x="519" y="30046"/>
                  </a:lnTo>
                  <a:lnTo>
                    <a:pt x="700" y="30114"/>
                  </a:lnTo>
                  <a:lnTo>
                    <a:pt x="20211" y="36542"/>
                  </a:lnTo>
                  <a:lnTo>
                    <a:pt x="20414" y="36588"/>
                  </a:lnTo>
                  <a:lnTo>
                    <a:pt x="20594" y="36610"/>
                  </a:lnTo>
                  <a:lnTo>
                    <a:pt x="20797" y="36565"/>
                  </a:lnTo>
                  <a:lnTo>
                    <a:pt x="20978" y="36497"/>
                  </a:lnTo>
                  <a:lnTo>
                    <a:pt x="21158" y="36385"/>
                  </a:lnTo>
                  <a:lnTo>
                    <a:pt x="21294" y="36249"/>
                  </a:lnTo>
                  <a:lnTo>
                    <a:pt x="21406" y="36091"/>
                  </a:lnTo>
                  <a:lnTo>
                    <a:pt x="21497" y="35888"/>
                  </a:lnTo>
                  <a:lnTo>
                    <a:pt x="30632" y="8189"/>
                  </a:lnTo>
                  <a:lnTo>
                    <a:pt x="30677" y="8031"/>
                  </a:lnTo>
                  <a:lnTo>
                    <a:pt x="30700" y="7873"/>
                  </a:lnTo>
                  <a:lnTo>
                    <a:pt x="30722" y="7715"/>
                  </a:lnTo>
                  <a:lnTo>
                    <a:pt x="30722" y="7557"/>
                  </a:lnTo>
                  <a:lnTo>
                    <a:pt x="30700" y="7399"/>
                  </a:lnTo>
                  <a:lnTo>
                    <a:pt x="30655" y="7241"/>
                  </a:lnTo>
                  <a:lnTo>
                    <a:pt x="30609" y="7084"/>
                  </a:lnTo>
                  <a:lnTo>
                    <a:pt x="30542" y="6948"/>
                  </a:lnTo>
                  <a:lnTo>
                    <a:pt x="30452" y="6813"/>
                  </a:lnTo>
                  <a:lnTo>
                    <a:pt x="30361" y="6678"/>
                  </a:lnTo>
                  <a:lnTo>
                    <a:pt x="30271" y="6542"/>
                  </a:lnTo>
                  <a:lnTo>
                    <a:pt x="30158" y="6452"/>
                  </a:lnTo>
                  <a:lnTo>
                    <a:pt x="30023" y="6339"/>
                  </a:lnTo>
                  <a:lnTo>
                    <a:pt x="29888" y="6249"/>
                  </a:lnTo>
                  <a:lnTo>
                    <a:pt x="29752" y="6181"/>
                  </a:lnTo>
                  <a:lnTo>
                    <a:pt x="29594" y="6114"/>
                  </a:lnTo>
                  <a:lnTo>
                    <a:pt x="11256" y="69"/>
                  </a:lnTo>
                  <a:lnTo>
                    <a:pt x="11098" y="23"/>
                  </a:lnTo>
                  <a:lnTo>
                    <a:pt x="109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dist="76200" dir="54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6375775" y="1329275"/>
              <a:ext cx="638375" cy="517700"/>
            </a:xfrm>
            <a:custGeom>
              <a:avLst/>
              <a:gdLst/>
              <a:ahLst/>
              <a:cxnLst/>
              <a:rect l="l" t="t" r="r" b="b"/>
              <a:pathLst>
                <a:path w="25535" h="20708" extrusionOk="0">
                  <a:moveTo>
                    <a:pt x="5436" y="1"/>
                  </a:moveTo>
                  <a:lnTo>
                    <a:pt x="5279" y="23"/>
                  </a:lnTo>
                  <a:lnTo>
                    <a:pt x="5121" y="46"/>
                  </a:lnTo>
                  <a:lnTo>
                    <a:pt x="4963" y="114"/>
                  </a:lnTo>
                  <a:lnTo>
                    <a:pt x="4827" y="159"/>
                  </a:lnTo>
                  <a:lnTo>
                    <a:pt x="4692" y="249"/>
                  </a:lnTo>
                  <a:lnTo>
                    <a:pt x="4557" y="339"/>
                  </a:lnTo>
                  <a:lnTo>
                    <a:pt x="4444" y="429"/>
                  </a:lnTo>
                  <a:lnTo>
                    <a:pt x="4331" y="565"/>
                  </a:lnTo>
                  <a:lnTo>
                    <a:pt x="4218" y="678"/>
                  </a:lnTo>
                  <a:lnTo>
                    <a:pt x="4128" y="813"/>
                  </a:lnTo>
                  <a:lnTo>
                    <a:pt x="4060" y="971"/>
                  </a:lnTo>
                  <a:lnTo>
                    <a:pt x="3993" y="1129"/>
                  </a:lnTo>
                  <a:lnTo>
                    <a:pt x="45" y="13129"/>
                  </a:lnTo>
                  <a:lnTo>
                    <a:pt x="0" y="13264"/>
                  </a:lnTo>
                  <a:lnTo>
                    <a:pt x="0" y="13422"/>
                  </a:lnTo>
                  <a:lnTo>
                    <a:pt x="23" y="13557"/>
                  </a:lnTo>
                  <a:lnTo>
                    <a:pt x="91" y="13693"/>
                  </a:lnTo>
                  <a:lnTo>
                    <a:pt x="158" y="13805"/>
                  </a:lnTo>
                  <a:lnTo>
                    <a:pt x="248" y="13918"/>
                  </a:lnTo>
                  <a:lnTo>
                    <a:pt x="384" y="14008"/>
                  </a:lnTo>
                  <a:lnTo>
                    <a:pt x="519" y="14054"/>
                  </a:lnTo>
                  <a:lnTo>
                    <a:pt x="20549" y="20663"/>
                  </a:lnTo>
                  <a:lnTo>
                    <a:pt x="20685" y="20708"/>
                  </a:lnTo>
                  <a:lnTo>
                    <a:pt x="20842" y="20708"/>
                  </a:lnTo>
                  <a:lnTo>
                    <a:pt x="20978" y="20685"/>
                  </a:lnTo>
                  <a:lnTo>
                    <a:pt x="21113" y="20618"/>
                  </a:lnTo>
                  <a:lnTo>
                    <a:pt x="21226" y="20550"/>
                  </a:lnTo>
                  <a:lnTo>
                    <a:pt x="21339" y="20460"/>
                  </a:lnTo>
                  <a:lnTo>
                    <a:pt x="21429" y="20324"/>
                  </a:lnTo>
                  <a:lnTo>
                    <a:pt x="21497" y="20189"/>
                  </a:lnTo>
                  <a:lnTo>
                    <a:pt x="25444" y="8189"/>
                  </a:lnTo>
                  <a:lnTo>
                    <a:pt x="25489" y="8031"/>
                  </a:lnTo>
                  <a:lnTo>
                    <a:pt x="25512" y="7873"/>
                  </a:lnTo>
                  <a:lnTo>
                    <a:pt x="25534" y="7715"/>
                  </a:lnTo>
                  <a:lnTo>
                    <a:pt x="25534" y="7557"/>
                  </a:lnTo>
                  <a:lnTo>
                    <a:pt x="25512" y="7399"/>
                  </a:lnTo>
                  <a:lnTo>
                    <a:pt x="25467" y="7241"/>
                  </a:lnTo>
                  <a:lnTo>
                    <a:pt x="25421" y="7084"/>
                  </a:lnTo>
                  <a:lnTo>
                    <a:pt x="25354" y="6948"/>
                  </a:lnTo>
                  <a:lnTo>
                    <a:pt x="25264" y="6813"/>
                  </a:lnTo>
                  <a:lnTo>
                    <a:pt x="25173" y="6678"/>
                  </a:lnTo>
                  <a:lnTo>
                    <a:pt x="25083" y="6542"/>
                  </a:lnTo>
                  <a:lnTo>
                    <a:pt x="24970" y="6452"/>
                  </a:lnTo>
                  <a:lnTo>
                    <a:pt x="24835" y="6339"/>
                  </a:lnTo>
                  <a:lnTo>
                    <a:pt x="24700" y="6249"/>
                  </a:lnTo>
                  <a:lnTo>
                    <a:pt x="24564" y="6181"/>
                  </a:lnTo>
                  <a:lnTo>
                    <a:pt x="24406" y="6114"/>
                  </a:lnTo>
                  <a:lnTo>
                    <a:pt x="6068" y="69"/>
                  </a:lnTo>
                  <a:lnTo>
                    <a:pt x="5910" y="23"/>
                  </a:lnTo>
                  <a:lnTo>
                    <a:pt x="575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6635725" y="1570075"/>
              <a:ext cx="106600" cy="82925"/>
            </a:xfrm>
            <a:custGeom>
              <a:avLst/>
              <a:gdLst/>
              <a:ahLst/>
              <a:cxnLst/>
              <a:rect l="l" t="t" r="r" b="b"/>
              <a:pathLst>
                <a:path w="4264" h="3317" extrusionOk="0">
                  <a:moveTo>
                    <a:pt x="700" y="0"/>
                  </a:moveTo>
                  <a:lnTo>
                    <a:pt x="1" y="2143"/>
                  </a:lnTo>
                  <a:lnTo>
                    <a:pt x="3565" y="3316"/>
                  </a:lnTo>
                  <a:lnTo>
                    <a:pt x="4264" y="1196"/>
                  </a:lnTo>
                  <a:lnTo>
                    <a:pt x="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6471625" y="1369325"/>
              <a:ext cx="185000" cy="468625"/>
            </a:xfrm>
            <a:custGeom>
              <a:avLst/>
              <a:gdLst/>
              <a:ahLst/>
              <a:cxnLst/>
              <a:rect l="l" t="t" r="r" b="b"/>
              <a:pathLst>
                <a:path w="7400" h="18745" extrusionOk="0">
                  <a:moveTo>
                    <a:pt x="6023" y="0"/>
                  </a:moveTo>
                  <a:lnTo>
                    <a:pt x="1" y="18294"/>
                  </a:lnTo>
                  <a:lnTo>
                    <a:pt x="1377" y="18745"/>
                  </a:lnTo>
                  <a:lnTo>
                    <a:pt x="7399" y="451"/>
                  </a:lnTo>
                  <a:lnTo>
                    <a:pt x="602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6459225" y="1753900"/>
              <a:ext cx="87425" cy="69400"/>
            </a:xfrm>
            <a:custGeom>
              <a:avLst/>
              <a:gdLst/>
              <a:ahLst/>
              <a:cxnLst/>
              <a:rect l="l" t="t" r="r" b="b"/>
              <a:pathLst>
                <a:path w="3497" h="2776" extrusionOk="0">
                  <a:moveTo>
                    <a:pt x="1106" y="1"/>
                  </a:moveTo>
                  <a:lnTo>
                    <a:pt x="880" y="46"/>
                  </a:lnTo>
                  <a:lnTo>
                    <a:pt x="655" y="136"/>
                  </a:lnTo>
                  <a:lnTo>
                    <a:pt x="474" y="249"/>
                  </a:lnTo>
                  <a:lnTo>
                    <a:pt x="294" y="407"/>
                  </a:lnTo>
                  <a:lnTo>
                    <a:pt x="159" y="610"/>
                  </a:lnTo>
                  <a:lnTo>
                    <a:pt x="68" y="836"/>
                  </a:lnTo>
                  <a:lnTo>
                    <a:pt x="1" y="1061"/>
                  </a:lnTo>
                  <a:lnTo>
                    <a:pt x="1" y="1309"/>
                  </a:lnTo>
                  <a:lnTo>
                    <a:pt x="46" y="1535"/>
                  </a:lnTo>
                  <a:lnTo>
                    <a:pt x="136" y="1738"/>
                  </a:lnTo>
                  <a:lnTo>
                    <a:pt x="249" y="1941"/>
                  </a:lnTo>
                  <a:lnTo>
                    <a:pt x="407" y="2121"/>
                  </a:lnTo>
                  <a:lnTo>
                    <a:pt x="610" y="2257"/>
                  </a:lnTo>
                  <a:lnTo>
                    <a:pt x="835" y="2347"/>
                  </a:lnTo>
                  <a:lnTo>
                    <a:pt x="1918" y="2708"/>
                  </a:lnTo>
                  <a:lnTo>
                    <a:pt x="2166" y="2753"/>
                  </a:lnTo>
                  <a:lnTo>
                    <a:pt x="2392" y="2775"/>
                  </a:lnTo>
                  <a:lnTo>
                    <a:pt x="2640" y="2730"/>
                  </a:lnTo>
                  <a:lnTo>
                    <a:pt x="2843" y="2640"/>
                  </a:lnTo>
                  <a:lnTo>
                    <a:pt x="3046" y="2527"/>
                  </a:lnTo>
                  <a:lnTo>
                    <a:pt x="3204" y="2347"/>
                  </a:lnTo>
                  <a:lnTo>
                    <a:pt x="3362" y="2166"/>
                  </a:lnTo>
                  <a:lnTo>
                    <a:pt x="3452" y="1941"/>
                  </a:lnTo>
                  <a:lnTo>
                    <a:pt x="3497" y="1715"/>
                  </a:lnTo>
                  <a:lnTo>
                    <a:pt x="3497" y="1467"/>
                  </a:lnTo>
                  <a:lnTo>
                    <a:pt x="3474" y="1242"/>
                  </a:lnTo>
                  <a:lnTo>
                    <a:pt x="3384" y="1016"/>
                  </a:lnTo>
                  <a:lnTo>
                    <a:pt x="3249" y="836"/>
                  </a:lnTo>
                  <a:lnTo>
                    <a:pt x="3091" y="655"/>
                  </a:lnTo>
                  <a:lnTo>
                    <a:pt x="2910" y="520"/>
                  </a:lnTo>
                  <a:lnTo>
                    <a:pt x="2685" y="429"/>
                  </a:lnTo>
                  <a:lnTo>
                    <a:pt x="1580" y="46"/>
                  </a:lnTo>
                  <a:lnTo>
                    <a:pt x="13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8"/>
            <p:cNvSpPr/>
            <p:nvPr/>
          </p:nvSpPr>
          <p:spPr>
            <a:xfrm>
              <a:off x="6471625" y="1777025"/>
              <a:ext cx="50775" cy="60925"/>
            </a:xfrm>
            <a:custGeom>
              <a:avLst/>
              <a:gdLst/>
              <a:ahLst/>
              <a:cxnLst/>
              <a:rect l="l" t="t" r="r" b="b"/>
              <a:pathLst>
                <a:path w="2031" h="2437" extrusionOk="0">
                  <a:moveTo>
                    <a:pt x="655" y="1"/>
                  </a:moveTo>
                  <a:lnTo>
                    <a:pt x="1" y="1986"/>
                  </a:lnTo>
                  <a:lnTo>
                    <a:pt x="1377" y="2437"/>
                  </a:lnTo>
                  <a:lnTo>
                    <a:pt x="2031" y="452"/>
                  </a:lnTo>
                  <a:lnTo>
                    <a:pt x="65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8"/>
            <p:cNvSpPr/>
            <p:nvPr/>
          </p:nvSpPr>
          <p:spPr>
            <a:xfrm>
              <a:off x="6691550" y="1442075"/>
              <a:ext cx="185000" cy="468625"/>
            </a:xfrm>
            <a:custGeom>
              <a:avLst/>
              <a:gdLst/>
              <a:ahLst/>
              <a:cxnLst/>
              <a:rect l="l" t="t" r="r" b="b"/>
              <a:pathLst>
                <a:path w="7400" h="18745" extrusionOk="0">
                  <a:moveTo>
                    <a:pt x="6023" y="0"/>
                  </a:moveTo>
                  <a:lnTo>
                    <a:pt x="1" y="18293"/>
                  </a:lnTo>
                  <a:lnTo>
                    <a:pt x="1377" y="18745"/>
                  </a:lnTo>
                  <a:lnTo>
                    <a:pt x="7399" y="451"/>
                  </a:lnTo>
                  <a:lnTo>
                    <a:pt x="602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6679150" y="1826650"/>
              <a:ext cx="88000" cy="68825"/>
            </a:xfrm>
            <a:custGeom>
              <a:avLst/>
              <a:gdLst/>
              <a:ahLst/>
              <a:cxnLst/>
              <a:rect l="l" t="t" r="r" b="b"/>
              <a:pathLst>
                <a:path w="3520" h="2753" extrusionOk="0">
                  <a:moveTo>
                    <a:pt x="1106" y="1"/>
                  </a:moveTo>
                  <a:lnTo>
                    <a:pt x="880" y="23"/>
                  </a:lnTo>
                  <a:lnTo>
                    <a:pt x="655" y="113"/>
                  </a:lnTo>
                  <a:lnTo>
                    <a:pt x="474" y="249"/>
                  </a:lnTo>
                  <a:lnTo>
                    <a:pt x="294" y="407"/>
                  </a:lnTo>
                  <a:lnTo>
                    <a:pt x="159" y="587"/>
                  </a:lnTo>
                  <a:lnTo>
                    <a:pt x="68" y="813"/>
                  </a:lnTo>
                  <a:lnTo>
                    <a:pt x="1" y="1061"/>
                  </a:lnTo>
                  <a:lnTo>
                    <a:pt x="1" y="1286"/>
                  </a:lnTo>
                  <a:lnTo>
                    <a:pt x="46" y="1512"/>
                  </a:lnTo>
                  <a:lnTo>
                    <a:pt x="136" y="1738"/>
                  </a:lnTo>
                  <a:lnTo>
                    <a:pt x="249" y="1941"/>
                  </a:lnTo>
                  <a:lnTo>
                    <a:pt x="407" y="2098"/>
                  </a:lnTo>
                  <a:lnTo>
                    <a:pt x="610" y="2234"/>
                  </a:lnTo>
                  <a:lnTo>
                    <a:pt x="835" y="2347"/>
                  </a:lnTo>
                  <a:lnTo>
                    <a:pt x="1918" y="2707"/>
                  </a:lnTo>
                  <a:lnTo>
                    <a:pt x="2166" y="2753"/>
                  </a:lnTo>
                  <a:lnTo>
                    <a:pt x="2414" y="2753"/>
                  </a:lnTo>
                  <a:lnTo>
                    <a:pt x="2640" y="2707"/>
                  </a:lnTo>
                  <a:lnTo>
                    <a:pt x="2843" y="2640"/>
                  </a:lnTo>
                  <a:lnTo>
                    <a:pt x="3046" y="2504"/>
                  </a:lnTo>
                  <a:lnTo>
                    <a:pt x="3226" y="2347"/>
                  </a:lnTo>
                  <a:lnTo>
                    <a:pt x="3362" y="2166"/>
                  </a:lnTo>
                  <a:lnTo>
                    <a:pt x="3452" y="1941"/>
                  </a:lnTo>
                  <a:lnTo>
                    <a:pt x="3497" y="1692"/>
                  </a:lnTo>
                  <a:lnTo>
                    <a:pt x="3519" y="1467"/>
                  </a:lnTo>
                  <a:lnTo>
                    <a:pt x="3474" y="1241"/>
                  </a:lnTo>
                  <a:lnTo>
                    <a:pt x="3384" y="1016"/>
                  </a:lnTo>
                  <a:lnTo>
                    <a:pt x="3249" y="813"/>
                  </a:lnTo>
                  <a:lnTo>
                    <a:pt x="3091" y="655"/>
                  </a:lnTo>
                  <a:lnTo>
                    <a:pt x="2910" y="519"/>
                  </a:lnTo>
                  <a:lnTo>
                    <a:pt x="2685" y="407"/>
                  </a:lnTo>
                  <a:lnTo>
                    <a:pt x="1580" y="46"/>
                  </a:lnTo>
                  <a:lnTo>
                    <a:pt x="13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6691550" y="1849775"/>
              <a:ext cx="50775" cy="60925"/>
            </a:xfrm>
            <a:custGeom>
              <a:avLst/>
              <a:gdLst/>
              <a:ahLst/>
              <a:cxnLst/>
              <a:rect l="l" t="t" r="r" b="b"/>
              <a:pathLst>
                <a:path w="2031" h="2437" extrusionOk="0">
                  <a:moveTo>
                    <a:pt x="655" y="1"/>
                  </a:moveTo>
                  <a:lnTo>
                    <a:pt x="1" y="1985"/>
                  </a:lnTo>
                  <a:lnTo>
                    <a:pt x="1377" y="2437"/>
                  </a:lnTo>
                  <a:lnTo>
                    <a:pt x="2031" y="452"/>
                  </a:lnTo>
                  <a:lnTo>
                    <a:pt x="65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6327275" y="1864425"/>
              <a:ext cx="451725" cy="319200"/>
            </a:xfrm>
            <a:custGeom>
              <a:avLst/>
              <a:gdLst/>
              <a:ahLst/>
              <a:cxnLst/>
              <a:rect l="l" t="t" r="r" b="b"/>
              <a:pathLst>
                <a:path w="18069" h="12768" extrusionOk="0">
                  <a:moveTo>
                    <a:pt x="2617" y="1"/>
                  </a:moveTo>
                  <a:lnTo>
                    <a:pt x="2549" y="46"/>
                  </a:lnTo>
                  <a:lnTo>
                    <a:pt x="2482" y="69"/>
                  </a:lnTo>
                  <a:lnTo>
                    <a:pt x="2437" y="136"/>
                  </a:lnTo>
                  <a:lnTo>
                    <a:pt x="2369" y="204"/>
                  </a:lnTo>
                  <a:lnTo>
                    <a:pt x="2346" y="272"/>
                  </a:lnTo>
                  <a:lnTo>
                    <a:pt x="23" y="7309"/>
                  </a:lnTo>
                  <a:lnTo>
                    <a:pt x="0" y="7400"/>
                  </a:lnTo>
                  <a:lnTo>
                    <a:pt x="0" y="7490"/>
                  </a:lnTo>
                  <a:lnTo>
                    <a:pt x="23" y="7557"/>
                  </a:lnTo>
                  <a:lnTo>
                    <a:pt x="46" y="7625"/>
                  </a:lnTo>
                  <a:lnTo>
                    <a:pt x="91" y="7693"/>
                  </a:lnTo>
                  <a:lnTo>
                    <a:pt x="136" y="7760"/>
                  </a:lnTo>
                  <a:lnTo>
                    <a:pt x="203" y="7806"/>
                  </a:lnTo>
                  <a:lnTo>
                    <a:pt x="294" y="7851"/>
                  </a:lnTo>
                  <a:lnTo>
                    <a:pt x="15203" y="12768"/>
                  </a:lnTo>
                  <a:lnTo>
                    <a:pt x="15429" y="12768"/>
                  </a:lnTo>
                  <a:lnTo>
                    <a:pt x="15519" y="12745"/>
                  </a:lnTo>
                  <a:lnTo>
                    <a:pt x="15587" y="12700"/>
                  </a:lnTo>
                  <a:lnTo>
                    <a:pt x="15632" y="12633"/>
                  </a:lnTo>
                  <a:lnTo>
                    <a:pt x="15700" y="12565"/>
                  </a:lnTo>
                  <a:lnTo>
                    <a:pt x="15722" y="12497"/>
                  </a:lnTo>
                  <a:lnTo>
                    <a:pt x="18046" y="5460"/>
                  </a:lnTo>
                  <a:lnTo>
                    <a:pt x="18068" y="5369"/>
                  </a:lnTo>
                  <a:lnTo>
                    <a:pt x="18068" y="5302"/>
                  </a:lnTo>
                  <a:lnTo>
                    <a:pt x="18046" y="5212"/>
                  </a:lnTo>
                  <a:lnTo>
                    <a:pt x="18023" y="5144"/>
                  </a:lnTo>
                  <a:lnTo>
                    <a:pt x="17978" y="5076"/>
                  </a:lnTo>
                  <a:lnTo>
                    <a:pt x="17933" y="5009"/>
                  </a:lnTo>
                  <a:lnTo>
                    <a:pt x="17865" y="4963"/>
                  </a:lnTo>
                  <a:lnTo>
                    <a:pt x="17775" y="4918"/>
                  </a:lnTo>
                  <a:lnTo>
                    <a:pt x="286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6344200" y="1985675"/>
              <a:ext cx="396450" cy="141000"/>
            </a:xfrm>
            <a:custGeom>
              <a:avLst/>
              <a:gdLst/>
              <a:ahLst/>
              <a:cxnLst/>
              <a:rect l="l" t="t" r="r" b="b"/>
              <a:pathLst>
                <a:path w="15858" h="5640" extrusionOk="0">
                  <a:moveTo>
                    <a:pt x="158" y="1"/>
                  </a:moveTo>
                  <a:lnTo>
                    <a:pt x="0" y="452"/>
                  </a:lnTo>
                  <a:lnTo>
                    <a:pt x="15699" y="5640"/>
                  </a:lnTo>
                  <a:lnTo>
                    <a:pt x="15857" y="5166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6389875" y="1896025"/>
              <a:ext cx="93075" cy="188925"/>
            </a:xfrm>
            <a:custGeom>
              <a:avLst/>
              <a:gdLst/>
              <a:ahLst/>
              <a:cxnLst/>
              <a:rect l="l" t="t" r="r" b="b"/>
              <a:pathLst>
                <a:path w="3723" h="7557" extrusionOk="0">
                  <a:moveTo>
                    <a:pt x="2346" y="0"/>
                  </a:moveTo>
                  <a:lnTo>
                    <a:pt x="0" y="7105"/>
                  </a:lnTo>
                  <a:lnTo>
                    <a:pt x="1376" y="7557"/>
                  </a:lnTo>
                  <a:lnTo>
                    <a:pt x="3722" y="451"/>
                  </a:lnTo>
                  <a:lnTo>
                    <a:pt x="234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8"/>
            <p:cNvSpPr/>
            <p:nvPr/>
          </p:nvSpPr>
          <p:spPr>
            <a:xfrm>
              <a:off x="6378025" y="2000900"/>
              <a:ext cx="87425" cy="69400"/>
            </a:xfrm>
            <a:custGeom>
              <a:avLst/>
              <a:gdLst/>
              <a:ahLst/>
              <a:cxnLst/>
              <a:rect l="l" t="t" r="r" b="b"/>
              <a:pathLst>
                <a:path w="3497" h="2776" extrusionOk="0">
                  <a:moveTo>
                    <a:pt x="1106" y="1"/>
                  </a:moveTo>
                  <a:lnTo>
                    <a:pt x="858" y="46"/>
                  </a:lnTo>
                  <a:lnTo>
                    <a:pt x="655" y="136"/>
                  </a:lnTo>
                  <a:lnTo>
                    <a:pt x="452" y="249"/>
                  </a:lnTo>
                  <a:lnTo>
                    <a:pt x="294" y="407"/>
                  </a:lnTo>
                  <a:lnTo>
                    <a:pt x="158" y="610"/>
                  </a:lnTo>
                  <a:lnTo>
                    <a:pt x="46" y="835"/>
                  </a:lnTo>
                  <a:lnTo>
                    <a:pt x="1" y="1061"/>
                  </a:lnTo>
                  <a:lnTo>
                    <a:pt x="1" y="1309"/>
                  </a:lnTo>
                  <a:lnTo>
                    <a:pt x="23" y="1535"/>
                  </a:lnTo>
                  <a:lnTo>
                    <a:pt x="113" y="1738"/>
                  </a:lnTo>
                  <a:lnTo>
                    <a:pt x="249" y="1941"/>
                  </a:lnTo>
                  <a:lnTo>
                    <a:pt x="407" y="2121"/>
                  </a:lnTo>
                  <a:lnTo>
                    <a:pt x="587" y="2256"/>
                  </a:lnTo>
                  <a:lnTo>
                    <a:pt x="813" y="2347"/>
                  </a:lnTo>
                  <a:lnTo>
                    <a:pt x="1918" y="2707"/>
                  </a:lnTo>
                  <a:lnTo>
                    <a:pt x="2143" y="2775"/>
                  </a:lnTo>
                  <a:lnTo>
                    <a:pt x="2392" y="2775"/>
                  </a:lnTo>
                  <a:lnTo>
                    <a:pt x="2617" y="2730"/>
                  </a:lnTo>
                  <a:lnTo>
                    <a:pt x="2843" y="2640"/>
                  </a:lnTo>
                  <a:lnTo>
                    <a:pt x="3023" y="2527"/>
                  </a:lnTo>
                  <a:lnTo>
                    <a:pt x="3204" y="2369"/>
                  </a:lnTo>
                  <a:lnTo>
                    <a:pt x="3339" y="2166"/>
                  </a:lnTo>
                  <a:lnTo>
                    <a:pt x="3429" y="1941"/>
                  </a:lnTo>
                  <a:lnTo>
                    <a:pt x="3497" y="1715"/>
                  </a:lnTo>
                  <a:lnTo>
                    <a:pt x="3497" y="1467"/>
                  </a:lnTo>
                  <a:lnTo>
                    <a:pt x="3452" y="1241"/>
                  </a:lnTo>
                  <a:lnTo>
                    <a:pt x="3361" y="1016"/>
                  </a:lnTo>
                  <a:lnTo>
                    <a:pt x="3249" y="835"/>
                  </a:lnTo>
                  <a:lnTo>
                    <a:pt x="3091" y="655"/>
                  </a:lnTo>
                  <a:lnTo>
                    <a:pt x="2888" y="519"/>
                  </a:lnTo>
                  <a:lnTo>
                    <a:pt x="2662" y="429"/>
                  </a:lnTo>
                  <a:lnTo>
                    <a:pt x="1579" y="68"/>
                  </a:lnTo>
                  <a:lnTo>
                    <a:pt x="133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8"/>
            <p:cNvSpPr/>
            <p:nvPr/>
          </p:nvSpPr>
          <p:spPr>
            <a:xfrm>
              <a:off x="6389875" y="2024025"/>
              <a:ext cx="50775" cy="60925"/>
            </a:xfrm>
            <a:custGeom>
              <a:avLst/>
              <a:gdLst/>
              <a:ahLst/>
              <a:cxnLst/>
              <a:rect l="l" t="t" r="r" b="b"/>
              <a:pathLst>
                <a:path w="2031" h="2437" extrusionOk="0">
                  <a:moveTo>
                    <a:pt x="654" y="0"/>
                  </a:moveTo>
                  <a:lnTo>
                    <a:pt x="0" y="1985"/>
                  </a:lnTo>
                  <a:lnTo>
                    <a:pt x="1376" y="2437"/>
                  </a:lnTo>
                  <a:lnTo>
                    <a:pt x="2030" y="452"/>
                  </a:lnTo>
                  <a:lnTo>
                    <a:pt x="6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8"/>
            <p:cNvSpPr/>
            <p:nvPr/>
          </p:nvSpPr>
          <p:spPr>
            <a:xfrm>
              <a:off x="6609800" y="1968750"/>
              <a:ext cx="93075" cy="188950"/>
            </a:xfrm>
            <a:custGeom>
              <a:avLst/>
              <a:gdLst/>
              <a:ahLst/>
              <a:cxnLst/>
              <a:rect l="l" t="t" r="r" b="b"/>
              <a:pathLst>
                <a:path w="3723" h="7558" extrusionOk="0">
                  <a:moveTo>
                    <a:pt x="2346" y="1"/>
                  </a:moveTo>
                  <a:lnTo>
                    <a:pt x="0" y="7106"/>
                  </a:lnTo>
                  <a:lnTo>
                    <a:pt x="1376" y="7557"/>
                  </a:lnTo>
                  <a:lnTo>
                    <a:pt x="3722" y="452"/>
                  </a:lnTo>
                  <a:lnTo>
                    <a:pt x="234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8"/>
            <p:cNvSpPr/>
            <p:nvPr/>
          </p:nvSpPr>
          <p:spPr>
            <a:xfrm>
              <a:off x="6597950" y="2073650"/>
              <a:ext cx="87425" cy="68825"/>
            </a:xfrm>
            <a:custGeom>
              <a:avLst/>
              <a:gdLst/>
              <a:ahLst/>
              <a:cxnLst/>
              <a:rect l="l" t="t" r="r" b="b"/>
              <a:pathLst>
                <a:path w="3497" h="2753" extrusionOk="0">
                  <a:moveTo>
                    <a:pt x="1106" y="0"/>
                  </a:moveTo>
                  <a:lnTo>
                    <a:pt x="880" y="46"/>
                  </a:lnTo>
                  <a:lnTo>
                    <a:pt x="655" y="113"/>
                  </a:lnTo>
                  <a:lnTo>
                    <a:pt x="452" y="249"/>
                  </a:lnTo>
                  <a:lnTo>
                    <a:pt x="294" y="406"/>
                  </a:lnTo>
                  <a:lnTo>
                    <a:pt x="158" y="587"/>
                  </a:lnTo>
                  <a:lnTo>
                    <a:pt x="46" y="812"/>
                  </a:lnTo>
                  <a:lnTo>
                    <a:pt x="1" y="1061"/>
                  </a:lnTo>
                  <a:lnTo>
                    <a:pt x="1" y="1286"/>
                  </a:lnTo>
                  <a:lnTo>
                    <a:pt x="46" y="1512"/>
                  </a:lnTo>
                  <a:lnTo>
                    <a:pt x="113" y="1737"/>
                  </a:lnTo>
                  <a:lnTo>
                    <a:pt x="249" y="1940"/>
                  </a:lnTo>
                  <a:lnTo>
                    <a:pt x="407" y="2098"/>
                  </a:lnTo>
                  <a:lnTo>
                    <a:pt x="587" y="2234"/>
                  </a:lnTo>
                  <a:lnTo>
                    <a:pt x="813" y="2346"/>
                  </a:lnTo>
                  <a:lnTo>
                    <a:pt x="1918" y="2707"/>
                  </a:lnTo>
                  <a:lnTo>
                    <a:pt x="2166" y="2752"/>
                  </a:lnTo>
                  <a:lnTo>
                    <a:pt x="2392" y="2752"/>
                  </a:lnTo>
                  <a:lnTo>
                    <a:pt x="2617" y="2730"/>
                  </a:lnTo>
                  <a:lnTo>
                    <a:pt x="2843" y="2640"/>
                  </a:lnTo>
                  <a:lnTo>
                    <a:pt x="3023" y="2504"/>
                  </a:lnTo>
                  <a:lnTo>
                    <a:pt x="3204" y="2346"/>
                  </a:lnTo>
                  <a:lnTo>
                    <a:pt x="3339" y="2166"/>
                  </a:lnTo>
                  <a:lnTo>
                    <a:pt x="3452" y="1940"/>
                  </a:lnTo>
                  <a:lnTo>
                    <a:pt x="3497" y="1692"/>
                  </a:lnTo>
                  <a:lnTo>
                    <a:pt x="3497" y="1467"/>
                  </a:lnTo>
                  <a:lnTo>
                    <a:pt x="3452" y="1241"/>
                  </a:lnTo>
                  <a:lnTo>
                    <a:pt x="3361" y="1015"/>
                  </a:lnTo>
                  <a:lnTo>
                    <a:pt x="3249" y="812"/>
                  </a:lnTo>
                  <a:lnTo>
                    <a:pt x="3091" y="655"/>
                  </a:lnTo>
                  <a:lnTo>
                    <a:pt x="2888" y="519"/>
                  </a:lnTo>
                  <a:lnTo>
                    <a:pt x="2662" y="406"/>
                  </a:lnTo>
                  <a:lnTo>
                    <a:pt x="1580" y="46"/>
                  </a:lnTo>
                  <a:lnTo>
                    <a:pt x="13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8"/>
            <p:cNvSpPr/>
            <p:nvPr/>
          </p:nvSpPr>
          <p:spPr>
            <a:xfrm>
              <a:off x="6609800" y="2096775"/>
              <a:ext cx="50775" cy="60925"/>
            </a:xfrm>
            <a:custGeom>
              <a:avLst/>
              <a:gdLst/>
              <a:ahLst/>
              <a:cxnLst/>
              <a:rect l="l" t="t" r="r" b="b"/>
              <a:pathLst>
                <a:path w="2031" h="2437" extrusionOk="0">
                  <a:moveTo>
                    <a:pt x="654" y="0"/>
                  </a:moveTo>
                  <a:lnTo>
                    <a:pt x="0" y="1985"/>
                  </a:lnTo>
                  <a:lnTo>
                    <a:pt x="1376" y="2436"/>
                  </a:lnTo>
                  <a:lnTo>
                    <a:pt x="2030" y="451"/>
                  </a:lnTo>
                  <a:lnTo>
                    <a:pt x="6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3" name="Google Shape;683;p8"/>
          <p:cNvGrpSpPr/>
          <p:nvPr/>
        </p:nvGrpSpPr>
        <p:grpSpPr>
          <a:xfrm>
            <a:off x="250646" y="2155747"/>
            <a:ext cx="1288943" cy="954529"/>
            <a:chOff x="1156200" y="3428725"/>
            <a:chExt cx="684625" cy="507000"/>
          </a:xfrm>
        </p:grpSpPr>
        <p:sp>
          <p:nvSpPr>
            <p:cNvPr id="684" name="Google Shape;684;p8"/>
            <p:cNvSpPr/>
            <p:nvPr/>
          </p:nvSpPr>
          <p:spPr>
            <a:xfrm>
              <a:off x="1446625" y="3542075"/>
              <a:ext cx="394200" cy="393650"/>
            </a:xfrm>
            <a:custGeom>
              <a:avLst/>
              <a:gdLst/>
              <a:ahLst/>
              <a:cxnLst/>
              <a:rect l="l" t="t" r="r" b="b"/>
              <a:pathLst>
                <a:path w="15768" h="15746" extrusionOk="0">
                  <a:moveTo>
                    <a:pt x="2324" y="1"/>
                  </a:moveTo>
                  <a:lnTo>
                    <a:pt x="0" y="13422"/>
                  </a:lnTo>
                  <a:lnTo>
                    <a:pt x="13422" y="15745"/>
                  </a:lnTo>
                  <a:lnTo>
                    <a:pt x="15767" y="2324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38100" dir="456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8"/>
            <p:cNvSpPr/>
            <p:nvPr/>
          </p:nvSpPr>
          <p:spPr>
            <a:xfrm>
              <a:off x="1446625" y="3542075"/>
              <a:ext cx="394200" cy="393650"/>
            </a:xfrm>
            <a:custGeom>
              <a:avLst/>
              <a:gdLst/>
              <a:ahLst/>
              <a:cxnLst/>
              <a:rect l="l" t="t" r="r" b="b"/>
              <a:pathLst>
                <a:path w="15768" h="15746" fill="none" extrusionOk="0">
                  <a:moveTo>
                    <a:pt x="13422" y="15745"/>
                  </a:moveTo>
                  <a:lnTo>
                    <a:pt x="0" y="13422"/>
                  </a:lnTo>
                  <a:lnTo>
                    <a:pt x="2324" y="1"/>
                  </a:lnTo>
                  <a:lnTo>
                    <a:pt x="15767" y="2324"/>
                  </a:lnTo>
                  <a:lnTo>
                    <a:pt x="13422" y="15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8"/>
            <p:cNvSpPr/>
            <p:nvPr/>
          </p:nvSpPr>
          <p:spPr>
            <a:xfrm>
              <a:off x="1482725" y="3574225"/>
              <a:ext cx="322000" cy="321450"/>
            </a:xfrm>
            <a:custGeom>
              <a:avLst/>
              <a:gdLst/>
              <a:ahLst/>
              <a:cxnLst/>
              <a:rect l="l" t="t" r="r" b="b"/>
              <a:pathLst>
                <a:path w="12880" h="12858" extrusionOk="0">
                  <a:moveTo>
                    <a:pt x="1895" y="0"/>
                  </a:moveTo>
                  <a:lnTo>
                    <a:pt x="0" y="10940"/>
                  </a:lnTo>
                  <a:lnTo>
                    <a:pt x="10985" y="12858"/>
                  </a:lnTo>
                  <a:lnTo>
                    <a:pt x="12880" y="1918"/>
                  </a:lnTo>
                  <a:lnTo>
                    <a:pt x="189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8"/>
            <p:cNvSpPr/>
            <p:nvPr/>
          </p:nvSpPr>
          <p:spPr>
            <a:xfrm>
              <a:off x="1482725" y="3574225"/>
              <a:ext cx="322000" cy="321450"/>
            </a:xfrm>
            <a:custGeom>
              <a:avLst/>
              <a:gdLst/>
              <a:ahLst/>
              <a:cxnLst/>
              <a:rect l="l" t="t" r="r" b="b"/>
              <a:pathLst>
                <a:path w="12880" h="12858" fill="none" extrusionOk="0">
                  <a:moveTo>
                    <a:pt x="10985" y="12858"/>
                  </a:moveTo>
                  <a:lnTo>
                    <a:pt x="0" y="10940"/>
                  </a:lnTo>
                  <a:lnTo>
                    <a:pt x="1895" y="0"/>
                  </a:lnTo>
                  <a:lnTo>
                    <a:pt x="12880" y="1918"/>
                  </a:lnTo>
                  <a:lnTo>
                    <a:pt x="10985" y="1285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8"/>
            <p:cNvSpPr/>
            <p:nvPr/>
          </p:nvSpPr>
          <p:spPr>
            <a:xfrm>
              <a:off x="1482725" y="3672900"/>
              <a:ext cx="302825" cy="222775"/>
            </a:xfrm>
            <a:custGeom>
              <a:avLst/>
              <a:gdLst/>
              <a:ahLst/>
              <a:cxnLst/>
              <a:rect l="l" t="t" r="r" b="b"/>
              <a:pathLst>
                <a:path w="12113" h="8911" extrusionOk="0">
                  <a:moveTo>
                    <a:pt x="10895" y="1"/>
                  </a:moveTo>
                  <a:lnTo>
                    <a:pt x="7060" y="4061"/>
                  </a:lnTo>
                  <a:lnTo>
                    <a:pt x="4692" y="790"/>
                  </a:lnTo>
                  <a:lnTo>
                    <a:pt x="0" y="6993"/>
                  </a:lnTo>
                  <a:lnTo>
                    <a:pt x="10985" y="8911"/>
                  </a:lnTo>
                  <a:lnTo>
                    <a:pt x="12113" y="2414"/>
                  </a:lnTo>
                  <a:lnTo>
                    <a:pt x="1089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8"/>
            <p:cNvSpPr/>
            <p:nvPr/>
          </p:nvSpPr>
          <p:spPr>
            <a:xfrm>
              <a:off x="1482725" y="3672900"/>
              <a:ext cx="302825" cy="222775"/>
            </a:xfrm>
            <a:custGeom>
              <a:avLst/>
              <a:gdLst/>
              <a:ahLst/>
              <a:cxnLst/>
              <a:rect l="l" t="t" r="r" b="b"/>
              <a:pathLst>
                <a:path w="12113" h="8911" fill="none" extrusionOk="0">
                  <a:moveTo>
                    <a:pt x="0" y="6993"/>
                  </a:moveTo>
                  <a:lnTo>
                    <a:pt x="4692" y="790"/>
                  </a:lnTo>
                  <a:lnTo>
                    <a:pt x="7060" y="4061"/>
                  </a:lnTo>
                  <a:lnTo>
                    <a:pt x="10895" y="1"/>
                  </a:lnTo>
                  <a:lnTo>
                    <a:pt x="12113" y="2414"/>
                  </a:lnTo>
                  <a:lnTo>
                    <a:pt x="10985" y="8911"/>
                  </a:lnTo>
                  <a:lnTo>
                    <a:pt x="0" y="699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8"/>
            <p:cNvSpPr/>
            <p:nvPr/>
          </p:nvSpPr>
          <p:spPr>
            <a:xfrm>
              <a:off x="1637225" y="3624400"/>
              <a:ext cx="49075" cy="49100"/>
            </a:xfrm>
            <a:custGeom>
              <a:avLst/>
              <a:gdLst/>
              <a:ahLst/>
              <a:cxnLst/>
              <a:rect l="l" t="t" r="r" b="b"/>
              <a:pathLst>
                <a:path w="1963" h="1964" extrusionOk="0">
                  <a:moveTo>
                    <a:pt x="993" y="1"/>
                  </a:moveTo>
                  <a:lnTo>
                    <a:pt x="790" y="23"/>
                  </a:lnTo>
                  <a:lnTo>
                    <a:pt x="610" y="69"/>
                  </a:lnTo>
                  <a:lnTo>
                    <a:pt x="452" y="159"/>
                  </a:lnTo>
                  <a:lnTo>
                    <a:pt x="294" y="272"/>
                  </a:lnTo>
                  <a:lnTo>
                    <a:pt x="181" y="429"/>
                  </a:lnTo>
                  <a:lnTo>
                    <a:pt x="91" y="587"/>
                  </a:lnTo>
                  <a:lnTo>
                    <a:pt x="23" y="790"/>
                  </a:lnTo>
                  <a:lnTo>
                    <a:pt x="1" y="971"/>
                  </a:lnTo>
                  <a:lnTo>
                    <a:pt x="23" y="1174"/>
                  </a:lnTo>
                  <a:lnTo>
                    <a:pt x="68" y="1354"/>
                  </a:lnTo>
                  <a:lnTo>
                    <a:pt x="158" y="1512"/>
                  </a:lnTo>
                  <a:lnTo>
                    <a:pt x="271" y="1670"/>
                  </a:lnTo>
                  <a:lnTo>
                    <a:pt x="429" y="1783"/>
                  </a:lnTo>
                  <a:lnTo>
                    <a:pt x="587" y="1896"/>
                  </a:lnTo>
                  <a:lnTo>
                    <a:pt x="790" y="1941"/>
                  </a:lnTo>
                  <a:lnTo>
                    <a:pt x="970" y="1963"/>
                  </a:lnTo>
                  <a:lnTo>
                    <a:pt x="1173" y="1941"/>
                  </a:lnTo>
                  <a:lnTo>
                    <a:pt x="1354" y="1896"/>
                  </a:lnTo>
                  <a:lnTo>
                    <a:pt x="1512" y="1805"/>
                  </a:lnTo>
                  <a:lnTo>
                    <a:pt x="1670" y="1693"/>
                  </a:lnTo>
                  <a:lnTo>
                    <a:pt x="1783" y="1535"/>
                  </a:lnTo>
                  <a:lnTo>
                    <a:pt x="1873" y="1377"/>
                  </a:lnTo>
                  <a:lnTo>
                    <a:pt x="1940" y="1196"/>
                  </a:lnTo>
                  <a:lnTo>
                    <a:pt x="1963" y="993"/>
                  </a:lnTo>
                  <a:lnTo>
                    <a:pt x="1940" y="790"/>
                  </a:lnTo>
                  <a:lnTo>
                    <a:pt x="1895" y="610"/>
                  </a:lnTo>
                  <a:lnTo>
                    <a:pt x="1805" y="452"/>
                  </a:lnTo>
                  <a:lnTo>
                    <a:pt x="1692" y="294"/>
                  </a:lnTo>
                  <a:lnTo>
                    <a:pt x="1534" y="181"/>
                  </a:lnTo>
                  <a:lnTo>
                    <a:pt x="1376" y="91"/>
                  </a:lnTo>
                  <a:lnTo>
                    <a:pt x="1173" y="23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8"/>
            <p:cNvSpPr/>
            <p:nvPr/>
          </p:nvSpPr>
          <p:spPr>
            <a:xfrm>
              <a:off x="1482725" y="3795275"/>
              <a:ext cx="20325" cy="52475"/>
            </a:xfrm>
            <a:custGeom>
              <a:avLst/>
              <a:gdLst/>
              <a:ahLst/>
              <a:cxnLst/>
              <a:rect l="l" t="t" r="r" b="b"/>
              <a:pathLst>
                <a:path w="813" h="2099" extrusionOk="0">
                  <a:moveTo>
                    <a:pt x="812" y="0"/>
                  </a:moveTo>
                  <a:lnTo>
                    <a:pt x="316" y="294"/>
                  </a:lnTo>
                  <a:lnTo>
                    <a:pt x="0" y="2098"/>
                  </a:lnTo>
                  <a:lnTo>
                    <a:pt x="767" y="1083"/>
                  </a:lnTo>
                  <a:lnTo>
                    <a:pt x="722" y="880"/>
                  </a:lnTo>
                  <a:lnTo>
                    <a:pt x="722" y="655"/>
                  </a:lnTo>
                  <a:lnTo>
                    <a:pt x="812" y="0"/>
                  </a:lnTo>
                  <a:close/>
                </a:path>
              </a:pathLst>
            </a:custGeom>
            <a:solidFill>
              <a:srgbClr val="B2CA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8"/>
            <p:cNvSpPr/>
            <p:nvPr/>
          </p:nvSpPr>
          <p:spPr>
            <a:xfrm>
              <a:off x="1482725" y="3795275"/>
              <a:ext cx="20325" cy="52475"/>
            </a:xfrm>
            <a:custGeom>
              <a:avLst/>
              <a:gdLst/>
              <a:ahLst/>
              <a:cxnLst/>
              <a:rect l="l" t="t" r="r" b="b"/>
              <a:pathLst>
                <a:path w="813" h="2099" fill="none" extrusionOk="0">
                  <a:moveTo>
                    <a:pt x="812" y="0"/>
                  </a:moveTo>
                  <a:lnTo>
                    <a:pt x="316" y="294"/>
                  </a:lnTo>
                  <a:lnTo>
                    <a:pt x="0" y="2098"/>
                  </a:lnTo>
                  <a:lnTo>
                    <a:pt x="767" y="1083"/>
                  </a:lnTo>
                  <a:lnTo>
                    <a:pt x="767" y="1083"/>
                  </a:lnTo>
                  <a:lnTo>
                    <a:pt x="722" y="880"/>
                  </a:lnTo>
                  <a:lnTo>
                    <a:pt x="722" y="655"/>
                  </a:lnTo>
                  <a:lnTo>
                    <a:pt x="812" y="0"/>
                  </a:lnTo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8"/>
            <p:cNvSpPr/>
            <p:nvPr/>
          </p:nvSpPr>
          <p:spPr>
            <a:xfrm>
              <a:off x="1482725" y="3822350"/>
              <a:ext cx="274650" cy="73325"/>
            </a:xfrm>
            <a:custGeom>
              <a:avLst/>
              <a:gdLst/>
              <a:ahLst/>
              <a:cxnLst/>
              <a:rect l="l" t="t" r="r" b="b"/>
              <a:pathLst>
                <a:path w="10986" h="2933" extrusionOk="0">
                  <a:moveTo>
                    <a:pt x="767" y="0"/>
                  </a:moveTo>
                  <a:lnTo>
                    <a:pt x="0" y="1015"/>
                  </a:lnTo>
                  <a:lnTo>
                    <a:pt x="10985" y="2933"/>
                  </a:lnTo>
                  <a:lnTo>
                    <a:pt x="1556" y="767"/>
                  </a:lnTo>
                  <a:lnTo>
                    <a:pt x="1421" y="722"/>
                  </a:lnTo>
                  <a:lnTo>
                    <a:pt x="1286" y="654"/>
                  </a:lnTo>
                  <a:lnTo>
                    <a:pt x="1150" y="587"/>
                  </a:lnTo>
                  <a:lnTo>
                    <a:pt x="1060" y="496"/>
                  </a:lnTo>
                  <a:lnTo>
                    <a:pt x="947" y="384"/>
                  </a:lnTo>
                  <a:lnTo>
                    <a:pt x="880" y="271"/>
                  </a:lnTo>
                  <a:lnTo>
                    <a:pt x="812" y="136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8"/>
            <p:cNvSpPr/>
            <p:nvPr/>
          </p:nvSpPr>
          <p:spPr>
            <a:xfrm>
              <a:off x="1482725" y="3822350"/>
              <a:ext cx="274650" cy="73325"/>
            </a:xfrm>
            <a:custGeom>
              <a:avLst/>
              <a:gdLst/>
              <a:ahLst/>
              <a:cxnLst/>
              <a:rect l="l" t="t" r="r" b="b"/>
              <a:pathLst>
                <a:path w="10986" h="2933" fill="none" extrusionOk="0">
                  <a:moveTo>
                    <a:pt x="767" y="0"/>
                  </a:moveTo>
                  <a:lnTo>
                    <a:pt x="0" y="1015"/>
                  </a:lnTo>
                  <a:lnTo>
                    <a:pt x="10985" y="2933"/>
                  </a:lnTo>
                  <a:lnTo>
                    <a:pt x="1556" y="767"/>
                  </a:lnTo>
                  <a:lnTo>
                    <a:pt x="1556" y="767"/>
                  </a:lnTo>
                  <a:lnTo>
                    <a:pt x="1421" y="722"/>
                  </a:lnTo>
                  <a:lnTo>
                    <a:pt x="1286" y="654"/>
                  </a:lnTo>
                  <a:lnTo>
                    <a:pt x="1150" y="587"/>
                  </a:lnTo>
                  <a:lnTo>
                    <a:pt x="1060" y="496"/>
                  </a:lnTo>
                  <a:lnTo>
                    <a:pt x="947" y="384"/>
                  </a:lnTo>
                  <a:lnTo>
                    <a:pt x="880" y="271"/>
                  </a:lnTo>
                  <a:lnTo>
                    <a:pt x="812" y="136"/>
                  </a:lnTo>
                  <a:lnTo>
                    <a:pt x="76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8"/>
            <p:cNvSpPr/>
            <p:nvPr/>
          </p:nvSpPr>
          <p:spPr>
            <a:xfrm>
              <a:off x="1703775" y="3604675"/>
              <a:ext cx="100950" cy="225025"/>
            </a:xfrm>
            <a:custGeom>
              <a:avLst/>
              <a:gdLst/>
              <a:ahLst/>
              <a:cxnLst/>
              <a:rect l="l" t="t" r="r" b="b"/>
              <a:pathLst>
                <a:path w="4038" h="9001" extrusionOk="0">
                  <a:moveTo>
                    <a:pt x="0" y="0"/>
                  </a:moveTo>
                  <a:lnTo>
                    <a:pt x="3609" y="1015"/>
                  </a:lnTo>
                  <a:lnTo>
                    <a:pt x="3090" y="4805"/>
                  </a:lnTo>
                  <a:lnTo>
                    <a:pt x="3266" y="5135"/>
                  </a:lnTo>
                  <a:lnTo>
                    <a:pt x="3266" y="5135"/>
                  </a:lnTo>
                  <a:lnTo>
                    <a:pt x="4038" y="700"/>
                  </a:lnTo>
                  <a:lnTo>
                    <a:pt x="0" y="0"/>
                  </a:lnTo>
                  <a:close/>
                  <a:moveTo>
                    <a:pt x="3266" y="5135"/>
                  </a:moveTo>
                  <a:lnTo>
                    <a:pt x="2594" y="9000"/>
                  </a:lnTo>
                  <a:lnTo>
                    <a:pt x="3271" y="5143"/>
                  </a:lnTo>
                  <a:lnTo>
                    <a:pt x="3266" y="5135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8"/>
            <p:cNvSpPr/>
            <p:nvPr/>
          </p:nvSpPr>
          <p:spPr>
            <a:xfrm>
              <a:off x="1703775" y="3604675"/>
              <a:ext cx="100950" cy="225025"/>
            </a:xfrm>
            <a:custGeom>
              <a:avLst/>
              <a:gdLst/>
              <a:ahLst/>
              <a:cxnLst/>
              <a:rect l="l" t="t" r="r" b="b"/>
              <a:pathLst>
                <a:path w="4038" h="9001" fill="none" extrusionOk="0">
                  <a:moveTo>
                    <a:pt x="0" y="0"/>
                  </a:moveTo>
                  <a:lnTo>
                    <a:pt x="3609" y="1015"/>
                  </a:lnTo>
                  <a:lnTo>
                    <a:pt x="3090" y="4805"/>
                  </a:lnTo>
                  <a:lnTo>
                    <a:pt x="3271" y="5143"/>
                  </a:lnTo>
                  <a:lnTo>
                    <a:pt x="2594" y="9000"/>
                  </a:lnTo>
                  <a:lnTo>
                    <a:pt x="4038" y="70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8"/>
            <p:cNvSpPr/>
            <p:nvPr/>
          </p:nvSpPr>
          <p:spPr>
            <a:xfrm>
              <a:off x="1762425" y="3724775"/>
              <a:ext cx="23125" cy="143275"/>
            </a:xfrm>
            <a:custGeom>
              <a:avLst/>
              <a:gdLst/>
              <a:ahLst/>
              <a:cxnLst/>
              <a:rect l="l" t="t" r="r" b="b"/>
              <a:pathLst>
                <a:path w="925" h="5731" extrusionOk="0">
                  <a:moveTo>
                    <a:pt x="744" y="1"/>
                  </a:moveTo>
                  <a:lnTo>
                    <a:pt x="0" y="5730"/>
                  </a:lnTo>
                  <a:lnTo>
                    <a:pt x="248" y="4196"/>
                  </a:lnTo>
                  <a:lnTo>
                    <a:pt x="925" y="339"/>
                  </a:lnTo>
                  <a:lnTo>
                    <a:pt x="744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8"/>
            <p:cNvSpPr/>
            <p:nvPr/>
          </p:nvSpPr>
          <p:spPr>
            <a:xfrm>
              <a:off x="1156200" y="3428725"/>
              <a:ext cx="468075" cy="468650"/>
            </a:xfrm>
            <a:custGeom>
              <a:avLst/>
              <a:gdLst/>
              <a:ahLst/>
              <a:cxnLst/>
              <a:rect l="l" t="t" r="r" b="b"/>
              <a:pathLst>
                <a:path w="18723" h="18746" extrusionOk="0">
                  <a:moveTo>
                    <a:pt x="11730" y="1"/>
                  </a:moveTo>
                  <a:lnTo>
                    <a:pt x="1" y="6948"/>
                  </a:lnTo>
                  <a:lnTo>
                    <a:pt x="6971" y="18745"/>
                  </a:lnTo>
                  <a:lnTo>
                    <a:pt x="18723" y="11798"/>
                  </a:lnTo>
                  <a:lnTo>
                    <a:pt x="117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28575" dir="564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8"/>
            <p:cNvSpPr/>
            <p:nvPr/>
          </p:nvSpPr>
          <p:spPr>
            <a:xfrm>
              <a:off x="1156200" y="3428725"/>
              <a:ext cx="468075" cy="468650"/>
            </a:xfrm>
            <a:custGeom>
              <a:avLst/>
              <a:gdLst/>
              <a:ahLst/>
              <a:cxnLst/>
              <a:rect l="l" t="t" r="r" b="b"/>
              <a:pathLst>
                <a:path w="18723" h="18746" fill="none" extrusionOk="0">
                  <a:moveTo>
                    <a:pt x="18723" y="11798"/>
                  </a:moveTo>
                  <a:lnTo>
                    <a:pt x="6971" y="18745"/>
                  </a:lnTo>
                  <a:lnTo>
                    <a:pt x="1" y="6948"/>
                  </a:lnTo>
                  <a:lnTo>
                    <a:pt x="11730" y="1"/>
                  </a:lnTo>
                  <a:lnTo>
                    <a:pt x="18723" y="1179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8"/>
            <p:cNvSpPr/>
            <p:nvPr/>
          </p:nvSpPr>
          <p:spPr>
            <a:xfrm>
              <a:off x="1196250" y="3468775"/>
              <a:ext cx="381225" cy="380650"/>
            </a:xfrm>
            <a:custGeom>
              <a:avLst/>
              <a:gdLst/>
              <a:ahLst/>
              <a:cxnLst/>
              <a:rect l="l" t="t" r="r" b="b"/>
              <a:pathLst>
                <a:path w="15249" h="15226" extrusionOk="0">
                  <a:moveTo>
                    <a:pt x="9609" y="0"/>
                  </a:moveTo>
                  <a:lnTo>
                    <a:pt x="0" y="5662"/>
                  </a:lnTo>
                  <a:lnTo>
                    <a:pt x="5662" y="15226"/>
                  </a:lnTo>
                  <a:lnTo>
                    <a:pt x="15249" y="9542"/>
                  </a:lnTo>
                  <a:lnTo>
                    <a:pt x="960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8"/>
            <p:cNvSpPr/>
            <p:nvPr/>
          </p:nvSpPr>
          <p:spPr>
            <a:xfrm>
              <a:off x="1196250" y="3468775"/>
              <a:ext cx="381225" cy="380650"/>
            </a:xfrm>
            <a:custGeom>
              <a:avLst/>
              <a:gdLst/>
              <a:ahLst/>
              <a:cxnLst/>
              <a:rect l="l" t="t" r="r" b="b"/>
              <a:pathLst>
                <a:path w="15249" h="15226" fill="none" extrusionOk="0">
                  <a:moveTo>
                    <a:pt x="15249" y="9542"/>
                  </a:moveTo>
                  <a:lnTo>
                    <a:pt x="5662" y="15226"/>
                  </a:lnTo>
                  <a:lnTo>
                    <a:pt x="0" y="5662"/>
                  </a:lnTo>
                  <a:lnTo>
                    <a:pt x="9609" y="0"/>
                  </a:lnTo>
                  <a:lnTo>
                    <a:pt x="15249" y="954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8"/>
            <p:cNvSpPr/>
            <p:nvPr/>
          </p:nvSpPr>
          <p:spPr>
            <a:xfrm>
              <a:off x="1326500" y="3539250"/>
              <a:ext cx="250975" cy="310175"/>
            </a:xfrm>
            <a:custGeom>
              <a:avLst/>
              <a:gdLst/>
              <a:ahLst/>
              <a:cxnLst/>
              <a:rect l="l" t="t" r="r" b="b"/>
              <a:pathLst>
                <a:path w="10039" h="12407" extrusionOk="0">
                  <a:moveTo>
                    <a:pt x="4219" y="1"/>
                  </a:moveTo>
                  <a:lnTo>
                    <a:pt x="3926" y="5595"/>
                  </a:lnTo>
                  <a:lnTo>
                    <a:pt x="1" y="4647"/>
                  </a:lnTo>
                  <a:lnTo>
                    <a:pt x="452" y="12407"/>
                  </a:lnTo>
                  <a:lnTo>
                    <a:pt x="10039" y="6723"/>
                  </a:lnTo>
                  <a:lnTo>
                    <a:pt x="6700" y="1061"/>
                  </a:lnTo>
                  <a:lnTo>
                    <a:pt x="42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8"/>
            <p:cNvSpPr/>
            <p:nvPr/>
          </p:nvSpPr>
          <p:spPr>
            <a:xfrm>
              <a:off x="1326500" y="3539250"/>
              <a:ext cx="250975" cy="310175"/>
            </a:xfrm>
            <a:custGeom>
              <a:avLst/>
              <a:gdLst/>
              <a:ahLst/>
              <a:cxnLst/>
              <a:rect l="l" t="t" r="r" b="b"/>
              <a:pathLst>
                <a:path w="10039" h="12407" fill="none" extrusionOk="0">
                  <a:moveTo>
                    <a:pt x="452" y="12407"/>
                  </a:moveTo>
                  <a:lnTo>
                    <a:pt x="1" y="4647"/>
                  </a:lnTo>
                  <a:lnTo>
                    <a:pt x="3926" y="5595"/>
                  </a:lnTo>
                  <a:lnTo>
                    <a:pt x="4219" y="1"/>
                  </a:lnTo>
                  <a:lnTo>
                    <a:pt x="6700" y="1061"/>
                  </a:lnTo>
                  <a:lnTo>
                    <a:pt x="10039" y="6723"/>
                  </a:lnTo>
                  <a:lnTo>
                    <a:pt x="452" y="1240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8"/>
            <p:cNvSpPr/>
            <p:nvPr/>
          </p:nvSpPr>
          <p:spPr>
            <a:xfrm>
              <a:off x="1320875" y="3557300"/>
              <a:ext cx="48525" cy="49100"/>
            </a:xfrm>
            <a:custGeom>
              <a:avLst/>
              <a:gdLst/>
              <a:ahLst/>
              <a:cxnLst/>
              <a:rect l="l" t="t" r="r" b="b"/>
              <a:pathLst>
                <a:path w="1941" h="1964" extrusionOk="0">
                  <a:moveTo>
                    <a:pt x="880" y="1"/>
                  </a:moveTo>
                  <a:lnTo>
                    <a:pt x="677" y="46"/>
                  </a:lnTo>
                  <a:lnTo>
                    <a:pt x="497" y="113"/>
                  </a:lnTo>
                  <a:lnTo>
                    <a:pt x="339" y="226"/>
                  </a:lnTo>
                  <a:lnTo>
                    <a:pt x="203" y="384"/>
                  </a:lnTo>
                  <a:lnTo>
                    <a:pt x="91" y="542"/>
                  </a:lnTo>
                  <a:lnTo>
                    <a:pt x="23" y="700"/>
                  </a:lnTo>
                  <a:lnTo>
                    <a:pt x="0" y="903"/>
                  </a:lnTo>
                  <a:lnTo>
                    <a:pt x="0" y="1083"/>
                  </a:lnTo>
                  <a:lnTo>
                    <a:pt x="23" y="1264"/>
                  </a:lnTo>
                  <a:lnTo>
                    <a:pt x="113" y="1444"/>
                  </a:lnTo>
                  <a:lnTo>
                    <a:pt x="226" y="1625"/>
                  </a:lnTo>
                  <a:lnTo>
                    <a:pt x="361" y="1760"/>
                  </a:lnTo>
                  <a:lnTo>
                    <a:pt x="519" y="1850"/>
                  </a:lnTo>
                  <a:lnTo>
                    <a:pt x="700" y="1918"/>
                  </a:lnTo>
                  <a:lnTo>
                    <a:pt x="880" y="1963"/>
                  </a:lnTo>
                  <a:lnTo>
                    <a:pt x="1061" y="1963"/>
                  </a:lnTo>
                  <a:lnTo>
                    <a:pt x="1264" y="1918"/>
                  </a:lnTo>
                  <a:lnTo>
                    <a:pt x="1444" y="1850"/>
                  </a:lnTo>
                  <a:lnTo>
                    <a:pt x="1602" y="1737"/>
                  </a:lnTo>
                  <a:lnTo>
                    <a:pt x="1737" y="1602"/>
                  </a:lnTo>
                  <a:lnTo>
                    <a:pt x="1850" y="1444"/>
                  </a:lnTo>
                  <a:lnTo>
                    <a:pt x="1918" y="1264"/>
                  </a:lnTo>
                  <a:lnTo>
                    <a:pt x="1940" y="1083"/>
                  </a:lnTo>
                  <a:lnTo>
                    <a:pt x="1940" y="880"/>
                  </a:lnTo>
                  <a:lnTo>
                    <a:pt x="1918" y="700"/>
                  </a:lnTo>
                  <a:lnTo>
                    <a:pt x="1827" y="519"/>
                  </a:lnTo>
                  <a:lnTo>
                    <a:pt x="1715" y="362"/>
                  </a:lnTo>
                  <a:lnTo>
                    <a:pt x="1579" y="226"/>
                  </a:lnTo>
                  <a:lnTo>
                    <a:pt x="1421" y="113"/>
                  </a:lnTo>
                  <a:lnTo>
                    <a:pt x="1241" y="46"/>
                  </a:lnTo>
                  <a:lnTo>
                    <a:pt x="1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8"/>
            <p:cNvSpPr/>
            <p:nvPr/>
          </p:nvSpPr>
          <p:spPr>
            <a:xfrm>
              <a:off x="1196250" y="3610300"/>
              <a:ext cx="141575" cy="239125"/>
            </a:xfrm>
            <a:custGeom>
              <a:avLst/>
              <a:gdLst/>
              <a:ahLst/>
              <a:cxnLst/>
              <a:rect l="l" t="t" r="r" b="b"/>
              <a:pathLst>
                <a:path w="5663" h="9565" extrusionOk="0">
                  <a:moveTo>
                    <a:pt x="0" y="1"/>
                  </a:moveTo>
                  <a:lnTo>
                    <a:pt x="5662" y="9565"/>
                  </a:lnTo>
                  <a:lnTo>
                    <a:pt x="5594" y="8302"/>
                  </a:lnTo>
                  <a:lnTo>
                    <a:pt x="5414" y="8166"/>
                  </a:lnTo>
                  <a:lnTo>
                    <a:pt x="5279" y="798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8"/>
            <p:cNvSpPr/>
            <p:nvPr/>
          </p:nvSpPr>
          <p:spPr>
            <a:xfrm>
              <a:off x="1196250" y="3610300"/>
              <a:ext cx="141575" cy="239125"/>
            </a:xfrm>
            <a:custGeom>
              <a:avLst/>
              <a:gdLst/>
              <a:ahLst/>
              <a:cxnLst/>
              <a:rect l="l" t="t" r="r" b="b"/>
              <a:pathLst>
                <a:path w="5663" h="9565" fill="none" extrusionOk="0">
                  <a:moveTo>
                    <a:pt x="0" y="1"/>
                  </a:moveTo>
                  <a:lnTo>
                    <a:pt x="5662" y="9565"/>
                  </a:lnTo>
                  <a:lnTo>
                    <a:pt x="5594" y="8302"/>
                  </a:lnTo>
                  <a:lnTo>
                    <a:pt x="5594" y="8302"/>
                  </a:lnTo>
                  <a:lnTo>
                    <a:pt x="5414" y="8166"/>
                  </a:lnTo>
                  <a:lnTo>
                    <a:pt x="5279" y="798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8"/>
            <p:cNvSpPr/>
            <p:nvPr/>
          </p:nvSpPr>
          <p:spPr>
            <a:xfrm>
              <a:off x="1336100" y="3707300"/>
              <a:ext cx="241375" cy="142125"/>
            </a:xfrm>
            <a:custGeom>
              <a:avLst/>
              <a:gdLst/>
              <a:ahLst/>
              <a:cxnLst/>
              <a:rect l="l" t="t" r="r" b="b"/>
              <a:pathLst>
                <a:path w="9655" h="5685" extrusionOk="0">
                  <a:moveTo>
                    <a:pt x="9655" y="1"/>
                  </a:moveTo>
                  <a:lnTo>
                    <a:pt x="1083" y="4489"/>
                  </a:lnTo>
                  <a:lnTo>
                    <a:pt x="970" y="4535"/>
                  </a:lnTo>
                  <a:lnTo>
                    <a:pt x="835" y="4580"/>
                  </a:lnTo>
                  <a:lnTo>
                    <a:pt x="722" y="4602"/>
                  </a:lnTo>
                  <a:lnTo>
                    <a:pt x="587" y="4602"/>
                  </a:lnTo>
                  <a:lnTo>
                    <a:pt x="429" y="4580"/>
                  </a:lnTo>
                  <a:lnTo>
                    <a:pt x="271" y="4557"/>
                  </a:lnTo>
                  <a:lnTo>
                    <a:pt x="136" y="4489"/>
                  </a:lnTo>
                  <a:lnTo>
                    <a:pt x="0" y="4422"/>
                  </a:lnTo>
                  <a:lnTo>
                    <a:pt x="0" y="4422"/>
                  </a:lnTo>
                  <a:lnTo>
                    <a:pt x="68" y="5685"/>
                  </a:lnTo>
                  <a:lnTo>
                    <a:pt x="9655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8"/>
            <p:cNvSpPr/>
            <p:nvPr/>
          </p:nvSpPr>
          <p:spPr>
            <a:xfrm>
              <a:off x="1336100" y="3707300"/>
              <a:ext cx="241375" cy="142125"/>
            </a:xfrm>
            <a:custGeom>
              <a:avLst/>
              <a:gdLst/>
              <a:ahLst/>
              <a:cxnLst/>
              <a:rect l="l" t="t" r="r" b="b"/>
              <a:pathLst>
                <a:path w="9655" h="5685" fill="none" extrusionOk="0">
                  <a:moveTo>
                    <a:pt x="9655" y="1"/>
                  </a:moveTo>
                  <a:lnTo>
                    <a:pt x="1083" y="4489"/>
                  </a:lnTo>
                  <a:lnTo>
                    <a:pt x="1083" y="4489"/>
                  </a:lnTo>
                  <a:lnTo>
                    <a:pt x="970" y="4535"/>
                  </a:lnTo>
                  <a:lnTo>
                    <a:pt x="835" y="4580"/>
                  </a:lnTo>
                  <a:lnTo>
                    <a:pt x="722" y="4602"/>
                  </a:lnTo>
                  <a:lnTo>
                    <a:pt x="587" y="4602"/>
                  </a:lnTo>
                  <a:lnTo>
                    <a:pt x="587" y="4602"/>
                  </a:lnTo>
                  <a:lnTo>
                    <a:pt x="429" y="4580"/>
                  </a:lnTo>
                  <a:lnTo>
                    <a:pt x="271" y="4557"/>
                  </a:lnTo>
                  <a:lnTo>
                    <a:pt x="136" y="4489"/>
                  </a:lnTo>
                  <a:lnTo>
                    <a:pt x="0" y="4422"/>
                  </a:lnTo>
                  <a:lnTo>
                    <a:pt x="68" y="5685"/>
                  </a:lnTo>
                  <a:lnTo>
                    <a:pt x="965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8"/>
            <p:cNvSpPr/>
            <p:nvPr/>
          </p:nvSpPr>
          <p:spPr>
            <a:xfrm>
              <a:off x="1436475" y="3468775"/>
              <a:ext cx="126900" cy="214875"/>
            </a:xfrm>
            <a:custGeom>
              <a:avLst/>
              <a:gdLst/>
              <a:ahLst/>
              <a:cxnLst/>
              <a:rect l="l" t="t" r="r" b="b"/>
              <a:pathLst>
                <a:path w="5076" h="8595" extrusionOk="0">
                  <a:moveTo>
                    <a:pt x="0" y="0"/>
                  </a:moveTo>
                  <a:lnTo>
                    <a:pt x="5076" y="8594"/>
                  </a:lnTo>
                  <a:lnTo>
                    <a:pt x="5076" y="8594"/>
                  </a:lnTo>
                  <a:lnTo>
                    <a:pt x="2301" y="38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8"/>
            <p:cNvSpPr/>
            <p:nvPr/>
          </p:nvSpPr>
          <p:spPr>
            <a:xfrm>
              <a:off x="1348500" y="3468775"/>
              <a:ext cx="214875" cy="214875"/>
            </a:xfrm>
            <a:custGeom>
              <a:avLst/>
              <a:gdLst/>
              <a:ahLst/>
              <a:cxnLst/>
              <a:rect l="l" t="t" r="r" b="b"/>
              <a:pathLst>
                <a:path w="8595" h="8595" fill="none" extrusionOk="0">
                  <a:moveTo>
                    <a:pt x="3519" y="0"/>
                  </a:moveTo>
                  <a:lnTo>
                    <a:pt x="1" y="2075"/>
                  </a:lnTo>
                  <a:lnTo>
                    <a:pt x="1" y="2075"/>
                  </a:lnTo>
                  <a:lnTo>
                    <a:pt x="3519" y="0"/>
                  </a:lnTo>
                  <a:lnTo>
                    <a:pt x="5820" y="3880"/>
                  </a:lnTo>
                  <a:lnTo>
                    <a:pt x="5820" y="3880"/>
                  </a:lnTo>
                  <a:lnTo>
                    <a:pt x="8595" y="8594"/>
                  </a:lnTo>
                  <a:lnTo>
                    <a:pt x="8595" y="8594"/>
                  </a:lnTo>
                  <a:lnTo>
                    <a:pt x="351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8"/>
            <p:cNvSpPr/>
            <p:nvPr/>
          </p:nvSpPr>
          <p:spPr>
            <a:xfrm>
              <a:off x="1348500" y="3468775"/>
              <a:ext cx="145525" cy="97000"/>
            </a:xfrm>
            <a:custGeom>
              <a:avLst/>
              <a:gdLst/>
              <a:ahLst/>
              <a:cxnLst/>
              <a:rect l="l" t="t" r="r" b="b"/>
              <a:pathLst>
                <a:path w="5821" h="3880" extrusionOk="0">
                  <a:moveTo>
                    <a:pt x="3519" y="0"/>
                  </a:moveTo>
                  <a:lnTo>
                    <a:pt x="1" y="2075"/>
                  </a:lnTo>
                  <a:lnTo>
                    <a:pt x="1" y="2075"/>
                  </a:lnTo>
                  <a:lnTo>
                    <a:pt x="3384" y="519"/>
                  </a:lnTo>
                  <a:lnTo>
                    <a:pt x="5482" y="3745"/>
                  </a:lnTo>
                  <a:lnTo>
                    <a:pt x="5820" y="3880"/>
                  </a:lnTo>
                  <a:lnTo>
                    <a:pt x="5820" y="3880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8"/>
            <p:cNvSpPr/>
            <p:nvPr/>
          </p:nvSpPr>
          <p:spPr>
            <a:xfrm>
              <a:off x="1348500" y="3468775"/>
              <a:ext cx="145525" cy="97000"/>
            </a:xfrm>
            <a:custGeom>
              <a:avLst/>
              <a:gdLst/>
              <a:ahLst/>
              <a:cxnLst/>
              <a:rect l="l" t="t" r="r" b="b"/>
              <a:pathLst>
                <a:path w="5821" h="3880" fill="none" extrusionOk="0">
                  <a:moveTo>
                    <a:pt x="3519" y="0"/>
                  </a:moveTo>
                  <a:lnTo>
                    <a:pt x="1" y="2075"/>
                  </a:lnTo>
                  <a:lnTo>
                    <a:pt x="3384" y="519"/>
                  </a:lnTo>
                  <a:lnTo>
                    <a:pt x="5482" y="3745"/>
                  </a:lnTo>
                  <a:lnTo>
                    <a:pt x="5820" y="3880"/>
                  </a:lnTo>
                  <a:lnTo>
                    <a:pt x="351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8"/>
            <p:cNvSpPr/>
            <p:nvPr/>
          </p:nvSpPr>
          <p:spPr>
            <a:xfrm>
              <a:off x="1485525" y="3562375"/>
              <a:ext cx="77850" cy="121275"/>
            </a:xfrm>
            <a:custGeom>
              <a:avLst/>
              <a:gdLst/>
              <a:ahLst/>
              <a:cxnLst/>
              <a:rect l="l" t="t" r="r" b="b"/>
              <a:pathLst>
                <a:path w="3114" h="4851" extrusionOk="0">
                  <a:moveTo>
                    <a:pt x="1" y="1"/>
                  </a:moveTo>
                  <a:lnTo>
                    <a:pt x="3114" y="4850"/>
                  </a:lnTo>
                  <a:lnTo>
                    <a:pt x="3114" y="4850"/>
                  </a:lnTo>
                  <a:lnTo>
                    <a:pt x="339" y="1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5EB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8"/>
            <p:cNvSpPr/>
            <p:nvPr/>
          </p:nvSpPr>
          <p:spPr>
            <a:xfrm>
              <a:off x="1485525" y="3562375"/>
              <a:ext cx="77850" cy="121275"/>
            </a:xfrm>
            <a:custGeom>
              <a:avLst/>
              <a:gdLst/>
              <a:ahLst/>
              <a:cxnLst/>
              <a:rect l="l" t="t" r="r" b="b"/>
              <a:pathLst>
                <a:path w="3114" h="4851" fill="none" extrusionOk="0">
                  <a:moveTo>
                    <a:pt x="1" y="1"/>
                  </a:moveTo>
                  <a:lnTo>
                    <a:pt x="3114" y="4850"/>
                  </a:lnTo>
                  <a:lnTo>
                    <a:pt x="339" y="136"/>
                  </a:lnTo>
                  <a:lnTo>
                    <a:pt x="339" y="136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5" name="Google Shape;715;p8"/>
          <p:cNvGrpSpPr/>
          <p:nvPr/>
        </p:nvGrpSpPr>
        <p:grpSpPr>
          <a:xfrm>
            <a:off x="7510574" y="482047"/>
            <a:ext cx="754593" cy="1003232"/>
            <a:chOff x="7062788" y="3483325"/>
            <a:chExt cx="558875" cy="743025"/>
          </a:xfrm>
        </p:grpSpPr>
        <p:sp>
          <p:nvSpPr>
            <p:cNvPr id="716" name="Google Shape;716;p8"/>
            <p:cNvSpPr/>
            <p:nvPr/>
          </p:nvSpPr>
          <p:spPr>
            <a:xfrm>
              <a:off x="7463513" y="3546675"/>
              <a:ext cx="121800" cy="121800"/>
            </a:xfrm>
            <a:custGeom>
              <a:avLst/>
              <a:gdLst/>
              <a:ahLst/>
              <a:cxnLst/>
              <a:rect l="l" t="t" r="r" b="b"/>
              <a:pathLst>
                <a:path w="4872" h="4872" fill="none" extrusionOk="0">
                  <a:moveTo>
                    <a:pt x="2436" y="4872"/>
                  </a:moveTo>
                  <a:lnTo>
                    <a:pt x="2436" y="4872"/>
                  </a:lnTo>
                  <a:lnTo>
                    <a:pt x="2181" y="4852"/>
                  </a:lnTo>
                  <a:lnTo>
                    <a:pt x="1945" y="4813"/>
                  </a:lnTo>
                  <a:lnTo>
                    <a:pt x="1709" y="4754"/>
                  </a:lnTo>
                  <a:lnTo>
                    <a:pt x="1454" y="4656"/>
                  </a:lnTo>
                  <a:lnTo>
                    <a:pt x="1454" y="4656"/>
                  </a:lnTo>
                  <a:lnTo>
                    <a:pt x="1238" y="4558"/>
                  </a:lnTo>
                  <a:lnTo>
                    <a:pt x="1022" y="4420"/>
                  </a:lnTo>
                  <a:lnTo>
                    <a:pt x="845" y="4263"/>
                  </a:lnTo>
                  <a:lnTo>
                    <a:pt x="668" y="4106"/>
                  </a:lnTo>
                  <a:lnTo>
                    <a:pt x="511" y="3929"/>
                  </a:lnTo>
                  <a:lnTo>
                    <a:pt x="373" y="3733"/>
                  </a:lnTo>
                  <a:lnTo>
                    <a:pt x="256" y="3536"/>
                  </a:lnTo>
                  <a:lnTo>
                    <a:pt x="177" y="3320"/>
                  </a:lnTo>
                  <a:lnTo>
                    <a:pt x="98" y="3104"/>
                  </a:lnTo>
                  <a:lnTo>
                    <a:pt x="40" y="2868"/>
                  </a:lnTo>
                  <a:lnTo>
                    <a:pt x="0" y="2633"/>
                  </a:lnTo>
                  <a:lnTo>
                    <a:pt x="0" y="2397"/>
                  </a:lnTo>
                  <a:lnTo>
                    <a:pt x="20" y="2161"/>
                  </a:lnTo>
                  <a:lnTo>
                    <a:pt x="59" y="1926"/>
                  </a:lnTo>
                  <a:lnTo>
                    <a:pt x="118" y="1690"/>
                  </a:lnTo>
                  <a:lnTo>
                    <a:pt x="197" y="1454"/>
                  </a:lnTo>
                  <a:lnTo>
                    <a:pt x="197" y="1454"/>
                  </a:lnTo>
                  <a:lnTo>
                    <a:pt x="275" y="1297"/>
                  </a:lnTo>
                  <a:lnTo>
                    <a:pt x="373" y="1120"/>
                  </a:lnTo>
                  <a:lnTo>
                    <a:pt x="472" y="983"/>
                  </a:lnTo>
                  <a:lnTo>
                    <a:pt x="590" y="845"/>
                  </a:lnTo>
                  <a:lnTo>
                    <a:pt x="707" y="708"/>
                  </a:lnTo>
                  <a:lnTo>
                    <a:pt x="845" y="590"/>
                  </a:lnTo>
                  <a:lnTo>
                    <a:pt x="982" y="472"/>
                  </a:lnTo>
                  <a:lnTo>
                    <a:pt x="1120" y="374"/>
                  </a:lnTo>
                  <a:lnTo>
                    <a:pt x="1277" y="295"/>
                  </a:lnTo>
                  <a:lnTo>
                    <a:pt x="1434" y="217"/>
                  </a:lnTo>
                  <a:lnTo>
                    <a:pt x="1591" y="158"/>
                  </a:lnTo>
                  <a:lnTo>
                    <a:pt x="1748" y="99"/>
                  </a:lnTo>
                  <a:lnTo>
                    <a:pt x="1925" y="60"/>
                  </a:lnTo>
                  <a:lnTo>
                    <a:pt x="2082" y="20"/>
                  </a:lnTo>
                  <a:lnTo>
                    <a:pt x="2259" y="1"/>
                  </a:lnTo>
                  <a:lnTo>
                    <a:pt x="2436" y="1"/>
                  </a:lnTo>
                  <a:lnTo>
                    <a:pt x="2436" y="1"/>
                  </a:lnTo>
                  <a:lnTo>
                    <a:pt x="2691" y="1"/>
                  </a:lnTo>
                  <a:lnTo>
                    <a:pt x="2927" y="40"/>
                  </a:lnTo>
                  <a:lnTo>
                    <a:pt x="3163" y="99"/>
                  </a:lnTo>
                  <a:lnTo>
                    <a:pt x="3418" y="197"/>
                  </a:lnTo>
                  <a:lnTo>
                    <a:pt x="3418" y="197"/>
                  </a:lnTo>
                  <a:lnTo>
                    <a:pt x="3634" y="315"/>
                  </a:lnTo>
                  <a:lnTo>
                    <a:pt x="3850" y="433"/>
                  </a:lnTo>
                  <a:lnTo>
                    <a:pt x="4027" y="590"/>
                  </a:lnTo>
                  <a:lnTo>
                    <a:pt x="4204" y="747"/>
                  </a:lnTo>
                  <a:lnTo>
                    <a:pt x="4361" y="924"/>
                  </a:lnTo>
                  <a:lnTo>
                    <a:pt x="4498" y="1120"/>
                  </a:lnTo>
                  <a:lnTo>
                    <a:pt x="4616" y="1336"/>
                  </a:lnTo>
                  <a:lnTo>
                    <a:pt x="4695" y="1552"/>
                  </a:lnTo>
                  <a:lnTo>
                    <a:pt x="4773" y="1768"/>
                  </a:lnTo>
                  <a:lnTo>
                    <a:pt x="4832" y="1985"/>
                  </a:lnTo>
                  <a:lnTo>
                    <a:pt x="4872" y="2220"/>
                  </a:lnTo>
                  <a:lnTo>
                    <a:pt x="4872" y="2456"/>
                  </a:lnTo>
                  <a:lnTo>
                    <a:pt x="4852" y="2692"/>
                  </a:lnTo>
                  <a:lnTo>
                    <a:pt x="4813" y="2947"/>
                  </a:lnTo>
                  <a:lnTo>
                    <a:pt x="4754" y="3183"/>
                  </a:lnTo>
                  <a:lnTo>
                    <a:pt x="4675" y="3399"/>
                  </a:lnTo>
                  <a:lnTo>
                    <a:pt x="4675" y="3399"/>
                  </a:lnTo>
                  <a:lnTo>
                    <a:pt x="4597" y="3576"/>
                  </a:lnTo>
                  <a:lnTo>
                    <a:pt x="4498" y="3733"/>
                  </a:lnTo>
                  <a:lnTo>
                    <a:pt x="4400" y="3890"/>
                  </a:lnTo>
                  <a:lnTo>
                    <a:pt x="4282" y="4027"/>
                  </a:lnTo>
                  <a:lnTo>
                    <a:pt x="4165" y="4145"/>
                  </a:lnTo>
                  <a:lnTo>
                    <a:pt x="4027" y="4263"/>
                  </a:lnTo>
                  <a:lnTo>
                    <a:pt x="3890" y="4381"/>
                  </a:lnTo>
                  <a:lnTo>
                    <a:pt x="3752" y="4479"/>
                  </a:lnTo>
                  <a:lnTo>
                    <a:pt x="3595" y="4577"/>
                  </a:lnTo>
                  <a:lnTo>
                    <a:pt x="3457" y="4656"/>
                  </a:lnTo>
                  <a:lnTo>
                    <a:pt x="3281" y="4715"/>
                  </a:lnTo>
                  <a:lnTo>
                    <a:pt x="3123" y="4774"/>
                  </a:lnTo>
                  <a:lnTo>
                    <a:pt x="2947" y="4813"/>
                  </a:lnTo>
                  <a:lnTo>
                    <a:pt x="2790" y="4833"/>
                  </a:lnTo>
                  <a:lnTo>
                    <a:pt x="2613" y="4852"/>
                  </a:lnTo>
                  <a:lnTo>
                    <a:pt x="2436" y="487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8"/>
            <p:cNvSpPr/>
            <p:nvPr/>
          </p:nvSpPr>
          <p:spPr>
            <a:xfrm>
              <a:off x="7420788" y="3639000"/>
              <a:ext cx="81050" cy="71725"/>
            </a:xfrm>
            <a:custGeom>
              <a:avLst/>
              <a:gdLst/>
              <a:ahLst/>
              <a:cxnLst/>
              <a:rect l="l" t="t" r="r" b="b"/>
              <a:pathLst>
                <a:path w="3242" h="2869" extrusionOk="0">
                  <a:moveTo>
                    <a:pt x="786" y="0"/>
                  </a:moveTo>
                  <a:lnTo>
                    <a:pt x="0" y="1808"/>
                  </a:lnTo>
                  <a:lnTo>
                    <a:pt x="2456" y="2868"/>
                  </a:lnTo>
                  <a:lnTo>
                    <a:pt x="3241" y="1081"/>
                  </a:lnTo>
                  <a:lnTo>
                    <a:pt x="7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8"/>
            <p:cNvSpPr/>
            <p:nvPr/>
          </p:nvSpPr>
          <p:spPr>
            <a:xfrm>
              <a:off x="7400163" y="3483325"/>
              <a:ext cx="198400" cy="198425"/>
            </a:xfrm>
            <a:custGeom>
              <a:avLst/>
              <a:gdLst/>
              <a:ahLst/>
              <a:cxnLst/>
              <a:rect l="l" t="t" r="r" b="b"/>
              <a:pathLst>
                <a:path w="7936" h="7937" extrusionOk="0">
                  <a:moveTo>
                    <a:pt x="4007" y="1533"/>
                  </a:moveTo>
                  <a:lnTo>
                    <a:pt x="4243" y="1552"/>
                  </a:lnTo>
                  <a:lnTo>
                    <a:pt x="4479" y="1592"/>
                  </a:lnTo>
                  <a:lnTo>
                    <a:pt x="4715" y="1651"/>
                  </a:lnTo>
                  <a:lnTo>
                    <a:pt x="4950" y="1729"/>
                  </a:lnTo>
                  <a:lnTo>
                    <a:pt x="5166" y="1847"/>
                  </a:lnTo>
                  <a:lnTo>
                    <a:pt x="5382" y="1985"/>
                  </a:lnTo>
                  <a:lnTo>
                    <a:pt x="5559" y="2122"/>
                  </a:lnTo>
                  <a:lnTo>
                    <a:pt x="5736" y="2299"/>
                  </a:lnTo>
                  <a:lnTo>
                    <a:pt x="5893" y="2476"/>
                  </a:lnTo>
                  <a:lnTo>
                    <a:pt x="6031" y="2652"/>
                  </a:lnTo>
                  <a:lnTo>
                    <a:pt x="6149" y="2869"/>
                  </a:lnTo>
                  <a:lnTo>
                    <a:pt x="6247" y="3085"/>
                  </a:lnTo>
                  <a:lnTo>
                    <a:pt x="6306" y="3301"/>
                  </a:lnTo>
                  <a:lnTo>
                    <a:pt x="6365" y="3536"/>
                  </a:lnTo>
                  <a:lnTo>
                    <a:pt x="6404" y="3752"/>
                  </a:lnTo>
                  <a:lnTo>
                    <a:pt x="6404" y="3988"/>
                  </a:lnTo>
                  <a:lnTo>
                    <a:pt x="6384" y="4244"/>
                  </a:lnTo>
                  <a:lnTo>
                    <a:pt x="6365" y="4479"/>
                  </a:lnTo>
                  <a:lnTo>
                    <a:pt x="6286" y="4715"/>
                  </a:lnTo>
                  <a:lnTo>
                    <a:pt x="6207" y="4951"/>
                  </a:lnTo>
                  <a:lnTo>
                    <a:pt x="6090" y="5167"/>
                  </a:lnTo>
                  <a:lnTo>
                    <a:pt x="5972" y="5363"/>
                  </a:lnTo>
                  <a:lnTo>
                    <a:pt x="5815" y="5560"/>
                  </a:lnTo>
                  <a:lnTo>
                    <a:pt x="5657" y="5736"/>
                  </a:lnTo>
                  <a:lnTo>
                    <a:pt x="5461" y="5894"/>
                  </a:lnTo>
                  <a:lnTo>
                    <a:pt x="5284" y="6031"/>
                  </a:lnTo>
                  <a:lnTo>
                    <a:pt x="5068" y="6129"/>
                  </a:lnTo>
                  <a:lnTo>
                    <a:pt x="4852" y="6227"/>
                  </a:lnTo>
                  <a:lnTo>
                    <a:pt x="4636" y="6306"/>
                  </a:lnTo>
                  <a:lnTo>
                    <a:pt x="4420" y="6365"/>
                  </a:lnTo>
                  <a:lnTo>
                    <a:pt x="4184" y="6385"/>
                  </a:lnTo>
                  <a:lnTo>
                    <a:pt x="3949" y="6404"/>
                  </a:lnTo>
                  <a:lnTo>
                    <a:pt x="3713" y="6385"/>
                  </a:lnTo>
                  <a:lnTo>
                    <a:pt x="3457" y="6345"/>
                  </a:lnTo>
                  <a:lnTo>
                    <a:pt x="3222" y="6286"/>
                  </a:lnTo>
                  <a:lnTo>
                    <a:pt x="3006" y="6208"/>
                  </a:lnTo>
                  <a:lnTo>
                    <a:pt x="2770" y="6090"/>
                  </a:lnTo>
                  <a:lnTo>
                    <a:pt x="2574" y="5952"/>
                  </a:lnTo>
                  <a:lnTo>
                    <a:pt x="2377" y="5815"/>
                  </a:lnTo>
                  <a:lnTo>
                    <a:pt x="2200" y="5638"/>
                  </a:lnTo>
                  <a:lnTo>
                    <a:pt x="2043" y="5461"/>
                  </a:lnTo>
                  <a:lnTo>
                    <a:pt x="1906" y="5265"/>
                  </a:lnTo>
                  <a:lnTo>
                    <a:pt x="1807" y="5069"/>
                  </a:lnTo>
                  <a:lnTo>
                    <a:pt x="1709" y="4852"/>
                  </a:lnTo>
                  <a:lnTo>
                    <a:pt x="1631" y="4636"/>
                  </a:lnTo>
                  <a:lnTo>
                    <a:pt x="1572" y="4401"/>
                  </a:lnTo>
                  <a:lnTo>
                    <a:pt x="1552" y="4165"/>
                  </a:lnTo>
                  <a:lnTo>
                    <a:pt x="1532" y="3929"/>
                  </a:lnTo>
                  <a:lnTo>
                    <a:pt x="1552" y="3694"/>
                  </a:lnTo>
                  <a:lnTo>
                    <a:pt x="1591" y="3458"/>
                  </a:lnTo>
                  <a:lnTo>
                    <a:pt x="1650" y="3222"/>
                  </a:lnTo>
                  <a:lnTo>
                    <a:pt x="1749" y="2986"/>
                  </a:lnTo>
                  <a:lnTo>
                    <a:pt x="1847" y="2770"/>
                  </a:lnTo>
                  <a:lnTo>
                    <a:pt x="1984" y="2554"/>
                  </a:lnTo>
                  <a:lnTo>
                    <a:pt x="2122" y="2377"/>
                  </a:lnTo>
                  <a:lnTo>
                    <a:pt x="2299" y="2201"/>
                  </a:lnTo>
                  <a:lnTo>
                    <a:pt x="2475" y="2044"/>
                  </a:lnTo>
                  <a:lnTo>
                    <a:pt x="2672" y="1906"/>
                  </a:lnTo>
                  <a:lnTo>
                    <a:pt x="2868" y="1788"/>
                  </a:lnTo>
                  <a:lnTo>
                    <a:pt x="3084" y="1690"/>
                  </a:lnTo>
                  <a:lnTo>
                    <a:pt x="3300" y="1631"/>
                  </a:lnTo>
                  <a:lnTo>
                    <a:pt x="3536" y="1572"/>
                  </a:lnTo>
                  <a:lnTo>
                    <a:pt x="3772" y="1533"/>
                  </a:lnTo>
                  <a:close/>
                  <a:moveTo>
                    <a:pt x="4027" y="1"/>
                  </a:moveTo>
                  <a:lnTo>
                    <a:pt x="3634" y="20"/>
                  </a:lnTo>
                  <a:lnTo>
                    <a:pt x="3261" y="60"/>
                  </a:lnTo>
                  <a:lnTo>
                    <a:pt x="2888" y="158"/>
                  </a:lnTo>
                  <a:lnTo>
                    <a:pt x="2534" y="276"/>
                  </a:lnTo>
                  <a:lnTo>
                    <a:pt x="2181" y="433"/>
                  </a:lnTo>
                  <a:lnTo>
                    <a:pt x="1847" y="629"/>
                  </a:lnTo>
                  <a:lnTo>
                    <a:pt x="1532" y="845"/>
                  </a:lnTo>
                  <a:lnTo>
                    <a:pt x="1238" y="1081"/>
                  </a:lnTo>
                  <a:lnTo>
                    <a:pt x="982" y="1376"/>
                  </a:lnTo>
                  <a:lnTo>
                    <a:pt x="727" y="1670"/>
                  </a:lnTo>
                  <a:lnTo>
                    <a:pt x="511" y="2024"/>
                  </a:lnTo>
                  <a:lnTo>
                    <a:pt x="334" y="2377"/>
                  </a:lnTo>
                  <a:lnTo>
                    <a:pt x="197" y="2751"/>
                  </a:lnTo>
                  <a:lnTo>
                    <a:pt x="99" y="3144"/>
                  </a:lnTo>
                  <a:lnTo>
                    <a:pt x="40" y="3536"/>
                  </a:lnTo>
                  <a:lnTo>
                    <a:pt x="0" y="3910"/>
                  </a:lnTo>
                  <a:lnTo>
                    <a:pt x="20" y="4302"/>
                  </a:lnTo>
                  <a:lnTo>
                    <a:pt x="79" y="4676"/>
                  </a:lnTo>
                  <a:lnTo>
                    <a:pt x="157" y="5049"/>
                  </a:lnTo>
                  <a:lnTo>
                    <a:pt x="275" y="5402"/>
                  </a:lnTo>
                  <a:lnTo>
                    <a:pt x="432" y="5756"/>
                  </a:lnTo>
                  <a:lnTo>
                    <a:pt x="629" y="6090"/>
                  </a:lnTo>
                  <a:lnTo>
                    <a:pt x="845" y="6404"/>
                  </a:lnTo>
                  <a:lnTo>
                    <a:pt x="1100" y="6699"/>
                  </a:lnTo>
                  <a:lnTo>
                    <a:pt x="1375" y="6974"/>
                  </a:lnTo>
                  <a:lnTo>
                    <a:pt x="1690" y="7210"/>
                  </a:lnTo>
                  <a:lnTo>
                    <a:pt x="2024" y="7426"/>
                  </a:lnTo>
                  <a:lnTo>
                    <a:pt x="2377" y="7602"/>
                  </a:lnTo>
                  <a:lnTo>
                    <a:pt x="2770" y="7740"/>
                  </a:lnTo>
                  <a:lnTo>
                    <a:pt x="3143" y="7838"/>
                  </a:lnTo>
                  <a:lnTo>
                    <a:pt x="3536" y="7917"/>
                  </a:lnTo>
                  <a:lnTo>
                    <a:pt x="3929" y="7936"/>
                  </a:lnTo>
                  <a:lnTo>
                    <a:pt x="4302" y="7917"/>
                  </a:lnTo>
                  <a:lnTo>
                    <a:pt x="4675" y="7858"/>
                  </a:lnTo>
                  <a:lnTo>
                    <a:pt x="5049" y="7779"/>
                  </a:lnTo>
                  <a:lnTo>
                    <a:pt x="5422" y="7661"/>
                  </a:lnTo>
                  <a:lnTo>
                    <a:pt x="5756" y="7504"/>
                  </a:lnTo>
                  <a:lnTo>
                    <a:pt x="6090" y="7308"/>
                  </a:lnTo>
                  <a:lnTo>
                    <a:pt x="6404" y="7092"/>
                  </a:lnTo>
                  <a:lnTo>
                    <a:pt x="6699" y="6836"/>
                  </a:lnTo>
                  <a:lnTo>
                    <a:pt x="6974" y="6561"/>
                  </a:lnTo>
                  <a:lnTo>
                    <a:pt x="7209" y="6247"/>
                  </a:lnTo>
                  <a:lnTo>
                    <a:pt x="7425" y="5913"/>
                  </a:lnTo>
                  <a:lnTo>
                    <a:pt x="7602" y="5560"/>
                  </a:lnTo>
                  <a:lnTo>
                    <a:pt x="7740" y="5167"/>
                  </a:lnTo>
                  <a:lnTo>
                    <a:pt x="7857" y="4794"/>
                  </a:lnTo>
                  <a:lnTo>
                    <a:pt x="7916" y="4401"/>
                  </a:lnTo>
                  <a:lnTo>
                    <a:pt x="7936" y="4008"/>
                  </a:lnTo>
                  <a:lnTo>
                    <a:pt x="7916" y="3635"/>
                  </a:lnTo>
                  <a:lnTo>
                    <a:pt x="7877" y="3261"/>
                  </a:lnTo>
                  <a:lnTo>
                    <a:pt x="7779" y="2888"/>
                  </a:lnTo>
                  <a:lnTo>
                    <a:pt x="7661" y="2515"/>
                  </a:lnTo>
                  <a:lnTo>
                    <a:pt x="7504" y="2181"/>
                  </a:lnTo>
                  <a:lnTo>
                    <a:pt x="7327" y="1847"/>
                  </a:lnTo>
                  <a:lnTo>
                    <a:pt x="7091" y="1533"/>
                  </a:lnTo>
                  <a:lnTo>
                    <a:pt x="6856" y="1238"/>
                  </a:lnTo>
                  <a:lnTo>
                    <a:pt x="6561" y="963"/>
                  </a:lnTo>
                  <a:lnTo>
                    <a:pt x="6266" y="727"/>
                  </a:lnTo>
                  <a:lnTo>
                    <a:pt x="5932" y="511"/>
                  </a:lnTo>
                  <a:lnTo>
                    <a:pt x="5559" y="335"/>
                  </a:lnTo>
                  <a:lnTo>
                    <a:pt x="5186" y="197"/>
                  </a:lnTo>
                  <a:lnTo>
                    <a:pt x="4793" y="79"/>
                  </a:lnTo>
                  <a:lnTo>
                    <a:pt x="4400" y="20"/>
                  </a:lnTo>
                  <a:lnTo>
                    <a:pt x="40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8"/>
            <p:cNvSpPr/>
            <p:nvPr/>
          </p:nvSpPr>
          <p:spPr>
            <a:xfrm>
              <a:off x="7062788" y="3667475"/>
              <a:ext cx="558875" cy="558875"/>
            </a:xfrm>
            <a:custGeom>
              <a:avLst/>
              <a:gdLst/>
              <a:ahLst/>
              <a:cxnLst/>
              <a:rect l="l" t="t" r="r" b="b"/>
              <a:pathLst>
                <a:path w="22355" h="22355" extrusionOk="0">
                  <a:moveTo>
                    <a:pt x="10785" y="1"/>
                  </a:moveTo>
                  <a:lnTo>
                    <a:pt x="10235" y="40"/>
                  </a:lnTo>
                  <a:lnTo>
                    <a:pt x="9704" y="99"/>
                  </a:lnTo>
                  <a:lnTo>
                    <a:pt x="9174" y="178"/>
                  </a:lnTo>
                  <a:lnTo>
                    <a:pt x="8644" y="295"/>
                  </a:lnTo>
                  <a:lnTo>
                    <a:pt x="8113" y="413"/>
                  </a:lnTo>
                  <a:lnTo>
                    <a:pt x="7602" y="590"/>
                  </a:lnTo>
                  <a:lnTo>
                    <a:pt x="7111" y="767"/>
                  </a:lnTo>
                  <a:lnTo>
                    <a:pt x="6601" y="983"/>
                  </a:lnTo>
                  <a:lnTo>
                    <a:pt x="6129" y="1199"/>
                  </a:lnTo>
                  <a:lnTo>
                    <a:pt x="5658" y="1454"/>
                  </a:lnTo>
                  <a:lnTo>
                    <a:pt x="5186" y="1729"/>
                  </a:lnTo>
                  <a:lnTo>
                    <a:pt x="4735" y="2044"/>
                  </a:lnTo>
                  <a:lnTo>
                    <a:pt x="4303" y="2358"/>
                  </a:lnTo>
                  <a:lnTo>
                    <a:pt x="3890" y="2692"/>
                  </a:lnTo>
                  <a:lnTo>
                    <a:pt x="3478" y="3065"/>
                  </a:lnTo>
                  <a:lnTo>
                    <a:pt x="3104" y="3438"/>
                  </a:lnTo>
                  <a:lnTo>
                    <a:pt x="2731" y="3851"/>
                  </a:lnTo>
                  <a:lnTo>
                    <a:pt x="2378" y="4283"/>
                  </a:lnTo>
                  <a:lnTo>
                    <a:pt x="2044" y="4715"/>
                  </a:lnTo>
                  <a:lnTo>
                    <a:pt x="1729" y="5186"/>
                  </a:lnTo>
                  <a:lnTo>
                    <a:pt x="1454" y="5678"/>
                  </a:lnTo>
                  <a:lnTo>
                    <a:pt x="1179" y="6169"/>
                  </a:lnTo>
                  <a:lnTo>
                    <a:pt x="944" y="6699"/>
                  </a:lnTo>
                  <a:lnTo>
                    <a:pt x="728" y="7229"/>
                  </a:lnTo>
                  <a:lnTo>
                    <a:pt x="531" y="7760"/>
                  </a:lnTo>
                  <a:lnTo>
                    <a:pt x="374" y="8310"/>
                  </a:lnTo>
                  <a:lnTo>
                    <a:pt x="236" y="8860"/>
                  </a:lnTo>
                  <a:lnTo>
                    <a:pt x="138" y="9390"/>
                  </a:lnTo>
                  <a:lnTo>
                    <a:pt x="60" y="9940"/>
                  </a:lnTo>
                  <a:lnTo>
                    <a:pt x="20" y="10490"/>
                  </a:lnTo>
                  <a:lnTo>
                    <a:pt x="1" y="11040"/>
                  </a:lnTo>
                  <a:lnTo>
                    <a:pt x="1" y="11570"/>
                  </a:lnTo>
                  <a:lnTo>
                    <a:pt x="40" y="12120"/>
                  </a:lnTo>
                  <a:lnTo>
                    <a:pt x="99" y="12651"/>
                  </a:lnTo>
                  <a:lnTo>
                    <a:pt x="178" y="13181"/>
                  </a:lnTo>
                  <a:lnTo>
                    <a:pt x="295" y="13711"/>
                  </a:lnTo>
                  <a:lnTo>
                    <a:pt x="433" y="14242"/>
                  </a:lnTo>
                  <a:lnTo>
                    <a:pt x="590" y="14753"/>
                  </a:lnTo>
                  <a:lnTo>
                    <a:pt x="767" y="15244"/>
                  </a:lnTo>
                  <a:lnTo>
                    <a:pt x="983" y="15754"/>
                  </a:lnTo>
                  <a:lnTo>
                    <a:pt x="1219" y="16226"/>
                  </a:lnTo>
                  <a:lnTo>
                    <a:pt x="1454" y="16697"/>
                  </a:lnTo>
                  <a:lnTo>
                    <a:pt x="1749" y="17169"/>
                  </a:lnTo>
                  <a:lnTo>
                    <a:pt x="2044" y="17620"/>
                  </a:lnTo>
                  <a:lnTo>
                    <a:pt x="2358" y="18053"/>
                  </a:lnTo>
                  <a:lnTo>
                    <a:pt x="2711" y="18465"/>
                  </a:lnTo>
                  <a:lnTo>
                    <a:pt x="3065" y="18878"/>
                  </a:lnTo>
                  <a:lnTo>
                    <a:pt x="3458" y="19251"/>
                  </a:lnTo>
                  <a:lnTo>
                    <a:pt x="3851" y="19624"/>
                  </a:lnTo>
                  <a:lnTo>
                    <a:pt x="4283" y="19978"/>
                  </a:lnTo>
                  <a:lnTo>
                    <a:pt x="4735" y="20311"/>
                  </a:lnTo>
                  <a:lnTo>
                    <a:pt x="5186" y="20626"/>
                  </a:lnTo>
                  <a:lnTo>
                    <a:pt x="5678" y="20901"/>
                  </a:lnTo>
                  <a:lnTo>
                    <a:pt x="6188" y="21176"/>
                  </a:lnTo>
                  <a:lnTo>
                    <a:pt x="6699" y="21411"/>
                  </a:lnTo>
                  <a:lnTo>
                    <a:pt x="7229" y="21628"/>
                  </a:lnTo>
                  <a:lnTo>
                    <a:pt x="7779" y="21824"/>
                  </a:lnTo>
                  <a:lnTo>
                    <a:pt x="8310" y="21981"/>
                  </a:lnTo>
                  <a:lnTo>
                    <a:pt x="8860" y="22119"/>
                  </a:lnTo>
                  <a:lnTo>
                    <a:pt x="9410" y="22217"/>
                  </a:lnTo>
                  <a:lnTo>
                    <a:pt x="9940" y="22295"/>
                  </a:lnTo>
                  <a:lnTo>
                    <a:pt x="10490" y="22335"/>
                  </a:lnTo>
                  <a:lnTo>
                    <a:pt x="11040" y="22354"/>
                  </a:lnTo>
                  <a:lnTo>
                    <a:pt x="11590" y="22354"/>
                  </a:lnTo>
                  <a:lnTo>
                    <a:pt x="12120" y="22315"/>
                  </a:lnTo>
                  <a:lnTo>
                    <a:pt x="12670" y="22256"/>
                  </a:lnTo>
                  <a:lnTo>
                    <a:pt x="13201" y="22178"/>
                  </a:lnTo>
                  <a:lnTo>
                    <a:pt x="13711" y="22060"/>
                  </a:lnTo>
                  <a:lnTo>
                    <a:pt x="14242" y="21922"/>
                  </a:lnTo>
                  <a:lnTo>
                    <a:pt x="14752" y="21765"/>
                  </a:lnTo>
                  <a:lnTo>
                    <a:pt x="15263" y="21588"/>
                  </a:lnTo>
                  <a:lnTo>
                    <a:pt x="15754" y="21372"/>
                  </a:lnTo>
                  <a:lnTo>
                    <a:pt x="16226" y="21136"/>
                  </a:lnTo>
                  <a:lnTo>
                    <a:pt x="16717" y="20901"/>
                  </a:lnTo>
                  <a:lnTo>
                    <a:pt x="17169" y="20606"/>
                  </a:lnTo>
                  <a:lnTo>
                    <a:pt x="17620" y="20311"/>
                  </a:lnTo>
                  <a:lnTo>
                    <a:pt x="18052" y="19997"/>
                  </a:lnTo>
                  <a:lnTo>
                    <a:pt x="18465" y="19644"/>
                  </a:lnTo>
                  <a:lnTo>
                    <a:pt x="18877" y="19290"/>
                  </a:lnTo>
                  <a:lnTo>
                    <a:pt x="19270" y="18897"/>
                  </a:lnTo>
                  <a:lnTo>
                    <a:pt x="19624" y="18504"/>
                  </a:lnTo>
                  <a:lnTo>
                    <a:pt x="19977" y="18072"/>
                  </a:lnTo>
                  <a:lnTo>
                    <a:pt x="20311" y="17620"/>
                  </a:lnTo>
                  <a:lnTo>
                    <a:pt x="20626" y="17169"/>
                  </a:lnTo>
                  <a:lnTo>
                    <a:pt x="20920" y="16678"/>
                  </a:lnTo>
                  <a:lnTo>
                    <a:pt x="21176" y="16167"/>
                  </a:lnTo>
                  <a:lnTo>
                    <a:pt x="21431" y="15656"/>
                  </a:lnTo>
                  <a:lnTo>
                    <a:pt x="21647" y="15126"/>
                  </a:lnTo>
                  <a:lnTo>
                    <a:pt x="21824" y="14576"/>
                  </a:lnTo>
                  <a:lnTo>
                    <a:pt x="21981" y="14045"/>
                  </a:lnTo>
                  <a:lnTo>
                    <a:pt x="22119" y="13495"/>
                  </a:lnTo>
                  <a:lnTo>
                    <a:pt x="22217" y="12945"/>
                  </a:lnTo>
                  <a:lnTo>
                    <a:pt x="22295" y="12415"/>
                  </a:lnTo>
                  <a:lnTo>
                    <a:pt x="22335" y="11865"/>
                  </a:lnTo>
                  <a:lnTo>
                    <a:pt x="22354" y="11315"/>
                  </a:lnTo>
                  <a:lnTo>
                    <a:pt x="22354" y="10765"/>
                  </a:lnTo>
                  <a:lnTo>
                    <a:pt x="22315" y="10235"/>
                  </a:lnTo>
                  <a:lnTo>
                    <a:pt x="22256" y="9685"/>
                  </a:lnTo>
                  <a:lnTo>
                    <a:pt x="22177" y="9154"/>
                  </a:lnTo>
                  <a:lnTo>
                    <a:pt x="22060" y="8644"/>
                  </a:lnTo>
                  <a:lnTo>
                    <a:pt x="21942" y="8113"/>
                  </a:lnTo>
                  <a:lnTo>
                    <a:pt x="21765" y="7603"/>
                  </a:lnTo>
                  <a:lnTo>
                    <a:pt x="21588" y="7092"/>
                  </a:lnTo>
                  <a:lnTo>
                    <a:pt x="21372" y="6601"/>
                  </a:lnTo>
                  <a:lnTo>
                    <a:pt x="21156" y="6110"/>
                  </a:lnTo>
                  <a:lnTo>
                    <a:pt x="20901" y="5638"/>
                  </a:lnTo>
                  <a:lnTo>
                    <a:pt x="20626" y="5186"/>
                  </a:lnTo>
                  <a:lnTo>
                    <a:pt x="20311" y="4735"/>
                  </a:lnTo>
                  <a:lnTo>
                    <a:pt x="19997" y="4303"/>
                  </a:lnTo>
                  <a:lnTo>
                    <a:pt x="19663" y="3890"/>
                  </a:lnTo>
                  <a:lnTo>
                    <a:pt x="19290" y="3478"/>
                  </a:lnTo>
                  <a:lnTo>
                    <a:pt x="18917" y="3085"/>
                  </a:lnTo>
                  <a:lnTo>
                    <a:pt x="18504" y="2731"/>
                  </a:lnTo>
                  <a:lnTo>
                    <a:pt x="18072" y="2378"/>
                  </a:lnTo>
                  <a:lnTo>
                    <a:pt x="17640" y="2044"/>
                  </a:lnTo>
                  <a:lnTo>
                    <a:pt x="17169" y="1729"/>
                  </a:lnTo>
                  <a:lnTo>
                    <a:pt x="16677" y="1435"/>
                  </a:lnTo>
                  <a:lnTo>
                    <a:pt x="16186" y="1179"/>
                  </a:lnTo>
                  <a:lnTo>
                    <a:pt x="15656" y="924"/>
                  </a:lnTo>
                  <a:lnTo>
                    <a:pt x="15126" y="708"/>
                  </a:lnTo>
                  <a:lnTo>
                    <a:pt x="14595" y="531"/>
                  </a:lnTo>
                  <a:lnTo>
                    <a:pt x="14045" y="374"/>
                  </a:lnTo>
                  <a:lnTo>
                    <a:pt x="13495" y="236"/>
                  </a:lnTo>
                  <a:lnTo>
                    <a:pt x="12965" y="138"/>
                  </a:lnTo>
                  <a:lnTo>
                    <a:pt x="12415" y="60"/>
                  </a:lnTo>
                  <a:lnTo>
                    <a:pt x="11865" y="20"/>
                  </a:lnTo>
                  <a:lnTo>
                    <a:pt x="113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dist="57150" dir="54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8"/>
            <p:cNvSpPr/>
            <p:nvPr/>
          </p:nvSpPr>
          <p:spPr>
            <a:xfrm>
              <a:off x="7062788" y="3667475"/>
              <a:ext cx="558875" cy="558875"/>
            </a:xfrm>
            <a:custGeom>
              <a:avLst/>
              <a:gdLst/>
              <a:ahLst/>
              <a:cxnLst/>
              <a:rect l="l" t="t" r="r" b="b"/>
              <a:pathLst>
                <a:path w="22355" h="22355" fill="none" extrusionOk="0">
                  <a:moveTo>
                    <a:pt x="21431" y="15656"/>
                  </a:moveTo>
                  <a:lnTo>
                    <a:pt x="21431" y="15656"/>
                  </a:lnTo>
                  <a:lnTo>
                    <a:pt x="21176" y="16167"/>
                  </a:lnTo>
                  <a:lnTo>
                    <a:pt x="20920" y="16678"/>
                  </a:lnTo>
                  <a:lnTo>
                    <a:pt x="20626" y="17169"/>
                  </a:lnTo>
                  <a:lnTo>
                    <a:pt x="20311" y="17620"/>
                  </a:lnTo>
                  <a:lnTo>
                    <a:pt x="19977" y="18072"/>
                  </a:lnTo>
                  <a:lnTo>
                    <a:pt x="19624" y="18504"/>
                  </a:lnTo>
                  <a:lnTo>
                    <a:pt x="19270" y="18897"/>
                  </a:lnTo>
                  <a:lnTo>
                    <a:pt x="18877" y="19290"/>
                  </a:lnTo>
                  <a:lnTo>
                    <a:pt x="18465" y="19644"/>
                  </a:lnTo>
                  <a:lnTo>
                    <a:pt x="18052" y="19997"/>
                  </a:lnTo>
                  <a:lnTo>
                    <a:pt x="17620" y="20311"/>
                  </a:lnTo>
                  <a:lnTo>
                    <a:pt x="17169" y="20606"/>
                  </a:lnTo>
                  <a:lnTo>
                    <a:pt x="16717" y="20901"/>
                  </a:lnTo>
                  <a:lnTo>
                    <a:pt x="16226" y="21136"/>
                  </a:lnTo>
                  <a:lnTo>
                    <a:pt x="15754" y="21372"/>
                  </a:lnTo>
                  <a:lnTo>
                    <a:pt x="15263" y="21588"/>
                  </a:lnTo>
                  <a:lnTo>
                    <a:pt x="14752" y="21765"/>
                  </a:lnTo>
                  <a:lnTo>
                    <a:pt x="14242" y="21922"/>
                  </a:lnTo>
                  <a:lnTo>
                    <a:pt x="13711" y="22060"/>
                  </a:lnTo>
                  <a:lnTo>
                    <a:pt x="13201" y="22178"/>
                  </a:lnTo>
                  <a:lnTo>
                    <a:pt x="12670" y="22256"/>
                  </a:lnTo>
                  <a:lnTo>
                    <a:pt x="12120" y="22315"/>
                  </a:lnTo>
                  <a:lnTo>
                    <a:pt x="11590" y="22354"/>
                  </a:lnTo>
                  <a:lnTo>
                    <a:pt x="11040" y="22354"/>
                  </a:lnTo>
                  <a:lnTo>
                    <a:pt x="10490" y="22335"/>
                  </a:lnTo>
                  <a:lnTo>
                    <a:pt x="9940" y="22295"/>
                  </a:lnTo>
                  <a:lnTo>
                    <a:pt x="9410" y="22217"/>
                  </a:lnTo>
                  <a:lnTo>
                    <a:pt x="8860" y="22119"/>
                  </a:lnTo>
                  <a:lnTo>
                    <a:pt x="8310" y="21981"/>
                  </a:lnTo>
                  <a:lnTo>
                    <a:pt x="7779" y="21824"/>
                  </a:lnTo>
                  <a:lnTo>
                    <a:pt x="7229" y="21628"/>
                  </a:lnTo>
                  <a:lnTo>
                    <a:pt x="6699" y="21411"/>
                  </a:lnTo>
                  <a:lnTo>
                    <a:pt x="6699" y="21411"/>
                  </a:lnTo>
                  <a:lnTo>
                    <a:pt x="6188" y="21176"/>
                  </a:lnTo>
                  <a:lnTo>
                    <a:pt x="5678" y="20901"/>
                  </a:lnTo>
                  <a:lnTo>
                    <a:pt x="5186" y="20626"/>
                  </a:lnTo>
                  <a:lnTo>
                    <a:pt x="4735" y="20311"/>
                  </a:lnTo>
                  <a:lnTo>
                    <a:pt x="4283" y="19978"/>
                  </a:lnTo>
                  <a:lnTo>
                    <a:pt x="3851" y="19624"/>
                  </a:lnTo>
                  <a:lnTo>
                    <a:pt x="3458" y="19251"/>
                  </a:lnTo>
                  <a:lnTo>
                    <a:pt x="3065" y="18878"/>
                  </a:lnTo>
                  <a:lnTo>
                    <a:pt x="2711" y="18465"/>
                  </a:lnTo>
                  <a:lnTo>
                    <a:pt x="2358" y="18053"/>
                  </a:lnTo>
                  <a:lnTo>
                    <a:pt x="2044" y="17620"/>
                  </a:lnTo>
                  <a:lnTo>
                    <a:pt x="1749" y="17169"/>
                  </a:lnTo>
                  <a:lnTo>
                    <a:pt x="1454" y="16697"/>
                  </a:lnTo>
                  <a:lnTo>
                    <a:pt x="1219" y="16226"/>
                  </a:lnTo>
                  <a:lnTo>
                    <a:pt x="983" y="15754"/>
                  </a:lnTo>
                  <a:lnTo>
                    <a:pt x="767" y="15244"/>
                  </a:lnTo>
                  <a:lnTo>
                    <a:pt x="590" y="14753"/>
                  </a:lnTo>
                  <a:lnTo>
                    <a:pt x="433" y="14242"/>
                  </a:lnTo>
                  <a:lnTo>
                    <a:pt x="295" y="13711"/>
                  </a:lnTo>
                  <a:lnTo>
                    <a:pt x="178" y="13181"/>
                  </a:lnTo>
                  <a:lnTo>
                    <a:pt x="99" y="12651"/>
                  </a:lnTo>
                  <a:lnTo>
                    <a:pt x="40" y="12120"/>
                  </a:lnTo>
                  <a:lnTo>
                    <a:pt x="1" y="11570"/>
                  </a:lnTo>
                  <a:lnTo>
                    <a:pt x="1" y="11040"/>
                  </a:lnTo>
                  <a:lnTo>
                    <a:pt x="20" y="10490"/>
                  </a:lnTo>
                  <a:lnTo>
                    <a:pt x="60" y="9940"/>
                  </a:lnTo>
                  <a:lnTo>
                    <a:pt x="138" y="9390"/>
                  </a:lnTo>
                  <a:lnTo>
                    <a:pt x="236" y="8860"/>
                  </a:lnTo>
                  <a:lnTo>
                    <a:pt x="374" y="8310"/>
                  </a:lnTo>
                  <a:lnTo>
                    <a:pt x="531" y="7760"/>
                  </a:lnTo>
                  <a:lnTo>
                    <a:pt x="728" y="7229"/>
                  </a:lnTo>
                  <a:lnTo>
                    <a:pt x="944" y="6699"/>
                  </a:lnTo>
                  <a:lnTo>
                    <a:pt x="944" y="6699"/>
                  </a:lnTo>
                  <a:lnTo>
                    <a:pt x="1179" y="6169"/>
                  </a:lnTo>
                  <a:lnTo>
                    <a:pt x="1454" y="5678"/>
                  </a:lnTo>
                  <a:lnTo>
                    <a:pt x="1729" y="5186"/>
                  </a:lnTo>
                  <a:lnTo>
                    <a:pt x="2044" y="4715"/>
                  </a:lnTo>
                  <a:lnTo>
                    <a:pt x="2378" y="4283"/>
                  </a:lnTo>
                  <a:lnTo>
                    <a:pt x="2731" y="3851"/>
                  </a:lnTo>
                  <a:lnTo>
                    <a:pt x="3104" y="3438"/>
                  </a:lnTo>
                  <a:lnTo>
                    <a:pt x="3478" y="3065"/>
                  </a:lnTo>
                  <a:lnTo>
                    <a:pt x="3890" y="2692"/>
                  </a:lnTo>
                  <a:lnTo>
                    <a:pt x="4303" y="2358"/>
                  </a:lnTo>
                  <a:lnTo>
                    <a:pt x="4735" y="2044"/>
                  </a:lnTo>
                  <a:lnTo>
                    <a:pt x="5186" y="1729"/>
                  </a:lnTo>
                  <a:lnTo>
                    <a:pt x="5658" y="1454"/>
                  </a:lnTo>
                  <a:lnTo>
                    <a:pt x="6129" y="1199"/>
                  </a:lnTo>
                  <a:lnTo>
                    <a:pt x="6601" y="983"/>
                  </a:lnTo>
                  <a:lnTo>
                    <a:pt x="7111" y="767"/>
                  </a:lnTo>
                  <a:lnTo>
                    <a:pt x="7602" y="590"/>
                  </a:lnTo>
                  <a:lnTo>
                    <a:pt x="8113" y="413"/>
                  </a:lnTo>
                  <a:lnTo>
                    <a:pt x="8644" y="295"/>
                  </a:lnTo>
                  <a:lnTo>
                    <a:pt x="9174" y="178"/>
                  </a:lnTo>
                  <a:lnTo>
                    <a:pt x="9704" y="99"/>
                  </a:lnTo>
                  <a:lnTo>
                    <a:pt x="10235" y="40"/>
                  </a:lnTo>
                  <a:lnTo>
                    <a:pt x="10785" y="1"/>
                  </a:lnTo>
                  <a:lnTo>
                    <a:pt x="11315" y="1"/>
                  </a:lnTo>
                  <a:lnTo>
                    <a:pt x="11865" y="20"/>
                  </a:lnTo>
                  <a:lnTo>
                    <a:pt x="12415" y="60"/>
                  </a:lnTo>
                  <a:lnTo>
                    <a:pt x="12965" y="138"/>
                  </a:lnTo>
                  <a:lnTo>
                    <a:pt x="13495" y="236"/>
                  </a:lnTo>
                  <a:lnTo>
                    <a:pt x="14045" y="374"/>
                  </a:lnTo>
                  <a:lnTo>
                    <a:pt x="14595" y="531"/>
                  </a:lnTo>
                  <a:lnTo>
                    <a:pt x="15126" y="708"/>
                  </a:lnTo>
                  <a:lnTo>
                    <a:pt x="15656" y="924"/>
                  </a:lnTo>
                  <a:lnTo>
                    <a:pt x="15656" y="924"/>
                  </a:lnTo>
                  <a:lnTo>
                    <a:pt x="16186" y="1179"/>
                  </a:lnTo>
                  <a:lnTo>
                    <a:pt x="16677" y="1435"/>
                  </a:lnTo>
                  <a:lnTo>
                    <a:pt x="17169" y="1729"/>
                  </a:lnTo>
                  <a:lnTo>
                    <a:pt x="17640" y="2044"/>
                  </a:lnTo>
                  <a:lnTo>
                    <a:pt x="18072" y="2378"/>
                  </a:lnTo>
                  <a:lnTo>
                    <a:pt x="18504" y="2731"/>
                  </a:lnTo>
                  <a:lnTo>
                    <a:pt x="18917" y="3085"/>
                  </a:lnTo>
                  <a:lnTo>
                    <a:pt x="19290" y="3478"/>
                  </a:lnTo>
                  <a:lnTo>
                    <a:pt x="19663" y="3890"/>
                  </a:lnTo>
                  <a:lnTo>
                    <a:pt x="19997" y="4303"/>
                  </a:lnTo>
                  <a:lnTo>
                    <a:pt x="20311" y="4735"/>
                  </a:lnTo>
                  <a:lnTo>
                    <a:pt x="20626" y="5186"/>
                  </a:lnTo>
                  <a:lnTo>
                    <a:pt x="20901" y="5638"/>
                  </a:lnTo>
                  <a:lnTo>
                    <a:pt x="21156" y="6110"/>
                  </a:lnTo>
                  <a:lnTo>
                    <a:pt x="21372" y="6601"/>
                  </a:lnTo>
                  <a:lnTo>
                    <a:pt x="21588" y="7092"/>
                  </a:lnTo>
                  <a:lnTo>
                    <a:pt x="21765" y="7603"/>
                  </a:lnTo>
                  <a:lnTo>
                    <a:pt x="21942" y="8113"/>
                  </a:lnTo>
                  <a:lnTo>
                    <a:pt x="22060" y="8644"/>
                  </a:lnTo>
                  <a:lnTo>
                    <a:pt x="22177" y="9154"/>
                  </a:lnTo>
                  <a:lnTo>
                    <a:pt x="22256" y="9685"/>
                  </a:lnTo>
                  <a:lnTo>
                    <a:pt x="22315" y="10235"/>
                  </a:lnTo>
                  <a:lnTo>
                    <a:pt x="22354" y="10765"/>
                  </a:lnTo>
                  <a:lnTo>
                    <a:pt x="22354" y="11315"/>
                  </a:lnTo>
                  <a:lnTo>
                    <a:pt x="22335" y="11865"/>
                  </a:lnTo>
                  <a:lnTo>
                    <a:pt x="22295" y="12415"/>
                  </a:lnTo>
                  <a:lnTo>
                    <a:pt x="22217" y="12945"/>
                  </a:lnTo>
                  <a:lnTo>
                    <a:pt x="22119" y="13495"/>
                  </a:lnTo>
                  <a:lnTo>
                    <a:pt x="21981" y="14045"/>
                  </a:lnTo>
                  <a:lnTo>
                    <a:pt x="21824" y="14576"/>
                  </a:lnTo>
                  <a:lnTo>
                    <a:pt x="21647" y="15126"/>
                  </a:lnTo>
                  <a:lnTo>
                    <a:pt x="21431" y="1565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8"/>
            <p:cNvSpPr/>
            <p:nvPr/>
          </p:nvSpPr>
          <p:spPr>
            <a:xfrm>
              <a:off x="7062788" y="3946900"/>
              <a:ext cx="95300" cy="210200"/>
            </a:xfrm>
            <a:custGeom>
              <a:avLst/>
              <a:gdLst/>
              <a:ahLst/>
              <a:cxnLst/>
              <a:rect l="l" t="t" r="r" b="b"/>
              <a:pathLst>
                <a:path w="3812" h="8408" extrusionOk="0">
                  <a:moveTo>
                    <a:pt x="1" y="1"/>
                  </a:moveTo>
                  <a:lnTo>
                    <a:pt x="1" y="1"/>
                  </a:lnTo>
                  <a:lnTo>
                    <a:pt x="20" y="590"/>
                  </a:lnTo>
                  <a:lnTo>
                    <a:pt x="60" y="1179"/>
                  </a:lnTo>
                  <a:lnTo>
                    <a:pt x="138" y="1768"/>
                  </a:lnTo>
                  <a:lnTo>
                    <a:pt x="256" y="2358"/>
                  </a:lnTo>
                  <a:lnTo>
                    <a:pt x="394" y="2927"/>
                  </a:lnTo>
                  <a:lnTo>
                    <a:pt x="570" y="3497"/>
                  </a:lnTo>
                  <a:lnTo>
                    <a:pt x="767" y="4047"/>
                  </a:lnTo>
                  <a:lnTo>
                    <a:pt x="1003" y="4597"/>
                  </a:lnTo>
                  <a:lnTo>
                    <a:pt x="1258" y="5127"/>
                  </a:lnTo>
                  <a:lnTo>
                    <a:pt x="1533" y="5658"/>
                  </a:lnTo>
                  <a:lnTo>
                    <a:pt x="1847" y="6149"/>
                  </a:lnTo>
                  <a:lnTo>
                    <a:pt x="2181" y="6640"/>
                  </a:lnTo>
                  <a:lnTo>
                    <a:pt x="2554" y="7111"/>
                  </a:lnTo>
                  <a:lnTo>
                    <a:pt x="2947" y="7563"/>
                  </a:lnTo>
                  <a:lnTo>
                    <a:pt x="3360" y="7995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360" y="7995"/>
                  </a:lnTo>
                  <a:lnTo>
                    <a:pt x="2947" y="7563"/>
                  </a:lnTo>
                  <a:lnTo>
                    <a:pt x="2554" y="7111"/>
                  </a:lnTo>
                  <a:lnTo>
                    <a:pt x="2181" y="6640"/>
                  </a:lnTo>
                  <a:lnTo>
                    <a:pt x="1847" y="6149"/>
                  </a:lnTo>
                  <a:lnTo>
                    <a:pt x="1533" y="5658"/>
                  </a:lnTo>
                  <a:lnTo>
                    <a:pt x="1258" y="5127"/>
                  </a:lnTo>
                  <a:lnTo>
                    <a:pt x="1003" y="4597"/>
                  </a:lnTo>
                  <a:lnTo>
                    <a:pt x="767" y="4047"/>
                  </a:lnTo>
                  <a:lnTo>
                    <a:pt x="570" y="3497"/>
                  </a:lnTo>
                  <a:lnTo>
                    <a:pt x="394" y="2927"/>
                  </a:lnTo>
                  <a:lnTo>
                    <a:pt x="256" y="2358"/>
                  </a:lnTo>
                  <a:lnTo>
                    <a:pt x="138" y="1768"/>
                  </a:lnTo>
                  <a:lnTo>
                    <a:pt x="60" y="1179"/>
                  </a:lnTo>
                  <a:lnTo>
                    <a:pt x="20" y="5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9AB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8"/>
            <p:cNvSpPr/>
            <p:nvPr/>
          </p:nvSpPr>
          <p:spPr>
            <a:xfrm>
              <a:off x="7062788" y="3946900"/>
              <a:ext cx="95300" cy="210200"/>
            </a:xfrm>
            <a:custGeom>
              <a:avLst/>
              <a:gdLst/>
              <a:ahLst/>
              <a:cxnLst/>
              <a:rect l="l" t="t" r="r" b="b"/>
              <a:pathLst>
                <a:path w="3812" h="8408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20" y="590"/>
                  </a:lnTo>
                  <a:lnTo>
                    <a:pt x="60" y="1179"/>
                  </a:lnTo>
                  <a:lnTo>
                    <a:pt x="138" y="1768"/>
                  </a:lnTo>
                  <a:lnTo>
                    <a:pt x="256" y="2358"/>
                  </a:lnTo>
                  <a:lnTo>
                    <a:pt x="394" y="2927"/>
                  </a:lnTo>
                  <a:lnTo>
                    <a:pt x="570" y="3497"/>
                  </a:lnTo>
                  <a:lnTo>
                    <a:pt x="767" y="4047"/>
                  </a:lnTo>
                  <a:lnTo>
                    <a:pt x="1003" y="4597"/>
                  </a:lnTo>
                  <a:lnTo>
                    <a:pt x="1258" y="5127"/>
                  </a:lnTo>
                  <a:lnTo>
                    <a:pt x="1533" y="5658"/>
                  </a:lnTo>
                  <a:lnTo>
                    <a:pt x="1847" y="6149"/>
                  </a:lnTo>
                  <a:lnTo>
                    <a:pt x="2181" y="6640"/>
                  </a:lnTo>
                  <a:lnTo>
                    <a:pt x="2554" y="7111"/>
                  </a:lnTo>
                  <a:lnTo>
                    <a:pt x="2947" y="7563"/>
                  </a:lnTo>
                  <a:lnTo>
                    <a:pt x="3360" y="7995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360" y="7995"/>
                  </a:lnTo>
                  <a:lnTo>
                    <a:pt x="2947" y="7563"/>
                  </a:lnTo>
                  <a:lnTo>
                    <a:pt x="2554" y="7111"/>
                  </a:lnTo>
                  <a:lnTo>
                    <a:pt x="2181" y="6640"/>
                  </a:lnTo>
                  <a:lnTo>
                    <a:pt x="1847" y="6149"/>
                  </a:lnTo>
                  <a:lnTo>
                    <a:pt x="1533" y="5658"/>
                  </a:lnTo>
                  <a:lnTo>
                    <a:pt x="1258" y="5127"/>
                  </a:lnTo>
                  <a:lnTo>
                    <a:pt x="1003" y="4597"/>
                  </a:lnTo>
                  <a:lnTo>
                    <a:pt x="767" y="4047"/>
                  </a:lnTo>
                  <a:lnTo>
                    <a:pt x="570" y="3497"/>
                  </a:lnTo>
                  <a:lnTo>
                    <a:pt x="394" y="2927"/>
                  </a:lnTo>
                  <a:lnTo>
                    <a:pt x="256" y="2358"/>
                  </a:lnTo>
                  <a:lnTo>
                    <a:pt x="138" y="1768"/>
                  </a:lnTo>
                  <a:lnTo>
                    <a:pt x="60" y="1179"/>
                  </a:lnTo>
                  <a:lnTo>
                    <a:pt x="20" y="59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8"/>
            <p:cNvSpPr/>
            <p:nvPr/>
          </p:nvSpPr>
          <p:spPr>
            <a:xfrm>
              <a:off x="7158063" y="4054925"/>
              <a:ext cx="441975" cy="171425"/>
            </a:xfrm>
            <a:custGeom>
              <a:avLst/>
              <a:gdLst/>
              <a:ahLst/>
              <a:cxnLst/>
              <a:rect l="l" t="t" r="r" b="b"/>
              <a:pathLst>
                <a:path w="17679" h="6857" extrusionOk="0">
                  <a:moveTo>
                    <a:pt x="3124" y="6012"/>
                  </a:moveTo>
                  <a:lnTo>
                    <a:pt x="3124" y="6012"/>
                  </a:lnTo>
                  <a:lnTo>
                    <a:pt x="3124" y="6012"/>
                  </a:lnTo>
                  <a:lnTo>
                    <a:pt x="3124" y="6012"/>
                  </a:lnTo>
                  <a:lnTo>
                    <a:pt x="3124" y="6012"/>
                  </a:lnTo>
                  <a:close/>
                  <a:moveTo>
                    <a:pt x="2908" y="5933"/>
                  </a:moveTo>
                  <a:lnTo>
                    <a:pt x="2908" y="5933"/>
                  </a:lnTo>
                  <a:lnTo>
                    <a:pt x="3104" y="6012"/>
                  </a:lnTo>
                  <a:lnTo>
                    <a:pt x="3104" y="6012"/>
                  </a:lnTo>
                  <a:lnTo>
                    <a:pt x="2908" y="5933"/>
                  </a:lnTo>
                  <a:close/>
                  <a:moveTo>
                    <a:pt x="0" y="4087"/>
                  </a:moveTo>
                  <a:lnTo>
                    <a:pt x="0" y="4087"/>
                  </a:lnTo>
                  <a:lnTo>
                    <a:pt x="0" y="4087"/>
                  </a:lnTo>
                  <a:lnTo>
                    <a:pt x="0" y="4087"/>
                  </a:lnTo>
                  <a:lnTo>
                    <a:pt x="315" y="4362"/>
                  </a:lnTo>
                  <a:lnTo>
                    <a:pt x="649" y="4617"/>
                  </a:lnTo>
                  <a:lnTo>
                    <a:pt x="1002" y="4872"/>
                  </a:lnTo>
                  <a:lnTo>
                    <a:pt x="1356" y="5108"/>
                  </a:lnTo>
                  <a:lnTo>
                    <a:pt x="1729" y="5324"/>
                  </a:lnTo>
                  <a:lnTo>
                    <a:pt x="2102" y="5540"/>
                  </a:lnTo>
                  <a:lnTo>
                    <a:pt x="2495" y="5737"/>
                  </a:lnTo>
                  <a:lnTo>
                    <a:pt x="2888" y="5913"/>
                  </a:lnTo>
                  <a:lnTo>
                    <a:pt x="2888" y="5913"/>
                  </a:lnTo>
                  <a:lnTo>
                    <a:pt x="2495" y="5737"/>
                  </a:lnTo>
                  <a:lnTo>
                    <a:pt x="2102" y="5540"/>
                  </a:lnTo>
                  <a:lnTo>
                    <a:pt x="1729" y="5324"/>
                  </a:lnTo>
                  <a:lnTo>
                    <a:pt x="1356" y="5108"/>
                  </a:lnTo>
                  <a:lnTo>
                    <a:pt x="1002" y="4872"/>
                  </a:lnTo>
                  <a:lnTo>
                    <a:pt x="649" y="4617"/>
                  </a:lnTo>
                  <a:lnTo>
                    <a:pt x="315" y="4362"/>
                  </a:lnTo>
                  <a:lnTo>
                    <a:pt x="0" y="4087"/>
                  </a:lnTo>
                  <a:close/>
                  <a:moveTo>
                    <a:pt x="17679" y="1"/>
                  </a:moveTo>
                  <a:lnTo>
                    <a:pt x="17679" y="1"/>
                  </a:lnTo>
                  <a:lnTo>
                    <a:pt x="17620" y="158"/>
                  </a:lnTo>
                  <a:lnTo>
                    <a:pt x="17620" y="158"/>
                  </a:lnTo>
                  <a:lnTo>
                    <a:pt x="17424" y="551"/>
                  </a:lnTo>
                  <a:lnTo>
                    <a:pt x="17247" y="924"/>
                  </a:lnTo>
                  <a:lnTo>
                    <a:pt x="17031" y="1297"/>
                  </a:lnTo>
                  <a:lnTo>
                    <a:pt x="16815" y="1651"/>
                  </a:lnTo>
                  <a:lnTo>
                    <a:pt x="16599" y="2005"/>
                  </a:lnTo>
                  <a:lnTo>
                    <a:pt x="16363" y="2338"/>
                  </a:lnTo>
                  <a:lnTo>
                    <a:pt x="16108" y="2653"/>
                  </a:lnTo>
                  <a:lnTo>
                    <a:pt x="15833" y="2967"/>
                  </a:lnTo>
                  <a:lnTo>
                    <a:pt x="15577" y="3281"/>
                  </a:lnTo>
                  <a:lnTo>
                    <a:pt x="15283" y="3576"/>
                  </a:lnTo>
                  <a:lnTo>
                    <a:pt x="15008" y="3851"/>
                  </a:lnTo>
                  <a:lnTo>
                    <a:pt x="14693" y="4126"/>
                  </a:lnTo>
                  <a:lnTo>
                    <a:pt x="14399" y="4381"/>
                  </a:lnTo>
                  <a:lnTo>
                    <a:pt x="14065" y="4617"/>
                  </a:lnTo>
                  <a:lnTo>
                    <a:pt x="13750" y="4853"/>
                  </a:lnTo>
                  <a:lnTo>
                    <a:pt x="13416" y="5088"/>
                  </a:lnTo>
                  <a:lnTo>
                    <a:pt x="13083" y="5285"/>
                  </a:lnTo>
                  <a:lnTo>
                    <a:pt x="12729" y="5481"/>
                  </a:lnTo>
                  <a:lnTo>
                    <a:pt x="12375" y="5678"/>
                  </a:lnTo>
                  <a:lnTo>
                    <a:pt x="12022" y="5835"/>
                  </a:lnTo>
                  <a:lnTo>
                    <a:pt x="11649" y="6012"/>
                  </a:lnTo>
                  <a:lnTo>
                    <a:pt x="11275" y="6149"/>
                  </a:lnTo>
                  <a:lnTo>
                    <a:pt x="10902" y="6287"/>
                  </a:lnTo>
                  <a:lnTo>
                    <a:pt x="10529" y="6405"/>
                  </a:lnTo>
                  <a:lnTo>
                    <a:pt x="10136" y="6503"/>
                  </a:lnTo>
                  <a:lnTo>
                    <a:pt x="9743" y="6601"/>
                  </a:lnTo>
                  <a:lnTo>
                    <a:pt x="9350" y="6680"/>
                  </a:lnTo>
                  <a:lnTo>
                    <a:pt x="8958" y="6738"/>
                  </a:lnTo>
                  <a:lnTo>
                    <a:pt x="8565" y="6797"/>
                  </a:lnTo>
                  <a:lnTo>
                    <a:pt x="8172" y="6837"/>
                  </a:lnTo>
                  <a:lnTo>
                    <a:pt x="7759" y="6856"/>
                  </a:lnTo>
                  <a:lnTo>
                    <a:pt x="7366" y="6856"/>
                  </a:lnTo>
                  <a:lnTo>
                    <a:pt x="7366" y="6856"/>
                  </a:lnTo>
                  <a:lnTo>
                    <a:pt x="6934" y="6856"/>
                  </a:lnTo>
                  <a:lnTo>
                    <a:pt x="6483" y="6817"/>
                  </a:lnTo>
                  <a:lnTo>
                    <a:pt x="6483" y="6817"/>
                  </a:lnTo>
                  <a:lnTo>
                    <a:pt x="6934" y="6856"/>
                  </a:lnTo>
                  <a:lnTo>
                    <a:pt x="7366" y="6856"/>
                  </a:lnTo>
                  <a:lnTo>
                    <a:pt x="7366" y="6856"/>
                  </a:lnTo>
                  <a:lnTo>
                    <a:pt x="7759" y="6856"/>
                  </a:lnTo>
                  <a:lnTo>
                    <a:pt x="8172" y="6837"/>
                  </a:lnTo>
                  <a:lnTo>
                    <a:pt x="8565" y="6797"/>
                  </a:lnTo>
                  <a:lnTo>
                    <a:pt x="8958" y="6738"/>
                  </a:lnTo>
                  <a:lnTo>
                    <a:pt x="9350" y="6680"/>
                  </a:lnTo>
                  <a:lnTo>
                    <a:pt x="9743" y="6601"/>
                  </a:lnTo>
                  <a:lnTo>
                    <a:pt x="10136" y="6503"/>
                  </a:lnTo>
                  <a:lnTo>
                    <a:pt x="10529" y="6405"/>
                  </a:lnTo>
                  <a:lnTo>
                    <a:pt x="10902" y="6287"/>
                  </a:lnTo>
                  <a:lnTo>
                    <a:pt x="11275" y="6149"/>
                  </a:lnTo>
                  <a:lnTo>
                    <a:pt x="11649" y="6012"/>
                  </a:lnTo>
                  <a:lnTo>
                    <a:pt x="12022" y="5835"/>
                  </a:lnTo>
                  <a:lnTo>
                    <a:pt x="12375" y="5678"/>
                  </a:lnTo>
                  <a:lnTo>
                    <a:pt x="12729" y="5481"/>
                  </a:lnTo>
                  <a:lnTo>
                    <a:pt x="13083" y="5285"/>
                  </a:lnTo>
                  <a:lnTo>
                    <a:pt x="13416" y="5088"/>
                  </a:lnTo>
                  <a:lnTo>
                    <a:pt x="13750" y="4853"/>
                  </a:lnTo>
                  <a:lnTo>
                    <a:pt x="14065" y="4617"/>
                  </a:lnTo>
                  <a:lnTo>
                    <a:pt x="14399" y="4381"/>
                  </a:lnTo>
                  <a:lnTo>
                    <a:pt x="14693" y="4126"/>
                  </a:lnTo>
                  <a:lnTo>
                    <a:pt x="15008" y="3851"/>
                  </a:lnTo>
                  <a:lnTo>
                    <a:pt x="15283" y="3576"/>
                  </a:lnTo>
                  <a:lnTo>
                    <a:pt x="15577" y="3281"/>
                  </a:lnTo>
                  <a:lnTo>
                    <a:pt x="15833" y="2967"/>
                  </a:lnTo>
                  <a:lnTo>
                    <a:pt x="16108" y="2653"/>
                  </a:lnTo>
                  <a:lnTo>
                    <a:pt x="16363" y="2338"/>
                  </a:lnTo>
                  <a:lnTo>
                    <a:pt x="16599" y="2005"/>
                  </a:lnTo>
                  <a:lnTo>
                    <a:pt x="16815" y="1651"/>
                  </a:lnTo>
                  <a:lnTo>
                    <a:pt x="17031" y="1297"/>
                  </a:lnTo>
                  <a:lnTo>
                    <a:pt x="17247" y="924"/>
                  </a:lnTo>
                  <a:lnTo>
                    <a:pt x="17424" y="551"/>
                  </a:lnTo>
                  <a:lnTo>
                    <a:pt x="17620" y="158"/>
                  </a:lnTo>
                  <a:lnTo>
                    <a:pt x="17620" y="158"/>
                  </a:lnTo>
                  <a:lnTo>
                    <a:pt x="17679" y="1"/>
                  </a:lnTo>
                  <a:close/>
                </a:path>
              </a:pathLst>
            </a:custGeom>
            <a:solidFill>
              <a:srgbClr val="A48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8"/>
            <p:cNvSpPr/>
            <p:nvPr/>
          </p:nvSpPr>
          <p:spPr>
            <a:xfrm>
              <a:off x="7236138" y="42052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8"/>
            <p:cNvSpPr/>
            <p:nvPr/>
          </p:nvSpPr>
          <p:spPr>
            <a:xfrm>
              <a:off x="7230738" y="4203250"/>
              <a:ext cx="4925" cy="1975"/>
            </a:xfrm>
            <a:custGeom>
              <a:avLst/>
              <a:gdLst/>
              <a:ahLst/>
              <a:cxnLst/>
              <a:rect l="l" t="t" r="r" b="b"/>
              <a:pathLst>
                <a:path w="197" h="79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97" y="79"/>
                  </a:lnTo>
                  <a:lnTo>
                    <a:pt x="197" y="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8"/>
            <p:cNvSpPr/>
            <p:nvPr/>
          </p:nvSpPr>
          <p:spPr>
            <a:xfrm>
              <a:off x="7158063" y="4157075"/>
              <a:ext cx="72200" cy="45700"/>
            </a:xfrm>
            <a:custGeom>
              <a:avLst/>
              <a:gdLst/>
              <a:ahLst/>
              <a:cxnLst/>
              <a:rect l="l" t="t" r="r" b="b"/>
              <a:pathLst>
                <a:path w="2888" h="182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315" y="276"/>
                  </a:lnTo>
                  <a:lnTo>
                    <a:pt x="649" y="531"/>
                  </a:lnTo>
                  <a:lnTo>
                    <a:pt x="1002" y="786"/>
                  </a:lnTo>
                  <a:lnTo>
                    <a:pt x="1356" y="1022"/>
                  </a:lnTo>
                  <a:lnTo>
                    <a:pt x="1729" y="1238"/>
                  </a:lnTo>
                  <a:lnTo>
                    <a:pt x="2102" y="1454"/>
                  </a:lnTo>
                  <a:lnTo>
                    <a:pt x="2495" y="1651"/>
                  </a:lnTo>
                  <a:lnTo>
                    <a:pt x="2888" y="1827"/>
                  </a:lnTo>
                  <a:lnTo>
                    <a:pt x="2888" y="1827"/>
                  </a:lnTo>
                  <a:lnTo>
                    <a:pt x="2495" y="1651"/>
                  </a:lnTo>
                  <a:lnTo>
                    <a:pt x="2102" y="1454"/>
                  </a:lnTo>
                  <a:lnTo>
                    <a:pt x="1729" y="1238"/>
                  </a:lnTo>
                  <a:lnTo>
                    <a:pt x="1356" y="1022"/>
                  </a:lnTo>
                  <a:lnTo>
                    <a:pt x="1002" y="786"/>
                  </a:lnTo>
                  <a:lnTo>
                    <a:pt x="649" y="531"/>
                  </a:lnTo>
                  <a:lnTo>
                    <a:pt x="315" y="27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8"/>
            <p:cNvSpPr/>
            <p:nvPr/>
          </p:nvSpPr>
          <p:spPr>
            <a:xfrm>
              <a:off x="7320113" y="4054925"/>
              <a:ext cx="279925" cy="171425"/>
            </a:xfrm>
            <a:custGeom>
              <a:avLst/>
              <a:gdLst/>
              <a:ahLst/>
              <a:cxnLst/>
              <a:rect l="l" t="t" r="r" b="b"/>
              <a:pathLst>
                <a:path w="11197" h="6857" fill="none" extrusionOk="0">
                  <a:moveTo>
                    <a:pt x="11197" y="1"/>
                  </a:moveTo>
                  <a:lnTo>
                    <a:pt x="11197" y="1"/>
                  </a:lnTo>
                  <a:lnTo>
                    <a:pt x="11138" y="158"/>
                  </a:lnTo>
                  <a:lnTo>
                    <a:pt x="11138" y="158"/>
                  </a:lnTo>
                  <a:lnTo>
                    <a:pt x="10942" y="551"/>
                  </a:lnTo>
                  <a:lnTo>
                    <a:pt x="10765" y="924"/>
                  </a:lnTo>
                  <a:lnTo>
                    <a:pt x="10549" y="1297"/>
                  </a:lnTo>
                  <a:lnTo>
                    <a:pt x="10333" y="1651"/>
                  </a:lnTo>
                  <a:lnTo>
                    <a:pt x="10117" y="2005"/>
                  </a:lnTo>
                  <a:lnTo>
                    <a:pt x="9881" y="2338"/>
                  </a:lnTo>
                  <a:lnTo>
                    <a:pt x="9626" y="2653"/>
                  </a:lnTo>
                  <a:lnTo>
                    <a:pt x="9351" y="2967"/>
                  </a:lnTo>
                  <a:lnTo>
                    <a:pt x="9095" y="3281"/>
                  </a:lnTo>
                  <a:lnTo>
                    <a:pt x="8801" y="3576"/>
                  </a:lnTo>
                  <a:lnTo>
                    <a:pt x="8526" y="3851"/>
                  </a:lnTo>
                  <a:lnTo>
                    <a:pt x="8211" y="4126"/>
                  </a:lnTo>
                  <a:lnTo>
                    <a:pt x="7917" y="4381"/>
                  </a:lnTo>
                  <a:lnTo>
                    <a:pt x="7583" y="4617"/>
                  </a:lnTo>
                  <a:lnTo>
                    <a:pt x="7268" y="4853"/>
                  </a:lnTo>
                  <a:lnTo>
                    <a:pt x="6934" y="5088"/>
                  </a:lnTo>
                  <a:lnTo>
                    <a:pt x="6601" y="5285"/>
                  </a:lnTo>
                  <a:lnTo>
                    <a:pt x="6247" y="5481"/>
                  </a:lnTo>
                  <a:lnTo>
                    <a:pt x="5893" y="5678"/>
                  </a:lnTo>
                  <a:lnTo>
                    <a:pt x="5540" y="5835"/>
                  </a:lnTo>
                  <a:lnTo>
                    <a:pt x="5167" y="6012"/>
                  </a:lnTo>
                  <a:lnTo>
                    <a:pt x="4793" y="6149"/>
                  </a:lnTo>
                  <a:lnTo>
                    <a:pt x="4420" y="6287"/>
                  </a:lnTo>
                  <a:lnTo>
                    <a:pt x="4047" y="6405"/>
                  </a:lnTo>
                  <a:lnTo>
                    <a:pt x="3654" y="6503"/>
                  </a:lnTo>
                  <a:lnTo>
                    <a:pt x="3261" y="6601"/>
                  </a:lnTo>
                  <a:lnTo>
                    <a:pt x="2868" y="6680"/>
                  </a:lnTo>
                  <a:lnTo>
                    <a:pt x="2476" y="6738"/>
                  </a:lnTo>
                  <a:lnTo>
                    <a:pt x="2083" y="6797"/>
                  </a:lnTo>
                  <a:lnTo>
                    <a:pt x="1690" y="6837"/>
                  </a:lnTo>
                  <a:lnTo>
                    <a:pt x="1277" y="6856"/>
                  </a:lnTo>
                  <a:lnTo>
                    <a:pt x="884" y="6856"/>
                  </a:lnTo>
                  <a:lnTo>
                    <a:pt x="884" y="6856"/>
                  </a:lnTo>
                  <a:lnTo>
                    <a:pt x="452" y="6856"/>
                  </a:lnTo>
                  <a:lnTo>
                    <a:pt x="1" y="6817"/>
                  </a:lnTo>
                  <a:lnTo>
                    <a:pt x="1" y="6817"/>
                  </a:lnTo>
                  <a:lnTo>
                    <a:pt x="452" y="6856"/>
                  </a:lnTo>
                  <a:lnTo>
                    <a:pt x="884" y="6856"/>
                  </a:lnTo>
                  <a:lnTo>
                    <a:pt x="884" y="6856"/>
                  </a:lnTo>
                  <a:lnTo>
                    <a:pt x="1277" y="6856"/>
                  </a:lnTo>
                  <a:lnTo>
                    <a:pt x="1690" y="6837"/>
                  </a:lnTo>
                  <a:lnTo>
                    <a:pt x="2083" y="6797"/>
                  </a:lnTo>
                  <a:lnTo>
                    <a:pt x="2476" y="6738"/>
                  </a:lnTo>
                  <a:lnTo>
                    <a:pt x="2868" y="6680"/>
                  </a:lnTo>
                  <a:lnTo>
                    <a:pt x="3261" y="6601"/>
                  </a:lnTo>
                  <a:lnTo>
                    <a:pt x="3654" y="6503"/>
                  </a:lnTo>
                  <a:lnTo>
                    <a:pt x="4047" y="6405"/>
                  </a:lnTo>
                  <a:lnTo>
                    <a:pt x="4420" y="6287"/>
                  </a:lnTo>
                  <a:lnTo>
                    <a:pt x="4793" y="6149"/>
                  </a:lnTo>
                  <a:lnTo>
                    <a:pt x="5167" y="6012"/>
                  </a:lnTo>
                  <a:lnTo>
                    <a:pt x="5540" y="5835"/>
                  </a:lnTo>
                  <a:lnTo>
                    <a:pt x="5893" y="5678"/>
                  </a:lnTo>
                  <a:lnTo>
                    <a:pt x="6247" y="5481"/>
                  </a:lnTo>
                  <a:lnTo>
                    <a:pt x="6601" y="5285"/>
                  </a:lnTo>
                  <a:lnTo>
                    <a:pt x="6934" y="5088"/>
                  </a:lnTo>
                  <a:lnTo>
                    <a:pt x="7268" y="4853"/>
                  </a:lnTo>
                  <a:lnTo>
                    <a:pt x="7583" y="4617"/>
                  </a:lnTo>
                  <a:lnTo>
                    <a:pt x="7917" y="4381"/>
                  </a:lnTo>
                  <a:lnTo>
                    <a:pt x="8211" y="4126"/>
                  </a:lnTo>
                  <a:lnTo>
                    <a:pt x="8526" y="3851"/>
                  </a:lnTo>
                  <a:lnTo>
                    <a:pt x="8801" y="3576"/>
                  </a:lnTo>
                  <a:lnTo>
                    <a:pt x="9095" y="3281"/>
                  </a:lnTo>
                  <a:lnTo>
                    <a:pt x="9351" y="2967"/>
                  </a:lnTo>
                  <a:lnTo>
                    <a:pt x="9626" y="2653"/>
                  </a:lnTo>
                  <a:lnTo>
                    <a:pt x="9881" y="2338"/>
                  </a:lnTo>
                  <a:lnTo>
                    <a:pt x="10117" y="2005"/>
                  </a:lnTo>
                  <a:lnTo>
                    <a:pt x="10333" y="1651"/>
                  </a:lnTo>
                  <a:lnTo>
                    <a:pt x="10549" y="1297"/>
                  </a:lnTo>
                  <a:lnTo>
                    <a:pt x="10765" y="924"/>
                  </a:lnTo>
                  <a:lnTo>
                    <a:pt x="10942" y="551"/>
                  </a:lnTo>
                  <a:lnTo>
                    <a:pt x="11138" y="158"/>
                  </a:lnTo>
                  <a:lnTo>
                    <a:pt x="11138" y="158"/>
                  </a:lnTo>
                  <a:lnTo>
                    <a:pt x="1119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8"/>
            <p:cNvSpPr/>
            <p:nvPr/>
          </p:nvSpPr>
          <p:spPr>
            <a:xfrm>
              <a:off x="7062788" y="3798100"/>
              <a:ext cx="552000" cy="428250"/>
            </a:xfrm>
            <a:custGeom>
              <a:avLst/>
              <a:gdLst/>
              <a:ahLst/>
              <a:cxnLst/>
              <a:rect l="l" t="t" r="r" b="b"/>
              <a:pathLst>
                <a:path w="22080" h="17130" fill="none" extrusionOk="0">
                  <a:moveTo>
                    <a:pt x="1710" y="1"/>
                  </a:moveTo>
                  <a:lnTo>
                    <a:pt x="1710" y="1"/>
                  </a:lnTo>
                  <a:lnTo>
                    <a:pt x="1494" y="354"/>
                  </a:lnTo>
                  <a:lnTo>
                    <a:pt x="1297" y="728"/>
                  </a:lnTo>
                  <a:lnTo>
                    <a:pt x="1120" y="1081"/>
                  </a:lnTo>
                  <a:lnTo>
                    <a:pt x="944" y="1474"/>
                  </a:lnTo>
                  <a:lnTo>
                    <a:pt x="944" y="1474"/>
                  </a:lnTo>
                  <a:lnTo>
                    <a:pt x="944" y="1474"/>
                  </a:lnTo>
                  <a:lnTo>
                    <a:pt x="708" y="2024"/>
                  </a:lnTo>
                  <a:lnTo>
                    <a:pt x="708" y="2024"/>
                  </a:lnTo>
                  <a:lnTo>
                    <a:pt x="551" y="2515"/>
                  </a:lnTo>
                  <a:lnTo>
                    <a:pt x="394" y="2986"/>
                  </a:lnTo>
                  <a:lnTo>
                    <a:pt x="276" y="3478"/>
                  </a:lnTo>
                  <a:lnTo>
                    <a:pt x="178" y="3969"/>
                  </a:lnTo>
                  <a:lnTo>
                    <a:pt x="99" y="4460"/>
                  </a:lnTo>
                  <a:lnTo>
                    <a:pt x="40" y="4970"/>
                  </a:lnTo>
                  <a:lnTo>
                    <a:pt x="1" y="5461"/>
                  </a:lnTo>
                  <a:lnTo>
                    <a:pt x="1" y="5953"/>
                  </a:lnTo>
                  <a:lnTo>
                    <a:pt x="1" y="5953"/>
                  </a:lnTo>
                  <a:lnTo>
                    <a:pt x="20" y="6542"/>
                  </a:lnTo>
                  <a:lnTo>
                    <a:pt x="60" y="7131"/>
                  </a:lnTo>
                  <a:lnTo>
                    <a:pt x="138" y="7720"/>
                  </a:lnTo>
                  <a:lnTo>
                    <a:pt x="256" y="8310"/>
                  </a:lnTo>
                  <a:lnTo>
                    <a:pt x="394" y="8879"/>
                  </a:lnTo>
                  <a:lnTo>
                    <a:pt x="570" y="9449"/>
                  </a:lnTo>
                  <a:lnTo>
                    <a:pt x="767" y="9999"/>
                  </a:lnTo>
                  <a:lnTo>
                    <a:pt x="1003" y="10549"/>
                  </a:lnTo>
                  <a:lnTo>
                    <a:pt x="1258" y="11079"/>
                  </a:lnTo>
                  <a:lnTo>
                    <a:pt x="1533" y="11610"/>
                  </a:lnTo>
                  <a:lnTo>
                    <a:pt x="1847" y="12101"/>
                  </a:lnTo>
                  <a:lnTo>
                    <a:pt x="2181" y="12592"/>
                  </a:lnTo>
                  <a:lnTo>
                    <a:pt x="2554" y="13063"/>
                  </a:lnTo>
                  <a:lnTo>
                    <a:pt x="2947" y="13515"/>
                  </a:lnTo>
                  <a:lnTo>
                    <a:pt x="3360" y="13947"/>
                  </a:lnTo>
                  <a:lnTo>
                    <a:pt x="3811" y="14360"/>
                  </a:lnTo>
                  <a:lnTo>
                    <a:pt x="3811" y="14360"/>
                  </a:lnTo>
                  <a:lnTo>
                    <a:pt x="4126" y="14635"/>
                  </a:lnTo>
                  <a:lnTo>
                    <a:pt x="4460" y="14890"/>
                  </a:lnTo>
                  <a:lnTo>
                    <a:pt x="4813" y="15145"/>
                  </a:lnTo>
                  <a:lnTo>
                    <a:pt x="5167" y="15381"/>
                  </a:lnTo>
                  <a:lnTo>
                    <a:pt x="5540" y="15597"/>
                  </a:lnTo>
                  <a:lnTo>
                    <a:pt x="5913" y="15813"/>
                  </a:lnTo>
                  <a:lnTo>
                    <a:pt x="6306" y="16010"/>
                  </a:lnTo>
                  <a:lnTo>
                    <a:pt x="6699" y="16186"/>
                  </a:lnTo>
                  <a:lnTo>
                    <a:pt x="6699" y="16186"/>
                  </a:lnTo>
                  <a:lnTo>
                    <a:pt x="6699" y="16186"/>
                  </a:lnTo>
                  <a:lnTo>
                    <a:pt x="6719" y="16206"/>
                  </a:lnTo>
                  <a:lnTo>
                    <a:pt x="6719" y="16206"/>
                  </a:lnTo>
                  <a:lnTo>
                    <a:pt x="6915" y="16285"/>
                  </a:lnTo>
                  <a:lnTo>
                    <a:pt x="6915" y="16285"/>
                  </a:lnTo>
                  <a:lnTo>
                    <a:pt x="6935" y="16285"/>
                  </a:lnTo>
                  <a:lnTo>
                    <a:pt x="6935" y="16285"/>
                  </a:lnTo>
                  <a:lnTo>
                    <a:pt x="6935" y="16285"/>
                  </a:lnTo>
                  <a:lnTo>
                    <a:pt x="6935" y="16285"/>
                  </a:lnTo>
                  <a:lnTo>
                    <a:pt x="7347" y="16461"/>
                  </a:lnTo>
                  <a:lnTo>
                    <a:pt x="7779" y="16599"/>
                  </a:lnTo>
                  <a:lnTo>
                    <a:pt x="8192" y="16717"/>
                  </a:lnTo>
                  <a:lnTo>
                    <a:pt x="8604" y="16835"/>
                  </a:lnTo>
                  <a:lnTo>
                    <a:pt x="9036" y="16913"/>
                  </a:lnTo>
                  <a:lnTo>
                    <a:pt x="9449" y="16992"/>
                  </a:lnTo>
                  <a:lnTo>
                    <a:pt x="9881" y="17051"/>
                  </a:lnTo>
                  <a:lnTo>
                    <a:pt x="10294" y="17090"/>
                  </a:lnTo>
                  <a:lnTo>
                    <a:pt x="10294" y="17090"/>
                  </a:lnTo>
                  <a:lnTo>
                    <a:pt x="10745" y="17129"/>
                  </a:lnTo>
                  <a:lnTo>
                    <a:pt x="11177" y="17129"/>
                  </a:lnTo>
                  <a:lnTo>
                    <a:pt x="11177" y="17129"/>
                  </a:lnTo>
                  <a:lnTo>
                    <a:pt x="11570" y="17129"/>
                  </a:lnTo>
                  <a:lnTo>
                    <a:pt x="11983" y="17110"/>
                  </a:lnTo>
                  <a:lnTo>
                    <a:pt x="12376" y="17070"/>
                  </a:lnTo>
                  <a:lnTo>
                    <a:pt x="12769" y="17011"/>
                  </a:lnTo>
                  <a:lnTo>
                    <a:pt x="13161" y="16953"/>
                  </a:lnTo>
                  <a:lnTo>
                    <a:pt x="13554" y="16874"/>
                  </a:lnTo>
                  <a:lnTo>
                    <a:pt x="13947" y="16776"/>
                  </a:lnTo>
                  <a:lnTo>
                    <a:pt x="14340" y="16678"/>
                  </a:lnTo>
                  <a:lnTo>
                    <a:pt x="14713" y="16560"/>
                  </a:lnTo>
                  <a:lnTo>
                    <a:pt x="15086" y="16422"/>
                  </a:lnTo>
                  <a:lnTo>
                    <a:pt x="15460" y="16285"/>
                  </a:lnTo>
                  <a:lnTo>
                    <a:pt x="15833" y="16108"/>
                  </a:lnTo>
                  <a:lnTo>
                    <a:pt x="16186" y="15951"/>
                  </a:lnTo>
                  <a:lnTo>
                    <a:pt x="16540" y="15754"/>
                  </a:lnTo>
                  <a:lnTo>
                    <a:pt x="16894" y="15558"/>
                  </a:lnTo>
                  <a:lnTo>
                    <a:pt x="17227" y="15361"/>
                  </a:lnTo>
                  <a:lnTo>
                    <a:pt x="17561" y="15126"/>
                  </a:lnTo>
                  <a:lnTo>
                    <a:pt x="17876" y="14890"/>
                  </a:lnTo>
                  <a:lnTo>
                    <a:pt x="18210" y="14654"/>
                  </a:lnTo>
                  <a:lnTo>
                    <a:pt x="18504" y="14399"/>
                  </a:lnTo>
                  <a:lnTo>
                    <a:pt x="18819" y="14124"/>
                  </a:lnTo>
                  <a:lnTo>
                    <a:pt x="19094" y="13849"/>
                  </a:lnTo>
                  <a:lnTo>
                    <a:pt x="19388" y="13554"/>
                  </a:lnTo>
                  <a:lnTo>
                    <a:pt x="19644" y="13240"/>
                  </a:lnTo>
                  <a:lnTo>
                    <a:pt x="19919" y="12926"/>
                  </a:lnTo>
                  <a:lnTo>
                    <a:pt x="20174" y="12611"/>
                  </a:lnTo>
                  <a:lnTo>
                    <a:pt x="20410" y="12278"/>
                  </a:lnTo>
                  <a:lnTo>
                    <a:pt x="20626" y="11924"/>
                  </a:lnTo>
                  <a:lnTo>
                    <a:pt x="20842" y="11570"/>
                  </a:lnTo>
                  <a:lnTo>
                    <a:pt x="21058" y="11197"/>
                  </a:lnTo>
                  <a:lnTo>
                    <a:pt x="21235" y="10824"/>
                  </a:lnTo>
                  <a:lnTo>
                    <a:pt x="21431" y="10431"/>
                  </a:lnTo>
                  <a:lnTo>
                    <a:pt x="21431" y="10431"/>
                  </a:lnTo>
                  <a:lnTo>
                    <a:pt x="21490" y="10274"/>
                  </a:lnTo>
                  <a:lnTo>
                    <a:pt x="21490" y="10274"/>
                  </a:lnTo>
                  <a:lnTo>
                    <a:pt x="21667" y="9803"/>
                  </a:lnTo>
                  <a:lnTo>
                    <a:pt x="21824" y="9351"/>
                  </a:lnTo>
                  <a:lnTo>
                    <a:pt x="21961" y="8879"/>
                  </a:lnTo>
                  <a:lnTo>
                    <a:pt x="22079" y="8408"/>
                  </a:lnTo>
                  <a:lnTo>
                    <a:pt x="22079" y="8408"/>
                  </a:lnTo>
                  <a:lnTo>
                    <a:pt x="21883" y="8703"/>
                  </a:lnTo>
                  <a:lnTo>
                    <a:pt x="21686" y="9017"/>
                  </a:lnTo>
                  <a:lnTo>
                    <a:pt x="21235" y="9586"/>
                  </a:lnTo>
                  <a:lnTo>
                    <a:pt x="20763" y="10117"/>
                  </a:lnTo>
                  <a:lnTo>
                    <a:pt x="20272" y="10628"/>
                  </a:lnTo>
                  <a:lnTo>
                    <a:pt x="19722" y="11079"/>
                  </a:lnTo>
                  <a:lnTo>
                    <a:pt x="19172" y="11511"/>
                  </a:lnTo>
                  <a:lnTo>
                    <a:pt x="18583" y="11904"/>
                  </a:lnTo>
                  <a:lnTo>
                    <a:pt x="17994" y="12258"/>
                  </a:lnTo>
                  <a:lnTo>
                    <a:pt x="17365" y="12572"/>
                  </a:lnTo>
                  <a:lnTo>
                    <a:pt x="16717" y="12847"/>
                  </a:lnTo>
                  <a:lnTo>
                    <a:pt x="16069" y="13083"/>
                  </a:lnTo>
                  <a:lnTo>
                    <a:pt x="15401" y="13279"/>
                  </a:lnTo>
                  <a:lnTo>
                    <a:pt x="14713" y="13436"/>
                  </a:lnTo>
                  <a:lnTo>
                    <a:pt x="14026" y="13554"/>
                  </a:lnTo>
                  <a:lnTo>
                    <a:pt x="13319" y="13613"/>
                  </a:lnTo>
                  <a:lnTo>
                    <a:pt x="12611" y="13633"/>
                  </a:lnTo>
                  <a:lnTo>
                    <a:pt x="12611" y="13633"/>
                  </a:lnTo>
                  <a:lnTo>
                    <a:pt x="12042" y="13633"/>
                  </a:lnTo>
                  <a:lnTo>
                    <a:pt x="11492" y="13574"/>
                  </a:lnTo>
                  <a:lnTo>
                    <a:pt x="10922" y="13515"/>
                  </a:lnTo>
                  <a:lnTo>
                    <a:pt x="10372" y="13417"/>
                  </a:lnTo>
                  <a:lnTo>
                    <a:pt x="9802" y="13279"/>
                  </a:lnTo>
                  <a:lnTo>
                    <a:pt x="9252" y="13122"/>
                  </a:lnTo>
                  <a:lnTo>
                    <a:pt x="8683" y="12926"/>
                  </a:lnTo>
                  <a:lnTo>
                    <a:pt x="8133" y="12710"/>
                  </a:lnTo>
                  <a:lnTo>
                    <a:pt x="8133" y="12710"/>
                  </a:lnTo>
                  <a:lnTo>
                    <a:pt x="7681" y="12494"/>
                  </a:lnTo>
                  <a:lnTo>
                    <a:pt x="7229" y="12258"/>
                  </a:lnTo>
                  <a:lnTo>
                    <a:pt x="6797" y="12003"/>
                  </a:lnTo>
                  <a:lnTo>
                    <a:pt x="6385" y="11747"/>
                  </a:lnTo>
                  <a:lnTo>
                    <a:pt x="5972" y="11453"/>
                  </a:lnTo>
                  <a:lnTo>
                    <a:pt x="5599" y="11158"/>
                  </a:lnTo>
                  <a:lnTo>
                    <a:pt x="5226" y="10844"/>
                  </a:lnTo>
                  <a:lnTo>
                    <a:pt x="4872" y="10510"/>
                  </a:lnTo>
                  <a:lnTo>
                    <a:pt x="4519" y="10176"/>
                  </a:lnTo>
                  <a:lnTo>
                    <a:pt x="4204" y="9822"/>
                  </a:lnTo>
                  <a:lnTo>
                    <a:pt x="3890" y="9449"/>
                  </a:lnTo>
                  <a:lnTo>
                    <a:pt x="3615" y="9076"/>
                  </a:lnTo>
                  <a:lnTo>
                    <a:pt x="3340" y="8683"/>
                  </a:lnTo>
                  <a:lnTo>
                    <a:pt x="3085" y="8290"/>
                  </a:lnTo>
                  <a:lnTo>
                    <a:pt x="2849" y="7878"/>
                  </a:lnTo>
                  <a:lnTo>
                    <a:pt x="2613" y="7465"/>
                  </a:lnTo>
                  <a:lnTo>
                    <a:pt x="2417" y="7033"/>
                  </a:lnTo>
                  <a:lnTo>
                    <a:pt x="2240" y="6601"/>
                  </a:lnTo>
                  <a:lnTo>
                    <a:pt x="2063" y="6149"/>
                  </a:lnTo>
                  <a:lnTo>
                    <a:pt x="1926" y="5697"/>
                  </a:lnTo>
                  <a:lnTo>
                    <a:pt x="1788" y="5245"/>
                  </a:lnTo>
                  <a:lnTo>
                    <a:pt x="1690" y="4774"/>
                  </a:lnTo>
                  <a:lnTo>
                    <a:pt x="1592" y="4322"/>
                  </a:lnTo>
                  <a:lnTo>
                    <a:pt x="1533" y="3851"/>
                  </a:lnTo>
                  <a:lnTo>
                    <a:pt x="1474" y="3360"/>
                  </a:lnTo>
                  <a:lnTo>
                    <a:pt x="1454" y="2888"/>
                  </a:lnTo>
                  <a:lnTo>
                    <a:pt x="1435" y="2417"/>
                  </a:lnTo>
                  <a:lnTo>
                    <a:pt x="1454" y="1926"/>
                  </a:lnTo>
                  <a:lnTo>
                    <a:pt x="1494" y="1454"/>
                  </a:lnTo>
                  <a:lnTo>
                    <a:pt x="1533" y="963"/>
                  </a:lnTo>
                  <a:lnTo>
                    <a:pt x="1611" y="492"/>
                  </a:lnTo>
                  <a:lnTo>
                    <a:pt x="17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8"/>
            <p:cNvSpPr/>
            <p:nvPr/>
          </p:nvSpPr>
          <p:spPr>
            <a:xfrm>
              <a:off x="7113363" y="3712175"/>
              <a:ext cx="458700" cy="458675"/>
            </a:xfrm>
            <a:custGeom>
              <a:avLst/>
              <a:gdLst/>
              <a:ahLst/>
              <a:cxnLst/>
              <a:rect l="l" t="t" r="r" b="b"/>
              <a:pathLst>
                <a:path w="18348" h="18347" extrusionOk="0">
                  <a:moveTo>
                    <a:pt x="9037" y="0"/>
                  </a:moveTo>
                  <a:lnTo>
                    <a:pt x="8624" y="20"/>
                  </a:lnTo>
                  <a:lnTo>
                    <a:pt x="8212" y="59"/>
                  </a:lnTo>
                  <a:lnTo>
                    <a:pt x="7799" y="98"/>
                  </a:lnTo>
                  <a:lnTo>
                    <a:pt x="7406" y="177"/>
                  </a:lnTo>
                  <a:lnTo>
                    <a:pt x="6994" y="256"/>
                  </a:lnTo>
                  <a:lnTo>
                    <a:pt x="6601" y="373"/>
                  </a:lnTo>
                  <a:lnTo>
                    <a:pt x="6208" y="491"/>
                  </a:lnTo>
                  <a:lnTo>
                    <a:pt x="5835" y="629"/>
                  </a:lnTo>
                  <a:lnTo>
                    <a:pt x="5442" y="786"/>
                  </a:lnTo>
                  <a:lnTo>
                    <a:pt x="5088" y="963"/>
                  </a:lnTo>
                  <a:lnTo>
                    <a:pt x="4715" y="1159"/>
                  </a:lnTo>
                  <a:lnTo>
                    <a:pt x="4362" y="1375"/>
                  </a:lnTo>
                  <a:lnTo>
                    <a:pt x="4008" y="1591"/>
                  </a:lnTo>
                  <a:lnTo>
                    <a:pt x="3674" y="1827"/>
                  </a:lnTo>
                  <a:lnTo>
                    <a:pt x="3360" y="2082"/>
                  </a:lnTo>
                  <a:lnTo>
                    <a:pt x="3046" y="2357"/>
                  </a:lnTo>
                  <a:lnTo>
                    <a:pt x="2731" y="2632"/>
                  </a:lnTo>
                  <a:lnTo>
                    <a:pt x="2456" y="2927"/>
                  </a:lnTo>
                  <a:lnTo>
                    <a:pt x="2162" y="3241"/>
                  </a:lnTo>
                  <a:lnTo>
                    <a:pt x="1906" y="3575"/>
                  </a:lnTo>
                  <a:lnTo>
                    <a:pt x="1651" y="3909"/>
                  </a:lnTo>
                  <a:lnTo>
                    <a:pt x="1415" y="4282"/>
                  </a:lnTo>
                  <a:lnTo>
                    <a:pt x="1199" y="4636"/>
                  </a:lnTo>
                  <a:lnTo>
                    <a:pt x="983" y="5029"/>
                  </a:lnTo>
                  <a:lnTo>
                    <a:pt x="3831" y="6266"/>
                  </a:lnTo>
                  <a:lnTo>
                    <a:pt x="3399" y="7229"/>
                  </a:lnTo>
                  <a:lnTo>
                    <a:pt x="571" y="5991"/>
                  </a:lnTo>
                  <a:lnTo>
                    <a:pt x="433" y="6404"/>
                  </a:lnTo>
                  <a:lnTo>
                    <a:pt x="315" y="6816"/>
                  </a:lnTo>
                  <a:lnTo>
                    <a:pt x="217" y="7229"/>
                  </a:lnTo>
                  <a:lnTo>
                    <a:pt x="119" y="7641"/>
                  </a:lnTo>
                  <a:lnTo>
                    <a:pt x="60" y="8054"/>
                  </a:lnTo>
                  <a:lnTo>
                    <a:pt x="21" y="8486"/>
                  </a:lnTo>
                  <a:lnTo>
                    <a:pt x="1" y="8898"/>
                  </a:lnTo>
                  <a:lnTo>
                    <a:pt x="1" y="9311"/>
                  </a:lnTo>
                  <a:lnTo>
                    <a:pt x="21" y="9723"/>
                  </a:lnTo>
                  <a:lnTo>
                    <a:pt x="40" y="10136"/>
                  </a:lnTo>
                  <a:lnTo>
                    <a:pt x="99" y="10548"/>
                  </a:lnTo>
                  <a:lnTo>
                    <a:pt x="178" y="10941"/>
                  </a:lnTo>
                  <a:lnTo>
                    <a:pt x="256" y="11354"/>
                  </a:lnTo>
                  <a:lnTo>
                    <a:pt x="374" y="11747"/>
                  </a:lnTo>
                  <a:lnTo>
                    <a:pt x="492" y="12140"/>
                  </a:lnTo>
                  <a:lnTo>
                    <a:pt x="630" y="12513"/>
                  </a:lnTo>
                  <a:lnTo>
                    <a:pt x="787" y="12906"/>
                  </a:lnTo>
                  <a:lnTo>
                    <a:pt x="963" y="13259"/>
                  </a:lnTo>
                  <a:lnTo>
                    <a:pt x="1160" y="13632"/>
                  </a:lnTo>
                  <a:lnTo>
                    <a:pt x="1356" y="13986"/>
                  </a:lnTo>
                  <a:lnTo>
                    <a:pt x="1592" y="14340"/>
                  </a:lnTo>
                  <a:lnTo>
                    <a:pt x="1828" y="14673"/>
                  </a:lnTo>
                  <a:lnTo>
                    <a:pt x="2083" y="14988"/>
                  </a:lnTo>
                  <a:lnTo>
                    <a:pt x="2338" y="15302"/>
                  </a:lnTo>
                  <a:lnTo>
                    <a:pt x="2633" y="15616"/>
                  </a:lnTo>
                  <a:lnTo>
                    <a:pt x="2928" y="15891"/>
                  </a:lnTo>
                  <a:lnTo>
                    <a:pt x="3242" y="16186"/>
                  </a:lnTo>
                  <a:lnTo>
                    <a:pt x="3576" y="16441"/>
                  </a:lnTo>
                  <a:lnTo>
                    <a:pt x="3910" y="16697"/>
                  </a:lnTo>
                  <a:lnTo>
                    <a:pt x="4263" y="16932"/>
                  </a:lnTo>
                  <a:lnTo>
                    <a:pt x="4637" y="17148"/>
                  </a:lnTo>
                  <a:lnTo>
                    <a:pt x="5029" y="17345"/>
                  </a:lnTo>
                  <a:lnTo>
                    <a:pt x="6267" y="14516"/>
                  </a:lnTo>
                  <a:lnTo>
                    <a:pt x="7229" y="14948"/>
                  </a:lnTo>
                  <a:lnTo>
                    <a:pt x="5992" y="17777"/>
                  </a:lnTo>
                  <a:lnTo>
                    <a:pt x="6404" y="17915"/>
                  </a:lnTo>
                  <a:lnTo>
                    <a:pt x="6817" y="18032"/>
                  </a:lnTo>
                  <a:lnTo>
                    <a:pt x="7229" y="18131"/>
                  </a:lnTo>
                  <a:lnTo>
                    <a:pt x="7642" y="18229"/>
                  </a:lnTo>
                  <a:lnTo>
                    <a:pt x="8054" y="18288"/>
                  </a:lnTo>
                  <a:lnTo>
                    <a:pt x="8467" y="18327"/>
                  </a:lnTo>
                  <a:lnTo>
                    <a:pt x="8899" y="18347"/>
                  </a:lnTo>
                  <a:lnTo>
                    <a:pt x="9312" y="18347"/>
                  </a:lnTo>
                  <a:lnTo>
                    <a:pt x="9724" y="18327"/>
                  </a:lnTo>
                  <a:lnTo>
                    <a:pt x="10137" y="18307"/>
                  </a:lnTo>
                  <a:lnTo>
                    <a:pt x="10529" y="18248"/>
                  </a:lnTo>
                  <a:lnTo>
                    <a:pt x="10942" y="18170"/>
                  </a:lnTo>
                  <a:lnTo>
                    <a:pt x="11335" y="18091"/>
                  </a:lnTo>
                  <a:lnTo>
                    <a:pt x="11747" y="17973"/>
                  </a:lnTo>
                  <a:lnTo>
                    <a:pt x="12140" y="17856"/>
                  </a:lnTo>
                  <a:lnTo>
                    <a:pt x="12513" y="17718"/>
                  </a:lnTo>
                  <a:lnTo>
                    <a:pt x="12887" y="17561"/>
                  </a:lnTo>
                  <a:lnTo>
                    <a:pt x="13260" y="17384"/>
                  </a:lnTo>
                  <a:lnTo>
                    <a:pt x="13633" y="17188"/>
                  </a:lnTo>
                  <a:lnTo>
                    <a:pt x="13987" y="16991"/>
                  </a:lnTo>
                  <a:lnTo>
                    <a:pt x="14321" y="16756"/>
                  </a:lnTo>
                  <a:lnTo>
                    <a:pt x="14654" y="16520"/>
                  </a:lnTo>
                  <a:lnTo>
                    <a:pt x="14988" y="16265"/>
                  </a:lnTo>
                  <a:lnTo>
                    <a:pt x="15303" y="16009"/>
                  </a:lnTo>
                  <a:lnTo>
                    <a:pt x="15597" y="15715"/>
                  </a:lnTo>
                  <a:lnTo>
                    <a:pt x="15892" y="15420"/>
                  </a:lnTo>
                  <a:lnTo>
                    <a:pt x="16167" y="15106"/>
                  </a:lnTo>
                  <a:lnTo>
                    <a:pt x="16442" y="14772"/>
                  </a:lnTo>
                  <a:lnTo>
                    <a:pt x="16697" y="14438"/>
                  </a:lnTo>
                  <a:lnTo>
                    <a:pt x="16933" y="14084"/>
                  </a:lnTo>
                  <a:lnTo>
                    <a:pt x="17149" y="13711"/>
                  </a:lnTo>
                  <a:lnTo>
                    <a:pt x="17346" y="13318"/>
                  </a:lnTo>
                  <a:lnTo>
                    <a:pt x="14517" y="12081"/>
                  </a:lnTo>
                  <a:lnTo>
                    <a:pt x="14949" y="11118"/>
                  </a:lnTo>
                  <a:lnTo>
                    <a:pt x="17778" y="12356"/>
                  </a:lnTo>
                  <a:lnTo>
                    <a:pt x="17915" y="11943"/>
                  </a:lnTo>
                  <a:lnTo>
                    <a:pt x="18033" y="11531"/>
                  </a:lnTo>
                  <a:lnTo>
                    <a:pt x="18131" y="11118"/>
                  </a:lnTo>
                  <a:lnTo>
                    <a:pt x="18210" y="10706"/>
                  </a:lnTo>
                  <a:lnTo>
                    <a:pt x="18269" y="10293"/>
                  </a:lnTo>
                  <a:lnTo>
                    <a:pt x="18328" y="9881"/>
                  </a:lnTo>
                  <a:lnTo>
                    <a:pt x="18347" y="9448"/>
                  </a:lnTo>
                  <a:lnTo>
                    <a:pt x="18347" y="9036"/>
                  </a:lnTo>
                  <a:lnTo>
                    <a:pt x="18328" y="8623"/>
                  </a:lnTo>
                  <a:lnTo>
                    <a:pt x="18288" y="8211"/>
                  </a:lnTo>
                  <a:lnTo>
                    <a:pt x="18249" y="7798"/>
                  </a:lnTo>
                  <a:lnTo>
                    <a:pt x="18171" y="7406"/>
                  </a:lnTo>
                  <a:lnTo>
                    <a:pt x="18072" y="6993"/>
                  </a:lnTo>
                  <a:lnTo>
                    <a:pt x="17974" y="6600"/>
                  </a:lnTo>
                  <a:lnTo>
                    <a:pt x="17856" y="6207"/>
                  </a:lnTo>
                  <a:lnTo>
                    <a:pt x="17719" y="5834"/>
                  </a:lnTo>
                  <a:lnTo>
                    <a:pt x="17562" y="5461"/>
                  </a:lnTo>
                  <a:lnTo>
                    <a:pt x="17385" y="5088"/>
                  </a:lnTo>
                  <a:lnTo>
                    <a:pt x="17188" y="4715"/>
                  </a:lnTo>
                  <a:lnTo>
                    <a:pt x="16972" y="4361"/>
                  </a:lnTo>
                  <a:lnTo>
                    <a:pt x="16756" y="4027"/>
                  </a:lnTo>
                  <a:lnTo>
                    <a:pt x="16521" y="3693"/>
                  </a:lnTo>
                  <a:lnTo>
                    <a:pt x="16265" y="3359"/>
                  </a:lnTo>
                  <a:lnTo>
                    <a:pt x="15990" y="3045"/>
                  </a:lnTo>
                  <a:lnTo>
                    <a:pt x="15715" y="2750"/>
                  </a:lnTo>
                  <a:lnTo>
                    <a:pt x="15421" y="2456"/>
                  </a:lnTo>
                  <a:lnTo>
                    <a:pt x="15106" y="2181"/>
                  </a:lnTo>
                  <a:lnTo>
                    <a:pt x="14772" y="1906"/>
                  </a:lnTo>
                  <a:lnTo>
                    <a:pt x="14438" y="1650"/>
                  </a:lnTo>
                  <a:lnTo>
                    <a:pt x="14065" y="1415"/>
                  </a:lnTo>
                  <a:lnTo>
                    <a:pt x="13712" y="1198"/>
                  </a:lnTo>
                  <a:lnTo>
                    <a:pt x="13319" y="1002"/>
                  </a:lnTo>
                  <a:lnTo>
                    <a:pt x="12081" y="3831"/>
                  </a:lnTo>
                  <a:lnTo>
                    <a:pt x="11119" y="3398"/>
                  </a:lnTo>
                  <a:lnTo>
                    <a:pt x="12356" y="570"/>
                  </a:lnTo>
                  <a:lnTo>
                    <a:pt x="11944" y="432"/>
                  </a:lnTo>
                  <a:lnTo>
                    <a:pt x="11531" y="315"/>
                  </a:lnTo>
                  <a:lnTo>
                    <a:pt x="11119" y="216"/>
                  </a:lnTo>
                  <a:lnTo>
                    <a:pt x="10706" y="138"/>
                  </a:lnTo>
                  <a:lnTo>
                    <a:pt x="10294" y="79"/>
                  </a:lnTo>
                  <a:lnTo>
                    <a:pt x="9862" y="20"/>
                  </a:lnTo>
                  <a:lnTo>
                    <a:pt x="94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8"/>
            <p:cNvSpPr/>
            <p:nvPr/>
          </p:nvSpPr>
          <p:spPr>
            <a:xfrm>
              <a:off x="7476263" y="3990125"/>
              <a:ext cx="81550" cy="55025"/>
            </a:xfrm>
            <a:custGeom>
              <a:avLst/>
              <a:gdLst/>
              <a:ahLst/>
              <a:cxnLst/>
              <a:rect l="l" t="t" r="r" b="b"/>
              <a:pathLst>
                <a:path w="3262" h="2201" extrusionOk="0">
                  <a:moveTo>
                    <a:pt x="433" y="0"/>
                  </a:moveTo>
                  <a:lnTo>
                    <a:pt x="1" y="963"/>
                  </a:lnTo>
                  <a:lnTo>
                    <a:pt x="2830" y="2200"/>
                  </a:lnTo>
                  <a:lnTo>
                    <a:pt x="3065" y="1729"/>
                  </a:lnTo>
                  <a:lnTo>
                    <a:pt x="3262" y="123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8"/>
            <p:cNvSpPr/>
            <p:nvPr/>
          </p:nvSpPr>
          <p:spPr>
            <a:xfrm>
              <a:off x="7127613" y="3837875"/>
              <a:ext cx="81550" cy="55025"/>
            </a:xfrm>
            <a:custGeom>
              <a:avLst/>
              <a:gdLst/>
              <a:ahLst/>
              <a:cxnLst/>
              <a:rect l="l" t="t" r="r" b="b"/>
              <a:pathLst>
                <a:path w="3262" h="2201" extrusionOk="0">
                  <a:moveTo>
                    <a:pt x="413" y="1"/>
                  </a:moveTo>
                  <a:lnTo>
                    <a:pt x="197" y="472"/>
                  </a:lnTo>
                  <a:lnTo>
                    <a:pt x="1" y="963"/>
                  </a:lnTo>
                  <a:lnTo>
                    <a:pt x="2829" y="2201"/>
                  </a:lnTo>
                  <a:lnTo>
                    <a:pt x="3261" y="1238"/>
                  </a:lnTo>
                  <a:lnTo>
                    <a:pt x="41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8"/>
            <p:cNvSpPr/>
            <p:nvPr/>
          </p:nvSpPr>
          <p:spPr>
            <a:xfrm>
              <a:off x="7239088" y="4075075"/>
              <a:ext cx="55025" cy="81525"/>
            </a:xfrm>
            <a:custGeom>
              <a:avLst/>
              <a:gdLst/>
              <a:ahLst/>
              <a:cxnLst/>
              <a:rect l="l" t="t" r="r" b="b"/>
              <a:pathLst>
                <a:path w="2201" h="3261" extrusionOk="0">
                  <a:moveTo>
                    <a:pt x="1238" y="0"/>
                  </a:moveTo>
                  <a:lnTo>
                    <a:pt x="0" y="2829"/>
                  </a:lnTo>
                  <a:lnTo>
                    <a:pt x="472" y="3065"/>
                  </a:lnTo>
                  <a:lnTo>
                    <a:pt x="963" y="3261"/>
                  </a:lnTo>
                  <a:lnTo>
                    <a:pt x="2200" y="432"/>
                  </a:lnTo>
                  <a:lnTo>
                    <a:pt x="123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8"/>
            <p:cNvSpPr/>
            <p:nvPr/>
          </p:nvSpPr>
          <p:spPr>
            <a:xfrm>
              <a:off x="7391313" y="3726400"/>
              <a:ext cx="55025" cy="81550"/>
            </a:xfrm>
            <a:custGeom>
              <a:avLst/>
              <a:gdLst/>
              <a:ahLst/>
              <a:cxnLst/>
              <a:rect l="l" t="t" r="r" b="b"/>
              <a:pathLst>
                <a:path w="2201" h="3262" extrusionOk="0">
                  <a:moveTo>
                    <a:pt x="1238" y="1"/>
                  </a:moveTo>
                  <a:lnTo>
                    <a:pt x="1" y="2829"/>
                  </a:lnTo>
                  <a:lnTo>
                    <a:pt x="963" y="3262"/>
                  </a:lnTo>
                  <a:lnTo>
                    <a:pt x="2201" y="433"/>
                  </a:lnTo>
                  <a:lnTo>
                    <a:pt x="1729" y="197"/>
                  </a:lnTo>
                  <a:lnTo>
                    <a:pt x="12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8"/>
            <p:cNvSpPr/>
            <p:nvPr/>
          </p:nvSpPr>
          <p:spPr>
            <a:xfrm>
              <a:off x="7186538" y="3907125"/>
              <a:ext cx="182225" cy="104625"/>
            </a:xfrm>
            <a:custGeom>
              <a:avLst/>
              <a:gdLst/>
              <a:ahLst/>
              <a:cxnLst/>
              <a:rect l="l" t="t" r="r" b="b"/>
              <a:pathLst>
                <a:path w="7289" h="4185" extrusionOk="0">
                  <a:moveTo>
                    <a:pt x="6031" y="0"/>
                  </a:moveTo>
                  <a:lnTo>
                    <a:pt x="1" y="4184"/>
                  </a:lnTo>
                  <a:lnTo>
                    <a:pt x="7288" y="3340"/>
                  </a:lnTo>
                  <a:lnTo>
                    <a:pt x="603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8"/>
            <p:cNvSpPr/>
            <p:nvPr/>
          </p:nvSpPr>
          <p:spPr>
            <a:xfrm>
              <a:off x="7336813" y="3886500"/>
              <a:ext cx="181725" cy="104625"/>
            </a:xfrm>
            <a:custGeom>
              <a:avLst/>
              <a:gdLst/>
              <a:ahLst/>
              <a:cxnLst/>
              <a:rect l="l" t="t" r="r" b="b"/>
              <a:pathLst>
                <a:path w="7269" h="4185" extrusionOk="0">
                  <a:moveTo>
                    <a:pt x="7268" y="0"/>
                  </a:moveTo>
                  <a:lnTo>
                    <a:pt x="0" y="845"/>
                  </a:lnTo>
                  <a:lnTo>
                    <a:pt x="1238" y="4184"/>
                  </a:lnTo>
                  <a:lnTo>
                    <a:pt x="726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8"/>
            <p:cNvSpPr/>
            <p:nvPr/>
          </p:nvSpPr>
          <p:spPr>
            <a:xfrm>
              <a:off x="7312738" y="3915475"/>
              <a:ext cx="69775" cy="70250"/>
            </a:xfrm>
            <a:custGeom>
              <a:avLst/>
              <a:gdLst/>
              <a:ahLst/>
              <a:cxnLst/>
              <a:rect l="l" t="t" r="r" b="b"/>
              <a:pathLst>
                <a:path w="2791" h="2810" extrusionOk="0">
                  <a:moveTo>
                    <a:pt x="1278" y="0"/>
                  </a:moveTo>
                  <a:lnTo>
                    <a:pt x="1140" y="20"/>
                  </a:lnTo>
                  <a:lnTo>
                    <a:pt x="1022" y="59"/>
                  </a:lnTo>
                  <a:lnTo>
                    <a:pt x="885" y="99"/>
                  </a:lnTo>
                  <a:lnTo>
                    <a:pt x="767" y="158"/>
                  </a:lnTo>
                  <a:lnTo>
                    <a:pt x="649" y="216"/>
                  </a:lnTo>
                  <a:lnTo>
                    <a:pt x="531" y="295"/>
                  </a:lnTo>
                  <a:lnTo>
                    <a:pt x="433" y="393"/>
                  </a:lnTo>
                  <a:lnTo>
                    <a:pt x="335" y="491"/>
                  </a:lnTo>
                  <a:lnTo>
                    <a:pt x="256" y="590"/>
                  </a:lnTo>
                  <a:lnTo>
                    <a:pt x="178" y="708"/>
                  </a:lnTo>
                  <a:lnTo>
                    <a:pt x="119" y="845"/>
                  </a:lnTo>
                  <a:lnTo>
                    <a:pt x="60" y="983"/>
                  </a:lnTo>
                  <a:lnTo>
                    <a:pt x="21" y="1120"/>
                  </a:lnTo>
                  <a:lnTo>
                    <a:pt x="1" y="1238"/>
                  </a:lnTo>
                  <a:lnTo>
                    <a:pt x="1" y="1375"/>
                  </a:lnTo>
                  <a:lnTo>
                    <a:pt x="1" y="1513"/>
                  </a:lnTo>
                  <a:lnTo>
                    <a:pt x="21" y="1650"/>
                  </a:lnTo>
                  <a:lnTo>
                    <a:pt x="40" y="1788"/>
                  </a:lnTo>
                  <a:lnTo>
                    <a:pt x="99" y="1906"/>
                  </a:lnTo>
                  <a:lnTo>
                    <a:pt x="138" y="2043"/>
                  </a:lnTo>
                  <a:lnTo>
                    <a:pt x="217" y="2161"/>
                  </a:lnTo>
                  <a:lnTo>
                    <a:pt x="296" y="2259"/>
                  </a:lnTo>
                  <a:lnTo>
                    <a:pt x="374" y="2358"/>
                  </a:lnTo>
                  <a:lnTo>
                    <a:pt x="472" y="2456"/>
                  </a:lnTo>
                  <a:lnTo>
                    <a:pt x="590" y="2554"/>
                  </a:lnTo>
                  <a:lnTo>
                    <a:pt x="708" y="2613"/>
                  </a:lnTo>
                  <a:lnTo>
                    <a:pt x="826" y="2691"/>
                  </a:lnTo>
                  <a:lnTo>
                    <a:pt x="963" y="2731"/>
                  </a:lnTo>
                  <a:lnTo>
                    <a:pt x="1101" y="2770"/>
                  </a:lnTo>
                  <a:lnTo>
                    <a:pt x="1238" y="2790"/>
                  </a:lnTo>
                  <a:lnTo>
                    <a:pt x="1376" y="2809"/>
                  </a:lnTo>
                  <a:lnTo>
                    <a:pt x="1513" y="2790"/>
                  </a:lnTo>
                  <a:lnTo>
                    <a:pt x="1651" y="2790"/>
                  </a:lnTo>
                  <a:lnTo>
                    <a:pt x="1788" y="2750"/>
                  </a:lnTo>
                  <a:lnTo>
                    <a:pt x="1906" y="2711"/>
                  </a:lnTo>
                  <a:lnTo>
                    <a:pt x="2024" y="2652"/>
                  </a:lnTo>
                  <a:lnTo>
                    <a:pt x="2142" y="2593"/>
                  </a:lnTo>
                  <a:lnTo>
                    <a:pt x="2260" y="2515"/>
                  </a:lnTo>
                  <a:lnTo>
                    <a:pt x="2358" y="2416"/>
                  </a:lnTo>
                  <a:lnTo>
                    <a:pt x="2456" y="2318"/>
                  </a:lnTo>
                  <a:lnTo>
                    <a:pt x="2535" y="2220"/>
                  </a:lnTo>
                  <a:lnTo>
                    <a:pt x="2613" y="2083"/>
                  </a:lnTo>
                  <a:lnTo>
                    <a:pt x="2672" y="1965"/>
                  </a:lnTo>
                  <a:lnTo>
                    <a:pt x="2731" y="1827"/>
                  </a:lnTo>
                  <a:lnTo>
                    <a:pt x="2771" y="1690"/>
                  </a:lnTo>
                  <a:lnTo>
                    <a:pt x="2790" y="1552"/>
                  </a:lnTo>
                  <a:lnTo>
                    <a:pt x="2790" y="1415"/>
                  </a:lnTo>
                  <a:lnTo>
                    <a:pt x="2790" y="1277"/>
                  </a:lnTo>
                  <a:lnTo>
                    <a:pt x="2771" y="1140"/>
                  </a:lnTo>
                  <a:lnTo>
                    <a:pt x="2751" y="1022"/>
                  </a:lnTo>
                  <a:lnTo>
                    <a:pt x="2712" y="884"/>
                  </a:lnTo>
                  <a:lnTo>
                    <a:pt x="2653" y="766"/>
                  </a:lnTo>
                  <a:lnTo>
                    <a:pt x="2574" y="649"/>
                  </a:lnTo>
                  <a:lnTo>
                    <a:pt x="2496" y="531"/>
                  </a:lnTo>
                  <a:lnTo>
                    <a:pt x="2417" y="433"/>
                  </a:lnTo>
                  <a:lnTo>
                    <a:pt x="2319" y="334"/>
                  </a:lnTo>
                  <a:lnTo>
                    <a:pt x="2201" y="256"/>
                  </a:lnTo>
                  <a:lnTo>
                    <a:pt x="2083" y="177"/>
                  </a:lnTo>
                  <a:lnTo>
                    <a:pt x="1965" y="118"/>
                  </a:lnTo>
                  <a:lnTo>
                    <a:pt x="1828" y="59"/>
                  </a:lnTo>
                  <a:lnTo>
                    <a:pt x="1690" y="40"/>
                  </a:lnTo>
                  <a:lnTo>
                    <a:pt x="15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7" name="Google Shape;737;p8"/>
          <p:cNvGrpSpPr/>
          <p:nvPr/>
        </p:nvGrpSpPr>
        <p:grpSpPr>
          <a:xfrm>
            <a:off x="7326596" y="1647207"/>
            <a:ext cx="1122563" cy="670479"/>
            <a:chOff x="7734396" y="189920"/>
            <a:chExt cx="1122563" cy="670479"/>
          </a:xfrm>
        </p:grpSpPr>
        <p:sp>
          <p:nvSpPr>
            <p:cNvPr id="738" name="Google Shape;738;p8"/>
            <p:cNvSpPr/>
            <p:nvPr/>
          </p:nvSpPr>
          <p:spPr>
            <a:xfrm>
              <a:off x="7747000" y="189920"/>
              <a:ext cx="1109957" cy="616606"/>
            </a:xfrm>
            <a:custGeom>
              <a:avLst/>
              <a:gdLst/>
              <a:ahLst/>
              <a:cxnLst/>
              <a:rect l="l" t="t" r="r" b="b"/>
              <a:pathLst>
                <a:path w="40245" h="22357" extrusionOk="0">
                  <a:moveTo>
                    <a:pt x="5569" y="1"/>
                  </a:moveTo>
                  <a:lnTo>
                    <a:pt x="5382" y="22"/>
                  </a:lnTo>
                  <a:lnTo>
                    <a:pt x="5174" y="43"/>
                  </a:lnTo>
                  <a:lnTo>
                    <a:pt x="4987" y="84"/>
                  </a:lnTo>
                  <a:lnTo>
                    <a:pt x="4800" y="167"/>
                  </a:lnTo>
                  <a:lnTo>
                    <a:pt x="4613" y="250"/>
                  </a:lnTo>
                  <a:lnTo>
                    <a:pt x="4447" y="354"/>
                  </a:lnTo>
                  <a:lnTo>
                    <a:pt x="4301" y="458"/>
                  </a:lnTo>
                  <a:lnTo>
                    <a:pt x="4156" y="583"/>
                  </a:lnTo>
                  <a:lnTo>
                    <a:pt x="4011" y="728"/>
                  </a:lnTo>
                  <a:lnTo>
                    <a:pt x="3907" y="894"/>
                  </a:lnTo>
                  <a:lnTo>
                    <a:pt x="3803" y="1061"/>
                  </a:lnTo>
                  <a:lnTo>
                    <a:pt x="3720" y="1227"/>
                  </a:lnTo>
                  <a:lnTo>
                    <a:pt x="3637" y="1435"/>
                  </a:lnTo>
                  <a:lnTo>
                    <a:pt x="3595" y="1622"/>
                  </a:lnTo>
                  <a:lnTo>
                    <a:pt x="3553" y="1829"/>
                  </a:lnTo>
                  <a:lnTo>
                    <a:pt x="2806" y="9205"/>
                  </a:lnTo>
                  <a:lnTo>
                    <a:pt x="7543" y="9703"/>
                  </a:lnTo>
                  <a:lnTo>
                    <a:pt x="7646" y="9724"/>
                  </a:lnTo>
                  <a:lnTo>
                    <a:pt x="7750" y="9766"/>
                  </a:lnTo>
                  <a:lnTo>
                    <a:pt x="7833" y="9807"/>
                  </a:lnTo>
                  <a:lnTo>
                    <a:pt x="7896" y="9890"/>
                  </a:lnTo>
                  <a:lnTo>
                    <a:pt x="7958" y="9974"/>
                  </a:lnTo>
                  <a:lnTo>
                    <a:pt x="8000" y="10057"/>
                  </a:lnTo>
                  <a:lnTo>
                    <a:pt x="8020" y="10161"/>
                  </a:lnTo>
                  <a:lnTo>
                    <a:pt x="8020" y="10264"/>
                  </a:lnTo>
                  <a:lnTo>
                    <a:pt x="7916" y="11386"/>
                  </a:lnTo>
                  <a:lnTo>
                    <a:pt x="7896" y="11469"/>
                  </a:lnTo>
                  <a:lnTo>
                    <a:pt x="7854" y="11553"/>
                  </a:lnTo>
                  <a:lnTo>
                    <a:pt x="7813" y="11615"/>
                  </a:lnTo>
                  <a:lnTo>
                    <a:pt x="7771" y="11677"/>
                  </a:lnTo>
                  <a:lnTo>
                    <a:pt x="7709" y="11740"/>
                  </a:lnTo>
                  <a:lnTo>
                    <a:pt x="7626" y="11781"/>
                  </a:lnTo>
                  <a:lnTo>
                    <a:pt x="7543" y="11823"/>
                  </a:lnTo>
                  <a:lnTo>
                    <a:pt x="7459" y="11843"/>
                  </a:lnTo>
                  <a:lnTo>
                    <a:pt x="1912" y="12695"/>
                  </a:lnTo>
                  <a:lnTo>
                    <a:pt x="1767" y="12737"/>
                  </a:lnTo>
                  <a:lnTo>
                    <a:pt x="1600" y="12778"/>
                  </a:lnTo>
                  <a:lnTo>
                    <a:pt x="1455" y="12841"/>
                  </a:lnTo>
                  <a:lnTo>
                    <a:pt x="1330" y="12903"/>
                  </a:lnTo>
                  <a:lnTo>
                    <a:pt x="1185" y="12986"/>
                  </a:lnTo>
                  <a:lnTo>
                    <a:pt x="1060" y="13069"/>
                  </a:lnTo>
                  <a:lnTo>
                    <a:pt x="832" y="13277"/>
                  </a:lnTo>
                  <a:lnTo>
                    <a:pt x="645" y="13506"/>
                  </a:lnTo>
                  <a:lnTo>
                    <a:pt x="562" y="13630"/>
                  </a:lnTo>
                  <a:lnTo>
                    <a:pt x="479" y="13776"/>
                  </a:lnTo>
                  <a:lnTo>
                    <a:pt x="437" y="13921"/>
                  </a:lnTo>
                  <a:lnTo>
                    <a:pt x="375" y="14067"/>
                  </a:lnTo>
                  <a:lnTo>
                    <a:pt x="354" y="14212"/>
                  </a:lnTo>
                  <a:lnTo>
                    <a:pt x="312" y="14378"/>
                  </a:lnTo>
                  <a:lnTo>
                    <a:pt x="1" y="17495"/>
                  </a:lnTo>
                  <a:lnTo>
                    <a:pt x="1" y="17682"/>
                  </a:lnTo>
                  <a:lnTo>
                    <a:pt x="42" y="17869"/>
                  </a:lnTo>
                  <a:lnTo>
                    <a:pt x="105" y="18035"/>
                  </a:lnTo>
                  <a:lnTo>
                    <a:pt x="208" y="18180"/>
                  </a:lnTo>
                  <a:lnTo>
                    <a:pt x="333" y="18305"/>
                  </a:lnTo>
                  <a:lnTo>
                    <a:pt x="479" y="18409"/>
                  </a:lnTo>
                  <a:lnTo>
                    <a:pt x="645" y="18471"/>
                  </a:lnTo>
                  <a:lnTo>
                    <a:pt x="832" y="18513"/>
                  </a:lnTo>
                  <a:lnTo>
                    <a:pt x="38541" y="22356"/>
                  </a:lnTo>
                  <a:lnTo>
                    <a:pt x="40244" y="5569"/>
                  </a:lnTo>
                  <a:lnTo>
                    <a:pt x="40244" y="5361"/>
                  </a:lnTo>
                  <a:lnTo>
                    <a:pt x="40244" y="5153"/>
                  </a:lnTo>
                  <a:lnTo>
                    <a:pt x="40203" y="4966"/>
                  </a:lnTo>
                  <a:lnTo>
                    <a:pt x="40161" y="4759"/>
                  </a:lnTo>
                  <a:lnTo>
                    <a:pt x="40099" y="4572"/>
                  </a:lnTo>
                  <a:lnTo>
                    <a:pt x="40016" y="4406"/>
                  </a:lnTo>
                  <a:lnTo>
                    <a:pt x="39912" y="4239"/>
                  </a:lnTo>
                  <a:lnTo>
                    <a:pt x="39787" y="4073"/>
                  </a:lnTo>
                  <a:lnTo>
                    <a:pt x="39663" y="3928"/>
                  </a:lnTo>
                  <a:lnTo>
                    <a:pt x="39517" y="3803"/>
                  </a:lnTo>
                  <a:lnTo>
                    <a:pt x="39372" y="3678"/>
                  </a:lnTo>
                  <a:lnTo>
                    <a:pt x="39206" y="3574"/>
                  </a:lnTo>
                  <a:lnTo>
                    <a:pt x="39019" y="3491"/>
                  </a:lnTo>
                  <a:lnTo>
                    <a:pt x="38832" y="3429"/>
                  </a:lnTo>
                  <a:lnTo>
                    <a:pt x="38624" y="3367"/>
                  </a:lnTo>
                  <a:lnTo>
                    <a:pt x="38437" y="3346"/>
                  </a:lnTo>
                  <a:lnTo>
                    <a:pt x="5777" y="22"/>
                  </a:lnTo>
                  <a:lnTo>
                    <a:pt x="556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dist="38100" dir="348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8"/>
            <p:cNvSpPr/>
            <p:nvPr/>
          </p:nvSpPr>
          <p:spPr>
            <a:xfrm>
              <a:off x="8722850" y="549790"/>
              <a:ext cx="112333" cy="112333"/>
            </a:xfrm>
            <a:custGeom>
              <a:avLst/>
              <a:gdLst/>
              <a:ahLst/>
              <a:cxnLst/>
              <a:rect l="l" t="t" r="r" b="b"/>
              <a:pathLst>
                <a:path w="4073" h="4073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84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1" y="458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21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8" y="3719"/>
                  </a:lnTo>
                  <a:lnTo>
                    <a:pt x="582" y="3761"/>
                  </a:lnTo>
                  <a:lnTo>
                    <a:pt x="3678" y="4073"/>
                  </a:lnTo>
                  <a:lnTo>
                    <a:pt x="4073" y="312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8"/>
            <p:cNvSpPr/>
            <p:nvPr/>
          </p:nvSpPr>
          <p:spPr>
            <a:xfrm>
              <a:off x="8494208" y="526871"/>
              <a:ext cx="112913" cy="110044"/>
            </a:xfrm>
            <a:custGeom>
              <a:avLst/>
              <a:gdLst/>
              <a:ahLst/>
              <a:cxnLst/>
              <a:rect l="l" t="t" r="r" b="b"/>
              <a:pathLst>
                <a:path w="4094" h="3990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500" y="125"/>
                  </a:lnTo>
                  <a:lnTo>
                    <a:pt x="416" y="229"/>
                  </a:lnTo>
                  <a:lnTo>
                    <a:pt x="333" y="333"/>
                  </a:lnTo>
                  <a:lnTo>
                    <a:pt x="292" y="437"/>
                  </a:lnTo>
                  <a:lnTo>
                    <a:pt x="250" y="582"/>
                  </a:lnTo>
                  <a:lnTo>
                    <a:pt x="1" y="3013"/>
                  </a:lnTo>
                  <a:lnTo>
                    <a:pt x="1" y="3158"/>
                  </a:lnTo>
                  <a:lnTo>
                    <a:pt x="43" y="3283"/>
                  </a:lnTo>
                  <a:lnTo>
                    <a:pt x="84" y="3387"/>
                  </a:lnTo>
                  <a:lnTo>
                    <a:pt x="146" y="3491"/>
                  </a:lnTo>
                  <a:lnTo>
                    <a:pt x="250" y="3595"/>
                  </a:lnTo>
                  <a:lnTo>
                    <a:pt x="354" y="3657"/>
                  </a:lnTo>
                  <a:lnTo>
                    <a:pt x="458" y="3719"/>
                  </a:lnTo>
                  <a:lnTo>
                    <a:pt x="583" y="3740"/>
                  </a:lnTo>
                  <a:lnTo>
                    <a:pt x="3138" y="3989"/>
                  </a:lnTo>
                  <a:lnTo>
                    <a:pt x="3263" y="3989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44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4" y="3532"/>
                  </a:lnTo>
                  <a:lnTo>
                    <a:pt x="3845" y="3408"/>
                  </a:lnTo>
                  <a:lnTo>
                    <a:pt x="4094" y="956"/>
                  </a:lnTo>
                  <a:lnTo>
                    <a:pt x="4094" y="831"/>
                  </a:lnTo>
                  <a:lnTo>
                    <a:pt x="4073" y="707"/>
                  </a:lnTo>
                  <a:lnTo>
                    <a:pt x="4032" y="582"/>
                  </a:lnTo>
                  <a:lnTo>
                    <a:pt x="3948" y="478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7" y="27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8"/>
            <p:cNvSpPr/>
            <p:nvPr/>
          </p:nvSpPr>
          <p:spPr>
            <a:xfrm>
              <a:off x="8344088" y="511398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91" y="458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42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38" y="4010"/>
                  </a:lnTo>
                  <a:lnTo>
                    <a:pt x="3262" y="4010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65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3" y="3553"/>
                  </a:lnTo>
                  <a:lnTo>
                    <a:pt x="3844" y="3429"/>
                  </a:lnTo>
                  <a:lnTo>
                    <a:pt x="4093" y="977"/>
                  </a:lnTo>
                  <a:lnTo>
                    <a:pt x="4093" y="832"/>
                  </a:lnTo>
                  <a:lnTo>
                    <a:pt x="4073" y="707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8"/>
            <p:cNvSpPr/>
            <p:nvPr/>
          </p:nvSpPr>
          <p:spPr>
            <a:xfrm>
              <a:off x="8193968" y="495925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1" y="1"/>
                  </a:moveTo>
                  <a:lnTo>
                    <a:pt x="707" y="21"/>
                  </a:lnTo>
                  <a:lnTo>
                    <a:pt x="603" y="84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0" y="458"/>
                  </a:lnTo>
                  <a:lnTo>
                    <a:pt x="250" y="582"/>
                  </a:lnTo>
                  <a:lnTo>
                    <a:pt x="0" y="3034"/>
                  </a:lnTo>
                  <a:lnTo>
                    <a:pt x="0" y="3159"/>
                  </a:lnTo>
                  <a:lnTo>
                    <a:pt x="21" y="3283"/>
                  </a:lnTo>
                  <a:lnTo>
                    <a:pt x="83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62" y="4010"/>
                  </a:lnTo>
                  <a:lnTo>
                    <a:pt x="3387" y="3990"/>
                  </a:lnTo>
                  <a:lnTo>
                    <a:pt x="3491" y="3927"/>
                  </a:lnTo>
                  <a:lnTo>
                    <a:pt x="3594" y="3865"/>
                  </a:lnTo>
                  <a:lnTo>
                    <a:pt x="3698" y="3782"/>
                  </a:lnTo>
                  <a:lnTo>
                    <a:pt x="3761" y="3678"/>
                  </a:lnTo>
                  <a:lnTo>
                    <a:pt x="3823" y="3553"/>
                  </a:lnTo>
                  <a:lnTo>
                    <a:pt x="3844" y="3429"/>
                  </a:lnTo>
                  <a:lnTo>
                    <a:pt x="4093" y="977"/>
                  </a:lnTo>
                  <a:lnTo>
                    <a:pt x="4093" y="852"/>
                  </a:lnTo>
                  <a:lnTo>
                    <a:pt x="4072" y="728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1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8"/>
            <p:cNvSpPr/>
            <p:nvPr/>
          </p:nvSpPr>
          <p:spPr>
            <a:xfrm>
              <a:off x="8043820" y="480453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1"/>
                  </a:moveTo>
                  <a:lnTo>
                    <a:pt x="707" y="42"/>
                  </a:lnTo>
                  <a:lnTo>
                    <a:pt x="603" y="84"/>
                  </a:lnTo>
                  <a:lnTo>
                    <a:pt x="479" y="146"/>
                  </a:lnTo>
                  <a:lnTo>
                    <a:pt x="396" y="250"/>
                  </a:lnTo>
                  <a:lnTo>
                    <a:pt x="333" y="354"/>
                  </a:lnTo>
                  <a:lnTo>
                    <a:pt x="271" y="458"/>
                  </a:lnTo>
                  <a:lnTo>
                    <a:pt x="250" y="603"/>
                  </a:lnTo>
                  <a:lnTo>
                    <a:pt x="1" y="3034"/>
                  </a:lnTo>
                  <a:lnTo>
                    <a:pt x="1" y="3179"/>
                  </a:lnTo>
                  <a:lnTo>
                    <a:pt x="22" y="3304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616"/>
                  </a:lnTo>
                  <a:lnTo>
                    <a:pt x="333" y="3678"/>
                  </a:lnTo>
                  <a:lnTo>
                    <a:pt x="458" y="3720"/>
                  </a:lnTo>
                  <a:lnTo>
                    <a:pt x="583" y="3761"/>
                  </a:lnTo>
                  <a:lnTo>
                    <a:pt x="3117" y="4010"/>
                  </a:lnTo>
                  <a:lnTo>
                    <a:pt x="3263" y="4010"/>
                  </a:lnTo>
                  <a:lnTo>
                    <a:pt x="3387" y="3990"/>
                  </a:lnTo>
                  <a:lnTo>
                    <a:pt x="3491" y="3948"/>
                  </a:lnTo>
                  <a:lnTo>
                    <a:pt x="3595" y="3865"/>
                  </a:lnTo>
                  <a:lnTo>
                    <a:pt x="3699" y="3782"/>
                  </a:lnTo>
                  <a:lnTo>
                    <a:pt x="3761" y="3678"/>
                  </a:lnTo>
                  <a:lnTo>
                    <a:pt x="3803" y="3553"/>
                  </a:lnTo>
                  <a:lnTo>
                    <a:pt x="3844" y="3429"/>
                  </a:lnTo>
                  <a:lnTo>
                    <a:pt x="4094" y="977"/>
                  </a:lnTo>
                  <a:lnTo>
                    <a:pt x="4094" y="852"/>
                  </a:lnTo>
                  <a:lnTo>
                    <a:pt x="4073" y="728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54"/>
                  </a:lnTo>
                  <a:lnTo>
                    <a:pt x="3637" y="291"/>
                  </a:lnTo>
                  <a:lnTo>
                    <a:pt x="3512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8"/>
            <p:cNvSpPr/>
            <p:nvPr/>
          </p:nvSpPr>
          <p:spPr>
            <a:xfrm>
              <a:off x="8514287" y="332621"/>
              <a:ext cx="112913" cy="110044"/>
            </a:xfrm>
            <a:custGeom>
              <a:avLst/>
              <a:gdLst/>
              <a:ahLst/>
              <a:cxnLst/>
              <a:rect l="l" t="t" r="r" b="b"/>
              <a:pathLst>
                <a:path w="4094" h="3990" extrusionOk="0">
                  <a:moveTo>
                    <a:pt x="831" y="0"/>
                  </a:moveTo>
                  <a:lnTo>
                    <a:pt x="707" y="21"/>
                  </a:lnTo>
                  <a:lnTo>
                    <a:pt x="582" y="63"/>
                  </a:lnTo>
                  <a:lnTo>
                    <a:pt x="478" y="125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0" y="437"/>
                  </a:lnTo>
                  <a:lnTo>
                    <a:pt x="249" y="582"/>
                  </a:lnTo>
                  <a:lnTo>
                    <a:pt x="0" y="3013"/>
                  </a:lnTo>
                  <a:lnTo>
                    <a:pt x="0" y="3158"/>
                  </a:lnTo>
                  <a:lnTo>
                    <a:pt x="21" y="3283"/>
                  </a:lnTo>
                  <a:lnTo>
                    <a:pt x="83" y="3387"/>
                  </a:lnTo>
                  <a:lnTo>
                    <a:pt x="146" y="3491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3989"/>
                  </a:lnTo>
                  <a:lnTo>
                    <a:pt x="3262" y="3989"/>
                  </a:lnTo>
                  <a:lnTo>
                    <a:pt x="3387" y="3969"/>
                  </a:lnTo>
                  <a:lnTo>
                    <a:pt x="3491" y="3927"/>
                  </a:lnTo>
                  <a:lnTo>
                    <a:pt x="3594" y="3844"/>
                  </a:lnTo>
                  <a:lnTo>
                    <a:pt x="3678" y="3761"/>
                  </a:lnTo>
                  <a:lnTo>
                    <a:pt x="3761" y="3657"/>
                  </a:lnTo>
                  <a:lnTo>
                    <a:pt x="3802" y="3532"/>
                  </a:lnTo>
                  <a:lnTo>
                    <a:pt x="3844" y="3408"/>
                  </a:lnTo>
                  <a:lnTo>
                    <a:pt x="4093" y="956"/>
                  </a:lnTo>
                  <a:lnTo>
                    <a:pt x="4093" y="831"/>
                  </a:lnTo>
                  <a:lnTo>
                    <a:pt x="4051" y="707"/>
                  </a:lnTo>
                  <a:lnTo>
                    <a:pt x="4010" y="582"/>
                  </a:lnTo>
                  <a:lnTo>
                    <a:pt x="3948" y="478"/>
                  </a:lnTo>
                  <a:lnTo>
                    <a:pt x="3844" y="395"/>
                  </a:lnTo>
                  <a:lnTo>
                    <a:pt x="3740" y="333"/>
                  </a:lnTo>
                  <a:lnTo>
                    <a:pt x="3636" y="270"/>
                  </a:lnTo>
                  <a:lnTo>
                    <a:pt x="3511" y="25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8"/>
            <p:cNvSpPr/>
            <p:nvPr/>
          </p:nvSpPr>
          <p:spPr>
            <a:xfrm>
              <a:off x="8364139" y="317149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582" y="63"/>
                  </a:lnTo>
                  <a:lnTo>
                    <a:pt x="47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1" y="457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22" y="3283"/>
                  </a:lnTo>
                  <a:lnTo>
                    <a:pt x="63" y="3408"/>
                  </a:lnTo>
                  <a:lnTo>
                    <a:pt x="146" y="3511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42" y="4010"/>
                  </a:lnTo>
                  <a:lnTo>
                    <a:pt x="3366" y="3969"/>
                  </a:lnTo>
                  <a:lnTo>
                    <a:pt x="3491" y="3927"/>
                  </a:lnTo>
                  <a:lnTo>
                    <a:pt x="3595" y="3865"/>
                  </a:lnTo>
                  <a:lnTo>
                    <a:pt x="3678" y="3761"/>
                  </a:lnTo>
                  <a:lnTo>
                    <a:pt x="3761" y="3657"/>
                  </a:lnTo>
                  <a:lnTo>
                    <a:pt x="3803" y="3553"/>
                  </a:lnTo>
                  <a:lnTo>
                    <a:pt x="3844" y="3428"/>
                  </a:lnTo>
                  <a:lnTo>
                    <a:pt x="4094" y="977"/>
                  </a:lnTo>
                  <a:lnTo>
                    <a:pt x="4094" y="831"/>
                  </a:lnTo>
                  <a:lnTo>
                    <a:pt x="4052" y="707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44" y="395"/>
                  </a:lnTo>
                  <a:lnTo>
                    <a:pt x="3740" y="333"/>
                  </a:lnTo>
                  <a:lnTo>
                    <a:pt x="3637" y="291"/>
                  </a:lnTo>
                  <a:lnTo>
                    <a:pt x="3491" y="25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8"/>
            <p:cNvSpPr/>
            <p:nvPr/>
          </p:nvSpPr>
          <p:spPr>
            <a:xfrm>
              <a:off x="8214019" y="301676"/>
              <a:ext cx="112333" cy="110623"/>
            </a:xfrm>
            <a:custGeom>
              <a:avLst/>
              <a:gdLst/>
              <a:ahLst/>
              <a:cxnLst/>
              <a:rect l="l" t="t" r="r" b="b"/>
              <a:pathLst>
                <a:path w="4073" h="4011" extrusionOk="0">
                  <a:moveTo>
                    <a:pt x="831" y="0"/>
                  </a:moveTo>
                  <a:lnTo>
                    <a:pt x="707" y="21"/>
                  </a:lnTo>
                  <a:lnTo>
                    <a:pt x="582" y="83"/>
                  </a:lnTo>
                  <a:lnTo>
                    <a:pt x="478" y="146"/>
                  </a:lnTo>
                  <a:lnTo>
                    <a:pt x="395" y="229"/>
                  </a:lnTo>
                  <a:lnTo>
                    <a:pt x="312" y="333"/>
                  </a:lnTo>
                  <a:lnTo>
                    <a:pt x="270" y="457"/>
                  </a:lnTo>
                  <a:lnTo>
                    <a:pt x="250" y="582"/>
                  </a:lnTo>
                  <a:lnTo>
                    <a:pt x="0" y="3034"/>
                  </a:lnTo>
                  <a:lnTo>
                    <a:pt x="0" y="3158"/>
                  </a:lnTo>
                  <a:lnTo>
                    <a:pt x="21" y="3283"/>
                  </a:lnTo>
                  <a:lnTo>
                    <a:pt x="63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41" y="4010"/>
                  </a:lnTo>
                  <a:lnTo>
                    <a:pt x="3366" y="3989"/>
                  </a:lnTo>
                  <a:lnTo>
                    <a:pt x="3491" y="3927"/>
                  </a:lnTo>
                  <a:lnTo>
                    <a:pt x="3595" y="3865"/>
                  </a:lnTo>
                  <a:lnTo>
                    <a:pt x="3678" y="3782"/>
                  </a:lnTo>
                  <a:lnTo>
                    <a:pt x="3761" y="3678"/>
                  </a:lnTo>
                  <a:lnTo>
                    <a:pt x="3802" y="3553"/>
                  </a:lnTo>
                  <a:lnTo>
                    <a:pt x="3823" y="3428"/>
                  </a:lnTo>
                  <a:lnTo>
                    <a:pt x="4073" y="977"/>
                  </a:lnTo>
                  <a:lnTo>
                    <a:pt x="4073" y="852"/>
                  </a:lnTo>
                  <a:lnTo>
                    <a:pt x="4052" y="728"/>
                  </a:lnTo>
                  <a:lnTo>
                    <a:pt x="4010" y="603"/>
                  </a:lnTo>
                  <a:lnTo>
                    <a:pt x="3927" y="499"/>
                  </a:lnTo>
                  <a:lnTo>
                    <a:pt x="3844" y="416"/>
                  </a:lnTo>
                  <a:lnTo>
                    <a:pt x="3740" y="333"/>
                  </a:lnTo>
                  <a:lnTo>
                    <a:pt x="3636" y="291"/>
                  </a:lnTo>
                  <a:lnTo>
                    <a:pt x="3491" y="27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8"/>
            <p:cNvSpPr/>
            <p:nvPr/>
          </p:nvSpPr>
          <p:spPr>
            <a:xfrm>
              <a:off x="8063871" y="286203"/>
              <a:ext cx="112361" cy="110623"/>
            </a:xfrm>
            <a:custGeom>
              <a:avLst/>
              <a:gdLst/>
              <a:ahLst/>
              <a:cxnLst/>
              <a:rect l="l" t="t" r="r" b="b"/>
              <a:pathLst>
                <a:path w="4074" h="4011" extrusionOk="0">
                  <a:moveTo>
                    <a:pt x="832" y="0"/>
                  </a:moveTo>
                  <a:lnTo>
                    <a:pt x="707" y="42"/>
                  </a:lnTo>
                  <a:lnTo>
                    <a:pt x="583" y="83"/>
                  </a:lnTo>
                  <a:lnTo>
                    <a:pt x="479" y="146"/>
                  </a:lnTo>
                  <a:lnTo>
                    <a:pt x="396" y="250"/>
                  </a:lnTo>
                  <a:lnTo>
                    <a:pt x="313" y="354"/>
                  </a:lnTo>
                  <a:lnTo>
                    <a:pt x="271" y="457"/>
                  </a:lnTo>
                  <a:lnTo>
                    <a:pt x="250" y="603"/>
                  </a:lnTo>
                  <a:lnTo>
                    <a:pt x="1" y="3034"/>
                  </a:lnTo>
                  <a:lnTo>
                    <a:pt x="1" y="3179"/>
                  </a:lnTo>
                  <a:lnTo>
                    <a:pt x="22" y="3304"/>
                  </a:lnTo>
                  <a:lnTo>
                    <a:pt x="63" y="3408"/>
                  </a:lnTo>
                  <a:lnTo>
                    <a:pt x="146" y="3512"/>
                  </a:lnTo>
                  <a:lnTo>
                    <a:pt x="230" y="3615"/>
                  </a:lnTo>
                  <a:lnTo>
                    <a:pt x="333" y="3678"/>
                  </a:lnTo>
                  <a:lnTo>
                    <a:pt x="437" y="3719"/>
                  </a:lnTo>
                  <a:lnTo>
                    <a:pt x="583" y="3761"/>
                  </a:lnTo>
                  <a:lnTo>
                    <a:pt x="3117" y="4010"/>
                  </a:lnTo>
                  <a:lnTo>
                    <a:pt x="3242" y="4010"/>
                  </a:lnTo>
                  <a:lnTo>
                    <a:pt x="3367" y="3989"/>
                  </a:lnTo>
                  <a:lnTo>
                    <a:pt x="3491" y="3948"/>
                  </a:lnTo>
                  <a:lnTo>
                    <a:pt x="3595" y="3865"/>
                  </a:lnTo>
                  <a:lnTo>
                    <a:pt x="3678" y="3782"/>
                  </a:lnTo>
                  <a:lnTo>
                    <a:pt x="3761" y="3678"/>
                  </a:lnTo>
                  <a:lnTo>
                    <a:pt x="3803" y="3553"/>
                  </a:lnTo>
                  <a:lnTo>
                    <a:pt x="3824" y="3428"/>
                  </a:lnTo>
                  <a:lnTo>
                    <a:pt x="4073" y="977"/>
                  </a:lnTo>
                  <a:lnTo>
                    <a:pt x="4073" y="852"/>
                  </a:lnTo>
                  <a:lnTo>
                    <a:pt x="4052" y="728"/>
                  </a:lnTo>
                  <a:lnTo>
                    <a:pt x="4011" y="603"/>
                  </a:lnTo>
                  <a:lnTo>
                    <a:pt x="3928" y="499"/>
                  </a:lnTo>
                  <a:lnTo>
                    <a:pt x="3845" y="416"/>
                  </a:lnTo>
                  <a:lnTo>
                    <a:pt x="3741" y="354"/>
                  </a:lnTo>
                  <a:lnTo>
                    <a:pt x="3616" y="291"/>
                  </a:lnTo>
                  <a:lnTo>
                    <a:pt x="3491" y="270"/>
                  </a:lnTo>
                  <a:lnTo>
                    <a:pt x="95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8"/>
            <p:cNvSpPr/>
            <p:nvPr/>
          </p:nvSpPr>
          <p:spPr>
            <a:xfrm>
              <a:off x="7899989" y="269572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1"/>
                  </a:moveTo>
                  <a:lnTo>
                    <a:pt x="707" y="42"/>
                  </a:lnTo>
                  <a:lnTo>
                    <a:pt x="603" y="84"/>
                  </a:lnTo>
                  <a:lnTo>
                    <a:pt x="500" y="146"/>
                  </a:lnTo>
                  <a:lnTo>
                    <a:pt x="396" y="229"/>
                  </a:lnTo>
                  <a:lnTo>
                    <a:pt x="333" y="354"/>
                  </a:lnTo>
                  <a:lnTo>
                    <a:pt x="292" y="458"/>
                  </a:lnTo>
                  <a:lnTo>
                    <a:pt x="250" y="583"/>
                  </a:lnTo>
                  <a:lnTo>
                    <a:pt x="1" y="3034"/>
                  </a:lnTo>
                  <a:lnTo>
                    <a:pt x="1" y="3180"/>
                  </a:lnTo>
                  <a:lnTo>
                    <a:pt x="43" y="3304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50" y="3616"/>
                  </a:lnTo>
                  <a:lnTo>
                    <a:pt x="354" y="3678"/>
                  </a:lnTo>
                  <a:lnTo>
                    <a:pt x="458" y="3720"/>
                  </a:lnTo>
                  <a:lnTo>
                    <a:pt x="583" y="3761"/>
                  </a:lnTo>
                  <a:lnTo>
                    <a:pt x="3138" y="4011"/>
                  </a:lnTo>
                  <a:lnTo>
                    <a:pt x="3263" y="4011"/>
                  </a:lnTo>
                  <a:lnTo>
                    <a:pt x="3388" y="3990"/>
                  </a:lnTo>
                  <a:lnTo>
                    <a:pt x="3512" y="3948"/>
                  </a:lnTo>
                  <a:lnTo>
                    <a:pt x="3616" y="3865"/>
                  </a:lnTo>
                  <a:lnTo>
                    <a:pt x="3699" y="3782"/>
                  </a:lnTo>
                  <a:lnTo>
                    <a:pt x="3761" y="3678"/>
                  </a:lnTo>
                  <a:lnTo>
                    <a:pt x="3824" y="3554"/>
                  </a:lnTo>
                  <a:lnTo>
                    <a:pt x="3845" y="3429"/>
                  </a:lnTo>
                  <a:lnTo>
                    <a:pt x="4094" y="977"/>
                  </a:lnTo>
                  <a:lnTo>
                    <a:pt x="4094" y="853"/>
                  </a:lnTo>
                  <a:lnTo>
                    <a:pt x="4073" y="728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33"/>
                  </a:lnTo>
                  <a:lnTo>
                    <a:pt x="3637" y="292"/>
                  </a:lnTo>
                  <a:lnTo>
                    <a:pt x="3512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8"/>
            <p:cNvSpPr/>
            <p:nvPr/>
          </p:nvSpPr>
          <p:spPr>
            <a:xfrm>
              <a:off x="8689615" y="350383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92" y="457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42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54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38" y="4010"/>
                  </a:lnTo>
                  <a:lnTo>
                    <a:pt x="3263" y="4010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65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3" y="3553"/>
                  </a:lnTo>
                  <a:lnTo>
                    <a:pt x="3844" y="3408"/>
                  </a:lnTo>
                  <a:lnTo>
                    <a:pt x="4094" y="977"/>
                  </a:lnTo>
                  <a:lnTo>
                    <a:pt x="4094" y="831"/>
                  </a:lnTo>
                  <a:lnTo>
                    <a:pt x="4073" y="707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8"/>
            <p:cNvSpPr/>
            <p:nvPr/>
          </p:nvSpPr>
          <p:spPr>
            <a:xfrm>
              <a:off x="7826652" y="444929"/>
              <a:ext cx="142147" cy="91124"/>
            </a:xfrm>
            <a:custGeom>
              <a:avLst/>
              <a:gdLst/>
              <a:ahLst/>
              <a:cxnLst/>
              <a:rect l="l" t="t" r="r" b="b"/>
              <a:pathLst>
                <a:path w="5154" h="3304" extrusionOk="0">
                  <a:moveTo>
                    <a:pt x="354" y="0"/>
                  </a:moveTo>
                  <a:lnTo>
                    <a:pt x="1" y="3304"/>
                  </a:lnTo>
                  <a:lnTo>
                    <a:pt x="1" y="3304"/>
                  </a:lnTo>
                  <a:lnTo>
                    <a:pt x="4696" y="2577"/>
                  </a:lnTo>
                  <a:lnTo>
                    <a:pt x="4821" y="2535"/>
                  </a:lnTo>
                  <a:lnTo>
                    <a:pt x="4904" y="2473"/>
                  </a:lnTo>
                  <a:lnTo>
                    <a:pt x="4966" y="2369"/>
                  </a:lnTo>
                  <a:lnTo>
                    <a:pt x="5008" y="2244"/>
                  </a:lnTo>
                  <a:lnTo>
                    <a:pt x="5153" y="873"/>
                  </a:lnTo>
                  <a:lnTo>
                    <a:pt x="5153" y="790"/>
                  </a:lnTo>
                  <a:lnTo>
                    <a:pt x="5132" y="728"/>
                  </a:lnTo>
                  <a:lnTo>
                    <a:pt x="5112" y="665"/>
                  </a:lnTo>
                  <a:lnTo>
                    <a:pt x="5070" y="603"/>
                  </a:lnTo>
                  <a:lnTo>
                    <a:pt x="5008" y="541"/>
                  </a:lnTo>
                  <a:lnTo>
                    <a:pt x="4966" y="520"/>
                  </a:lnTo>
                  <a:lnTo>
                    <a:pt x="4883" y="478"/>
                  </a:lnTo>
                  <a:lnTo>
                    <a:pt x="4821" y="457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A2E3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8"/>
            <p:cNvSpPr/>
            <p:nvPr/>
          </p:nvSpPr>
          <p:spPr>
            <a:xfrm>
              <a:off x="7763631" y="563553"/>
              <a:ext cx="40708" cy="52733"/>
            </a:xfrm>
            <a:custGeom>
              <a:avLst/>
              <a:gdLst/>
              <a:ahLst/>
              <a:cxnLst/>
              <a:rect l="l" t="t" r="r" b="b"/>
              <a:pathLst>
                <a:path w="1476" h="1912" extrusionOk="0">
                  <a:moveTo>
                    <a:pt x="686" y="0"/>
                  </a:moveTo>
                  <a:lnTo>
                    <a:pt x="540" y="42"/>
                  </a:lnTo>
                  <a:lnTo>
                    <a:pt x="416" y="125"/>
                  </a:lnTo>
                  <a:lnTo>
                    <a:pt x="291" y="229"/>
                  </a:lnTo>
                  <a:lnTo>
                    <a:pt x="187" y="353"/>
                  </a:lnTo>
                  <a:lnTo>
                    <a:pt x="104" y="520"/>
                  </a:lnTo>
                  <a:lnTo>
                    <a:pt x="42" y="686"/>
                  </a:lnTo>
                  <a:lnTo>
                    <a:pt x="21" y="873"/>
                  </a:lnTo>
                  <a:lnTo>
                    <a:pt x="0" y="1080"/>
                  </a:lnTo>
                  <a:lnTo>
                    <a:pt x="42" y="1267"/>
                  </a:lnTo>
                  <a:lnTo>
                    <a:pt x="83" y="1434"/>
                  </a:lnTo>
                  <a:lnTo>
                    <a:pt x="166" y="1579"/>
                  </a:lnTo>
                  <a:lnTo>
                    <a:pt x="250" y="1704"/>
                  </a:lnTo>
                  <a:lnTo>
                    <a:pt x="374" y="1808"/>
                  </a:lnTo>
                  <a:lnTo>
                    <a:pt x="499" y="1891"/>
                  </a:lnTo>
                  <a:lnTo>
                    <a:pt x="644" y="1912"/>
                  </a:lnTo>
                  <a:lnTo>
                    <a:pt x="790" y="1912"/>
                  </a:lnTo>
                  <a:lnTo>
                    <a:pt x="935" y="1870"/>
                  </a:lnTo>
                  <a:lnTo>
                    <a:pt x="1060" y="1787"/>
                  </a:lnTo>
                  <a:lnTo>
                    <a:pt x="1184" y="1683"/>
                  </a:lnTo>
                  <a:lnTo>
                    <a:pt x="1288" y="1558"/>
                  </a:lnTo>
                  <a:lnTo>
                    <a:pt x="1371" y="1392"/>
                  </a:lnTo>
                  <a:lnTo>
                    <a:pt x="1434" y="1226"/>
                  </a:lnTo>
                  <a:lnTo>
                    <a:pt x="1455" y="1039"/>
                  </a:lnTo>
                  <a:lnTo>
                    <a:pt x="1475" y="831"/>
                  </a:lnTo>
                  <a:lnTo>
                    <a:pt x="1434" y="644"/>
                  </a:lnTo>
                  <a:lnTo>
                    <a:pt x="1392" y="478"/>
                  </a:lnTo>
                  <a:lnTo>
                    <a:pt x="1330" y="333"/>
                  </a:lnTo>
                  <a:lnTo>
                    <a:pt x="1226" y="208"/>
                  </a:lnTo>
                  <a:lnTo>
                    <a:pt x="1101" y="104"/>
                  </a:lnTo>
                  <a:lnTo>
                    <a:pt x="977" y="21"/>
                  </a:lnTo>
                  <a:lnTo>
                    <a:pt x="8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8"/>
            <p:cNvSpPr/>
            <p:nvPr/>
          </p:nvSpPr>
          <p:spPr>
            <a:xfrm>
              <a:off x="7734396" y="631732"/>
              <a:ext cx="1095615" cy="182249"/>
            </a:xfrm>
            <a:custGeom>
              <a:avLst/>
              <a:gdLst/>
              <a:ahLst/>
              <a:cxnLst/>
              <a:rect l="l" t="t" r="r" b="b"/>
              <a:pathLst>
                <a:path w="39725" h="6608" extrusionOk="0">
                  <a:moveTo>
                    <a:pt x="271" y="1"/>
                  </a:moveTo>
                  <a:lnTo>
                    <a:pt x="1" y="2598"/>
                  </a:lnTo>
                  <a:lnTo>
                    <a:pt x="39476" y="6607"/>
                  </a:lnTo>
                  <a:lnTo>
                    <a:pt x="39725" y="4031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38100" dir="348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8"/>
            <p:cNvSpPr/>
            <p:nvPr/>
          </p:nvSpPr>
          <p:spPr>
            <a:xfrm>
              <a:off x="7855308" y="625416"/>
              <a:ext cx="163329" cy="163356"/>
            </a:xfrm>
            <a:custGeom>
              <a:avLst/>
              <a:gdLst/>
              <a:ahLst/>
              <a:cxnLst/>
              <a:rect l="l" t="t" r="r" b="b"/>
              <a:pathLst>
                <a:path w="5922" h="5923" extrusionOk="0">
                  <a:moveTo>
                    <a:pt x="2971" y="1"/>
                  </a:moveTo>
                  <a:lnTo>
                    <a:pt x="2660" y="22"/>
                  </a:lnTo>
                  <a:lnTo>
                    <a:pt x="2369" y="63"/>
                  </a:lnTo>
                  <a:lnTo>
                    <a:pt x="2099" y="126"/>
                  </a:lnTo>
                  <a:lnTo>
                    <a:pt x="1829" y="230"/>
                  </a:lnTo>
                  <a:lnTo>
                    <a:pt x="1559" y="354"/>
                  </a:lnTo>
                  <a:lnTo>
                    <a:pt x="1330" y="500"/>
                  </a:lnTo>
                  <a:lnTo>
                    <a:pt x="1102" y="666"/>
                  </a:lnTo>
                  <a:lnTo>
                    <a:pt x="873" y="853"/>
                  </a:lnTo>
                  <a:lnTo>
                    <a:pt x="686" y="1061"/>
                  </a:lnTo>
                  <a:lnTo>
                    <a:pt x="520" y="1289"/>
                  </a:lnTo>
                  <a:lnTo>
                    <a:pt x="374" y="1538"/>
                  </a:lnTo>
                  <a:lnTo>
                    <a:pt x="250" y="1809"/>
                  </a:lnTo>
                  <a:lnTo>
                    <a:pt x="146" y="2079"/>
                  </a:lnTo>
                  <a:lnTo>
                    <a:pt x="63" y="2369"/>
                  </a:lnTo>
                  <a:lnTo>
                    <a:pt x="21" y="2660"/>
                  </a:lnTo>
                  <a:lnTo>
                    <a:pt x="0" y="2972"/>
                  </a:lnTo>
                  <a:lnTo>
                    <a:pt x="21" y="3263"/>
                  </a:lnTo>
                  <a:lnTo>
                    <a:pt x="63" y="3554"/>
                  </a:lnTo>
                  <a:lnTo>
                    <a:pt x="125" y="3845"/>
                  </a:lnTo>
                  <a:lnTo>
                    <a:pt x="229" y="4115"/>
                  </a:lnTo>
                  <a:lnTo>
                    <a:pt x="354" y="4364"/>
                  </a:lnTo>
                  <a:lnTo>
                    <a:pt x="499" y="4613"/>
                  </a:lnTo>
                  <a:lnTo>
                    <a:pt x="665" y="4842"/>
                  </a:lnTo>
                  <a:lnTo>
                    <a:pt x="852" y="5050"/>
                  </a:lnTo>
                  <a:lnTo>
                    <a:pt x="1060" y="5237"/>
                  </a:lnTo>
                  <a:lnTo>
                    <a:pt x="1289" y="5403"/>
                  </a:lnTo>
                  <a:lnTo>
                    <a:pt x="1538" y="5569"/>
                  </a:lnTo>
                  <a:lnTo>
                    <a:pt x="1808" y="5694"/>
                  </a:lnTo>
                  <a:lnTo>
                    <a:pt x="2078" y="5798"/>
                  </a:lnTo>
                  <a:lnTo>
                    <a:pt x="2369" y="5860"/>
                  </a:lnTo>
                  <a:lnTo>
                    <a:pt x="2660" y="5922"/>
                  </a:lnTo>
                  <a:lnTo>
                    <a:pt x="3262" y="5922"/>
                  </a:lnTo>
                  <a:lnTo>
                    <a:pt x="3553" y="5860"/>
                  </a:lnTo>
                  <a:lnTo>
                    <a:pt x="3844" y="5798"/>
                  </a:lnTo>
                  <a:lnTo>
                    <a:pt x="4114" y="5694"/>
                  </a:lnTo>
                  <a:lnTo>
                    <a:pt x="4363" y="5569"/>
                  </a:lnTo>
                  <a:lnTo>
                    <a:pt x="4613" y="5424"/>
                  </a:lnTo>
                  <a:lnTo>
                    <a:pt x="4841" y="5257"/>
                  </a:lnTo>
                  <a:lnTo>
                    <a:pt x="5049" y="5070"/>
                  </a:lnTo>
                  <a:lnTo>
                    <a:pt x="5236" y="4863"/>
                  </a:lnTo>
                  <a:lnTo>
                    <a:pt x="5423" y="4634"/>
                  </a:lnTo>
                  <a:lnTo>
                    <a:pt x="5568" y="4385"/>
                  </a:lnTo>
                  <a:lnTo>
                    <a:pt x="5693" y="4135"/>
                  </a:lnTo>
                  <a:lnTo>
                    <a:pt x="5797" y="3845"/>
                  </a:lnTo>
                  <a:lnTo>
                    <a:pt x="5880" y="3554"/>
                  </a:lnTo>
                  <a:lnTo>
                    <a:pt x="5922" y="3263"/>
                  </a:lnTo>
                  <a:lnTo>
                    <a:pt x="5922" y="2951"/>
                  </a:lnTo>
                  <a:lnTo>
                    <a:pt x="5922" y="2660"/>
                  </a:lnTo>
                  <a:lnTo>
                    <a:pt x="5880" y="2369"/>
                  </a:lnTo>
                  <a:lnTo>
                    <a:pt x="5797" y="2099"/>
                  </a:lnTo>
                  <a:lnTo>
                    <a:pt x="5693" y="1829"/>
                  </a:lnTo>
                  <a:lnTo>
                    <a:pt x="5589" y="1559"/>
                  </a:lnTo>
                  <a:lnTo>
                    <a:pt x="5444" y="1310"/>
                  </a:lnTo>
                  <a:lnTo>
                    <a:pt x="5257" y="1081"/>
                  </a:lnTo>
                  <a:lnTo>
                    <a:pt x="5070" y="874"/>
                  </a:lnTo>
                  <a:lnTo>
                    <a:pt x="4862" y="687"/>
                  </a:lnTo>
                  <a:lnTo>
                    <a:pt x="4634" y="520"/>
                  </a:lnTo>
                  <a:lnTo>
                    <a:pt x="4384" y="354"/>
                  </a:lnTo>
                  <a:lnTo>
                    <a:pt x="4135" y="230"/>
                  </a:lnTo>
                  <a:lnTo>
                    <a:pt x="3865" y="126"/>
                  </a:lnTo>
                  <a:lnTo>
                    <a:pt x="3574" y="63"/>
                  </a:lnTo>
                  <a:lnTo>
                    <a:pt x="3262" y="22"/>
                  </a:lnTo>
                  <a:lnTo>
                    <a:pt x="297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8"/>
            <p:cNvSpPr/>
            <p:nvPr/>
          </p:nvSpPr>
          <p:spPr>
            <a:xfrm>
              <a:off x="7893121" y="663256"/>
              <a:ext cx="87704" cy="87677"/>
            </a:xfrm>
            <a:custGeom>
              <a:avLst/>
              <a:gdLst/>
              <a:ahLst/>
              <a:cxnLst/>
              <a:rect l="l" t="t" r="r" b="b"/>
              <a:pathLst>
                <a:path w="3180" h="3179" extrusionOk="0">
                  <a:moveTo>
                    <a:pt x="1600" y="0"/>
                  </a:moveTo>
                  <a:lnTo>
                    <a:pt x="1434" y="21"/>
                  </a:lnTo>
                  <a:lnTo>
                    <a:pt x="1289" y="42"/>
                  </a:lnTo>
                  <a:lnTo>
                    <a:pt x="1123" y="83"/>
                  </a:lnTo>
                  <a:lnTo>
                    <a:pt x="977" y="125"/>
                  </a:lnTo>
                  <a:lnTo>
                    <a:pt x="852" y="187"/>
                  </a:lnTo>
                  <a:lnTo>
                    <a:pt x="707" y="270"/>
                  </a:lnTo>
                  <a:lnTo>
                    <a:pt x="603" y="353"/>
                  </a:lnTo>
                  <a:lnTo>
                    <a:pt x="479" y="457"/>
                  </a:lnTo>
                  <a:lnTo>
                    <a:pt x="375" y="582"/>
                  </a:lnTo>
                  <a:lnTo>
                    <a:pt x="292" y="707"/>
                  </a:lnTo>
                  <a:lnTo>
                    <a:pt x="208" y="831"/>
                  </a:lnTo>
                  <a:lnTo>
                    <a:pt x="146" y="977"/>
                  </a:lnTo>
                  <a:lnTo>
                    <a:pt x="84" y="1122"/>
                  </a:lnTo>
                  <a:lnTo>
                    <a:pt x="42" y="1268"/>
                  </a:lnTo>
                  <a:lnTo>
                    <a:pt x="21" y="1434"/>
                  </a:lnTo>
                  <a:lnTo>
                    <a:pt x="1" y="1600"/>
                  </a:lnTo>
                  <a:lnTo>
                    <a:pt x="21" y="1745"/>
                  </a:lnTo>
                  <a:lnTo>
                    <a:pt x="42" y="1912"/>
                  </a:lnTo>
                  <a:lnTo>
                    <a:pt x="84" y="2057"/>
                  </a:lnTo>
                  <a:lnTo>
                    <a:pt x="125" y="2202"/>
                  </a:lnTo>
                  <a:lnTo>
                    <a:pt x="208" y="2348"/>
                  </a:lnTo>
                  <a:lnTo>
                    <a:pt x="271" y="2473"/>
                  </a:lnTo>
                  <a:lnTo>
                    <a:pt x="375" y="2597"/>
                  </a:lnTo>
                  <a:lnTo>
                    <a:pt x="479" y="2701"/>
                  </a:lnTo>
                  <a:lnTo>
                    <a:pt x="582" y="2805"/>
                  </a:lnTo>
                  <a:lnTo>
                    <a:pt x="707" y="2909"/>
                  </a:lnTo>
                  <a:lnTo>
                    <a:pt x="832" y="2992"/>
                  </a:lnTo>
                  <a:lnTo>
                    <a:pt x="977" y="3054"/>
                  </a:lnTo>
                  <a:lnTo>
                    <a:pt x="1123" y="3096"/>
                  </a:lnTo>
                  <a:lnTo>
                    <a:pt x="1268" y="3137"/>
                  </a:lnTo>
                  <a:lnTo>
                    <a:pt x="1434" y="3179"/>
                  </a:lnTo>
                  <a:lnTo>
                    <a:pt x="1767" y="3179"/>
                  </a:lnTo>
                  <a:lnTo>
                    <a:pt x="1912" y="3137"/>
                  </a:lnTo>
                  <a:lnTo>
                    <a:pt x="2058" y="3117"/>
                  </a:lnTo>
                  <a:lnTo>
                    <a:pt x="2203" y="3054"/>
                  </a:lnTo>
                  <a:lnTo>
                    <a:pt x="2348" y="2992"/>
                  </a:lnTo>
                  <a:lnTo>
                    <a:pt x="2473" y="2909"/>
                  </a:lnTo>
                  <a:lnTo>
                    <a:pt x="2598" y="2826"/>
                  </a:lnTo>
                  <a:lnTo>
                    <a:pt x="2702" y="2722"/>
                  </a:lnTo>
                  <a:lnTo>
                    <a:pt x="2805" y="2597"/>
                  </a:lnTo>
                  <a:lnTo>
                    <a:pt x="2909" y="2493"/>
                  </a:lnTo>
                  <a:lnTo>
                    <a:pt x="2992" y="2348"/>
                  </a:lnTo>
                  <a:lnTo>
                    <a:pt x="3055" y="2223"/>
                  </a:lnTo>
                  <a:lnTo>
                    <a:pt x="3117" y="2057"/>
                  </a:lnTo>
                  <a:lnTo>
                    <a:pt x="3159" y="1912"/>
                  </a:lnTo>
                  <a:lnTo>
                    <a:pt x="3179" y="1745"/>
                  </a:lnTo>
                  <a:lnTo>
                    <a:pt x="3179" y="1600"/>
                  </a:lnTo>
                  <a:lnTo>
                    <a:pt x="3179" y="1434"/>
                  </a:lnTo>
                  <a:lnTo>
                    <a:pt x="3159" y="1268"/>
                  </a:lnTo>
                  <a:lnTo>
                    <a:pt x="3117" y="1122"/>
                  </a:lnTo>
                  <a:lnTo>
                    <a:pt x="3055" y="977"/>
                  </a:lnTo>
                  <a:lnTo>
                    <a:pt x="2992" y="852"/>
                  </a:lnTo>
                  <a:lnTo>
                    <a:pt x="2909" y="707"/>
                  </a:lnTo>
                  <a:lnTo>
                    <a:pt x="2826" y="582"/>
                  </a:lnTo>
                  <a:lnTo>
                    <a:pt x="2722" y="478"/>
                  </a:lnTo>
                  <a:lnTo>
                    <a:pt x="2618" y="374"/>
                  </a:lnTo>
                  <a:lnTo>
                    <a:pt x="2494" y="291"/>
                  </a:lnTo>
                  <a:lnTo>
                    <a:pt x="2348" y="208"/>
                  </a:lnTo>
                  <a:lnTo>
                    <a:pt x="2224" y="125"/>
                  </a:lnTo>
                  <a:lnTo>
                    <a:pt x="2078" y="83"/>
                  </a:lnTo>
                  <a:lnTo>
                    <a:pt x="1912" y="42"/>
                  </a:lnTo>
                  <a:lnTo>
                    <a:pt x="1767" y="21"/>
                  </a:lnTo>
                  <a:lnTo>
                    <a:pt x="16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8"/>
            <p:cNvSpPr/>
            <p:nvPr/>
          </p:nvSpPr>
          <p:spPr>
            <a:xfrm>
              <a:off x="8559546" y="697070"/>
              <a:ext cx="163329" cy="163329"/>
            </a:xfrm>
            <a:custGeom>
              <a:avLst/>
              <a:gdLst/>
              <a:ahLst/>
              <a:cxnLst/>
              <a:rect l="l" t="t" r="r" b="b"/>
              <a:pathLst>
                <a:path w="5922" h="5922" extrusionOk="0">
                  <a:moveTo>
                    <a:pt x="2951" y="0"/>
                  </a:moveTo>
                  <a:lnTo>
                    <a:pt x="2660" y="21"/>
                  </a:lnTo>
                  <a:lnTo>
                    <a:pt x="2369" y="62"/>
                  </a:lnTo>
                  <a:lnTo>
                    <a:pt x="2099" y="125"/>
                  </a:lnTo>
                  <a:lnTo>
                    <a:pt x="1829" y="229"/>
                  </a:lnTo>
                  <a:lnTo>
                    <a:pt x="1559" y="353"/>
                  </a:lnTo>
                  <a:lnTo>
                    <a:pt x="1309" y="499"/>
                  </a:lnTo>
                  <a:lnTo>
                    <a:pt x="1081" y="665"/>
                  </a:lnTo>
                  <a:lnTo>
                    <a:pt x="873" y="852"/>
                  </a:lnTo>
                  <a:lnTo>
                    <a:pt x="686" y="1060"/>
                  </a:lnTo>
                  <a:lnTo>
                    <a:pt x="520" y="1288"/>
                  </a:lnTo>
                  <a:lnTo>
                    <a:pt x="354" y="1537"/>
                  </a:lnTo>
                  <a:lnTo>
                    <a:pt x="229" y="1808"/>
                  </a:lnTo>
                  <a:lnTo>
                    <a:pt x="125" y="2078"/>
                  </a:lnTo>
                  <a:lnTo>
                    <a:pt x="63" y="2369"/>
                  </a:lnTo>
                  <a:lnTo>
                    <a:pt x="21" y="2659"/>
                  </a:lnTo>
                  <a:lnTo>
                    <a:pt x="0" y="2971"/>
                  </a:lnTo>
                  <a:lnTo>
                    <a:pt x="0" y="3262"/>
                  </a:lnTo>
                  <a:lnTo>
                    <a:pt x="63" y="3553"/>
                  </a:lnTo>
                  <a:lnTo>
                    <a:pt x="125" y="3844"/>
                  </a:lnTo>
                  <a:lnTo>
                    <a:pt x="229" y="4114"/>
                  </a:lnTo>
                  <a:lnTo>
                    <a:pt x="354" y="4363"/>
                  </a:lnTo>
                  <a:lnTo>
                    <a:pt x="499" y="4612"/>
                  </a:lnTo>
                  <a:lnTo>
                    <a:pt x="665" y="4841"/>
                  </a:lnTo>
                  <a:lnTo>
                    <a:pt x="852" y="5049"/>
                  </a:lnTo>
                  <a:lnTo>
                    <a:pt x="1060" y="5236"/>
                  </a:lnTo>
                  <a:lnTo>
                    <a:pt x="1289" y="5423"/>
                  </a:lnTo>
                  <a:lnTo>
                    <a:pt x="1538" y="5568"/>
                  </a:lnTo>
                  <a:lnTo>
                    <a:pt x="1787" y="5693"/>
                  </a:lnTo>
                  <a:lnTo>
                    <a:pt x="2078" y="5797"/>
                  </a:lnTo>
                  <a:lnTo>
                    <a:pt x="2369" y="5880"/>
                  </a:lnTo>
                  <a:lnTo>
                    <a:pt x="2660" y="5921"/>
                  </a:lnTo>
                  <a:lnTo>
                    <a:pt x="3262" y="5921"/>
                  </a:lnTo>
                  <a:lnTo>
                    <a:pt x="3553" y="5880"/>
                  </a:lnTo>
                  <a:lnTo>
                    <a:pt x="3823" y="5797"/>
                  </a:lnTo>
                  <a:lnTo>
                    <a:pt x="4093" y="5713"/>
                  </a:lnTo>
                  <a:lnTo>
                    <a:pt x="4363" y="5589"/>
                  </a:lnTo>
                  <a:lnTo>
                    <a:pt x="4613" y="5443"/>
                  </a:lnTo>
                  <a:lnTo>
                    <a:pt x="4841" y="5256"/>
                  </a:lnTo>
                  <a:lnTo>
                    <a:pt x="5049" y="5069"/>
                  </a:lnTo>
                  <a:lnTo>
                    <a:pt x="5236" y="4862"/>
                  </a:lnTo>
                  <a:lnTo>
                    <a:pt x="5402" y="4633"/>
                  </a:lnTo>
                  <a:lnTo>
                    <a:pt x="5568" y="4384"/>
                  </a:lnTo>
                  <a:lnTo>
                    <a:pt x="5693" y="4134"/>
                  </a:lnTo>
                  <a:lnTo>
                    <a:pt x="5797" y="3864"/>
                  </a:lnTo>
                  <a:lnTo>
                    <a:pt x="5859" y="3574"/>
                  </a:lnTo>
                  <a:lnTo>
                    <a:pt x="5901" y="3262"/>
                  </a:lnTo>
                  <a:lnTo>
                    <a:pt x="5922" y="2971"/>
                  </a:lnTo>
                  <a:lnTo>
                    <a:pt x="5901" y="2659"/>
                  </a:lnTo>
                  <a:lnTo>
                    <a:pt x="5859" y="2369"/>
                  </a:lnTo>
                  <a:lnTo>
                    <a:pt x="5797" y="2098"/>
                  </a:lnTo>
                  <a:lnTo>
                    <a:pt x="5693" y="1828"/>
                  </a:lnTo>
                  <a:lnTo>
                    <a:pt x="5568" y="1558"/>
                  </a:lnTo>
                  <a:lnTo>
                    <a:pt x="5423" y="1330"/>
                  </a:lnTo>
                  <a:lnTo>
                    <a:pt x="5257" y="1101"/>
                  </a:lnTo>
                  <a:lnTo>
                    <a:pt x="5070" y="893"/>
                  </a:lnTo>
                  <a:lnTo>
                    <a:pt x="4862" y="686"/>
                  </a:lnTo>
                  <a:lnTo>
                    <a:pt x="4634" y="519"/>
                  </a:lnTo>
                  <a:lnTo>
                    <a:pt x="4384" y="374"/>
                  </a:lnTo>
                  <a:lnTo>
                    <a:pt x="4114" y="249"/>
                  </a:lnTo>
                  <a:lnTo>
                    <a:pt x="3844" y="145"/>
                  </a:lnTo>
                  <a:lnTo>
                    <a:pt x="3553" y="62"/>
                  </a:lnTo>
                  <a:lnTo>
                    <a:pt x="3262" y="21"/>
                  </a:lnTo>
                  <a:lnTo>
                    <a:pt x="295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8"/>
            <p:cNvSpPr/>
            <p:nvPr/>
          </p:nvSpPr>
          <p:spPr>
            <a:xfrm>
              <a:off x="8597359" y="735462"/>
              <a:ext cx="87704" cy="87125"/>
            </a:xfrm>
            <a:custGeom>
              <a:avLst/>
              <a:gdLst/>
              <a:ahLst/>
              <a:cxnLst/>
              <a:rect l="l" t="t" r="r" b="b"/>
              <a:pathLst>
                <a:path w="3180" h="3159" extrusionOk="0">
                  <a:moveTo>
                    <a:pt x="1434" y="0"/>
                  </a:moveTo>
                  <a:lnTo>
                    <a:pt x="1268" y="21"/>
                  </a:lnTo>
                  <a:lnTo>
                    <a:pt x="1123" y="62"/>
                  </a:lnTo>
                  <a:lnTo>
                    <a:pt x="977" y="104"/>
                  </a:lnTo>
                  <a:lnTo>
                    <a:pt x="832" y="187"/>
                  </a:lnTo>
                  <a:lnTo>
                    <a:pt x="707" y="249"/>
                  </a:lnTo>
                  <a:lnTo>
                    <a:pt x="582" y="353"/>
                  </a:lnTo>
                  <a:lnTo>
                    <a:pt x="479" y="457"/>
                  </a:lnTo>
                  <a:lnTo>
                    <a:pt x="375" y="561"/>
                  </a:lnTo>
                  <a:lnTo>
                    <a:pt x="271" y="686"/>
                  </a:lnTo>
                  <a:lnTo>
                    <a:pt x="208" y="810"/>
                  </a:lnTo>
                  <a:lnTo>
                    <a:pt x="125" y="956"/>
                  </a:lnTo>
                  <a:lnTo>
                    <a:pt x="84" y="1101"/>
                  </a:lnTo>
                  <a:lnTo>
                    <a:pt x="42" y="1247"/>
                  </a:lnTo>
                  <a:lnTo>
                    <a:pt x="21" y="1413"/>
                  </a:lnTo>
                  <a:lnTo>
                    <a:pt x="1" y="1579"/>
                  </a:lnTo>
                  <a:lnTo>
                    <a:pt x="21" y="1745"/>
                  </a:lnTo>
                  <a:lnTo>
                    <a:pt x="42" y="1891"/>
                  </a:lnTo>
                  <a:lnTo>
                    <a:pt x="63" y="2036"/>
                  </a:lnTo>
                  <a:lnTo>
                    <a:pt x="125" y="2182"/>
                  </a:lnTo>
                  <a:lnTo>
                    <a:pt x="188" y="2327"/>
                  </a:lnTo>
                  <a:lnTo>
                    <a:pt x="271" y="2452"/>
                  </a:lnTo>
                  <a:lnTo>
                    <a:pt x="354" y="2576"/>
                  </a:lnTo>
                  <a:lnTo>
                    <a:pt x="458" y="2680"/>
                  </a:lnTo>
                  <a:lnTo>
                    <a:pt x="582" y="2784"/>
                  </a:lnTo>
                  <a:lnTo>
                    <a:pt x="686" y="2888"/>
                  </a:lnTo>
                  <a:lnTo>
                    <a:pt x="832" y="2971"/>
                  </a:lnTo>
                  <a:lnTo>
                    <a:pt x="956" y="3033"/>
                  </a:lnTo>
                  <a:lnTo>
                    <a:pt x="1123" y="3096"/>
                  </a:lnTo>
                  <a:lnTo>
                    <a:pt x="1268" y="3137"/>
                  </a:lnTo>
                  <a:lnTo>
                    <a:pt x="1434" y="3158"/>
                  </a:lnTo>
                  <a:lnTo>
                    <a:pt x="1746" y="3158"/>
                  </a:lnTo>
                  <a:lnTo>
                    <a:pt x="1912" y="3137"/>
                  </a:lnTo>
                  <a:lnTo>
                    <a:pt x="2058" y="3096"/>
                  </a:lnTo>
                  <a:lnTo>
                    <a:pt x="2203" y="3033"/>
                  </a:lnTo>
                  <a:lnTo>
                    <a:pt x="2328" y="2971"/>
                  </a:lnTo>
                  <a:lnTo>
                    <a:pt x="2473" y="2888"/>
                  </a:lnTo>
                  <a:lnTo>
                    <a:pt x="2598" y="2805"/>
                  </a:lnTo>
                  <a:lnTo>
                    <a:pt x="2702" y="2701"/>
                  </a:lnTo>
                  <a:lnTo>
                    <a:pt x="2805" y="2597"/>
                  </a:lnTo>
                  <a:lnTo>
                    <a:pt x="2909" y="2472"/>
                  </a:lnTo>
                  <a:lnTo>
                    <a:pt x="2972" y="2348"/>
                  </a:lnTo>
                  <a:lnTo>
                    <a:pt x="3055" y="2202"/>
                  </a:lnTo>
                  <a:lnTo>
                    <a:pt x="3096" y="2057"/>
                  </a:lnTo>
                  <a:lnTo>
                    <a:pt x="3138" y="1891"/>
                  </a:lnTo>
                  <a:lnTo>
                    <a:pt x="3159" y="1745"/>
                  </a:lnTo>
                  <a:lnTo>
                    <a:pt x="3179" y="1579"/>
                  </a:lnTo>
                  <a:lnTo>
                    <a:pt x="3159" y="1413"/>
                  </a:lnTo>
                  <a:lnTo>
                    <a:pt x="3138" y="1267"/>
                  </a:lnTo>
                  <a:lnTo>
                    <a:pt x="3096" y="1101"/>
                  </a:lnTo>
                  <a:lnTo>
                    <a:pt x="3055" y="956"/>
                  </a:lnTo>
                  <a:lnTo>
                    <a:pt x="2992" y="831"/>
                  </a:lnTo>
                  <a:lnTo>
                    <a:pt x="2909" y="706"/>
                  </a:lnTo>
                  <a:lnTo>
                    <a:pt x="2826" y="582"/>
                  </a:lnTo>
                  <a:lnTo>
                    <a:pt x="2722" y="457"/>
                  </a:lnTo>
                  <a:lnTo>
                    <a:pt x="2598" y="353"/>
                  </a:lnTo>
                  <a:lnTo>
                    <a:pt x="2473" y="270"/>
                  </a:lnTo>
                  <a:lnTo>
                    <a:pt x="2348" y="187"/>
                  </a:lnTo>
                  <a:lnTo>
                    <a:pt x="2203" y="125"/>
                  </a:lnTo>
                  <a:lnTo>
                    <a:pt x="2058" y="62"/>
                  </a:lnTo>
                  <a:lnTo>
                    <a:pt x="1912" y="2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8"/>
            <p:cNvSpPr/>
            <p:nvPr/>
          </p:nvSpPr>
          <p:spPr>
            <a:xfrm>
              <a:off x="7828362" y="385328"/>
              <a:ext cx="1013703" cy="124386"/>
            </a:xfrm>
            <a:custGeom>
              <a:avLst/>
              <a:gdLst/>
              <a:ahLst/>
              <a:cxnLst/>
              <a:rect l="l" t="t" r="r" b="b"/>
              <a:pathLst>
                <a:path w="36755" h="4510" extrusionOk="0">
                  <a:moveTo>
                    <a:pt x="63" y="1"/>
                  </a:moveTo>
                  <a:lnTo>
                    <a:pt x="1" y="769"/>
                  </a:lnTo>
                  <a:lnTo>
                    <a:pt x="36671" y="4509"/>
                  </a:lnTo>
                  <a:lnTo>
                    <a:pt x="36754" y="3740"/>
                  </a:lnTo>
                  <a:lnTo>
                    <a:pt x="63" y="1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8"/>
            <p:cNvSpPr/>
            <p:nvPr/>
          </p:nvSpPr>
          <p:spPr>
            <a:xfrm>
              <a:off x="7844993" y="238627"/>
              <a:ext cx="1011965" cy="106624"/>
            </a:xfrm>
            <a:custGeom>
              <a:avLst/>
              <a:gdLst/>
              <a:ahLst/>
              <a:cxnLst/>
              <a:rect l="l" t="t" r="r" b="b"/>
              <a:pathLst>
                <a:path w="36692" h="3866" extrusionOk="0">
                  <a:moveTo>
                    <a:pt x="21" y="1"/>
                  </a:moveTo>
                  <a:lnTo>
                    <a:pt x="0" y="126"/>
                  </a:lnTo>
                  <a:lnTo>
                    <a:pt x="36691" y="3865"/>
                  </a:lnTo>
                  <a:lnTo>
                    <a:pt x="36691" y="3741"/>
                  </a:lnTo>
                  <a:lnTo>
                    <a:pt x="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0" name="Google Shape;760;p9"/>
          <p:cNvPicPr preferRelativeResize="0"/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61" name="Google Shape;761;p9"/>
          <p:cNvSpPr/>
          <p:nvPr/>
        </p:nvSpPr>
        <p:spPr>
          <a:xfrm>
            <a:off x="1088700" y="947250"/>
            <a:ext cx="6966600" cy="3249000"/>
          </a:xfrm>
          <a:prstGeom prst="roundRect">
            <a:avLst>
              <a:gd name="adj" fmla="val 6508"/>
            </a:avLst>
          </a:prstGeom>
          <a:solidFill>
            <a:schemeClr val="lt1"/>
          </a:solidFill>
          <a:ln>
            <a:noFill/>
          </a:ln>
          <a:effectLst>
            <a:outerShdw dist="133350" dir="282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9"/>
          <p:cNvSpPr txBox="1">
            <a:spLocks noGrp="1"/>
          </p:cNvSpPr>
          <p:nvPr>
            <p:ph type="title"/>
          </p:nvPr>
        </p:nvSpPr>
        <p:spPr>
          <a:xfrm>
            <a:off x="1623000" y="1645359"/>
            <a:ext cx="5898000" cy="10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700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63" name="Google Shape;763;p9"/>
          <p:cNvSpPr txBox="1">
            <a:spLocks noGrp="1"/>
          </p:cNvSpPr>
          <p:nvPr>
            <p:ph type="subTitle" idx="1"/>
          </p:nvPr>
        </p:nvSpPr>
        <p:spPr>
          <a:xfrm>
            <a:off x="1728300" y="2711241"/>
            <a:ext cx="5687400" cy="73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64" name="Google Shape;764;p9"/>
          <p:cNvSpPr/>
          <p:nvPr/>
        </p:nvSpPr>
        <p:spPr>
          <a:xfrm>
            <a:off x="19275" y="-71150"/>
            <a:ext cx="7829550" cy="764275"/>
          </a:xfrm>
          <a:custGeom>
            <a:avLst/>
            <a:gdLst/>
            <a:ahLst/>
            <a:cxnLst/>
            <a:rect l="l" t="t" r="r" b="b"/>
            <a:pathLst>
              <a:path w="313182" h="30571" extrusionOk="0">
                <a:moveTo>
                  <a:pt x="0" y="1905"/>
                </a:moveTo>
                <a:cubicBezTo>
                  <a:pt x="27234" y="-1986"/>
                  <a:pt x="53492" y="14810"/>
                  <a:pt x="80391" y="20574"/>
                </a:cubicBezTo>
                <a:cubicBezTo>
                  <a:pt x="96546" y="24036"/>
                  <a:pt x="113720" y="25719"/>
                  <a:pt x="129921" y="22479"/>
                </a:cubicBezTo>
                <a:cubicBezTo>
                  <a:pt x="139798" y="20504"/>
                  <a:pt x="149989" y="18900"/>
                  <a:pt x="160020" y="19812"/>
                </a:cubicBezTo>
                <a:cubicBezTo>
                  <a:pt x="185544" y="22132"/>
                  <a:pt x="212105" y="34207"/>
                  <a:pt x="236601" y="26670"/>
                </a:cubicBezTo>
                <a:cubicBezTo>
                  <a:pt x="239207" y="25868"/>
                  <a:pt x="242621" y="25299"/>
                  <a:pt x="243840" y="22860"/>
                </a:cubicBezTo>
                <a:cubicBezTo>
                  <a:pt x="245369" y="19801"/>
                  <a:pt x="242962" y="15094"/>
                  <a:pt x="240030" y="13335"/>
                </a:cubicBezTo>
                <a:cubicBezTo>
                  <a:pt x="236747" y="11365"/>
                  <a:pt x="231051" y="11536"/>
                  <a:pt x="228600" y="14478"/>
                </a:cubicBezTo>
                <a:cubicBezTo>
                  <a:pt x="226461" y="17045"/>
                  <a:pt x="227627" y="22164"/>
                  <a:pt x="230124" y="24384"/>
                </a:cubicBezTo>
                <a:cubicBezTo>
                  <a:pt x="251690" y="43554"/>
                  <a:pt x="287374" y="12904"/>
                  <a:pt x="313182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765" name="Google Shape;765;p9"/>
          <p:cNvSpPr/>
          <p:nvPr/>
        </p:nvSpPr>
        <p:spPr>
          <a:xfrm>
            <a:off x="3895950" y="4541749"/>
            <a:ext cx="4924425" cy="740225"/>
          </a:xfrm>
          <a:custGeom>
            <a:avLst/>
            <a:gdLst/>
            <a:ahLst/>
            <a:cxnLst/>
            <a:rect l="l" t="t" r="r" b="b"/>
            <a:pathLst>
              <a:path w="196977" h="29609" extrusionOk="0">
                <a:moveTo>
                  <a:pt x="0" y="26561"/>
                </a:moveTo>
                <a:cubicBezTo>
                  <a:pt x="664" y="18592"/>
                  <a:pt x="5321" y="8753"/>
                  <a:pt x="12954" y="6368"/>
                </a:cubicBezTo>
                <a:cubicBezTo>
                  <a:pt x="23767" y="2989"/>
                  <a:pt x="35673" y="6887"/>
                  <a:pt x="46863" y="8654"/>
                </a:cubicBezTo>
                <a:cubicBezTo>
                  <a:pt x="59919" y="10715"/>
                  <a:pt x="73308" y="11192"/>
                  <a:pt x="86487" y="10178"/>
                </a:cubicBezTo>
                <a:cubicBezTo>
                  <a:pt x="100553" y="9096"/>
                  <a:pt x="113561" y="1243"/>
                  <a:pt x="127635" y="272"/>
                </a:cubicBezTo>
                <a:cubicBezTo>
                  <a:pt x="143413" y="-816"/>
                  <a:pt x="159971" y="2724"/>
                  <a:pt x="174117" y="9797"/>
                </a:cubicBezTo>
                <a:cubicBezTo>
                  <a:pt x="183136" y="14306"/>
                  <a:pt x="193788" y="20043"/>
                  <a:pt x="196977" y="29609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766" name="Google Shape;766;p9"/>
          <p:cNvGrpSpPr/>
          <p:nvPr/>
        </p:nvGrpSpPr>
        <p:grpSpPr>
          <a:xfrm rot="-2864756">
            <a:off x="7544936" y="4439873"/>
            <a:ext cx="342892" cy="319092"/>
            <a:chOff x="-1003774" y="3010923"/>
            <a:chExt cx="671424" cy="624822"/>
          </a:xfrm>
        </p:grpSpPr>
        <p:sp>
          <p:nvSpPr>
            <p:cNvPr id="767" name="Google Shape;767;p9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9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9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9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9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9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9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9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9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9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9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9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9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9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9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9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9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9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9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9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9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9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9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9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9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9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9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9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9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9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9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9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9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9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9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9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9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4" name="Google Shape;804;p9"/>
          <p:cNvGrpSpPr/>
          <p:nvPr/>
        </p:nvGrpSpPr>
        <p:grpSpPr>
          <a:xfrm>
            <a:off x="8053474" y="948772"/>
            <a:ext cx="754593" cy="1003232"/>
            <a:chOff x="7062788" y="3483325"/>
            <a:chExt cx="558875" cy="743025"/>
          </a:xfrm>
        </p:grpSpPr>
        <p:sp>
          <p:nvSpPr>
            <p:cNvPr id="805" name="Google Shape;805;p9"/>
            <p:cNvSpPr/>
            <p:nvPr/>
          </p:nvSpPr>
          <p:spPr>
            <a:xfrm>
              <a:off x="7463513" y="3546675"/>
              <a:ext cx="121800" cy="121800"/>
            </a:xfrm>
            <a:custGeom>
              <a:avLst/>
              <a:gdLst/>
              <a:ahLst/>
              <a:cxnLst/>
              <a:rect l="l" t="t" r="r" b="b"/>
              <a:pathLst>
                <a:path w="4872" h="4872" fill="none" extrusionOk="0">
                  <a:moveTo>
                    <a:pt x="2436" y="4872"/>
                  </a:moveTo>
                  <a:lnTo>
                    <a:pt x="2436" y="4872"/>
                  </a:lnTo>
                  <a:lnTo>
                    <a:pt x="2181" y="4852"/>
                  </a:lnTo>
                  <a:lnTo>
                    <a:pt x="1945" y="4813"/>
                  </a:lnTo>
                  <a:lnTo>
                    <a:pt x="1709" y="4754"/>
                  </a:lnTo>
                  <a:lnTo>
                    <a:pt x="1454" y="4656"/>
                  </a:lnTo>
                  <a:lnTo>
                    <a:pt x="1454" y="4656"/>
                  </a:lnTo>
                  <a:lnTo>
                    <a:pt x="1238" y="4558"/>
                  </a:lnTo>
                  <a:lnTo>
                    <a:pt x="1022" y="4420"/>
                  </a:lnTo>
                  <a:lnTo>
                    <a:pt x="845" y="4263"/>
                  </a:lnTo>
                  <a:lnTo>
                    <a:pt x="668" y="4106"/>
                  </a:lnTo>
                  <a:lnTo>
                    <a:pt x="511" y="3929"/>
                  </a:lnTo>
                  <a:lnTo>
                    <a:pt x="373" y="3733"/>
                  </a:lnTo>
                  <a:lnTo>
                    <a:pt x="256" y="3536"/>
                  </a:lnTo>
                  <a:lnTo>
                    <a:pt x="177" y="3320"/>
                  </a:lnTo>
                  <a:lnTo>
                    <a:pt x="98" y="3104"/>
                  </a:lnTo>
                  <a:lnTo>
                    <a:pt x="40" y="2868"/>
                  </a:lnTo>
                  <a:lnTo>
                    <a:pt x="0" y="2633"/>
                  </a:lnTo>
                  <a:lnTo>
                    <a:pt x="0" y="2397"/>
                  </a:lnTo>
                  <a:lnTo>
                    <a:pt x="20" y="2161"/>
                  </a:lnTo>
                  <a:lnTo>
                    <a:pt x="59" y="1926"/>
                  </a:lnTo>
                  <a:lnTo>
                    <a:pt x="118" y="1690"/>
                  </a:lnTo>
                  <a:lnTo>
                    <a:pt x="197" y="1454"/>
                  </a:lnTo>
                  <a:lnTo>
                    <a:pt x="197" y="1454"/>
                  </a:lnTo>
                  <a:lnTo>
                    <a:pt x="275" y="1297"/>
                  </a:lnTo>
                  <a:lnTo>
                    <a:pt x="373" y="1120"/>
                  </a:lnTo>
                  <a:lnTo>
                    <a:pt x="472" y="983"/>
                  </a:lnTo>
                  <a:lnTo>
                    <a:pt x="590" y="845"/>
                  </a:lnTo>
                  <a:lnTo>
                    <a:pt x="707" y="708"/>
                  </a:lnTo>
                  <a:lnTo>
                    <a:pt x="845" y="590"/>
                  </a:lnTo>
                  <a:lnTo>
                    <a:pt x="982" y="472"/>
                  </a:lnTo>
                  <a:lnTo>
                    <a:pt x="1120" y="374"/>
                  </a:lnTo>
                  <a:lnTo>
                    <a:pt x="1277" y="295"/>
                  </a:lnTo>
                  <a:lnTo>
                    <a:pt x="1434" y="217"/>
                  </a:lnTo>
                  <a:lnTo>
                    <a:pt x="1591" y="158"/>
                  </a:lnTo>
                  <a:lnTo>
                    <a:pt x="1748" y="99"/>
                  </a:lnTo>
                  <a:lnTo>
                    <a:pt x="1925" y="60"/>
                  </a:lnTo>
                  <a:lnTo>
                    <a:pt x="2082" y="20"/>
                  </a:lnTo>
                  <a:lnTo>
                    <a:pt x="2259" y="1"/>
                  </a:lnTo>
                  <a:lnTo>
                    <a:pt x="2436" y="1"/>
                  </a:lnTo>
                  <a:lnTo>
                    <a:pt x="2436" y="1"/>
                  </a:lnTo>
                  <a:lnTo>
                    <a:pt x="2691" y="1"/>
                  </a:lnTo>
                  <a:lnTo>
                    <a:pt x="2927" y="40"/>
                  </a:lnTo>
                  <a:lnTo>
                    <a:pt x="3163" y="99"/>
                  </a:lnTo>
                  <a:lnTo>
                    <a:pt x="3418" y="197"/>
                  </a:lnTo>
                  <a:lnTo>
                    <a:pt x="3418" y="197"/>
                  </a:lnTo>
                  <a:lnTo>
                    <a:pt x="3634" y="315"/>
                  </a:lnTo>
                  <a:lnTo>
                    <a:pt x="3850" y="433"/>
                  </a:lnTo>
                  <a:lnTo>
                    <a:pt x="4027" y="590"/>
                  </a:lnTo>
                  <a:lnTo>
                    <a:pt x="4204" y="747"/>
                  </a:lnTo>
                  <a:lnTo>
                    <a:pt x="4361" y="924"/>
                  </a:lnTo>
                  <a:lnTo>
                    <a:pt x="4498" y="1120"/>
                  </a:lnTo>
                  <a:lnTo>
                    <a:pt x="4616" y="1336"/>
                  </a:lnTo>
                  <a:lnTo>
                    <a:pt x="4695" y="1552"/>
                  </a:lnTo>
                  <a:lnTo>
                    <a:pt x="4773" y="1768"/>
                  </a:lnTo>
                  <a:lnTo>
                    <a:pt x="4832" y="1985"/>
                  </a:lnTo>
                  <a:lnTo>
                    <a:pt x="4872" y="2220"/>
                  </a:lnTo>
                  <a:lnTo>
                    <a:pt x="4872" y="2456"/>
                  </a:lnTo>
                  <a:lnTo>
                    <a:pt x="4852" y="2692"/>
                  </a:lnTo>
                  <a:lnTo>
                    <a:pt x="4813" y="2947"/>
                  </a:lnTo>
                  <a:lnTo>
                    <a:pt x="4754" y="3183"/>
                  </a:lnTo>
                  <a:lnTo>
                    <a:pt x="4675" y="3399"/>
                  </a:lnTo>
                  <a:lnTo>
                    <a:pt x="4675" y="3399"/>
                  </a:lnTo>
                  <a:lnTo>
                    <a:pt x="4597" y="3576"/>
                  </a:lnTo>
                  <a:lnTo>
                    <a:pt x="4498" y="3733"/>
                  </a:lnTo>
                  <a:lnTo>
                    <a:pt x="4400" y="3890"/>
                  </a:lnTo>
                  <a:lnTo>
                    <a:pt x="4282" y="4027"/>
                  </a:lnTo>
                  <a:lnTo>
                    <a:pt x="4165" y="4145"/>
                  </a:lnTo>
                  <a:lnTo>
                    <a:pt x="4027" y="4263"/>
                  </a:lnTo>
                  <a:lnTo>
                    <a:pt x="3890" y="4381"/>
                  </a:lnTo>
                  <a:lnTo>
                    <a:pt x="3752" y="4479"/>
                  </a:lnTo>
                  <a:lnTo>
                    <a:pt x="3595" y="4577"/>
                  </a:lnTo>
                  <a:lnTo>
                    <a:pt x="3457" y="4656"/>
                  </a:lnTo>
                  <a:lnTo>
                    <a:pt x="3281" y="4715"/>
                  </a:lnTo>
                  <a:lnTo>
                    <a:pt x="3123" y="4774"/>
                  </a:lnTo>
                  <a:lnTo>
                    <a:pt x="2947" y="4813"/>
                  </a:lnTo>
                  <a:lnTo>
                    <a:pt x="2790" y="4833"/>
                  </a:lnTo>
                  <a:lnTo>
                    <a:pt x="2613" y="4852"/>
                  </a:lnTo>
                  <a:lnTo>
                    <a:pt x="2436" y="487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9"/>
            <p:cNvSpPr/>
            <p:nvPr/>
          </p:nvSpPr>
          <p:spPr>
            <a:xfrm>
              <a:off x="7420788" y="3639000"/>
              <a:ext cx="81050" cy="71725"/>
            </a:xfrm>
            <a:custGeom>
              <a:avLst/>
              <a:gdLst/>
              <a:ahLst/>
              <a:cxnLst/>
              <a:rect l="l" t="t" r="r" b="b"/>
              <a:pathLst>
                <a:path w="3242" h="2869" extrusionOk="0">
                  <a:moveTo>
                    <a:pt x="786" y="0"/>
                  </a:moveTo>
                  <a:lnTo>
                    <a:pt x="0" y="1808"/>
                  </a:lnTo>
                  <a:lnTo>
                    <a:pt x="2456" y="2868"/>
                  </a:lnTo>
                  <a:lnTo>
                    <a:pt x="3241" y="1081"/>
                  </a:lnTo>
                  <a:lnTo>
                    <a:pt x="7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9"/>
            <p:cNvSpPr/>
            <p:nvPr/>
          </p:nvSpPr>
          <p:spPr>
            <a:xfrm>
              <a:off x="7400163" y="3483325"/>
              <a:ext cx="198400" cy="198425"/>
            </a:xfrm>
            <a:custGeom>
              <a:avLst/>
              <a:gdLst/>
              <a:ahLst/>
              <a:cxnLst/>
              <a:rect l="l" t="t" r="r" b="b"/>
              <a:pathLst>
                <a:path w="7936" h="7937" extrusionOk="0">
                  <a:moveTo>
                    <a:pt x="4007" y="1533"/>
                  </a:moveTo>
                  <a:lnTo>
                    <a:pt x="4243" y="1552"/>
                  </a:lnTo>
                  <a:lnTo>
                    <a:pt x="4479" y="1592"/>
                  </a:lnTo>
                  <a:lnTo>
                    <a:pt x="4715" y="1651"/>
                  </a:lnTo>
                  <a:lnTo>
                    <a:pt x="4950" y="1729"/>
                  </a:lnTo>
                  <a:lnTo>
                    <a:pt x="5166" y="1847"/>
                  </a:lnTo>
                  <a:lnTo>
                    <a:pt x="5382" y="1985"/>
                  </a:lnTo>
                  <a:lnTo>
                    <a:pt x="5559" y="2122"/>
                  </a:lnTo>
                  <a:lnTo>
                    <a:pt x="5736" y="2299"/>
                  </a:lnTo>
                  <a:lnTo>
                    <a:pt x="5893" y="2476"/>
                  </a:lnTo>
                  <a:lnTo>
                    <a:pt x="6031" y="2652"/>
                  </a:lnTo>
                  <a:lnTo>
                    <a:pt x="6149" y="2869"/>
                  </a:lnTo>
                  <a:lnTo>
                    <a:pt x="6247" y="3085"/>
                  </a:lnTo>
                  <a:lnTo>
                    <a:pt x="6306" y="3301"/>
                  </a:lnTo>
                  <a:lnTo>
                    <a:pt x="6365" y="3536"/>
                  </a:lnTo>
                  <a:lnTo>
                    <a:pt x="6404" y="3752"/>
                  </a:lnTo>
                  <a:lnTo>
                    <a:pt x="6404" y="3988"/>
                  </a:lnTo>
                  <a:lnTo>
                    <a:pt x="6384" y="4244"/>
                  </a:lnTo>
                  <a:lnTo>
                    <a:pt x="6365" y="4479"/>
                  </a:lnTo>
                  <a:lnTo>
                    <a:pt x="6286" y="4715"/>
                  </a:lnTo>
                  <a:lnTo>
                    <a:pt x="6207" y="4951"/>
                  </a:lnTo>
                  <a:lnTo>
                    <a:pt x="6090" y="5167"/>
                  </a:lnTo>
                  <a:lnTo>
                    <a:pt x="5972" y="5363"/>
                  </a:lnTo>
                  <a:lnTo>
                    <a:pt x="5815" y="5560"/>
                  </a:lnTo>
                  <a:lnTo>
                    <a:pt x="5657" y="5736"/>
                  </a:lnTo>
                  <a:lnTo>
                    <a:pt x="5461" y="5894"/>
                  </a:lnTo>
                  <a:lnTo>
                    <a:pt x="5284" y="6031"/>
                  </a:lnTo>
                  <a:lnTo>
                    <a:pt x="5068" y="6129"/>
                  </a:lnTo>
                  <a:lnTo>
                    <a:pt x="4852" y="6227"/>
                  </a:lnTo>
                  <a:lnTo>
                    <a:pt x="4636" y="6306"/>
                  </a:lnTo>
                  <a:lnTo>
                    <a:pt x="4420" y="6365"/>
                  </a:lnTo>
                  <a:lnTo>
                    <a:pt x="4184" y="6385"/>
                  </a:lnTo>
                  <a:lnTo>
                    <a:pt x="3949" y="6404"/>
                  </a:lnTo>
                  <a:lnTo>
                    <a:pt x="3713" y="6385"/>
                  </a:lnTo>
                  <a:lnTo>
                    <a:pt x="3457" y="6345"/>
                  </a:lnTo>
                  <a:lnTo>
                    <a:pt x="3222" y="6286"/>
                  </a:lnTo>
                  <a:lnTo>
                    <a:pt x="3006" y="6208"/>
                  </a:lnTo>
                  <a:lnTo>
                    <a:pt x="2770" y="6090"/>
                  </a:lnTo>
                  <a:lnTo>
                    <a:pt x="2574" y="5952"/>
                  </a:lnTo>
                  <a:lnTo>
                    <a:pt x="2377" y="5815"/>
                  </a:lnTo>
                  <a:lnTo>
                    <a:pt x="2200" y="5638"/>
                  </a:lnTo>
                  <a:lnTo>
                    <a:pt x="2043" y="5461"/>
                  </a:lnTo>
                  <a:lnTo>
                    <a:pt x="1906" y="5265"/>
                  </a:lnTo>
                  <a:lnTo>
                    <a:pt x="1807" y="5069"/>
                  </a:lnTo>
                  <a:lnTo>
                    <a:pt x="1709" y="4852"/>
                  </a:lnTo>
                  <a:lnTo>
                    <a:pt x="1631" y="4636"/>
                  </a:lnTo>
                  <a:lnTo>
                    <a:pt x="1572" y="4401"/>
                  </a:lnTo>
                  <a:lnTo>
                    <a:pt x="1552" y="4165"/>
                  </a:lnTo>
                  <a:lnTo>
                    <a:pt x="1532" y="3929"/>
                  </a:lnTo>
                  <a:lnTo>
                    <a:pt x="1552" y="3694"/>
                  </a:lnTo>
                  <a:lnTo>
                    <a:pt x="1591" y="3458"/>
                  </a:lnTo>
                  <a:lnTo>
                    <a:pt x="1650" y="3222"/>
                  </a:lnTo>
                  <a:lnTo>
                    <a:pt x="1749" y="2986"/>
                  </a:lnTo>
                  <a:lnTo>
                    <a:pt x="1847" y="2770"/>
                  </a:lnTo>
                  <a:lnTo>
                    <a:pt x="1984" y="2554"/>
                  </a:lnTo>
                  <a:lnTo>
                    <a:pt x="2122" y="2377"/>
                  </a:lnTo>
                  <a:lnTo>
                    <a:pt x="2299" y="2201"/>
                  </a:lnTo>
                  <a:lnTo>
                    <a:pt x="2475" y="2044"/>
                  </a:lnTo>
                  <a:lnTo>
                    <a:pt x="2672" y="1906"/>
                  </a:lnTo>
                  <a:lnTo>
                    <a:pt x="2868" y="1788"/>
                  </a:lnTo>
                  <a:lnTo>
                    <a:pt x="3084" y="1690"/>
                  </a:lnTo>
                  <a:lnTo>
                    <a:pt x="3300" y="1631"/>
                  </a:lnTo>
                  <a:lnTo>
                    <a:pt x="3536" y="1572"/>
                  </a:lnTo>
                  <a:lnTo>
                    <a:pt x="3772" y="1533"/>
                  </a:lnTo>
                  <a:close/>
                  <a:moveTo>
                    <a:pt x="4027" y="1"/>
                  </a:moveTo>
                  <a:lnTo>
                    <a:pt x="3634" y="20"/>
                  </a:lnTo>
                  <a:lnTo>
                    <a:pt x="3261" y="60"/>
                  </a:lnTo>
                  <a:lnTo>
                    <a:pt x="2888" y="158"/>
                  </a:lnTo>
                  <a:lnTo>
                    <a:pt x="2534" y="276"/>
                  </a:lnTo>
                  <a:lnTo>
                    <a:pt x="2181" y="433"/>
                  </a:lnTo>
                  <a:lnTo>
                    <a:pt x="1847" y="629"/>
                  </a:lnTo>
                  <a:lnTo>
                    <a:pt x="1532" y="845"/>
                  </a:lnTo>
                  <a:lnTo>
                    <a:pt x="1238" y="1081"/>
                  </a:lnTo>
                  <a:lnTo>
                    <a:pt x="982" y="1376"/>
                  </a:lnTo>
                  <a:lnTo>
                    <a:pt x="727" y="1670"/>
                  </a:lnTo>
                  <a:lnTo>
                    <a:pt x="511" y="2024"/>
                  </a:lnTo>
                  <a:lnTo>
                    <a:pt x="334" y="2377"/>
                  </a:lnTo>
                  <a:lnTo>
                    <a:pt x="197" y="2751"/>
                  </a:lnTo>
                  <a:lnTo>
                    <a:pt x="99" y="3144"/>
                  </a:lnTo>
                  <a:lnTo>
                    <a:pt x="40" y="3536"/>
                  </a:lnTo>
                  <a:lnTo>
                    <a:pt x="0" y="3910"/>
                  </a:lnTo>
                  <a:lnTo>
                    <a:pt x="20" y="4302"/>
                  </a:lnTo>
                  <a:lnTo>
                    <a:pt x="79" y="4676"/>
                  </a:lnTo>
                  <a:lnTo>
                    <a:pt x="157" y="5049"/>
                  </a:lnTo>
                  <a:lnTo>
                    <a:pt x="275" y="5402"/>
                  </a:lnTo>
                  <a:lnTo>
                    <a:pt x="432" y="5756"/>
                  </a:lnTo>
                  <a:lnTo>
                    <a:pt x="629" y="6090"/>
                  </a:lnTo>
                  <a:lnTo>
                    <a:pt x="845" y="6404"/>
                  </a:lnTo>
                  <a:lnTo>
                    <a:pt x="1100" y="6699"/>
                  </a:lnTo>
                  <a:lnTo>
                    <a:pt x="1375" y="6974"/>
                  </a:lnTo>
                  <a:lnTo>
                    <a:pt x="1690" y="7210"/>
                  </a:lnTo>
                  <a:lnTo>
                    <a:pt x="2024" y="7426"/>
                  </a:lnTo>
                  <a:lnTo>
                    <a:pt x="2377" y="7602"/>
                  </a:lnTo>
                  <a:lnTo>
                    <a:pt x="2770" y="7740"/>
                  </a:lnTo>
                  <a:lnTo>
                    <a:pt x="3143" y="7838"/>
                  </a:lnTo>
                  <a:lnTo>
                    <a:pt x="3536" y="7917"/>
                  </a:lnTo>
                  <a:lnTo>
                    <a:pt x="3929" y="7936"/>
                  </a:lnTo>
                  <a:lnTo>
                    <a:pt x="4302" y="7917"/>
                  </a:lnTo>
                  <a:lnTo>
                    <a:pt x="4675" y="7858"/>
                  </a:lnTo>
                  <a:lnTo>
                    <a:pt x="5049" y="7779"/>
                  </a:lnTo>
                  <a:lnTo>
                    <a:pt x="5422" y="7661"/>
                  </a:lnTo>
                  <a:lnTo>
                    <a:pt x="5756" y="7504"/>
                  </a:lnTo>
                  <a:lnTo>
                    <a:pt x="6090" y="7308"/>
                  </a:lnTo>
                  <a:lnTo>
                    <a:pt x="6404" y="7092"/>
                  </a:lnTo>
                  <a:lnTo>
                    <a:pt x="6699" y="6836"/>
                  </a:lnTo>
                  <a:lnTo>
                    <a:pt x="6974" y="6561"/>
                  </a:lnTo>
                  <a:lnTo>
                    <a:pt x="7209" y="6247"/>
                  </a:lnTo>
                  <a:lnTo>
                    <a:pt x="7425" y="5913"/>
                  </a:lnTo>
                  <a:lnTo>
                    <a:pt x="7602" y="5560"/>
                  </a:lnTo>
                  <a:lnTo>
                    <a:pt x="7740" y="5167"/>
                  </a:lnTo>
                  <a:lnTo>
                    <a:pt x="7857" y="4794"/>
                  </a:lnTo>
                  <a:lnTo>
                    <a:pt x="7916" y="4401"/>
                  </a:lnTo>
                  <a:lnTo>
                    <a:pt x="7936" y="4008"/>
                  </a:lnTo>
                  <a:lnTo>
                    <a:pt x="7916" y="3635"/>
                  </a:lnTo>
                  <a:lnTo>
                    <a:pt x="7877" y="3261"/>
                  </a:lnTo>
                  <a:lnTo>
                    <a:pt x="7779" y="2888"/>
                  </a:lnTo>
                  <a:lnTo>
                    <a:pt x="7661" y="2515"/>
                  </a:lnTo>
                  <a:lnTo>
                    <a:pt x="7504" y="2181"/>
                  </a:lnTo>
                  <a:lnTo>
                    <a:pt x="7327" y="1847"/>
                  </a:lnTo>
                  <a:lnTo>
                    <a:pt x="7091" y="1533"/>
                  </a:lnTo>
                  <a:lnTo>
                    <a:pt x="6856" y="1238"/>
                  </a:lnTo>
                  <a:lnTo>
                    <a:pt x="6561" y="963"/>
                  </a:lnTo>
                  <a:lnTo>
                    <a:pt x="6266" y="727"/>
                  </a:lnTo>
                  <a:lnTo>
                    <a:pt x="5932" y="511"/>
                  </a:lnTo>
                  <a:lnTo>
                    <a:pt x="5559" y="335"/>
                  </a:lnTo>
                  <a:lnTo>
                    <a:pt x="5186" y="197"/>
                  </a:lnTo>
                  <a:lnTo>
                    <a:pt x="4793" y="79"/>
                  </a:lnTo>
                  <a:lnTo>
                    <a:pt x="4400" y="20"/>
                  </a:lnTo>
                  <a:lnTo>
                    <a:pt x="40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9"/>
            <p:cNvSpPr/>
            <p:nvPr/>
          </p:nvSpPr>
          <p:spPr>
            <a:xfrm>
              <a:off x="7062788" y="3667475"/>
              <a:ext cx="558875" cy="558875"/>
            </a:xfrm>
            <a:custGeom>
              <a:avLst/>
              <a:gdLst/>
              <a:ahLst/>
              <a:cxnLst/>
              <a:rect l="l" t="t" r="r" b="b"/>
              <a:pathLst>
                <a:path w="22355" h="22355" extrusionOk="0">
                  <a:moveTo>
                    <a:pt x="10785" y="1"/>
                  </a:moveTo>
                  <a:lnTo>
                    <a:pt x="10235" y="40"/>
                  </a:lnTo>
                  <a:lnTo>
                    <a:pt x="9704" y="99"/>
                  </a:lnTo>
                  <a:lnTo>
                    <a:pt x="9174" y="178"/>
                  </a:lnTo>
                  <a:lnTo>
                    <a:pt x="8644" y="295"/>
                  </a:lnTo>
                  <a:lnTo>
                    <a:pt x="8113" y="413"/>
                  </a:lnTo>
                  <a:lnTo>
                    <a:pt x="7602" y="590"/>
                  </a:lnTo>
                  <a:lnTo>
                    <a:pt x="7111" y="767"/>
                  </a:lnTo>
                  <a:lnTo>
                    <a:pt x="6601" y="983"/>
                  </a:lnTo>
                  <a:lnTo>
                    <a:pt x="6129" y="1199"/>
                  </a:lnTo>
                  <a:lnTo>
                    <a:pt x="5658" y="1454"/>
                  </a:lnTo>
                  <a:lnTo>
                    <a:pt x="5186" y="1729"/>
                  </a:lnTo>
                  <a:lnTo>
                    <a:pt x="4735" y="2044"/>
                  </a:lnTo>
                  <a:lnTo>
                    <a:pt x="4303" y="2358"/>
                  </a:lnTo>
                  <a:lnTo>
                    <a:pt x="3890" y="2692"/>
                  </a:lnTo>
                  <a:lnTo>
                    <a:pt x="3478" y="3065"/>
                  </a:lnTo>
                  <a:lnTo>
                    <a:pt x="3104" y="3438"/>
                  </a:lnTo>
                  <a:lnTo>
                    <a:pt x="2731" y="3851"/>
                  </a:lnTo>
                  <a:lnTo>
                    <a:pt x="2378" y="4283"/>
                  </a:lnTo>
                  <a:lnTo>
                    <a:pt x="2044" y="4715"/>
                  </a:lnTo>
                  <a:lnTo>
                    <a:pt x="1729" y="5186"/>
                  </a:lnTo>
                  <a:lnTo>
                    <a:pt x="1454" y="5678"/>
                  </a:lnTo>
                  <a:lnTo>
                    <a:pt x="1179" y="6169"/>
                  </a:lnTo>
                  <a:lnTo>
                    <a:pt x="944" y="6699"/>
                  </a:lnTo>
                  <a:lnTo>
                    <a:pt x="728" y="7229"/>
                  </a:lnTo>
                  <a:lnTo>
                    <a:pt x="531" y="7760"/>
                  </a:lnTo>
                  <a:lnTo>
                    <a:pt x="374" y="8310"/>
                  </a:lnTo>
                  <a:lnTo>
                    <a:pt x="236" y="8860"/>
                  </a:lnTo>
                  <a:lnTo>
                    <a:pt x="138" y="9390"/>
                  </a:lnTo>
                  <a:lnTo>
                    <a:pt x="60" y="9940"/>
                  </a:lnTo>
                  <a:lnTo>
                    <a:pt x="20" y="10490"/>
                  </a:lnTo>
                  <a:lnTo>
                    <a:pt x="1" y="11040"/>
                  </a:lnTo>
                  <a:lnTo>
                    <a:pt x="1" y="11570"/>
                  </a:lnTo>
                  <a:lnTo>
                    <a:pt x="40" y="12120"/>
                  </a:lnTo>
                  <a:lnTo>
                    <a:pt x="99" y="12651"/>
                  </a:lnTo>
                  <a:lnTo>
                    <a:pt x="178" y="13181"/>
                  </a:lnTo>
                  <a:lnTo>
                    <a:pt x="295" y="13711"/>
                  </a:lnTo>
                  <a:lnTo>
                    <a:pt x="433" y="14242"/>
                  </a:lnTo>
                  <a:lnTo>
                    <a:pt x="590" y="14753"/>
                  </a:lnTo>
                  <a:lnTo>
                    <a:pt x="767" y="15244"/>
                  </a:lnTo>
                  <a:lnTo>
                    <a:pt x="983" y="15754"/>
                  </a:lnTo>
                  <a:lnTo>
                    <a:pt x="1219" y="16226"/>
                  </a:lnTo>
                  <a:lnTo>
                    <a:pt x="1454" y="16697"/>
                  </a:lnTo>
                  <a:lnTo>
                    <a:pt x="1749" y="17169"/>
                  </a:lnTo>
                  <a:lnTo>
                    <a:pt x="2044" y="17620"/>
                  </a:lnTo>
                  <a:lnTo>
                    <a:pt x="2358" y="18053"/>
                  </a:lnTo>
                  <a:lnTo>
                    <a:pt x="2711" y="18465"/>
                  </a:lnTo>
                  <a:lnTo>
                    <a:pt x="3065" y="18878"/>
                  </a:lnTo>
                  <a:lnTo>
                    <a:pt x="3458" y="19251"/>
                  </a:lnTo>
                  <a:lnTo>
                    <a:pt x="3851" y="19624"/>
                  </a:lnTo>
                  <a:lnTo>
                    <a:pt x="4283" y="19978"/>
                  </a:lnTo>
                  <a:lnTo>
                    <a:pt x="4735" y="20311"/>
                  </a:lnTo>
                  <a:lnTo>
                    <a:pt x="5186" y="20626"/>
                  </a:lnTo>
                  <a:lnTo>
                    <a:pt x="5678" y="20901"/>
                  </a:lnTo>
                  <a:lnTo>
                    <a:pt x="6188" y="21176"/>
                  </a:lnTo>
                  <a:lnTo>
                    <a:pt x="6699" y="21411"/>
                  </a:lnTo>
                  <a:lnTo>
                    <a:pt x="7229" y="21628"/>
                  </a:lnTo>
                  <a:lnTo>
                    <a:pt x="7779" y="21824"/>
                  </a:lnTo>
                  <a:lnTo>
                    <a:pt x="8310" y="21981"/>
                  </a:lnTo>
                  <a:lnTo>
                    <a:pt x="8860" y="22119"/>
                  </a:lnTo>
                  <a:lnTo>
                    <a:pt x="9410" y="22217"/>
                  </a:lnTo>
                  <a:lnTo>
                    <a:pt x="9940" y="22295"/>
                  </a:lnTo>
                  <a:lnTo>
                    <a:pt x="10490" y="22335"/>
                  </a:lnTo>
                  <a:lnTo>
                    <a:pt x="11040" y="22354"/>
                  </a:lnTo>
                  <a:lnTo>
                    <a:pt x="11590" y="22354"/>
                  </a:lnTo>
                  <a:lnTo>
                    <a:pt x="12120" y="22315"/>
                  </a:lnTo>
                  <a:lnTo>
                    <a:pt x="12670" y="22256"/>
                  </a:lnTo>
                  <a:lnTo>
                    <a:pt x="13201" y="22178"/>
                  </a:lnTo>
                  <a:lnTo>
                    <a:pt x="13711" y="22060"/>
                  </a:lnTo>
                  <a:lnTo>
                    <a:pt x="14242" y="21922"/>
                  </a:lnTo>
                  <a:lnTo>
                    <a:pt x="14752" y="21765"/>
                  </a:lnTo>
                  <a:lnTo>
                    <a:pt x="15263" y="21588"/>
                  </a:lnTo>
                  <a:lnTo>
                    <a:pt x="15754" y="21372"/>
                  </a:lnTo>
                  <a:lnTo>
                    <a:pt x="16226" y="21136"/>
                  </a:lnTo>
                  <a:lnTo>
                    <a:pt x="16717" y="20901"/>
                  </a:lnTo>
                  <a:lnTo>
                    <a:pt x="17169" y="20606"/>
                  </a:lnTo>
                  <a:lnTo>
                    <a:pt x="17620" y="20311"/>
                  </a:lnTo>
                  <a:lnTo>
                    <a:pt x="18052" y="19997"/>
                  </a:lnTo>
                  <a:lnTo>
                    <a:pt x="18465" y="19644"/>
                  </a:lnTo>
                  <a:lnTo>
                    <a:pt x="18877" y="19290"/>
                  </a:lnTo>
                  <a:lnTo>
                    <a:pt x="19270" y="18897"/>
                  </a:lnTo>
                  <a:lnTo>
                    <a:pt x="19624" y="18504"/>
                  </a:lnTo>
                  <a:lnTo>
                    <a:pt x="19977" y="18072"/>
                  </a:lnTo>
                  <a:lnTo>
                    <a:pt x="20311" y="17620"/>
                  </a:lnTo>
                  <a:lnTo>
                    <a:pt x="20626" y="17169"/>
                  </a:lnTo>
                  <a:lnTo>
                    <a:pt x="20920" y="16678"/>
                  </a:lnTo>
                  <a:lnTo>
                    <a:pt x="21176" y="16167"/>
                  </a:lnTo>
                  <a:lnTo>
                    <a:pt x="21431" y="15656"/>
                  </a:lnTo>
                  <a:lnTo>
                    <a:pt x="21647" y="15126"/>
                  </a:lnTo>
                  <a:lnTo>
                    <a:pt x="21824" y="14576"/>
                  </a:lnTo>
                  <a:lnTo>
                    <a:pt x="21981" y="14045"/>
                  </a:lnTo>
                  <a:lnTo>
                    <a:pt x="22119" y="13495"/>
                  </a:lnTo>
                  <a:lnTo>
                    <a:pt x="22217" y="12945"/>
                  </a:lnTo>
                  <a:lnTo>
                    <a:pt x="22295" y="12415"/>
                  </a:lnTo>
                  <a:lnTo>
                    <a:pt x="22335" y="11865"/>
                  </a:lnTo>
                  <a:lnTo>
                    <a:pt x="22354" y="11315"/>
                  </a:lnTo>
                  <a:lnTo>
                    <a:pt x="22354" y="10765"/>
                  </a:lnTo>
                  <a:lnTo>
                    <a:pt x="22315" y="10235"/>
                  </a:lnTo>
                  <a:lnTo>
                    <a:pt x="22256" y="9685"/>
                  </a:lnTo>
                  <a:lnTo>
                    <a:pt x="22177" y="9154"/>
                  </a:lnTo>
                  <a:lnTo>
                    <a:pt x="22060" y="8644"/>
                  </a:lnTo>
                  <a:lnTo>
                    <a:pt x="21942" y="8113"/>
                  </a:lnTo>
                  <a:lnTo>
                    <a:pt x="21765" y="7603"/>
                  </a:lnTo>
                  <a:lnTo>
                    <a:pt x="21588" y="7092"/>
                  </a:lnTo>
                  <a:lnTo>
                    <a:pt x="21372" y="6601"/>
                  </a:lnTo>
                  <a:lnTo>
                    <a:pt x="21156" y="6110"/>
                  </a:lnTo>
                  <a:lnTo>
                    <a:pt x="20901" y="5638"/>
                  </a:lnTo>
                  <a:lnTo>
                    <a:pt x="20626" y="5186"/>
                  </a:lnTo>
                  <a:lnTo>
                    <a:pt x="20311" y="4735"/>
                  </a:lnTo>
                  <a:lnTo>
                    <a:pt x="19997" y="4303"/>
                  </a:lnTo>
                  <a:lnTo>
                    <a:pt x="19663" y="3890"/>
                  </a:lnTo>
                  <a:lnTo>
                    <a:pt x="19290" y="3478"/>
                  </a:lnTo>
                  <a:lnTo>
                    <a:pt x="18917" y="3085"/>
                  </a:lnTo>
                  <a:lnTo>
                    <a:pt x="18504" y="2731"/>
                  </a:lnTo>
                  <a:lnTo>
                    <a:pt x="18072" y="2378"/>
                  </a:lnTo>
                  <a:lnTo>
                    <a:pt x="17640" y="2044"/>
                  </a:lnTo>
                  <a:lnTo>
                    <a:pt x="17169" y="1729"/>
                  </a:lnTo>
                  <a:lnTo>
                    <a:pt x="16677" y="1435"/>
                  </a:lnTo>
                  <a:lnTo>
                    <a:pt x="16186" y="1179"/>
                  </a:lnTo>
                  <a:lnTo>
                    <a:pt x="15656" y="924"/>
                  </a:lnTo>
                  <a:lnTo>
                    <a:pt x="15126" y="708"/>
                  </a:lnTo>
                  <a:lnTo>
                    <a:pt x="14595" y="531"/>
                  </a:lnTo>
                  <a:lnTo>
                    <a:pt x="14045" y="374"/>
                  </a:lnTo>
                  <a:lnTo>
                    <a:pt x="13495" y="236"/>
                  </a:lnTo>
                  <a:lnTo>
                    <a:pt x="12965" y="138"/>
                  </a:lnTo>
                  <a:lnTo>
                    <a:pt x="12415" y="60"/>
                  </a:lnTo>
                  <a:lnTo>
                    <a:pt x="11865" y="20"/>
                  </a:lnTo>
                  <a:lnTo>
                    <a:pt x="113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dist="57150" dir="54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9"/>
            <p:cNvSpPr/>
            <p:nvPr/>
          </p:nvSpPr>
          <p:spPr>
            <a:xfrm>
              <a:off x="7062788" y="3667475"/>
              <a:ext cx="558875" cy="558875"/>
            </a:xfrm>
            <a:custGeom>
              <a:avLst/>
              <a:gdLst/>
              <a:ahLst/>
              <a:cxnLst/>
              <a:rect l="l" t="t" r="r" b="b"/>
              <a:pathLst>
                <a:path w="22355" h="22355" fill="none" extrusionOk="0">
                  <a:moveTo>
                    <a:pt x="21431" y="15656"/>
                  </a:moveTo>
                  <a:lnTo>
                    <a:pt x="21431" y="15656"/>
                  </a:lnTo>
                  <a:lnTo>
                    <a:pt x="21176" y="16167"/>
                  </a:lnTo>
                  <a:lnTo>
                    <a:pt x="20920" y="16678"/>
                  </a:lnTo>
                  <a:lnTo>
                    <a:pt x="20626" y="17169"/>
                  </a:lnTo>
                  <a:lnTo>
                    <a:pt x="20311" y="17620"/>
                  </a:lnTo>
                  <a:lnTo>
                    <a:pt x="19977" y="18072"/>
                  </a:lnTo>
                  <a:lnTo>
                    <a:pt x="19624" y="18504"/>
                  </a:lnTo>
                  <a:lnTo>
                    <a:pt x="19270" y="18897"/>
                  </a:lnTo>
                  <a:lnTo>
                    <a:pt x="18877" y="19290"/>
                  </a:lnTo>
                  <a:lnTo>
                    <a:pt x="18465" y="19644"/>
                  </a:lnTo>
                  <a:lnTo>
                    <a:pt x="18052" y="19997"/>
                  </a:lnTo>
                  <a:lnTo>
                    <a:pt x="17620" y="20311"/>
                  </a:lnTo>
                  <a:lnTo>
                    <a:pt x="17169" y="20606"/>
                  </a:lnTo>
                  <a:lnTo>
                    <a:pt x="16717" y="20901"/>
                  </a:lnTo>
                  <a:lnTo>
                    <a:pt x="16226" y="21136"/>
                  </a:lnTo>
                  <a:lnTo>
                    <a:pt x="15754" y="21372"/>
                  </a:lnTo>
                  <a:lnTo>
                    <a:pt x="15263" y="21588"/>
                  </a:lnTo>
                  <a:lnTo>
                    <a:pt x="14752" y="21765"/>
                  </a:lnTo>
                  <a:lnTo>
                    <a:pt x="14242" y="21922"/>
                  </a:lnTo>
                  <a:lnTo>
                    <a:pt x="13711" y="22060"/>
                  </a:lnTo>
                  <a:lnTo>
                    <a:pt x="13201" y="22178"/>
                  </a:lnTo>
                  <a:lnTo>
                    <a:pt x="12670" y="22256"/>
                  </a:lnTo>
                  <a:lnTo>
                    <a:pt x="12120" y="22315"/>
                  </a:lnTo>
                  <a:lnTo>
                    <a:pt x="11590" y="22354"/>
                  </a:lnTo>
                  <a:lnTo>
                    <a:pt x="11040" y="22354"/>
                  </a:lnTo>
                  <a:lnTo>
                    <a:pt x="10490" y="22335"/>
                  </a:lnTo>
                  <a:lnTo>
                    <a:pt x="9940" y="22295"/>
                  </a:lnTo>
                  <a:lnTo>
                    <a:pt x="9410" y="22217"/>
                  </a:lnTo>
                  <a:lnTo>
                    <a:pt x="8860" y="22119"/>
                  </a:lnTo>
                  <a:lnTo>
                    <a:pt x="8310" y="21981"/>
                  </a:lnTo>
                  <a:lnTo>
                    <a:pt x="7779" y="21824"/>
                  </a:lnTo>
                  <a:lnTo>
                    <a:pt x="7229" y="21628"/>
                  </a:lnTo>
                  <a:lnTo>
                    <a:pt x="6699" y="21411"/>
                  </a:lnTo>
                  <a:lnTo>
                    <a:pt x="6699" y="21411"/>
                  </a:lnTo>
                  <a:lnTo>
                    <a:pt x="6188" y="21176"/>
                  </a:lnTo>
                  <a:lnTo>
                    <a:pt x="5678" y="20901"/>
                  </a:lnTo>
                  <a:lnTo>
                    <a:pt x="5186" y="20626"/>
                  </a:lnTo>
                  <a:lnTo>
                    <a:pt x="4735" y="20311"/>
                  </a:lnTo>
                  <a:lnTo>
                    <a:pt x="4283" y="19978"/>
                  </a:lnTo>
                  <a:lnTo>
                    <a:pt x="3851" y="19624"/>
                  </a:lnTo>
                  <a:lnTo>
                    <a:pt x="3458" y="19251"/>
                  </a:lnTo>
                  <a:lnTo>
                    <a:pt x="3065" y="18878"/>
                  </a:lnTo>
                  <a:lnTo>
                    <a:pt x="2711" y="18465"/>
                  </a:lnTo>
                  <a:lnTo>
                    <a:pt x="2358" y="18053"/>
                  </a:lnTo>
                  <a:lnTo>
                    <a:pt x="2044" y="17620"/>
                  </a:lnTo>
                  <a:lnTo>
                    <a:pt x="1749" y="17169"/>
                  </a:lnTo>
                  <a:lnTo>
                    <a:pt x="1454" y="16697"/>
                  </a:lnTo>
                  <a:lnTo>
                    <a:pt x="1219" y="16226"/>
                  </a:lnTo>
                  <a:lnTo>
                    <a:pt x="983" y="15754"/>
                  </a:lnTo>
                  <a:lnTo>
                    <a:pt x="767" y="15244"/>
                  </a:lnTo>
                  <a:lnTo>
                    <a:pt x="590" y="14753"/>
                  </a:lnTo>
                  <a:lnTo>
                    <a:pt x="433" y="14242"/>
                  </a:lnTo>
                  <a:lnTo>
                    <a:pt x="295" y="13711"/>
                  </a:lnTo>
                  <a:lnTo>
                    <a:pt x="178" y="13181"/>
                  </a:lnTo>
                  <a:lnTo>
                    <a:pt x="99" y="12651"/>
                  </a:lnTo>
                  <a:lnTo>
                    <a:pt x="40" y="12120"/>
                  </a:lnTo>
                  <a:lnTo>
                    <a:pt x="1" y="11570"/>
                  </a:lnTo>
                  <a:lnTo>
                    <a:pt x="1" y="11040"/>
                  </a:lnTo>
                  <a:lnTo>
                    <a:pt x="20" y="10490"/>
                  </a:lnTo>
                  <a:lnTo>
                    <a:pt x="60" y="9940"/>
                  </a:lnTo>
                  <a:lnTo>
                    <a:pt x="138" y="9390"/>
                  </a:lnTo>
                  <a:lnTo>
                    <a:pt x="236" y="8860"/>
                  </a:lnTo>
                  <a:lnTo>
                    <a:pt x="374" y="8310"/>
                  </a:lnTo>
                  <a:lnTo>
                    <a:pt x="531" y="7760"/>
                  </a:lnTo>
                  <a:lnTo>
                    <a:pt x="728" y="7229"/>
                  </a:lnTo>
                  <a:lnTo>
                    <a:pt x="944" y="6699"/>
                  </a:lnTo>
                  <a:lnTo>
                    <a:pt x="944" y="6699"/>
                  </a:lnTo>
                  <a:lnTo>
                    <a:pt x="1179" y="6169"/>
                  </a:lnTo>
                  <a:lnTo>
                    <a:pt x="1454" y="5678"/>
                  </a:lnTo>
                  <a:lnTo>
                    <a:pt x="1729" y="5186"/>
                  </a:lnTo>
                  <a:lnTo>
                    <a:pt x="2044" y="4715"/>
                  </a:lnTo>
                  <a:lnTo>
                    <a:pt x="2378" y="4283"/>
                  </a:lnTo>
                  <a:lnTo>
                    <a:pt x="2731" y="3851"/>
                  </a:lnTo>
                  <a:lnTo>
                    <a:pt x="3104" y="3438"/>
                  </a:lnTo>
                  <a:lnTo>
                    <a:pt x="3478" y="3065"/>
                  </a:lnTo>
                  <a:lnTo>
                    <a:pt x="3890" y="2692"/>
                  </a:lnTo>
                  <a:lnTo>
                    <a:pt x="4303" y="2358"/>
                  </a:lnTo>
                  <a:lnTo>
                    <a:pt x="4735" y="2044"/>
                  </a:lnTo>
                  <a:lnTo>
                    <a:pt x="5186" y="1729"/>
                  </a:lnTo>
                  <a:lnTo>
                    <a:pt x="5658" y="1454"/>
                  </a:lnTo>
                  <a:lnTo>
                    <a:pt x="6129" y="1199"/>
                  </a:lnTo>
                  <a:lnTo>
                    <a:pt x="6601" y="983"/>
                  </a:lnTo>
                  <a:lnTo>
                    <a:pt x="7111" y="767"/>
                  </a:lnTo>
                  <a:lnTo>
                    <a:pt x="7602" y="590"/>
                  </a:lnTo>
                  <a:lnTo>
                    <a:pt x="8113" y="413"/>
                  </a:lnTo>
                  <a:lnTo>
                    <a:pt x="8644" y="295"/>
                  </a:lnTo>
                  <a:lnTo>
                    <a:pt x="9174" y="178"/>
                  </a:lnTo>
                  <a:lnTo>
                    <a:pt x="9704" y="99"/>
                  </a:lnTo>
                  <a:lnTo>
                    <a:pt x="10235" y="40"/>
                  </a:lnTo>
                  <a:lnTo>
                    <a:pt x="10785" y="1"/>
                  </a:lnTo>
                  <a:lnTo>
                    <a:pt x="11315" y="1"/>
                  </a:lnTo>
                  <a:lnTo>
                    <a:pt x="11865" y="20"/>
                  </a:lnTo>
                  <a:lnTo>
                    <a:pt x="12415" y="60"/>
                  </a:lnTo>
                  <a:lnTo>
                    <a:pt x="12965" y="138"/>
                  </a:lnTo>
                  <a:lnTo>
                    <a:pt x="13495" y="236"/>
                  </a:lnTo>
                  <a:lnTo>
                    <a:pt x="14045" y="374"/>
                  </a:lnTo>
                  <a:lnTo>
                    <a:pt x="14595" y="531"/>
                  </a:lnTo>
                  <a:lnTo>
                    <a:pt x="15126" y="708"/>
                  </a:lnTo>
                  <a:lnTo>
                    <a:pt x="15656" y="924"/>
                  </a:lnTo>
                  <a:lnTo>
                    <a:pt x="15656" y="924"/>
                  </a:lnTo>
                  <a:lnTo>
                    <a:pt x="16186" y="1179"/>
                  </a:lnTo>
                  <a:lnTo>
                    <a:pt x="16677" y="1435"/>
                  </a:lnTo>
                  <a:lnTo>
                    <a:pt x="17169" y="1729"/>
                  </a:lnTo>
                  <a:lnTo>
                    <a:pt x="17640" y="2044"/>
                  </a:lnTo>
                  <a:lnTo>
                    <a:pt x="18072" y="2378"/>
                  </a:lnTo>
                  <a:lnTo>
                    <a:pt x="18504" y="2731"/>
                  </a:lnTo>
                  <a:lnTo>
                    <a:pt x="18917" y="3085"/>
                  </a:lnTo>
                  <a:lnTo>
                    <a:pt x="19290" y="3478"/>
                  </a:lnTo>
                  <a:lnTo>
                    <a:pt x="19663" y="3890"/>
                  </a:lnTo>
                  <a:lnTo>
                    <a:pt x="19997" y="4303"/>
                  </a:lnTo>
                  <a:lnTo>
                    <a:pt x="20311" y="4735"/>
                  </a:lnTo>
                  <a:lnTo>
                    <a:pt x="20626" y="5186"/>
                  </a:lnTo>
                  <a:lnTo>
                    <a:pt x="20901" y="5638"/>
                  </a:lnTo>
                  <a:lnTo>
                    <a:pt x="21156" y="6110"/>
                  </a:lnTo>
                  <a:lnTo>
                    <a:pt x="21372" y="6601"/>
                  </a:lnTo>
                  <a:lnTo>
                    <a:pt x="21588" y="7092"/>
                  </a:lnTo>
                  <a:lnTo>
                    <a:pt x="21765" y="7603"/>
                  </a:lnTo>
                  <a:lnTo>
                    <a:pt x="21942" y="8113"/>
                  </a:lnTo>
                  <a:lnTo>
                    <a:pt x="22060" y="8644"/>
                  </a:lnTo>
                  <a:lnTo>
                    <a:pt x="22177" y="9154"/>
                  </a:lnTo>
                  <a:lnTo>
                    <a:pt x="22256" y="9685"/>
                  </a:lnTo>
                  <a:lnTo>
                    <a:pt x="22315" y="10235"/>
                  </a:lnTo>
                  <a:lnTo>
                    <a:pt x="22354" y="10765"/>
                  </a:lnTo>
                  <a:lnTo>
                    <a:pt x="22354" y="11315"/>
                  </a:lnTo>
                  <a:lnTo>
                    <a:pt x="22335" y="11865"/>
                  </a:lnTo>
                  <a:lnTo>
                    <a:pt x="22295" y="12415"/>
                  </a:lnTo>
                  <a:lnTo>
                    <a:pt x="22217" y="12945"/>
                  </a:lnTo>
                  <a:lnTo>
                    <a:pt x="22119" y="13495"/>
                  </a:lnTo>
                  <a:lnTo>
                    <a:pt x="21981" y="14045"/>
                  </a:lnTo>
                  <a:lnTo>
                    <a:pt x="21824" y="14576"/>
                  </a:lnTo>
                  <a:lnTo>
                    <a:pt x="21647" y="15126"/>
                  </a:lnTo>
                  <a:lnTo>
                    <a:pt x="21431" y="1565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9"/>
            <p:cNvSpPr/>
            <p:nvPr/>
          </p:nvSpPr>
          <p:spPr>
            <a:xfrm>
              <a:off x="7062788" y="3946900"/>
              <a:ext cx="95300" cy="210200"/>
            </a:xfrm>
            <a:custGeom>
              <a:avLst/>
              <a:gdLst/>
              <a:ahLst/>
              <a:cxnLst/>
              <a:rect l="l" t="t" r="r" b="b"/>
              <a:pathLst>
                <a:path w="3812" h="8408" extrusionOk="0">
                  <a:moveTo>
                    <a:pt x="1" y="1"/>
                  </a:moveTo>
                  <a:lnTo>
                    <a:pt x="1" y="1"/>
                  </a:lnTo>
                  <a:lnTo>
                    <a:pt x="20" y="590"/>
                  </a:lnTo>
                  <a:lnTo>
                    <a:pt x="60" y="1179"/>
                  </a:lnTo>
                  <a:lnTo>
                    <a:pt x="138" y="1768"/>
                  </a:lnTo>
                  <a:lnTo>
                    <a:pt x="256" y="2358"/>
                  </a:lnTo>
                  <a:lnTo>
                    <a:pt x="394" y="2927"/>
                  </a:lnTo>
                  <a:lnTo>
                    <a:pt x="570" y="3497"/>
                  </a:lnTo>
                  <a:lnTo>
                    <a:pt x="767" y="4047"/>
                  </a:lnTo>
                  <a:lnTo>
                    <a:pt x="1003" y="4597"/>
                  </a:lnTo>
                  <a:lnTo>
                    <a:pt x="1258" y="5127"/>
                  </a:lnTo>
                  <a:lnTo>
                    <a:pt x="1533" y="5658"/>
                  </a:lnTo>
                  <a:lnTo>
                    <a:pt x="1847" y="6149"/>
                  </a:lnTo>
                  <a:lnTo>
                    <a:pt x="2181" y="6640"/>
                  </a:lnTo>
                  <a:lnTo>
                    <a:pt x="2554" y="7111"/>
                  </a:lnTo>
                  <a:lnTo>
                    <a:pt x="2947" y="7563"/>
                  </a:lnTo>
                  <a:lnTo>
                    <a:pt x="3360" y="7995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360" y="7995"/>
                  </a:lnTo>
                  <a:lnTo>
                    <a:pt x="2947" y="7563"/>
                  </a:lnTo>
                  <a:lnTo>
                    <a:pt x="2554" y="7111"/>
                  </a:lnTo>
                  <a:lnTo>
                    <a:pt x="2181" y="6640"/>
                  </a:lnTo>
                  <a:lnTo>
                    <a:pt x="1847" y="6149"/>
                  </a:lnTo>
                  <a:lnTo>
                    <a:pt x="1533" y="5658"/>
                  </a:lnTo>
                  <a:lnTo>
                    <a:pt x="1258" y="5127"/>
                  </a:lnTo>
                  <a:lnTo>
                    <a:pt x="1003" y="4597"/>
                  </a:lnTo>
                  <a:lnTo>
                    <a:pt x="767" y="4047"/>
                  </a:lnTo>
                  <a:lnTo>
                    <a:pt x="570" y="3497"/>
                  </a:lnTo>
                  <a:lnTo>
                    <a:pt x="394" y="2927"/>
                  </a:lnTo>
                  <a:lnTo>
                    <a:pt x="256" y="2358"/>
                  </a:lnTo>
                  <a:lnTo>
                    <a:pt x="138" y="1768"/>
                  </a:lnTo>
                  <a:lnTo>
                    <a:pt x="60" y="1179"/>
                  </a:lnTo>
                  <a:lnTo>
                    <a:pt x="20" y="5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9AB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9"/>
            <p:cNvSpPr/>
            <p:nvPr/>
          </p:nvSpPr>
          <p:spPr>
            <a:xfrm>
              <a:off x="7062788" y="3946900"/>
              <a:ext cx="95300" cy="210200"/>
            </a:xfrm>
            <a:custGeom>
              <a:avLst/>
              <a:gdLst/>
              <a:ahLst/>
              <a:cxnLst/>
              <a:rect l="l" t="t" r="r" b="b"/>
              <a:pathLst>
                <a:path w="3812" h="8408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20" y="590"/>
                  </a:lnTo>
                  <a:lnTo>
                    <a:pt x="60" y="1179"/>
                  </a:lnTo>
                  <a:lnTo>
                    <a:pt x="138" y="1768"/>
                  </a:lnTo>
                  <a:lnTo>
                    <a:pt x="256" y="2358"/>
                  </a:lnTo>
                  <a:lnTo>
                    <a:pt x="394" y="2927"/>
                  </a:lnTo>
                  <a:lnTo>
                    <a:pt x="570" y="3497"/>
                  </a:lnTo>
                  <a:lnTo>
                    <a:pt x="767" y="4047"/>
                  </a:lnTo>
                  <a:lnTo>
                    <a:pt x="1003" y="4597"/>
                  </a:lnTo>
                  <a:lnTo>
                    <a:pt x="1258" y="5127"/>
                  </a:lnTo>
                  <a:lnTo>
                    <a:pt x="1533" y="5658"/>
                  </a:lnTo>
                  <a:lnTo>
                    <a:pt x="1847" y="6149"/>
                  </a:lnTo>
                  <a:lnTo>
                    <a:pt x="2181" y="6640"/>
                  </a:lnTo>
                  <a:lnTo>
                    <a:pt x="2554" y="7111"/>
                  </a:lnTo>
                  <a:lnTo>
                    <a:pt x="2947" y="7563"/>
                  </a:lnTo>
                  <a:lnTo>
                    <a:pt x="3360" y="7995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811" y="8408"/>
                  </a:lnTo>
                  <a:lnTo>
                    <a:pt x="3360" y="7995"/>
                  </a:lnTo>
                  <a:lnTo>
                    <a:pt x="2947" y="7563"/>
                  </a:lnTo>
                  <a:lnTo>
                    <a:pt x="2554" y="7111"/>
                  </a:lnTo>
                  <a:lnTo>
                    <a:pt x="2181" y="6640"/>
                  </a:lnTo>
                  <a:lnTo>
                    <a:pt x="1847" y="6149"/>
                  </a:lnTo>
                  <a:lnTo>
                    <a:pt x="1533" y="5658"/>
                  </a:lnTo>
                  <a:lnTo>
                    <a:pt x="1258" y="5127"/>
                  </a:lnTo>
                  <a:lnTo>
                    <a:pt x="1003" y="4597"/>
                  </a:lnTo>
                  <a:lnTo>
                    <a:pt x="767" y="4047"/>
                  </a:lnTo>
                  <a:lnTo>
                    <a:pt x="570" y="3497"/>
                  </a:lnTo>
                  <a:lnTo>
                    <a:pt x="394" y="2927"/>
                  </a:lnTo>
                  <a:lnTo>
                    <a:pt x="256" y="2358"/>
                  </a:lnTo>
                  <a:lnTo>
                    <a:pt x="138" y="1768"/>
                  </a:lnTo>
                  <a:lnTo>
                    <a:pt x="60" y="1179"/>
                  </a:lnTo>
                  <a:lnTo>
                    <a:pt x="20" y="59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9"/>
            <p:cNvSpPr/>
            <p:nvPr/>
          </p:nvSpPr>
          <p:spPr>
            <a:xfrm>
              <a:off x="7158063" y="4054925"/>
              <a:ext cx="441975" cy="171425"/>
            </a:xfrm>
            <a:custGeom>
              <a:avLst/>
              <a:gdLst/>
              <a:ahLst/>
              <a:cxnLst/>
              <a:rect l="l" t="t" r="r" b="b"/>
              <a:pathLst>
                <a:path w="17679" h="6857" extrusionOk="0">
                  <a:moveTo>
                    <a:pt x="3124" y="6012"/>
                  </a:moveTo>
                  <a:lnTo>
                    <a:pt x="3124" y="6012"/>
                  </a:lnTo>
                  <a:lnTo>
                    <a:pt x="3124" y="6012"/>
                  </a:lnTo>
                  <a:lnTo>
                    <a:pt x="3124" y="6012"/>
                  </a:lnTo>
                  <a:lnTo>
                    <a:pt x="3124" y="6012"/>
                  </a:lnTo>
                  <a:close/>
                  <a:moveTo>
                    <a:pt x="2908" y="5933"/>
                  </a:moveTo>
                  <a:lnTo>
                    <a:pt x="2908" y="5933"/>
                  </a:lnTo>
                  <a:lnTo>
                    <a:pt x="3104" y="6012"/>
                  </a:lnTo>
                  <a:lnTo>
                    <a:pt x="3104" y="6012"/>
                  </a:lnTo>
                  <a:lnTo>
                    <a:pt x="2908" y="5933"/>
                  </a:lnTo>
                  <a:close/>
                  <a:moveTo>
                    <a:pt x="0" y="4087"/>
                  </a:moveTo>
                  <a:lnTo>
                    <a:pt x="0" y="4087"/>
                  </a:lnTo>
                  <a:lnTo>
                    <a:pt x="0" y="4087"/>
                  </a:lnTo>
                  <a:lnTo>
                    <a:pt x="0" y="4087"/>
                  </a:lnTo>
                  <a:lnTo>
                    <a:pt x="315" y="4362"/>
                  </a:lnTo>
                  <a:lnTo>
                    <a:pt x="649" y="4617"/>
                  </a:lnTo>
                  <a:lnTo>
                    <a:pt x="1002" y="4872"/>
                  </a:lnTo>
                  <a:lnTo>
                    <a:pt x="1356" y="5108"/>
                  </a:lnTo>
                  <a:lnTo>
                    <a:pt x="1729" y="5324"/>
                  </a:lnTo>
                  <a:lnTo>
                    <a:pt x="2102" y="5540"/>
                  </a:lnTo>
                  <a:lnTo>
                    <a:pt x="2495" y="5737"/>
                  </a:lnTo>
                  <a:lnTo>
                    <a:pt x="2888" y="5913"/>
                  </a:lnTo>
                  <a:lnTo>
                    <a:pt x="2888" y="5913"/>
                  </a:lnTo>
                  <a:lnTo>
                    <a:pt x="2495" y="5737"/>
                  </a:lnTo>
                  <a:lnTo>
                    <a:pt x="2102" y="5540"/>
                  </a:lnTo>
                  <a:lnTo>
                    <a:pt x="1729" y="5324"/>
                  </a:lnTo>
                  <a:lnTo>
                    <a:pt x="1356" y="5108"/>
                  </a:lnTo>
                  <a:lnTo>
                    <a:pt x="1002" y="4872"/>
                  </a:lnTo>
                  <a:lnTo>
                    <a:pt x="649" y="4617"/>
                  </a:lnTo>
                  <a:lnTo>
                    <a:pt x="315" y="4362"/>
                  </a:lnTo>
                  <a:lnTo>
                    <a:pt x="0" y="4087"/>
                  </a:lnTo>
                  <a:close/>
                  <a:moveTo>
                    <a:pt x="17679" y="1"/>
                  </a:moveTo>
                  <a:lnTo>
                    <a:pt x="17679" y="1"/>
                  </a:lnTo>
                  <a:lnTo>
                    <a:pt x="17620" y="158"/>
                  </a:lnTo>
                  <a:lnTo>
                    <a:pt x="17620" y="158"/>
                  </a:lnTo>
                  <a:lnTo>
                    <a:pt x="17424" y="551"/>
                  </a:lnTo>
                  <a:lnTo>
                    <a:pt x="17247" y="924"/>
                  </a:lnTo>
                  <a:lnTo>
                    <a:pt x="17031" y="1297"/>
                  </a:lnTo>
                  <a:lnTo>
                    <a:pt x="16815" y="1651"/>
                  </a:lnTo>
                  <a:lnTo>
                    <a:pt x="16599" y="2005"/>
                  </a:lnTo>
                  <a:lnTo>
                    <a:pt x="16363" y="2338"/>
                  </a:lnTo>
                  <a:lnTo>
                    <a:pt x="16108" y="2653"/>
                  </a:lnTo>
                  <a:lnTo>
                    <a:pt x="15833" y="2967"/>
                  </a:lnTo>
                  <a:lnTo>
                    <a:pt x="15577" y="3281"/>
                  </a:lnTo>
                  <a:lnTo>
                    <a:pt x="15283" y="3576"/>
                  </a:lnTo>
                  <a:lnTo>
                    <a:pt x="15008" y="3851"/>
                  </a:lnTo>
                  <a:lnTo>
                    <a:pt x="14693" y="4126"/>
                  </a:lnTo>
                  <a:lnTo>
                    <a:pt x="14399" y="4381"/>
                  </a:lnTo>
                  <a:lnTo>
                    <a:pt x="14065" y="4617"/>
                  </a:lnTo>
                  <a:lnTo>
                    <a:pt x="13750" y="4853"/>
                  </a:lnTo>
                  <a:lnTo>
                    <a:pt x="13416" y="5088"/>
                  </a:lnTo>
                  <a:lnTo>
                    <a:pt x="13083" y="5285"/>
                  </a:lnTo>
                  <a:lnTo>
                    <a:pt x="12729" y="5481"/>
                  </a:lnTo>
                  <a:lnTo>
                    <a:pt x="12375" y="5678"/>
                  </a:lnTo>
                  <a:lnTo>
                    <a:pt x="12022" y="5835"/>
                  </a:lnTo>
                  <a:lnTo>
                    <a:pt x="11649" y="6012"/>
                  </a:lnTo>
                  <a:lnTo>
                    <a:pt x="11275" y="6149"/>
                  </a:lnTo>
                  <a:lnTo>
                    <a:pt x="10902" y="6287"/>
                  </a:lnTo>
                  <a:lnTo>
                    <a:pt x="10529" y="6405"/>
                  </a:lnTo>
                  <a:lnTo>
                    <a:pt x="10136" y="6503"/>
                  </a:lnTo>
                  <a:lnTo>
                    <a:pt x="9743" y="6601"/>
                  </a:lnTo>
                  <a:lnTo>
                    <a:pt x="9350" y="6680"/>
                  </a:lnTo>
                  <a:lnTo>
                    <a:pt x="8958" y="6738"/>
                  </a:lnTo>
                  <a:lnTo>
                    <a:pt x="8565" y="6797"/>
                  </a:lnTo>
                  <a:lnTo>
                    <a:pt x="8172" y="6837"/>
                  </a:lnTo>
                  <a:lnTo>
                    <a:pt x="7759" y="6856"/>
                  </a:lnTo>
                  <a:lnTo>
                    <a:pt x="7366" y="6856"/>
                  </a:lnTo>
                  <a:lnTo>
                    <a:pt x="7366" y="6856"/>
                  </a:lnTo>
                  <a:lnTo>
                    <a:pt x="6934" y="6856"/>
                  </a:lnTo>
                  <a:lnTo>
                    <a:pt x="6483" y="6817"/>
                  </a:lnTo>
                  <a:lnTo>
                    <a:pt x="6483" y="6817"/>
                  </a:lnTo>
                  <a:lnTo>
                    <a:pt x="6934" y="6856"/>
                  </a:lnTo>
                  <a:lnTo>
                    <a:pt x="7366" y="6856"/>
                  </a:lnTo>
                  <a:lnTo>
                    <a:pt x="7366" y="6856"/>
                  </a:lnTo>
                  <a:lnTo>
                    <a:pt x="7759" y="6856"/>
                  </a:lnTo>
                  <a:lnTo>
                    <a:pt x="8172" y="6837"/>
                  </a:lnTo>
                  <a:lnTo>
                    <a:pt x="8565" y="6797"/>
                  </a:lnTo>
                  <a:lnTo>
                    <a:pt x="8958" y="6738"/>
                  </a:lnTo>
                  <a:lnTo>
                    <a:pt x="9350" y="6680"/>
                  </a:lnTo>
                  <a:lnTo>
                    <a:pt x="9743" y="6601"/>
                  </a:lnTo>
                  <a:lnTo>
                    <a:pt x="10136" y="6503"/>
                  </a:lnTo>
                  <a:lnTo>
                    <a:pt x="10529" y="6405"/>
                  </a:lnTo>
                  <a:lnTo>
                    <a:pt x="10902" y="6287"/>
                  </a:lnTo>
                  <a:lnTo>
                    <a:pt x="11275" y="6149"/>
                  </a:lnTo>
                  <a:lnTo>
                    <a:pt x="11649" y="6012"/>
                  </a:lnTo>
                  <a:lnTo>
                    <a:pt x="12022" y="5835"/>
                  </a:lnTo>
                  <a:lnTo>
                    <a:pt x="12375" y="5678"/>
                  </a:lnTo>
                  <a:lnTo>
                    <a:pt x="12729" y="5481"/>
                  </a:lnTo>
                  <a:lnTo>
                    <a:pt x="13083" y="5285"/>
                  </a:lnTo>
                  <a:lnTo>
                    <a:pt x="13416" y="5088"/>
                  </a:lnTo>
                  <a:lnTo>
                    <a:pt x="13750" y="4853"/>
                  </a:lnTo>
                  <a:lnTo>
                    <a:pt x="14065" y="4617"/>
                  </a:lnTo>
                  <a:lnTo>
                    <a:pt x="14399" y="4381"/>
                  </a:lnTo>
                  <a:lnTo>
                    <a:pt x="14693" y="4126"/>
                  </a:lnTo>
                  <a:lnTo>
                    <a:pt x="15008" y="3851"/>
                  </a:lnTo>
                  <a:lnTo>
                    <a:pt x="15283" y="3576"/>
                  </a:lnTo>
                  <a:lnTo>
                    <a:pt x="15577" y="3281"/>
                  </a:lnTo>
                  <a:lnTo>
                    <a:pt x="15833" y="2967"/>
                  </a:lnTo>
                  <a:lnTo>
                    <a:pt x="16108" y="2653"/>
                  </a:lnTo>
                  <a:lnTo>
                    <a:pt x="16363" y="2338"/>
                  </a:lnTo>
                  <a:lnTo>
                    <a:pt x="16599" y="2005"/>
                  </a:lnTo>
                  <a:lnTo>
                    <a:pt x="16815" y="1651"/>
                  </a:lnTo>
                  <a:lnTo>
                    <a:pt x="17031" y="1297"/>
                  </a:lnTo>
                  <a:lnTo>
                    <a:pt x="17247" y="924"/>
                  </a:lnTo>
                  <a:lnTo>
                    <a:pt x="17424" y="551"/>
                  </a:lnTo>
                  <a:lnTo>
                    <a:pt x="17620" y="158"/>
                  </a:lnTo>
                  <a:lnTo>
                    <a:pt x="17620" y="158"/>
                  </a:lnTo>
                  <a:lnTo>
                    <a:pt x="17679" y="1"/>
                  </a:lnTo>
                  <a:close/>
                </a:path>
              </a:pathLst>
            </a:custGeom>
            <a:solidFill>
              <a:srgbClr val="A48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9"/>
            <p:cNvSpPr/>
            <p:nvPr/>
          </p:nvSpPr>
          <p:spPr>
            <a:xfrm>
              <a:off x="7236138" y="42052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9"/>
            <p:cNvSpPr/>
            <p:nvPr/>
          </p:nvSpPr>
          <p:spPr>
            <a:xfrm>
              <a:off x="7230738" y="4203250"/>
              <a:ext cx="4925" cy="1975"/>
            </a:xfrm>
            <a:custGeom>
              <a:avLst/>
              <a:gdLst/>
              <a:ahLst/>
              <a:cxnLst/>
              <a:rect l="l" t="t" r="r" b="b"/>
              <a:pathLst>
                <a:path w="197" h="79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97" y="79"/>
                  </a:lnTo>
                  <a:lnTo>
                    <a:pt x="197" y="7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9"/>
            <p:cNvSpPr/>
            <p:nvPr/>
          </p:nvSpPr>
          <p:spPr>
            <a:xfrm>
              <a:off x="7158063" y="4157075"/>
              <a:ext cx="72200" cy="45700"/>
            </a:xfrm>
            <a:custGeom>
              <a:avLst/>
              <a:gdLst/>
              <a:ahLst/>
              <a:cxnLst/>
              <a:rect l="l" t="t" r="r" b="b"/>
              <a:pathLst>
                <a:path w="2888" h="182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315" y="276"/>
                  </a:lnTo>
                  <a:lnTo>
                    <a:pt x="649" y="531"/>
                  </a:lnTo>
                  <a:lnTo>
                    <a:pt x="1002" y="786"/>
                  </a:lnTo>
                  <a:lnTo>
                    <a:pt x="1356" y="1022"/>
                  </a:lnTo>
                  <a:lnTo>
                    <a:pt x="1729" y="1238"/>
                  </a:lnTo>
                  <a:lnTo>
                    <a:pt x="2102" y="1454"/>
                  </a:lnTo>
                  <a:lnTo>
                    <a:pt x="2495" y="1651"/>
                  </a:lnTo>
                  <a:lnTo>
                    <a:pt x="2888" y="1827"/>
                  </a:lnTo>
                  <a:lnTo>
                    <a:pt x="2888" y="1827"/>
                  </a:lnTo>
                  <a:lnTo>
                    <a:pt x="2495" y="1651"/>
                  </a:lnTo>
                  <a:lnTo>
                    <a:pt x="2102" y="1454"/>
                  </a:lnTo>
                  <a:lnTo>
                    <a:pt x="1729" y="1238"/>
                  </a:lnTo>
                  <a:lnTo>
                    <a:pt x="1356" y="1022"/>
                  </a:lnTo>
                  <a:lnTo>
                    <a:pt x="1002" y="786"/>
                  </a:lnTo>
                  <a:lnTo>
                    <a:pt x="649" y="531"/>
                  </a:lnTo>
                  <a:lnTo>
                    <a:pt x="315" y="27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9"/>
            <p:cNvSpPr/>
            <p:nvPr/>
          </p:nvSpPr>
          <p:spPr>
            <a:xfrm>
              <a:off x="7320113" y="4054925"/>
              <a:ext cx="279925" cy="171425"/>
            </a:xfrm>
            <a:custGeom>
              <a:avLst/>
              <a:gdLst/>
              <a:ahLst/>
              <a:cxnLst/>
              <a:rect l="l" t="t" r="r" b="b"/>
              <a:pathLst>
                <a:path w="11197" h="6857" fill="none" extrusionOk="0">
                  <a:moveTo>
                    <a:pt x="11197" y="1"/>
                  </a:moveTo>
                  <a:lnTo>
                    <a:pt x="11197" y="1"/>
                  </a:lnTo>
                  <a:lnTo>
                    <a:pt x="11138" y="158"/>
                  </a:lnTo>
                  <a:lnTo>
                    <a:pt x="11138" y="158"/>
                  </a:lnTo>
                  <a:lnTo>
                    <a:pt x="10942" y="551"/>
                  </a:lnTo>
                  <a:lnTo>
                    <a:pt x="10765" y="924"/>
                  </a:lnTo>
                  <a:lnTo>
                    <a:pt x="10549" y="1297"/>
                  </a:lnTo>
                  <a:lnTo>
                    <a:pt x="10333" y="1651"/>
                  </a:lnTo>
                  <a:lnTo>
                    <a:pt x="10117" y="2005"/>
                  </a:lnTo>
                  <a:lnTo>
                    <a:pt x="9881" y="2338"/>
                  </a:lnTo>
                  <a:lnTo>
                    <a:pt x="9626" y="2653"/>
                  </a:lnTo>
                  <a:lnTo>
                    <a:pt x="9351" y="2967"/>
                  </a:lnTo>
                  <a:lnTo>
                    <a:pt x="9095" y="3281"/>
                  </a:lnTo>
                  <a:lnTo>
                    <a:pt x="8801" y="3576"/>
                  </a:lnTo>
                  <a:lnTo>
                    <a:pt x="8526" y="3851"/>
                  </a:lnTo>
                  <a:lnTo>
                    <a:pt x="8211" y="4126"/>
                  </a:lnTo>
                  <a:lnTo>
                    <a:pt x="7917" y="4381"/>
                  </a:lnTo>
                  <a:lnTo>
                    <a:pt x="7583" y="4617"/>
                  </a:lnTo>
                  <a:lnTo>
                    <a:pt x="7268" y="4853"/>
                  </a:lnTo>
                  <a:lnTo>
                    <a:pt x="6934" y="5088"/>
                  </a:lnTo>
                  <a:lnTo>
                    <a:pt x="6601" y="5285"/>
                  </a:lnTo>
                  <a:lnTo>
                    <a:pt x="6247" y="5481"/>
                  </a:lnTo>
                  <a:lnTo>
                    <a:pt x="5893" y="5678"/>
                  </a:lnTo>
                  <a:lnTo>
                    <a:pt x="5540" y="5835"/>
                  </a:lnTo>
                  <a:lnTo>
                    <a:pt x="5167" y="6012"/>
                  </a:lnTo>
                  <a:lnTo>
                    <a:pt x="4793" y="6149"/>
                  </a:lnTo>
                  <a:lnTo>
                    <a:pt x="4420" y="6287"/>
                  </a:lnTo>
                  <a:lnTo>
                    <a:pt x="4047" y="6405"/>
                  </a:lnTo>
                  <a:lnTo>
                    <a:pt x="3654" y="6503"/>
                  </a:lnTo>
                  <a:lnTo>
                    <a:pt x="3261" y="6601"/>
                  </a:lnTo>
                  <a:lnTo>
                    <a:pt x="2868" y="6680"/>
                  </a:lnTo>
                  <a:lnTo>
                    <a:pt x="2476" y="6738"/>
                  </a:lnTo>
                  <a:lnTo>
                    <a:pt x="2083" y="6797"/>
                  </a:lnTo>
                  <a:lnTo>
                    <a:pt x="1690" y="6837"/>
                  </a:lnTo>
                  <a:lnTo>
                    <a:pt x="1277" y="6856"/>
                  </a:lnTo>
                  <a:lnTo>
                    <a:pt x="884" y="6856"/>
                  </a:lnTo>
                  <a:lnTo>
                    <a:pt x="884" y="6856"/>
                  </a:lnTo>
                  <a:lnTo>
                    <a:pt x="452" y="6856"/>
                  </a:lnTo>
                  <a:lnTo>
                    <a:pt x="1" y="6817"/>
                  </a:lnTo>
                  <a:lnTo>
                    <a:pt x="1" y="6817"/>
                  </a:lnTo>
                  <a:lnTo>
                    <a:pt x="452" y="6856"/>
                  </a:lnTo>
                  <a:lnTo>
                    <a:pt x="884" y="6856"/>
                  </a:lnTo>
                  <a:lnTo>
                    <a:pt x="884" y="6856"/>
                  </a:lnTo>
                  <a:lnTo>
                    <a:pt x="1277" y="6856"/>
                  </a:lnTo>
                  <a:lnTo>
                    <a:pt x="1690" y="6837"/>
                  </a:lnTo>
                  <a:lnTo>
                    <a:pt x="2083" y="6797"/>
                  </a:lnTo>
                  <a:lnTo>
                    <a:pt x="2476" y="6738"/>
                  </a:lnTo>
                  <a:lnTo>
                    <a:pt x="2868" y="6680"/>
                  </a:lnTo>
                  <a:lnTo>
                    <a:pt x="3261" y="6601"/>
                  </a:lnTo>
                  <a:lnTo>
                    <a:pt x="3654" y="6503"/>
                  </a:lnTo>
                  <a:lnTo>
                    <a:pt x="4047" y="6405"/>
                  </a:lnTo>
                  <a:lnTo>
                    <a:pt x="4420" y="6287"/>
                  </a:lnTo>
                  <a:lnTo>
                    <a:pt x="4793" y="6149"/>
                  </a:lnTo>
                  <a:lnTo>
                    <a:pt x="5167" y="6012"/>
                  </a:lnTo>
                  <a:lnTo>
                    <a:pt x="5540" y="5835"/>
                  </a:lnTo>
                  <a:lnTo>
                    <a:pt x="5893" y="5678"/>
                  </a:lnTo>
                  <a:lnTo>
                    <a:pt x="6247" y="5481"/>
                  </a:lnTo>
                  <a:lnTo>
                    <a:pt x="6601" y="5285"/>
                  </a:lnTo>
                  <a:lnTo>
                    <a:pt x="6934" y="5088"/>
                  </a:lnTo>
                  <a:lnTo>
                    <a:pt x="7268" y="4853"/>
                  </a:lnTo>
                  <a:lnTo>
                    <a:pt x="7583" y="4617"/>
                  </a:lnTo>
                  <a:lnTo>
                    <a:pt x="7917" y="4381"/>
                  </a:lnTo>
                  <a:lnTo>
                    <a:pt x="8211" y="4126"/>
                  </a:lnTo>
                  <a:lnTo>
                    <a:pt x="8526" y="3851"/>
                  </a:lnTo>
                  <a:lnTo>
                    <a:pt x="8801" y="3576"/>
                  </a:lnTo>
                  <a:lnTo>
                    <a:pt x="9095" y="3281"/>
                  </a:lnTo>
                  <a:lnTo>
                    <a:pt x="9351" y="2967"/>
                  </a:lnTo>
                  <a:lnTo>
                    <a:pt x="9626" y="2653"/>
                  </a:lnTo>
                  <a:lnTo>
                    <a:pt x="9881" y="2338"/>
                  </a:lnTo>
                  <a:lnTo>
                    <a:pt x="10117" y="2005"/>
                  </a:lnTo>
                  <a:lnTo>
                    <a:pt x="10333" y="1651"/>
                  </a:lnTo>
                  <a:lnTo>
                    <a:pt x="10549" y="1297"/>
                  </a:lnTo>
                  <a:lnTo>
                    <a:pt x="10765" y="924"/>
                  </a:lnTo>
                  <a:lnTo>
                    <a:pt x="10942" y="551"/>
                  </a:lnTo>
                  <a:lnTo>
                    <a:pt x="11138" y="158"/>
                  </a:lnTo>
                  <a:lnTo>
                    <a:pt x="11138" y="158"/>
                  </a:lnTo>
                  <a:lnTo>
                    <a:pt x="1119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9"/>
            <p:cNvSpPr/>
            <p:nvPr/>
          </p:nvSpPr>
          <p:spPr>
            <a:xfrm>
              <a:off x="7062788" y="3798100"/>
              <a:ext cx="552000" cy="428250"/>
            </a:xfrm>
            <a:custGeom>
              <a:avLst/>
              <a:gdLst/>
              <a:ahLst/>
              <a:cxnLst/>
              <a:rect l="l" t="t" r="r" b="b"/>
              <a:pathLst>
                <a:path w="22080" h="17130" fill="none" extrusionOk="0">
                  <a:moveTo>
                    <a:pt x="1710" y="1"/>
                  </a:moveTo>
                  <a:lnTo>
                    <a:pt x="1710" y="1"/>
                  </a:lnTo>
                  <a:lnTo>
                    <a:pt x="1494" y="354"/>
                  </a:lnTo>
                  <a:lnTo>
                    <a:pt x="1297" y="728"/>
                  </a:lnTo>
                  <a:lnTo>
                    <a:pt x="1120" y="1081"/>
                  </a:lnTo>
                  <a:lnTo>
                    <a:pt x="944" y="1474"/>
                  </a:lnTo>
                  <a:lnTo>
                    <a:pt x="944" y="1474"/>
                  </a:lnTo>
                  <a:lnTo>
                    <a:pt x="944" y="1474"/>
                  </a:lnTo>
                  <a:lnTo>
                    <a:pt x="708" y="2024"/>
                  </a:lnTo>
                  <a:lnTo>
                    <a:pt x="708" y="2024"/>
                  </a:lnTo>
                  <a:lnTo>
                    <a:pt x="551" y="2515"/>
                  </a:lnTo>
                  <a:lnTo>
                    <a:pt x="394" y="2986"/>
                  </a:lnTo>
                  <a:lnTo>
                    <a:pt x="276" y="3478"/>
                  </a:lnTo>
                  <a:lnTo>
                    <a:pt x="178" y="3969"/>
                  </a:lnTo>
                  <a:lnTo>
                    <a:pt x="99" y="4460"/>
                  </a:lnTo>
                  <a:lnTo>
                    <a:pt x="40" y="4970"/>
                  </a:lnTo>
                  <a:lnTo>
                    <a:pt x="1" y="5461"/>
                  </a:lnTo>
                  <a:lnTo>
                    <a:pt x="1" y="5953"/>
                  </a:lnTo>
                  <a:lnTo>
                    <a:pt x="1" y="5953"/>
                  </a:lnTo>
                  <a:lnTo>
                    <a:pt x="20" y="6542"/>
                  </a:lnTo>
                  <a:lnTo>
                    <a:pt x="60" y="7131"/>
                  </a:lnTo>
                  <a:lnTo>
                    <a:pt x="138" y="7720"/>
                  </a:lnTo>
                  <a:lnTo>
                    <a:pt x="256" y="8310"/>
                  </a:lnTo>
                  <a:lnTo>
                    <a:pt x="394" y="8879"/>
                  </a:lnTo>
                  <a:lnTo>
                    <a:pt x="570" y="9449"/>
                  </a:lnTo>
                  <a:lnTo>
                    <a:pt x="767" y="9999"/>
                  </a:lnTo>
                  <a:lnTo>
                    <a:pt x="1003" y="10549"/>
                  </a:lnTo>
                  <a:lnTo>
                    <a:pt x="1258" y="11079"/>
                  </a:lnTo>
                  <a:lnTo>
                    <a:pt x="1533" y="11610"/>
                  </a:lnTo>
                  <a:lnTo>
                    <a:pt x="1847" y="12101"/>
                  </a:lnTo>
                  <a:lnTo>
                    <a:pt x="2181" y="12592"/>
                  </a:lnTo>
                  <a:lnTo>
                    <a:pt x="2554" y="13063"/>
                  </a:lnTo>
                  <a:lnTo>
                    <a:pt x="2947" y="13515"/>
                  </a:lnTo>
                  <a:lnTo>
                    <a:pt x="3360" y="13947"/>
                  </a:lnTo>
                  <a:lnTo>
                    <a:pt x="3811" y="14360"/>
                  </a:lnTo>
                  <a:lnTo>
                    <a:pt x="3811" y="14360"/>
                  </a:lnTo>
                  <a:lnTo>
                    <a:pt x="4126" y="14635"/>
                  </a:lnTo>
                  <a:lnTo>
                    <a:pt x="4460" y="14890"/>
                  </a:lnTo>
                  <a:lnTo>
                    <a:pt x="4813" y="15145"/>
                  </a:lnTo>
                  <a:lnTo>
                    <a:pt x="5167" y="15381"/>
                  </a:lnTo>
                  <a:lnTo>
                    <a:pt x="5540" y="15597"/>
                  </a:lnTo>
                  <a:lnTo>
                    <a:pt x="5913" y="15813"/>
                  </a:lnTo>
                  <a:lnTo>
                    <a:pt x="6306" y="16010"/>
                  </a:lnTo>
                  <a:lnTo>
                    <a:pt x="6699" y="16186"/>
                  </a:lnTo>
                  <a:lnTo>
                    <a:pt x="6699" y="16186"/>
                  </a:lnTo>
                  <a:lnTo>
                    <a:pt x="6699" y="16186"/>
                  </a:lnTo>
                  <a:lnTo>
                    <a:pt x="6719" y="16206"/>
                  </a:lnTo>
                  <a:lnTo>
                    <a:pt x="6719" y="16206"/>
                  </a:lnTo>
                  <a:lnTo>
                    <a:pt x="6915" y="16285"/>
                  </a:lnTo>
                  <a:lnTo>
                    <a:pt x="6915" y="16285"/>
                  </a:lnTo>
                  <a:lnTo>
                    <a:pt x="6935" y="16285"/>
                  </a:lnTo>
                  <a:lnTo>
                    <a:pt x="6935" y="16285"/>
                  </a:lnTo>
                  <a:lnTo>
                    <a:pt x="6935" y="16285"/>
                  </a:lnTo>
                  <a:lnTo>
                    <a:pt x="6935" y="16285"/>
                  </a:lnTo>
                  <a:lnTo>
                    <a:pt x="7347" y="16461"/>
                  </a:lnTo>
                  <a:lnTo>
                    <a:pt x="7779" y="16599"/>
                  </a:lnTo>
                  <a:lnTo>
                    <a:pt x="8192" y="16717"/>
                  </a:lnTo>
                  <a:lnTo>
                    <a:pt x="8604" y="16835"/>
                  </a:lnTo>
                  <a:lnTo>
                    <a:pt x="9036" y="16913"/>
                  </a:lnTo>
                  <a:lnTo>
                    <a:pt x="9449" y="16992"/>
                  </a:lnTo>
                  <a:lnTo>
                    <a:pt x="9881" y="17051"/>
                  </a:lnTo>
                  <a:lnTo>
                    <a:pt x="10294" y="17090"/>
                  </a:lnTo>
                  <a:lnTo>
                    <a:pt x="10294" y="17090"/>
                  </a:lnTo>
                  <a:lnTo>
                    <a:pt x="10745" y="17129"/>
                  </a:lnTo>
                  <a:lnTo>
                    <a:pt x="11177" y="17129"/>
                  </a:lnTo>
                  <a:lnTo>
                    <a:pt x="11177" y="17129"/>
                  </a:lnTo>
                  <a:lnTo>
                    <a:pt x="11570" y="17129"/>
                  </a:lnTo>
                  <a:lnTo>
                    <a:pt x="11983" y="17110"/>
                  </a:lnTo>
                  <a:lnTo>
                    <a:pt x="12376" y="17070"/>
                  </a:lnTo>
                  <a:lnTo>
                    <a:pt x="12769" y="17011"/>
                  </a:lnTo>
                  <a:lnTo>
                    <a:pt x="13161" y="16953"/>
                  </a:lnTo>
                  <a:lnTo>
                    <a:pt x="13554" y="16874"/>
                  </a:lnTo>
                  <a:lnTo>
                    <a:pt x="13947" y="16776"/>
                  </a:lnTo>
                  <a:lnTo>
                    <a:pt x="14340" y="16678"/>
                  </a:lnTo>
                  <a:lnTo>
                    <a:pt x="14713" y="16560"/>
                  </a:lnTo>
                  <a:lnTo>
                    <a:pt x="15086" y="16422"/>
                  </a:lnTo>
                  <a:lnTo>
                    <a:pt x="15460" y="16285"/>
                  </a:lnTo>
                  <a:lnTo>
                    <a:pt x="15833" y="16108"/>
                  </a:lnTo>
                  <a:lnTo>
                    <a:pt x="16186" y="15951"/>
                  </a:lnTo>
                  <a:lnTo>
                    <a:pt x="16540" y="15754"/>
                  </a:lnTo>
                  <a:lnTo>
                    <a:pt x="16894" y="15558"/>
                  </a:lnTo>
                  <a:lnTo>
                    <a:pt x="17227" y="15361"/>
                  </a:lnTo>
                  <a:lnTo>
                    <a:pt x="17561" y="15126"/>
                  </a:lnTo>
                  <a:lnTo>
                    <a:pt x="17876" y="14890"/>
                  </a:lnTo>
                  <a:lnTo>
                    <a:pt x="18210" y="14654"/>
                  </a:lnTo>
                  <a:lnTo>
                    <a:pt x="18504" y="14399"/>
                  </a:lnTo>
                  <a:lnTo>
                    <a:pt x="18819" y="14124"/>
                  </a:lnTo>
                  <a:lnTo>
                    <a:pt x="19094" y="13849"/>
                  </a:lnTo>
                  <a:lnTo>
                    <a:pt x="19388" y="13554"/>
                  </a:lnTo>
                  <a:lnTo>
                    <a:pt x="19644" y="13240"/>
                  </a:lnTo>
                  <a:lnTo>
                    <a:pt x="19919" y="12926"/>
                  </a:lnTo>
                  <a:lnTo>
                    <a:pt x="20174" y="12611"/>
                  </a:lnTo>
                  <a:lnTo>
                    <a:pt x="20410" y="12278"/>
                  </a:lnTo>
                  <a:lnTo>
                    <a:pt x="20626" y="11924"/>
                  </a:lnTo>
                  <a:lnTo>
                    <a:pt x="20842" y="11570"/>
                  </a:lnTo>
                  <a:lnTo>
                    <a:pt x="21058" y="11197"/>
                  </a:lnTo>
                  <a:lnTo>
                    <a:pt x="21235" y="10824"/>
                  </a:lnTo>
                  <a:lnTo>
                    <a:pt x="21431" y="10431"/>
                  </a:lnTo>
                  <a:lnTo>
                    <a:pt x="21431" y="10431"/>
                  </a:lnTo>
                  <a:lnTo>
                    <a:pt x="21490" y="10274"/>
                  </a:lnTo>
                  <a:lnTo>
                    <a:pt x="21490" y="10274"/>
                  </a:lnTo>
                  <a:lnTo>
                    <a:pt x="21667" y="9803"/>
                  </a:lnTo>
                  <a:lnTo>
                    <a:pt x="21824" y="9351"/>
                  </a:lnTo>
                  <a:lnTo>
                    <a:pt x="21961" y="8879"/>
                  </a:lnTo>
                  <a:lnTo>
                    <a:pt x="22079" y="8408"/>
                  </a:lnTo>
                  <a:lnTo>
                    <a:pt x="22079" y="8408"/>
                  </a:lnTo>
                  <a:lnTo>
                    <a:pt x="21883" y="8703"/>
                  </a:lnTo>
                  <a:lnTo>
                    <a:pt x="21686" y="9017"/>
                  </a:lnTo>
                  <a:lnTo>
                    <a:pt x="21235" y="9586"/>
                  </a:lnTo>
                  <a:lnTo>
                    <a:pt x="20763" y="10117"/>
                  </a:lnTo>
                  <a:lnTo>
                    <a:pt x="20272" y="10628"/>
                  </a:lnTo>
                  <a:lnTo>
                    <a:pt x="19722" y="11079"/>
                  </a:lnTo>
                  <a:lnTo>
                    <a:pt x="19172" y="11511"/>
                  </a:lnTo>
                  <a:lnTo>
                    <a:pt x="18583" y="11904"/>
                  </a:lnTo>
                  <a:lnTo>
                    <a:pt x="17994" y="12258"/>
                  </a:lnTo>
                  <a:lnTo>
                    <a:pt x="17365" y="12572"/>
                  </a:lnTo>
                  <a:lnTo>
                    <a:pt x="16717" y="12847"/>
                  </a:lnTo>
                  <a:lnTo>
                    <a:pt x="16069" y="13083"/>
                  </a:lnTo>
                  <a:lnTo>
                    <a:pt x="15401" y="13279"/>
                  </a:lnTo>
                  <a:lnTo>
                    <a:pt x="14713" y="13436"/>
                  </a:lnTo>
                  <a:lnTo>
                    <a:pt x="14026" y="13554"/>
                  </a:lnTo>
                  <a:lnTo>
                    <a:pt x="13319" y="13613"/>
                  </a:lnTo>
                  <a:lnTo>
                    <a:pt x="12611" y="13633"/>
                  </a:lnTo>
                  <a:lnTo>
                    <a:pt x="12611" y="13633"/>
                  </a:lnTo>
                  <a:lnTo>
                    <a:pt x="12042" y="13633"/>
                  </a:lnTo>
                  <a:lnTo>
                    <a:pt x="11492" y="13574"/>
                  </a:lnTo>
                  <a:lnTo>
                    <a:pt x="10922" y="13515"/>
                  </a:lnTo>
                  <a:lnTo>
                    <a:pt x="10372" y="13417"/>
                  </a:lnTo>
                  <a:lnTo>
                    <a:pt x="9802" y="13279"/>
                  </a:lnTo>
                  <a:lnTo>
                    <a:pt x="9252" y="13122"/>
                  </a:lnTo>
                  <a:lnTo>
                    <a:pt x="8683" y="12926"/>
                  </a:lnTo>
                  <a:lnTo>
                    <a:pt x="8133" y="12710"/>
                  </a:lnTo>
                  <a:lnTo>
                    <a:pt x="8133" y="12710"/>
                  </a:lnTo>
                  <a:lnTo>
                    <a:pt x="7681" y="12494"/>
                  </a:lnTo>
                  <a:lnTo>
                    <a:pt x="7229" y="12258"/>
                  </a:lnTo>
                  <a:lnTo>
                    <a:pt x="6797" y="12003"/>
                  </a:lnTo>
                  <a:lnTo>
                    <a:pt x="6385" y="11747"/>
                  </a:lnTo>
                  <a:lnTo>
                    <a:pt x="5972" y="11453"/>
                  </a:lnTo>
                  <a:lnTo>
                    <a:pt x="5599" y="11158"/>
                  </a:lnTo>
                  <a:lnTo>
                    <a:pt x="5226" y="10844"/>
                  </a:lnTo>
                  <a:lnTo>
                    <a:pt x="4872" y="10510"/>
                  </a:lnTo>
                  <a:lnTo>
                    <a:pt x="4519" y="10176"/>
                  </a:lnTo>
                  <a:lnTo>
                    <a:pt x="4204" y="9822"/>
                  </a:lnTo>
                  <a:lnTo>
                    <a:pt x="3890" y="9449"/>
                  </a:lnTo>
                  <a:lnTo>
                    <a:pt x="3615" y="9076"/>
                  </a:lnTo>
                  <a:lnTo>
                    <a:pt x="3340" y="8683"/>
                  </a:lnTo>
                  <a:lnTo>
                    <a:pt x="3085" y="8290"/>
                  </a:lnTo>
                  <a:lnTo>
                    <a:pt x="2849" y="7878"/>
                  </a:lnTo>
                  <a:lnTo>
                    <a:pt x="2613" y="7465"/>
                  </a:lnTo>
                  <a:lnTo>
                    <a:pt x="2417" y="7033"/>
                  </a:lnTo>
                  <a:lnTo>
                    <a:pt x="2240" y="6601"/>
                  </a:lnTo>
                  <a:lnTo>
                    <a:pt x="2063" y="6149"/>
                  </a:lnTo>
                  <a:lnTo>
                    <a:pt x="1926" y="5697"/>
                  </a:lnTo>
                  <a:lnTo>
                    <a:pt x="1788" y="5245"/>
                  </a:lnTo>
                  <a:lnTo>
                    <a:pt x="1690" y="4774"/>
                  </a:lnTo>
                  <a:lnTo>
                    <a:pt x="1592" y="4322"/>
                  </a:lnTo>
                  <a:lnTo>
                    <a:pt x="1533" y="3851"/>
                  </a:lnTo>
                  <a:lnTo>
                    <a:pt x="1474" y="3360"/>
                  </a:lnTo>
                  <a:lnTo>
                    <a:pt x="1454" y="2888"/>
                  </a:lnTo>
                  <a:lnTo>
                    <a:pt x="1435" y="2417"/>
                  </a:lnTo>
                  <a:lnTo>
                    <a:pt x="1454" y="1926"/>
                  </a:lnTo>
                  <a:lnTo>
                    <a:pt x="1494" y="1454"/>
                  </a:lnTo>
                  <a:lnTo>
                    <a:pt x="1533" y="963"/>
                  </a:lnTo>
                  <a:lnTo>
                    <a:pt x="1611" y="492"/>
                  </a:lnTo>
                  <a:lnTo>
                    <a:pt x="17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9"/>
            <p:cNvSpPr/>
            <p:nvPr/>
          </p:nvSpPr>
          <p:spPr>
            <a:xfrm>
              <a:off x="7113363" y="3712175"/>
              <a:ext cx="458700" cy="458675"/>
            </a:xfrm>
            <a:custGeom>
              <a:avLst/>
              <a:gdLst/>
              <a:ahLst/>
              <a:cxnLst/>
              <a:rect l="l" t="t" r="r" b="b"/>
              <a:pathLst>
                <a:path w="18348" h="18347" extrusionOk="0">
                  <a:moveTo>
                    <a:pt x="9037" y="0"/>
                  </a:moveTo>
                  <a:lnTo>
                    <a:pt x="8624" y="20"/>
                  </a:lnTo>
                  <a:lnTo>
                    <a:pt x="8212" y="59"/>
                  </a:lnTo>
                  <a:lnTo>
                    <a:pt x="7799" y="98"/>
                  </a:lnTo>
                  <a:lnTo>
                    <a:pt x="7406" y="177"/>
                  </a:lnTo>
                  <a:lnTo>
                    <a:pt x="6994" y="256"/>
                  </a:lnTo>
                  <a:lnTo>
                    <a:pt x="6601" y="373"/>
                  </a:lnTo>
                  <a:lnTo>
                    <a:pt x="6208" y="491"/>
                  </a:lnTo>
                  <a:lnTo>
                    <a:pt x="5835" y="629"/>
                  </a:lnTo>
                  <a:lnTo>
                    <a:pt x="5442" y="786"/>
                  </a:lnTo>
                  <a:lnTo>
                    <a:pt x="5088" y="963"/>
                  </a:lnTo>
                  <a:lnTo>
                    <a:pt x="4715" y="1159"/>
                  </a:lnTo>
                  <a:lnTo>
                    <a:pt x="4362" y="1375"/>
                  </a:lnTo>
                  <a:lnTo>
                    <a:pt x="4008" y="1591"/>
                  </a:lnTo>
                  <a:lnTo>
                    <a:pt x="3674" y="1827"/>
                  </a:lnTo>
                  <a:lnTo>
                    <a:pt x="3360" y="2082"/>
                  </a:lnTo>
                  <a:lnTo>
                    <a:pt x="3046" y="2357"/>
                  </a:lnTo>
                  <a:lnTo>
                    <a:pt x="2731" y="2632"/>
                  </a:lnTo>
                  <a:lnTo>
                    <a:pt x="2456" y="2927"/>
                  </a:lnTo>
                  <a:lnTo>
                    <a:pt x="2162" y="3241"/>
                  </a:lnTo>
                  <a:lnTo>
                    <a:pt x="1906" y="3575"/>
                  </a:lnTo>
                  <a:lnTo>
                    <a:pt x="1651" y="3909"/>
                  </a:lnTo>
                  <a:lnTo>
                    <a:pt x="1415" y="4282"/>
                  </a:lnTo>
                  <a:lnTo>
                    <a:pt x="1199" y="4636"/>
                  </a:lnTo>
                  <a:lnTo>
                    <a:pt x="983" y="5029"/>
                  </a:lnTo>
                  <a:lnTo>
                    <a:pt x="3831" y="6266"/>
                  </a:lnTo>
                  <a:lnTo>
                    <a:pt x="3399" y="7229"/>
                  </a:lnTo>
                  <a:lnTo>
                    <a:pt x="571" y="5991"/>
                  </a:lnTo>
                  <a:lnTo>
                    <a:pt x="433" y="6404"/>
                  </a:lnTo>
                  <a:lnTo>
                    <a:pt x="315" y="6816"/>
                  </a:lnTo>
                  <a:lnTo>
                    <a:pt x="217" y="7229"/>
                  </a:lnTo>
                  <a:lnTo>
                    <a:pt x="119" y="7641"/>
                  </a:lnTo>
                  <a:lnTo>
                    <a:pt x="60" y="8054"/>
                  </a:lnTo>
                  <a:lnTo>
                    <a:pt x="21" y="8486"/>
                  </a:lnTo>
                  <a:lnTo>
                    <a:pt x="1" y="8898"/>
                  </a:lnTo>
                  <a:lnTo>
                    <a:pt x="1" y="9311"/>
                  </a:lnTo>
                  <a:lnTo>
                    <a:pt x="21" y="9723"/>
                  </a:lnTo>
                  <a:lnTo>
                    <a:pt x="40" y="10136"/>
                  </a:lnTo>
                  <a:lnTo>
                    <a:pt x="99" y="10548"/>
                  </a:lnTo>
                  <a:lnTo>
                    <a:pt x="178" y="10941"/>
                  </a:lnTo>
                  <a:lnTo>
                    <a:pt x="256" y="11354"/>
                  </a:lnTo>
                  <a:lnTo>
                    <a:pt x="374" y="11747"/>
                  </a:lnTo>
                  <a:lnTo>
                    <a:pt x="492" y="12140"/>
                  </a:lnTo>
                  <a:lnTo>
                    <a:pt x="630" y="12513"/>
                  </a:lnTo>
                  <a:lnTo>
                    <a:pt x="787" y="12906"/>
                  </a:lnTo>
                  <a:lnTo>
                    <a:pt x="963" y="13259"/>
                  </a:lnTo>
                  <a:lnTo>
                    <a:pt x="1160" y="13632"/>
                  </a:lnTo>
                  <a:lnTo>
                    <a:pt x="1356" y="13986"/>
                  </a:lnTo>
                  <a:lnTo>
                    <a:pt x="1592" y="14340"/>
                  </a:lnTo>
                  <a:lnTo>
                    <a:pt x="1828" y="14673"/>
                  </a:lnTo>
                  <a:lnTo>
                    <a:pt x="2083" y="14988"/>
                  </a:lnTo>
                  <a:lnTo>
                    <a:pt x="2338" y="15302"/>
                  </a:lnTo>
                  <a:lnTo>
                    <a:pt x="2633" y="15616"/>
                  </a:lnTo>
                  <a:lnTo>
                    <a:pt x="2928" y="15891"/>
                  </a:lnTo>
                  <a:lnTo>
                    <a:pt x="3242" y="16186"/>
                  </a:lnTo>
                  <a:lnTo>
                    <a:pt x="3576" y="16441"/>
                  </a:lnTo>
                  <a:lnTo>
                    <a:pt x="3910" y="16697"/>
                  </a:lnTo>
                  <a:lnTo>
                    <a:pt x="4263" y="16932"/>
                  </a:lnTo>
                  <a:lnTo>
                    <a:pt x="4637" y="17148"/>
                  </a:lnTo>
                  <a:lnTo>
                    <a:pt x="5029" y="17345"/>
                  </a:lnTo>
                  <a:lnTo>
                    <a:pt x="6267" y="14516"/>
                  </a:lnTo>
                  <a:lnTo>
                    <a:pt x="7229" y="14948"/>
                  </a:lnTo>
                  <a:lnTo>
                    <a:pt x="5992" y="17777"/>
                  </a:lnTo>
                  <a:lnTo>
                    <a:pt x="6404" y="17915"/>
                  </a:lnTo>
                  <a:lnTo>
                    <a:pt x="6817" y="18032"/>
                  </a:lnTo>
                  <a:lnTo>
                    <a:pt x="7229" y="18131"/>
                  </a:lnTo>
                  <a:lnTo>
                    <a:pt x="7642" y="18229"/>
                  </a:lnTo>
                  <a:lnTo>
                    <a:pt x="8054" y="18288"/>
                  </a:lnTo>
                  <a:lnTo>
                    <a:pt x="8467" y="18327"/>
                  </a:lnTo>
                  <a:lnTo>
                    <a:pt x="8899" y="18347"/>
                  </a:lnTo>
                  <a:lnTo>
                    <a:pt x="9312" y="18347"/>
                  </a:lnTo>
                  <a:lnTo>
                    <a:pt x="9724" y="18327"/>
                  </a:lnTo>
                  <a:lnTo>
                    <a:pt x="10137" y="18307"/>
                  </a:lnTo>
                  <a:lnTo>
                    <a:pt x="10529" y="18248"/>
                  </a:lnTo>
                  <a:lnTo>
                    <a:pt x="10942" y="18170"/>
                  </a:lnTo>
                  <a:lnTo>
                    <a:pt x="11335" y="18091"/>
                  </a:lnTo>
                  <a:lnTo>
                    <a:pt x="11747" y="17973"/>
                  </a:lnTo>
                  <a:lnTo>
                    <a:pt x="12140" y="17856"/>
                  </a:lnTo>
                  <a:lnTo>
                    <a:pt x="12513" y="17718"/>
                  </a:lnTo>
                  <a:lnTo>
                    <a:pt x="12887" y="17561"/>
                  </a:lnTo>
                  <a:lnTo>
                    <a:pt x="13260" y="17384"/>
                  </a:lnTo>
                  <a:lnTo>
                    <a:pt x="13633" y="17188"/>
                  </a:lnTo>
                  <a:lnTo>
                    <a:pt x="13987" y="16991"/>
                  </a:lnTo>
                  <a:lnTo>
                    <a:pt x="14321" y="16756"/>
                  </a:lnTo>
                  <a:lnTo>
                    <a:pt x="14654" y="16520"/>
                  </a:lnTo>
                  <a:lnTo>
                    <a:pt x="14988" y="16265"/>
                  </a:lnTo>
                  <a:lnTo>
                    <a:pt x="15303" y="16009"/>
                  </a:lnTo>
                  <a:lnTo>
                    <a:pt x="15597" y="15715"/>
                  </a:lnTo>
                  <a:lnTo>
                    <a:pt x="15892" y="15420"/>
                  </a:lnTo>
                  <a:lnTo>
                    <a:pt x="16167" y="15106"/>
                  </a:lnTo>
                  <a:lnTo>
                    <a:pt x="16442" y="14772"/>
                  </a:lnTo>
                  <a:lnTo>
                    <a:pt x="16697" y="14438"/>
                  </a:lnTo>
                  <a:lnTo>
                    <a:pt x="16933" y="14084"/>
                  </a:lnTo>
                  <a:lnTo>
                    <a:pt x="17149" y="13711"/>
                  </a:lnTo>
                  <a:lnTo>
                    <a:pt x="17346" y="13318"/>
                  </a:lnTo>
                  <a:lnTo>
                    <a:pt x="14517" y="12081"/>
                  </a:lnTo>
                  <a:lnTo>
                    <a:pt x="14949" y="11118"/>
                  </a:lnTo>
                  <a:lnTo>
                    <a:pt x="17778" y="12356"/>
                  </a:lnTo>
                  <a:lnTo>
                    <a:pt x="17915" y="11943"/>
                  </a:lnTo>
                  <a:lnTo>
                    <a:pt x="18033" y="11531"/>
                  </a:lnTo>
                  <a:lnTo>
                    <a:pt x="18131" y="11118"/>
                  </a:lnTo>
                  <a:lnTo>
                    <a:pt x="18210" y="10706"/>
                  </a:lnTo>
                  <a:lnTo>
                    <a:pt x="18269" y="10293"/>
                  </a:lnTo>
                  <a:lnTo>
                    <a:pt x="18328" y="9881"/>
                  </a:lnTo>
                  <a:lnTo>
                    <a:pt x="18347" y="9448"/>
                  </a:lnTo>
                  <a:lnTo>
                    <a:pt x="18347" y="9036"/>
                  </a:lnTo>
                  <a:lnTo>
                    <a:pt x="18328" y="8623"/>
                  </a:lnTo>
                  <a:lnTo>
                    <a:pt x="18288" y="8211"/>
                  </a:lnTo>
                  <a:lnTo>
                    <a:pt x="18249" y="7798"/>
                  </a:lnTo>
                  <a:lnTo>
                    <a:pt x="18171" y="7406"/>
                  </a:lnTo>
                  <a:lnTo>
                    <a:pt x="18072" y="6993"/>
                  </a:lnTo>
                  <a:lnTo>
                    <a:pt x="17974" y="6600"/>
                  </a:lnTo>
                  <a:lnTo>
                    <a:pt x="17856" y="6207"/>
                  </a:lnTo>
                  <a:lnTo>
                    <a:pt x="17719" y="5834"/>
                  </a:lnTo>
                  <a:lnTo>
                    <a:pt x="17562" y="5461"/>
                  </a:lnTo>
                  <a:lnTo>
                    <a:pt x="17385" y="5088"/>
                  </a:lnTo>
                  <a:lnTo>
                    <a:pt x="17188" y="4715"/>
                  </a:lnTo>
                  <a:lnTo>
                    <a:pt x="16972" y="4361"/>
                  </a:lnTo>
                  <a:lnTo>
                    <a:pt x="16756" y="4027"/>
                  </a:lnTo>
                  <a:lnTo>
                    <a:pt x="16521" y="3693"/>
                  </a:lnTo>
                  <a:lnTo>
                    <a:pt x="16265" y="3359"/>
                  </a:lnTo>
                  <a:lnTo>
                    <a:pt x="15990" y="3045"/>
                  </a:lnTo>
                  <a:lnTo>
                    <a:pt x="15715" y="2750"/>
                  </a:lnTo>
                  <a:lnTo>
                    <a:pt x="15421" y="2456"/>
                  </a:lnTo>
                  <a:lnTo>
                    <a:pt x="15106" y="2181"/>
                  </a:lnTo>
                  <a:lnTo>
                    <a:pt x="14772" y="1906"/>
                  </a:lnTo>
                  <a:lnTo>
                    <a:pt x="14438" y="1650"/>
                  </a:lnTo>
                  <a:lnTo>
                    <a:pt x="14065" y="1415"/>
                  </a:lnTo>
                  <a:lnTo>
                    <a:pt x="13712" y="1198"/>
                  </a:lnTo>
                  <a:lnTo>
                    <a:pt x="13319" y="1002"/>
                  </a:lnTo>
                  <a:lnTo>
                    <a:pt x="12081" y="3831"/>
                  </a:lnTo>
                  <a:lnTo>
                    <a:pt x="11119" y="3398"/>
                  </a:lnTo>
                  <a:lnTo>
                    <a:pt x="12356" y="570"/>
                  </a:lnTo>
                  <a:lnTo>
                    <a:pt x="11944" y="432"/>
                  </a:lnTo>
                  <a:lnTo>
                    <a:pt x="11531" y="315"/>
                  </a:lnTo>
                  <a:lnTo>
                    <a:pt x="11119" y="216"/>
                  </a:lnTo>
                  <a:lnTo>
                    <a:pt x="10706" y="138"/>
                  </a:lnTo>
                  <a:lnTo>
                    <a:pt x="10294" y="79"/>
                  </a:lnTo>
                  <a:lnTo>
                    <a:pt x="9862" y="20"/>
                  </a:lnTo>
                  <a:lnTo>
                    <a:pt x="94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9"/>
            <p:cNvSpPr/>
            <p:nvPr/>
          </p:nvSpPr>
          <p:spPr>
            <a:xfrm>
              <a:off x="7476263" y="3990125"/>
              <a:ext cx="81550" cy="55025"/>
            </a:xfrm>
            <a:custGeom>
              <a:avLst/>
              <a:gdLst/>
              <a:ahLst/>
              <a:cxnLst/>
              <a:rect l="l" t="t" r="r" b="b"/>
              <a:pathLst>
                <a:path w="3262" h="2201" extrusionOk="0">
                  <a:moveTo>
                    <a:pt x="433" y="0"/>
                  </a:moveTo>
                  <a:lnTo>
                    <a:pt x="1" y="963"/>
                  </a:lnTo>
                  <a:lnTo>
                    <a:pt x="2830" y="2200"/>
                  </a:lnTo>
                  <a:lnTo>
                    <a:pt x="3065" y="1729"/>
                  </a:lnTo>
                  <a:lnTo>
                    <a:pt x="3262" y="123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9"/>
            <p:cNvSpPr/>
            <p:nvPr/>
          </p:nvSpPr>
          <p:spPr>
            <a:xfrm>
              <a:off x="7127613" y="3837875"/>
              <a:ext cx="81550" cy="55025"/>
            </a:xfrm>
            <a:custGeom>
              <a:avLst/>
              <a:gdLst/>
              <a:ahLst/>
              <a:cxnLst/>
              <a:rect l="l" t="t" r="r" b="b"/>
              <a:pathLst>
                <a:path w="3262" h="2201" extrusionOk="0">
                  <a:moveTo>
                    <a:pt x="413" y="1"/>
                  </a:moveTo>
                  <a:lnTo>
                    <a:pt x="197" y="472"/>
                  </a:lnTo>
                  <a:lnTo>
                    <a:pt x="1" y="963"/>
                  </a:lnTo>
                  <a:lnTo>
                    <a:pt x="2829" y="2201"/>
                  </a:lnTo>
                  <a:lnTo>
                    <a:pt x="3261" y="1238"/>
                  </a:lnTo>
                  <a:lnTo>
                    <a:pt x="41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9"/>
            <p:cNvSpPr/>
            <p:nvPr/>
          </p:nvSpPr>
          <p:spPr>
            <a:xfrm>
              <a:off x="7239088" y="4075075"/>
              <a:ext cx="55025" cy="81525"/>
            </a:xfrm>
            <a:custGeom>
              <a:avLst/>
              <a:gdLst/>
              <a:ahLst/>
              <a:cxnLst/>
              <a:rect l="l" t="t" r="r" b="b"/>
              <a:pathLst>
                <a:path w="2201" h="3261" extrusionOk="0">
                  <a:moveTo>
                    <a:pt x="1238" y="0"/>
                  </a:moveTo>
                  <a:lnTo>
                    <a:pt x="0" y="2829"/>
                  </a:lnTo>
                  <a:lnTo>
                    <a:pt x="472" y="3065"/>
                  </a:lnTo>
                  <a:lnTo>
                    <a:pt x="963" y="3261"/>
                  </a:lnTo>
                  <a:lnTo>
                    <a:pt x="2200" y="432"/>
                  </a:lnTo>
                  <a:lnTo>
                    <a:pt x="123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9"/>
            <p:cNvSpPr/>
            <p:nvPr/>
          </p:nvSpPr>
          <p:spPr>
            <a:xfrm>
              <a:off x="7391313" y="3726400"/>
              <a:ext cx="55025" cy="81550"/>
            </a:xfrm>
            <a:custGeom>
              <a:avLst/>
              <a:gdLst/>
              <a:ahLst/>
              <a:cxnLst/>
              <a:rect l="l" t="t" r="r" b="b"/>
              <a:pathLst>
                <a:path w="2201" h="3262" extrusionOk="0">
                  <a:moveTo>
                    <a:pt x="1238" y="1"/>
                  </a:moveTo>
                  <a:lnTo>
                    <a:pt x="1" y="2829"/>
                  </a:lnTo>
                  <a:lnTo>
                    <a:pt x="963" y="3262"/>
                  </a:lnTo>
                  <a:lnTo>
                    <a:pt x="2201" y="433"/>
                  </a:lnTo>
                  <a:lnTo>
                    <a:pt x="1729" y="197"/>
                  </a:lnTo>
                  <a:lnTo>
                    <a:pt x="12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9"/>
            <p:cNvSpPr/>
            <p:nvPr/>
          </p:nvSpPr>
          <p:spPr>
            <a:xfrm>
              <a:off x="7186538" y="3907125"/>
              <a:ext cx="182225" cy="104625"/>
            </a:xfrm>
            <a:custGeom>
              <a:avLst/>
              <a:gdLst/>
              <a:ahLst/>
              <a:cxnLst/>
              <a:rect l="l" t="t" r="r" b="b"/>
              <a:pathLst>
                <a:path w="7289" h="4185" extrusionOk="0">
                  <a:moveTo>
                    <a:pt x="6031" y="0"/>
                  </a:moveTo>
                  <a:lnTo>
                    <a:pt x="1" y="4184"/>
                  </a:lnTo>
                  <a:lnTo>
                    <a:pt x="7288" y="3340"/>
                  </a:lnTo>
                  <a:lnTo>
                    <a:pt x="603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9"/>
            <p:cNvSpPr/>
            <p:nvPr/>
          </p:nvSpPr>
          <p:spPr>
            <a:xfrm>
              <a:off x="7336813" y="3886500"/>
              <a:ext cx="181725" cy="104625"/>
            </a:xfrm>
            <a:custGeom>
              <a:avLst/>
              <a:gdLst/>
              <a:ahLst/>
              <a:cxnLst/>
              <a:rect l="l" t="t" r="r" b="b"/>
              <a:pathLst>
                <a:path w="7269" h="4185" extrusionOk="0">
                  <a:moveTo>
                    <a:pt x="7268" y="0"/>
                  </a:moveTo>
                  <a:lnTo>
                    <a:pt x="0" y="845"/>
                  </a:lnTo>
                  <a:lnTo>
                    <a:pt x="1238" y="4184"/>
                  </a:lnTo>
                  <a:lnTo>
                    <a:pt x="726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9"/>
            <p:cNvSpPr/>
            <p:nvPr/>
          </p:nvSpPr>
          <p:spPr>
            <a:xfrm>
              <a:off x="7312738" y="3915475"/>
              <a:ext cx="69775" cy="70250"/>
            </a:xfrm>
            <a:custGeom>
              <a:avLst/>
              <a:gdLst/>
              <a:ahLst/>
              <a:cxnLst/>
              <a:rect l="l" t="t" r="r" b="b"/>
              <a:pathLst>
                <a:path w="2791" h="2810" extrusionOk="0">
                  <a:moveTo>
                    <a:pt x="1278" y="0"/>
                  </a:moveTo>
                  <a:lnTo>
                    <a:pt x="1140" y="20"/>
                  </a:lnTo>
                  <a:lnTo>
                    <a:pt x="1022" y="59"/>
                  </a:lnTo>
                  <a:lnTo>
                    <a:pt x="885" y="99"/>
                  </a:lnTo>
                  <a:lnTo>
                    <a:pt x="767" y="158"/>
                  </a:lnTo>
                  <a:lnTo>
                    <a:pt x="649" y="216"/>
                  </a:lnTo>
                  <a:lnTo>
                    <a:pt x="531" y="295"/>
                  </a:lnTo>
                  <a:lnTo>
                    <a:pt x="433" y="393"/>
                  </a:lnTo>
                  <a:lnTo>
                    <a:pt x="335" y="491"/>
                  </a:lnTo>
                  <a:lnTo>
                    <a:pt x="256" y="590"/>
                  </a:lnTo>
                  <a:lnTo>
                    <a:pt x="178" y="708"/>
                  </a:lnTo>
                  <a:lnTo>
                    <a:pt x="119" y="845"/>
                  </a:lnTo>
                  <a:lnTo>
                    <a:pt x="60" y="983"/>
                  </a:lnTo>
                  <a:lnTo>
                    <a:pt x="21" y="1120"/>
                  </a:lnTo>
                  <a:lnTo>
                    <a:pt x="1" y="1238"/>
                  </a:lnTo>
                  <a:lnTo>
                    <a:pt x="1" y="1375"/>
                  </a:lnTo>
                  <a:lnTo>
                    <a:pt x="1" y="1513"/>
                  </a:lnTo>
                  <a:lnTo>
                    <a:pt x="21" y="1650"/>
                  </a:lnTo>
                  <a:lnTo>
                    <a:pt x="40" y="1788"/>
                  </a:lnTo>
                  <a:lnTo>
                    <a:pt x="99" y="1906"/>
                  </a:lnTo>
                  <a:lnTo>
                    <a:pt x="138" y="2043"/>
                  </a:lnTo>
                  <a:lnTo>
                    <a:pt x="217" y="2161"/>
                  </a:lnTo>
                  <a:lnTo>
                    <a:pt x="296" y="2259"/>
                  </a:lnTo>
                  <a:lnTo>
                    <a:pt x="374" y="2358"/>
                  </a:lnTo>
                  <a:lnTo>
                    <a:pt x="472" y="2456"/>
                  </a:lnTo>
                  <a:lnTo>
                    <a:pt x="590" y="2554"/>
                  </a:lnTo>
                  <a:lnTo>
                    <a:pt x="708" y="2613"/>
                  </a:lnTo>
                  <a:lnTo>
                    <a:pt x="826" y="2691"/>
                  </a:lnTo>
                  <a:lnTo>
                    <a:pt x="963" y="2731"/>
                  </a:lnTo>
                  <a:lnTo>
                    <a:pt x="1101" y="2770"/>
                  </a:lnTo>
                  <a:lnTo>
                    <a:pt x="1238" y="2790"/>
                  </a:lnTo>
                  <a:lnTo>
                    <a:pt x="1376" y="2809"/>
                  </a:lnTo>
                  <a:lnTo>
                    <a:pt x="1513" y="2790"/>
                  </a:lnTo>
                  <a:lnTo>
                    <a:pt x="1651" y="2790"/>
                  </a:lnTo>
                  <a:lnTo>
                    <a:pt x="1788" y="2750"/>
                  </a:lnTo>
                  <a:lnTo>
                    <a:pt x="1906" y="2711"/>
                  </a:lnTo>
                  <a:lnTo>
                    <a:pt x="2024" y="2652"/>
                  </a:lnTo>
                  <a:lnTo>
                    <a:pt x="2142" y="2593"/>
                  </a:lnTo>
                  <a:lnTo>
                    <a:pt x="2260" y="2515"/>
                  </a:lnTo>
                  <a:lnTo>
                    <a:pt x="2358" y="2416"/>
                  </a:lnTo>
                  <a:lnTo>
                    <a:pt x="2456" y="2318"/>
                  </a:lnTo>
                  <a:lnTo>
                    <a:pt x="2535" y="2220"/>
                  </a:lnTo>
                  <a:lnTo>
                    <a:pt x="2613" y="2083"/>
                  </a:lnTo>
                  <a:lnTo>
                    <a:pt x="2672" y="1965"/>
                  </a:lnTo>
                  <a:lnTo>
                    <a:pt x="2731" y="1827"/>
                  </a:lnTo>
                  <a:lnTo>
                    <a:pt x="2771" y="1690"/>
                  </a:lnTo>
                  <a:lnTo>
                    <a:pt x="2790" y="1552"/>
                  </a:lnTo>
                  <a:lnTo>
                    <a:pt x="2790" y="1415"/>
                  </a:lnTo>
                  <a:lnTo>
                    <a:pt x="2790" y="1277"/>
                  </a:lnTo>
                  <a:lnTo>
                    <a:pt x="2771" y="1140"/>
                  </a:lnTo>
                  <a:lnTo>
                    <a:pt x="2751" y="1022"/>
                  </a:lnTo>
                  <a:lnTo>
                    <a:pt x="2712" y="884"/>
                  </a:lnTo>
                  <a:lnTo>
                    <a:pt x="2653" y="766"/>
                  </a:lnTo>
                  <a:lnTo>
                    <a:pt x="2574" y="649"/>
                  </a:lnTo>
                  <a:lnTo>
                    <a:pt x="2496" y="531"/>
                  </a:lnTo>
                  <a:lnTo>
                    <a:pt x="2417" y="433"/>
                  </a:lnTo>
                  <a:lnTo>
                    <a:pt x="2319" y="334"/>
                  </a:lnTo>
                  <a:lnTo>
                    <a:pt x="2201" y="256"/>
                  </a:lnTo>
                  <a:lnTo>
                    <a:pt x="2083" y="177"/>
                  </a:lnTo>
                  <a:lnTo>
                    <a:pt x="1965" y="118"/>
                  </a:lnTo>
                  <a:lnTo>
                    <a:pt x="1828" y="59"/>
                  </a:lnTo>
                  <a:lnTo>
                    <a:pt x="1690" y="40"/>
                  </a:lnTo>
                  <a:lnTo>
                    <a:pt x="15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9"/>
          <p:cNvGrpSpPr/>
          <p:nvPr/>
        </p:nvGrpSpPr>
        <p:grpSpPr>
          <a:xfrm>
            <a:off x="234137" y="2729269"/>
            <a:ext cx="1184637" cy="2162618"/>
            <a:chOff x="5124450" y="2384375"/>
            <a:chExt cx="669400" cy="1222025"/>
          </a:xfrm>
        </p:grpSpPr>
        <p:sp>
          <p:nvSpPr>
            <p:cNvPr id="827" name="Google Shape;827;p9"/>
            <p:cNvSpPr/>
            <p:nvPr/>
          </p:nvSpPr>
          <p:spPr>
            <a:xfrm>
              <a:off x="5619000" y="3437200"/>
              <a:ext cx="115075" cy="115050"/>
            </a:xfrm>
            <a:custGeom>
              <a:avLst/>
              <a:gdLst/>
              <a:ahLst/>
              <a:cxnLst/>
              <a:rect l="l" t="t" r="r" b="b"/>
              <a:pathLst>
                <a:path w="4603" h="4602" extrusionOk="0">
                  <a:moveTo>
                    <a:pt x="2301" y="0"/>
                  </a:moveTo>
                  <a:lnTo>
                    <a:pt x="2076" y="23"/>
                  </a:lnTo>
                  <a:lnTo>
                    <a:pt x="1850" y="45"/>
                  </a:lnTo>
                  <a:lnTo>
                    <a:pt x="1625" y="113"/>
                  </a:lnTo>
                  <a:lnTo>
                    <a:pt x="1399" y="181"/>
                  </a:lnTo>
                  <a:lnTo>
                    <a:pt x="1196" y="293"/>
                  </a:lnTo>
                  <a:lnTo>
                    <a:pt x="1016" y="406"/>
                  </a:lnTo>
                  <a:lnTo>
                    <a:pt x="835" y="541"/>
                  </a:lnTo>
                  <a:lnTo>
                    <a:pt x="655" y="699"/>
                  </a:lnTo>
                  <a:lnTo>
                    <a:pt x="519" y="857"/>
                  </a:lnTo>
                  <a:lnTo>
                    <a:pt x="384" y="1038"/>
                  </a:lnTo>
                  <a:lnTo>
                    <a:pt x="271" y="1218"/>
                  </a:lnTo>
                  <a:lnTo>
                    <a:pt x="181" y="1421"/>
                  </a:lnTo>
                  <a:lnTo>
                    <a:pt x="113" y="1624"/>
                  </a:lnTo>
                  <a:lnTo>
                    <a:pt x="46" y="1850"/>
                  </a:lnTo>
                  <a:lnTo>
                    <a:pt x="23" y="2075"/>
                  </a:lnTo>
                  <a:lnTo>
                    <a:pt x="1" y="2301"/>
                  </a:lnTo>
                  <a:lnTo>
                    <a:pt x="23" y="2526"/>
                  </a:lnTo>
                  <a:lnTo>
                    <a:pt x="68" y="2775"/>
                  </a:lnTo>
                  <a:lnTo>
                    <a:pt x="113" y="3000"/>
                  </a:lnTo>
                  <a:lnTo>
                    <a:pt x="204" y="3203"/>
                  </a:lnTo>
                  <a:lnTo>
                    <a:pt x="294" y="3406"/>
                  </a:lnTo>
                  <a:lnTo>
                    <a:pt x="407" y="3609"/>
                  </a:lnTo>
                  <a:lnTo>
                    <a:pt x="542" y="3790"/>
                  </a:lnTo>
                  <a:lnTo>
                    <a:pt x="700" y="3947"/>
                  </a:lnTo>
                  <a:lnTo>
                    <a:pt x="858" y="4083"/>
                  </a:lnTo>
                  <a:lnTo>
                    <a:pt x="1038" y="4218"/>
                  </a:lnTo>
                  <a:lnTo>
                    <a:pt x="1241" y="4331"/>
                  </a:lnTo>
                  <a:lnTo>
                    <a:pt x="1444" y="4421"/>
                  </a:lnTo>
                  <a:lnTo>
                    <a:pt x="1647" y="4511"/>
                  </a:lnTo>
                  <a:lnTo>
                    <a:pt x="1873" y="4557"/>
                  </a:lnTo>
                  <a:lnTo>
                    <a:pt x="2076" y="4579"/>
                  </a:lnTo>
                  <a:lnTo>
                    <a:pt x="2301" y="4602"/>
                  </a:lnTo>
                  <a:lnTo>
                    <a:pt x="2549" y="4579"/>
                  </a:lnTo>
                  <a:lnTo>
                    <a:pt x="2775" y="4557"/>
                  </a:lnTo>
                  <a:lnTo>
                    <a:pt x="3001" y="4489"/>
                  </a:lnTo>
                  <a:lnTo>
                    <a:pt x="3226" y="4421"/>
                  </a:lnTo>
                  <a:lnTo>
                    <a:pt x="3429" y="4308"/>
                  </a:lnTo>
                  <a:lnTo>
                    <a:pt x="3610" y="4196"/>
                  </a:lnTo>
                  <a:lnTo>
                    <a:pt x="3790" y="4060"/>
                  </a:lnTo>
                  <a:lnTo>
                    <a:pt x="3948" y="3902"/>
                  </a:lnTo>
                  <a:lnTo>
                    <a:pt x="4106" y="3744"/>
                  </a:lnTo>
                  <a:lnTo>
                    <a:pt x="4241" y="3564"/>
                  </a:lnTo>
                  <a:lnTo>
                    <a:pt x="4354" y="3384"/>
                  </a:lnTo>
                  <a:lnTo>
                    <a:pt x="4444" y="3181"/>
                  </a:lnTo>
                  <a:lnTo>
                    <a:pt x="4512" y="2955"/>
                  </a:lnTo>
                  <a:lnTo>
                    <a:pt x="4557" y="2752"/>
                  </a:lnTo>
                  <a:lnTo>
                    <a:pt x="4602" y="2526"/>
                  </a:lnTo>
                  <a:lnTo>
                    <a:pt x="4602" y="2301"/>
                  </a:lnTo>
                  <a:lnTo>
                    <a:pt x="4602" y="2075"/>
                  </a:lnTo>
                  <a:lnTo>
                    <a:pt x="4557" y="1827"/>
                  </a:lnTo>
                  <a:lnTo>
                    <a:pt x="4512" y="1602"/>
                  </a:lnTo>
                  <a:lnTo>
                    <a:pt x="4422" y="1399"/>
                  </a:lnTo>
                  <a:lnTo>
                    <a:pt x="4331" y="1196"/>
                  </a:lnTo>
                  <a:lnTo>
                    <a:pt x="4196" y="993"/>
                  </a:lnTo>
                  <a:lnTo>
                    <a:pt x="4061" y="812"/>
                  </a:lnTo>
                  <a:lnTo>
                    <a:pt x="3925" y="654"/>
                  </a:lnTo>
                  <a:lnTo>
                    <a:pt x="3745" y="519"/>
                  </a:lnTo>
                  <a:lnTo>
                    <a:pt x="3564" y="384"/>
                  </a:lnTo>
                  <a:lnTo>
                    <a:pt x="3384" y="271"/>
                  </a:lnTo>
                  <a:lnTo>
                    <a:pt x="3181" y="181"/>
                  </a:lnTo>
                  <a:lnTo>
                    <a:pt x="2978" y="90"/>
                  </a:lnTo>
                  <a:lnTo>
                    <a:pt x="2752" y="45"/>
                  </a:lnTo>
                  <a:lnTo>
                    <a:pt x="25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9"/>
            <p:cNvSpPr/>
            <p:nvPr/>
          </p:nvSpPr>
          <p:spPr>
            <a:xfrm>
              <a:off x="5619000" y="3437200"/>
              <a:ext cx="115075" cy="115050"/>
            </a:xfrm>
            <a:custGeom>
              <a:avLst/>
              <a:gdLst/>
              <a:ahLst/>
              <a:cxnLst/>
              <a:rect l="l" t="t" r="r" b="b"/>
              <a:pathLst>
                <a:path w="4603" h="4602" fill="none" extrusionOk="0">
                  <a:moveTo>
                    <a:pt x="68" y="2775"/>
                  </a:moveTo>
                  <a:lnTo>
                    <a:pt x="68" y="2775"/>
                  </a:lnTo>
                  <a:lnTo>
                    <a:pt x="113" y="3000"/>
                  </a:lnTo>
                  <a:lnTo>
                    <a:pt x="204" y="3203"/>
                  </a:lnTo>
                  <a:lnTo>
                    <a:pt x="294" y="3406"/>
                  </a:lnTo>
                  <a:lnTo>
                    <a:pt x="407" y="3609"/>
                  </a:lnTo>
                  <a:lnTo>
                    <a:pt x="542" y="3790"/>
                  </a:lnTo>
                  <a:lnTo>
                    <a:pt x="700" y="3947"/>
                  </a:lnTo>
                  <a:lnTo>
                    <a:pt x="858" y="4083"/>
                  </a:lnTo>
                  <a:lnTo>
                    <a:pt x="1038" y="4218"/>
                  </a:lnTo>
                  <a:lnTo>
                    <a:pt x="1241" y="4331"/>
                  </a:lnTo>
                  <a:lnTo>
                    <a:pt x="1444" y="4421"/>
                  </a:lnTo>
                  <a:lnTo>
                    <a:pt x="1647" y="4511"/>
                  </a:lnTo>
                  <a:lnTo>
                    <a:pt x="1873" y="4557"/>
                  </a:lnTo>
                  <a:lnTo>
                    <a:pt x="2076" y="4579"/>
                  </a:lnTo>
                  <a:lnTo>
                    <a:pt x="2301" y="4602"/>
                  </a:lnTo>
                  <a:lnTo>
                    <a:pt x="2549" y="4579"/>
                  </a:lnTo>
                  <a:lnTo>
                    <a:pt x="2775" y="4557"/>
                  </a:lnTo>
                  <a:lnTo>
                    <a:pt x="2775" y="4557"/>
                  </a:lnTo>
                  <a:lnTo>
                    <a:pt x="3001" y="4489"/>
                  </a:lnTo>
                  <a:lnTo>
                    <a:pt x="3226" y="4421"/>
                  </a:lnTo>
                  <a:lnTo>
                    <a:pt x="3429" y="4308"/>
                  </a:lnTo>
                  <a:lnTo>
                    <a:pt x="3610" y="4196"/>
                  </a:lnTo>
                  <a:lnTo>
                    <a:pt x="3790" y="4060"/>
                  </a:lnTo>
                  <a:lnTo>
                    <a:pt x="3948" y="3902"/>
                  </a:lnTo>
                  <a:lnTo>
                    <a:pt x="4106" y="3744"/>
                  </a:lnTo>
                  <a:lnTo>
                    <a:pt x="4241" y="3564"/>
                  </a:lnTo>
                  <a:lnTo>
                    <a:pt x="4354" y="3384"/>
                  </a:lnTo>
                  <a:lnTo>
                    <a:pt x="4444" y="3181"/>
                  </a:lnTo>
                  <a:lnTo>
                    <a:pt x="4512" y="2955"/>
                  </a:lnTo>
                  <a:lnTo>
                    <a:pt x="4557" y="2752"/>
                  </a:lnTo>
                  <a:lnTo>
                    <a:pt x="4602" y="2526"/>
                  </a:lnTo>
                  <a:lnTo>
                    <a:pt x="4602" y="2301"/>
                  </a:lnTo>
                  <a:lnTo>
                    <a:pt x="4602" y="2075"/>
                  </a:lnTo>
                  <a:lnTo>
                    <a:pt x="4557" y="1827"/>
                  </a:lnTo>
                  <a:lnTo>
                    <a:pt x="4557" y="1827"/>
                  </a:lnTo>
                  <a:lnTo>
                    <a:pt x="4512" y="1602"/>
                  </a:lnTo>
                  <a:lnTo>
                    <a:pt x="4422" y="1399"/>
                  </a:lnTo>
                  <a:lnTo>
                    <a:pt x="4331" y="1196"/>
                  </a:lnTo>
                  <a:lnTo>
                    <a:pt x="4196" y="993"/>
                  </a:lnTo>
                  <a:lnTo>
                    <a:pt x="4061" y="812"/>
                  </a:lnTo>
                  <a:lnTo>
                    <a:pt x="3925" y="654"/>
                  </a:lnTo>
                  <a:lnTo>
                    <a:pt x="3745" y="519"/>
                  </a:lnTo>
                  <a:lnTo>
                    <a:pt x="3564" y="384"/>
                  </a:lnTo>
                  <a:lnTo>
                    <a:pt x="3384" y="271"/>
                  </a:lnTo>
                  <a:lnTo>
                    <a:pt x="3181" y="181"/>
                  </a:lnTo>
                  <a:lnTo>
                    <a:pt x="2978" y="90"/>
                  </a:lnTo>
                  <a:lnTo>
                    <a:pt x="2752" y="45"/>
                  </a:lnTo>
                  <a:lnTo>
                    <a:pt x="2527" y="0"/>
                  </a:lnTo>
                  <a:lnTo>
                    <a:pt x="2301" y="0"/>
                  </a:lnTo>
                  <a:lnTo>
                    <a:pt x="2076" y="23"/>
                  </a:lnTo>
                  <a:lnTo>
                    <a:pt x="1850" y="45"/>
                  </a:lnTo>
                  <a:lnTo>
                    <a:pt x="1850" y="45"/>
                  </a:lnTo>
                  <a:lnTo>
                    <a:pt x="1625" y="113"/>
                  </a:lnTo>
                  <a:lnTo>
                    <a:pt x="1399" y="181"/>
                  </a:lnTo>
                  <a:lnTo>
                    <a:pt x="1196" y="293"/>
                  </a:lnTo>
                  <a:lnTo>
                    <a:pt x="1016" y="406"/>
                  </a:lnTo>
                  <a:lnTo>
                    <a:pt x="835" y="541"/>
                  </a:lnTo>
                  <a:lnTo>
                    <a:pt x="655" y="699"/>
                  </a:lnTo>
                  <a:lnTo>
                    <a:pt x="519" y="857"/>
                  </a:lnTo>
                  <a:lnTo>
                    <a:pt x="384" y="1038"/>
                  </a:lnTo>
                  <a:lnTo>
                    <a:pt x="271" y="1218"/>
                  </a:lnTo>
                  <a:lnTo>
                    <a:pt x="181" y="1421"/>
                  </a:lnTo>
                  <a:lnTo>
                    <a:pt x="113" y="1624"/>
                  </a:lnTo>
                  <a:lnTo>
                    <a:pt x="46" y="1850"/>
                  </a:lnTo>
                  <a:lnTo>
                    <a:pt x="23" y="2075"/>
                  </a:lnTo>
                  <a:lnTo>
                    <a:pt x="1" y="2301"/>
                  </a:lnTo>
                  <a:lnTo>
                    <a:pt x="23" y="2526"/>
                  </a:lnTo>
                  <a:lnTo>
                    <a:pt x="68" y="277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9"/>
            <p:cNvSpPr/>
            <p:nvPr/>
          </p:nvSpPr>
          <p:spPr>
            <a:xfrm>
              <a:off x="5357900" y="3491325"/>
              <a:ext cx="115075" cy="115075"/>
            </a:xfrm>
            <a:custGeom>
              <a:avLst/>
              <a:gdLst/>
              <a:ahLst/>
              <a:cxnLst/>
              <a:rect l="l" t="t" r="r" b="b"/>
              <a:pathLst>
                <a:path w="4603" h="4603" extrusionOk="0">
                  <a:moveTo>
                    <a:pt x="2054" y="1"/>
                  </a:moveTo>
                  <a:lnTo>
                    <a:pt x="1828" y="46"/>
                  </a:lnTo>
                  <a:lnTo>
                    <a:pt x="1602" y="113"/>
                  </a:lnTo>
                  <a:lnTo>
                    <a:pt x="1377" y="181"/>
                  </a:lnTo>
                  <a:lnTo>
                    <a:pt x="1174" y="294"/>
                  </a:lnTo>
                  <a:lnTo>
                    <a:pt x="993" y="407"/>
                  </a:lnTo>
                  <a:lnTo>
                    <a:pt x="813" y="542"/>
                  </a:lnTo>
                  <a:lnTo>
                    <a:pt x="655" y="677"/>
                  </a:lnTo>
                  <a:lnTo>
                    <a:pt x="497" y="858"/>
                  </a:lnTo>
                  <a:lnTo>
                    <a:pt x="384" y="1038"/>
                  </a:lnTo>
                  <a:lnTo>
                    <a:pt x="272" y="1219"/>
                  </a:lnTo>
                  <a:lnTo>
                    <a:pt x="159" y="1422"/>
                  </a:lnTo>
                  <a:lnTo>
                    <a:pt x="91" y="1625"/>
                  </a:lnTo>
                  <a:lnTo>
                    <a:pt x="46" y="1850"/>
                  </a:lnTo>
                  <a:lnTo>
                    <a:pt x="1" y="2076"/>
                  </a:lnTo>
                  <a:lnTo>
                    <a:pt x="1" y="2301"/>
                  </a:lnTo>
                  <a:lnTo>
                    <a:pt x="1" y="2527"/>
                  </a:lnTo>
                  <a:lnTo>
                    <a:pt x="46" y="2752"/>
                  </a:lnTo>
                  <a:lnTo>
                    <a:pt x="114" y="2978"/>
                  </a:lnTo>
                  <a:lnTo>
                    <a:pt x="181" y="3204"/>
                  </a:lnTo>
                  <a:lnTo>
                    <a:pt x="294" y="3407"/>
                  </a:lnTo>
                  <a:lnTo>
                    <a:pt x="407" y="3610"/>
                  </a:lnTo>
                  <a:lnTo>
                    <a:pt x="542" y="3767"/>
                  </a:lnTo>
                  <a:lnTo>
                    <a:pt x="700" y="3948"/>
                  </a:lnTo>
                  <a:lnTo>
                    <a:pt x="858" y="4083"/>
                  </a:lnTo>
                  <a:lnTo>
                    <a:pt x="1039" y="4219"/>
                  </a:lnTo>
                  <a:lnTo>
                    <a:pt x="1219" y="4331"/>
                  </a:lnTo>
                  <a:lnTo>
                    <a:pt x="1422" y="4422"/>
                  </a:lnTo>
                  <a:lnTo>
                    <a:pt x="1625" y="4489"/>
                  </a:lnTo>
                  <a:lnTo>
                    <a:pt x="1851" y="4557"/>
                  </a:lnTo>
                  <a:lnTo>
                    <a:pt x="2076" y="4579"/>
                  </a:lnTo>
                  <a:lnTo>
                    <a:pt x="2302" y="4602"/>
                  </a:lnTo>
                  <a:lnTo>
                    <a:pt x="2527" y="4579"/>
                  </a:lnTo>
                  <a:lnTo>
                    <a:pt x="2753" y="4557"/>
                  </a:lnTo>
                  <a:lnTo>
                    <a:pt x="3001" y="4489"/>
                  </a:lnTo>
                  <a:lnTo>
                    <a:pt x="3204" y="4399"/>
                  </a:lnTo>
                  <a:lnTo>
                    <a:pt x="3407" y="4309"/>
                  </a:lnTo>
                  <a:lnTo>
                    <a:pt x="3610" y="4196"/>
                  </a:lnTo>
                  <a:lnTo>
                    <a:pt x="3768" y="4061"/>
                  </a:lnTo>
                  <a:lnTo>
                    <a:pt x="3948" y="3903"/>
                  </a:lnTo>
                  <a:lnTo>
                    <a:pt x="4084" y="3745"/>
                  </a:lnTo>
                  <a:lnTo>
                    <a:pt x="4219" y="3564"/>
                  </a:lnTo>
                  <a:lnTo>
                    <a:pt x="4332" y="3361"/>
                  </a:lnTo>
                  <a:lnTo>
                    <a:pt x="4422" y="3158"/>
                  </a:lnTo>
                  <a:lnTo>
                    <a:pt x="4490" y="2955"/>
                  </a:lnTo>
                  <a:lnTo>
                    <a:pt x="4557" y="2752"/>
                  </a:lnTo>
                  <a:lnTo>
                    <a:pt x="4580" y="2527"/>
                  </a:lnTo>
                  <a:lnTo>
                    <a:pt x="4602" y="2301"/>
                  </a:lnTo>
                  <a:lnTo>
                    <a:pt x="4580" y="2053"/>
                  </a:lnTo>
                  <a:lnTo>
                    <a:pt x="4557" y="1828"/>
                  </a:lnTo>
                  <a:lnTo>
                    <a:pt x="4490" y="1602"/>
                  </a:lnTo>
                  <a:lnTo>
                    <a:pt x="4399" y="1376"/>
                  </a:lnTo>
                  <a:lnTo>
                    <a:pt x="4309" y="1173"/>
                  </a:lnTo>
                  <a:lnTo>
                    <a:pt x="4196" y="993"/>
                  </a:lnTo>
                  <a:lnTo>
                    <a:pt x="4061" y="813"/>
                  </a:lnTo>
                  <a:lnTo>
                    <a:pt x="3903" y="655"/>
                  </a:lnTo>
                  <a:lnTo>
                    <a:pt x="3745" y="497"/>
                  </a:lnTo>
                  <a:lnTo>
                    <a:pt x="3565" y="384"/>
                  </a:lnTo>
                  <a:lnTo>
                    <a:pt x="3362" y="271"/>
                  </a:lnTo>
                  <a:lnTo>
                    <a:pt x="3159" y="158"/>
                  </a:lnTo>
                  <a:lnTo>
                    <a:pt x="2956" y="91"/>
                  </a:lnTo>
                  <a:lnTo>
                    <a:pt x="2753" y="46"/>
                  </a:lnTo>
                  <a:lnTo>
                    <a:pt x="252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9"/>
            <p:cNvSpPr/>
            <p:nvPr/>
          </p:nvSpPr>
          <p:spPr>
            <a:xfrm>
              <a:off x="5357900" y="3491325"/>
              <a:ext cx="115075" cy="115075"/>
            </a:xfrm>
            <a:custGeom>
              <a:avLst/>
              <a:gdLst/>
              <a:ahLst/>
              <a:cxnLst/>
              <a:rect l="l" t="t" r="r" b="b"/>
              <a:pathLst>
                <a:path w="4603" h="4603" fill="none" extrusionOk="0">
                  <a:moveTo>
                    <a:pt x="46" y="2752"/>
                  </a:moveTo>
                  <a:lnTo>
                    <a:pt x="46" y="2752"/>
                  </a:lnTo>
                  <a:lnTo>
                    <a:pt x="114" y="2978"/>
                  </a:lnTo>
                  <a:lnTo>
                    <a:pt x="181" y="3204"/>
                  </a:lnTo>
                  <a:lnTo>
                    <a:pt x="294" y="3407"/>
                  </a:lnTo>
                  <a:lnTo>
                    <a:pt x="407" y="3610"/>
                  </a:lnTo>
                  <a:lnTo>
                    <a:pt x="542" y="3767"/>
                  </a:lnTo>
                  <a:lnTo>
                    <a:pt x="700" y="3948"/>
                  </a:lnTo>
                  <a:lnTo>
                    <a:pt x="858" y="4083"/>
                  </a:lnTo>
                  <a:lnTo>
                    <a:pt x="1039" y="4219"/>
                  </a:lnTo>
                  <a:lnTo>
                    <a:pt x="1219" y="4331"/>
                  </a:lnTo>
                  <a:lnTo>
                    <a:pt x="1422" y="4422"/>
                  </a:lnTo>
                  <a:lnTo>
                    <a:pt x="1625" y="4489"/>
                  </a:lnTo>
                  <a:lnTo>
                    <a:pt x="1851" y="4557"/>
                  </a:lnTo>
                  <a:lnTo>
                    <a:pt x="2076" y="4579"/>
                  </a:lnTo>
                  <a:lnTo>
                    <a:pt x="2302" y="4602"/>
                  </a:lnTo>
                  <a:lnTo>
                    <a:pt x="2527" y="4579"/>
                  </a:lnTo>
                  <a:lnTo>
                    <a:pt x="2753" y="4557"/>
                  </a:lnTo>
                  <a:lnTo>
                    <a:pt x="2753" y="4557"/>
                  </a:lnTo>
                  <a:lnTo>
                    <a:pt x="3001" y="4489"/>
                  </a:lnTo>
                  <a:lnTo>
                    <a:pt x="3204" y="4399"/>
                  </a:lnTo>
                  <a:lnTo>
                    <a:pt x="3407" y="4309"/>
                  </a:lnTo>
                  <a:lnTo>
                    <a:pt x="3610" y="4196"/>
                  </a:lnTo>
                  <a:lnTo>
                    <a:pt x="3768" y="4061"/>
                  </a:lnTo>
                  <a:lnTo>
                    <a:pt x="3948" y="3903"/>
                  </a:lnTo>
                  <a:lnTo>
                    <a:pt x="4084" y="3745"/>
                  </a:lnTo>
                  <a:lnTo>
                    <a:pt x="4219" y="3564"/>
                  </a:lnTo>
                  <a:lnTo>
                    <a:pt x="4332" y="3361"/>
                  </a:lnTo>
                  <a:lnTo>
                    <a:pt x="4422" y="3158"/>
                  </a:lnTo>
                  <a:lnTo>
                    <a:pt x="4490" y="2955"/>
                  </a:lnTo>
                  <a:lnTo>
                    <a:pt x="4557" y="2752"/>
                  </a:lnTo>
                  <a:lnTo>
                    <a:pt x="4580" y="2527"/>
                  </a:lnTo>
                  <a:lnTo>
                    <a:pt x="4602" y="2301"/>
                  </a:lnTo>
                  <a:lnTo>
                    <a:pt x="4580" y="2053"/>
                  </a:lnTo>
                  <a:lnTo>
                    <a:pt x="4557" y="1828"/>
                  </a:lnTo>
                  <a:lnTo>
                    <a:pt x="4557" y="1828"/>
                  </a:lnTo>
                  <a:lnTo>
                    <a:pt x="4490" y="1602"/>
                  </a:lnTo>
                  <a:lnTo>
                    <a:pt x="4399" y="1376"/>
                  </a:lnTo>
                  <a:lnTo>
                    <a:pt x="4309" y="1173"/>
                  </a:lnTo>
                  <a:lnTo>
                    <a:pt x="4196" y="993"/>
                  </a:lnTo>
                  <a:lnTo>
                    <a:pt x="4061" y="813"/>
                  </a:lnTo>
                  <a:lnTo>
                    <a:pt x="3903" y="655"/>
                  </a:lnTo>
                  <a:lnTo>
                    <a:pt x="3745" y="497"/>
                  </a:lnTo>
                  <a:lnTo>
                    <a:pt x="3565" y="384"/>
                  </a:lnTo>
                  <a:lnTo>
                    <a:pt x="3362" y="271"/>
                  </a:lnTo>
                  <a:lnTo>
                    <a:pt x="3159" y="158"/>
                  </a:lnTo>
                  <a:lnTo>
                    <a:pt x="2956" y="91"/>
                  </a:lnTo>
                  <a:lnTo>
                    <a:pt x="2753" y="46"/>
                  </a:lnTo>
                  <a:lnTo>
                    <a:pt x="2527" y="1"/>
                  </a:lnTo>
                  <a:lnTo>
                    <a:pt x="2302" y="1"/>
                  </a:lnTo>
                  <a:lnTo>
                    <a:pt x="2054" y="1"/>
                  </a:lnTo>
                  <a:lnTo>
                    <a:pt x="1828" y="46"/>
                  </a:lnTo>
                  <a:lnTo>
                    <a:pt x="1828" y="46"/>
                  </a:lnTo>
                  <a:lnTo>
                    <a:pt x="1602" y="113"/>
                  </a:lnTo>
                  <a:lnTo>
                    <a:pt x="1377" y="181"/>
                  </a:lnTo>
                  <a:lnTo>
                    <a:pt x="1174" y="294"/>
                  </a:lnTo>
                  <a:lnTo>
                    <a:pt x="993" y="407"/>
                  </a:lnTo>
                  <a:lnTo>
                    <a:pt x="813" y="542"/>
                  </a:lnTo>
                  <a:lnTo>
                    <a:pt x="655" y="677"/>
                  </a:lnTo>
                  <a:lnTo>
                    <a:pt x="497" y="858"/>
                  </a:lnTo>
                  <a:lnTo>
                    <a:pt x="384" y="1038"/>
                  </a:lnTo>
                  <a:lnTo>
                    <a:pt x="272" y="1219"/>
                  </a:lnTo>
                  <a:lnTo>
                    <a:pt x="159" y="1422"/>
                  </a:lnTo>
                  <a:lnTo>
                    <a:pt x="91" y="1625"/>
                  </a:lnTo>
                  <a:lnTo>
                    <a:pt x="46" y="1850"/>
                  </a:lnTo>
                  <a:lnTo>
                    <a:pt x="1" y="2076"/>
                  </a:lnTo>
                  <a:lnTo>
                    <a:pt x="1" y="2301"/>
                  </a:lnTo>
                  <a:lnTo>
                    <a:pt x="1" y="2527"/>
                  </a:lnTo>
                  <a:lnTo>
                    <a:pt x="46" y="275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9"/>
            <p:cNvSpPr/>
            <p:nvPr/>
          </p:nvSpPr>
          <p:spPr>
            <a:xfrm>
              <a:off x="5163925" y="2409175"/>
              <a:ext cx="391950" cy="424100"/>
            </a:xfrm>
            <a:custGeom>
              <a:avLst/>
              <a:gdLst/>
              <a:ahLst/>
              <a:cxnLst/>
              <a:rect l="l" t="t" r="r" b="b"/>
              <a:pathLst>
                <a:path w="15678" h="16964" extrusionOk="0">
                  <a:moveTo>
                    <a:pt x="11843" y="1331"/>
                  </a:moveTo>
                  <a:lnTo>
                    <a:pt x="14346" y="13444"/>
                  </a:lnTo>
                  <a:lnTo>
                    <a:pt x="3835" y="15632"/>
                  </a:lnTo>
                  <a:lnTo>
                    <a:pt x="1331" y="3519"/>
                  </a:lnTo>
                  <a:lnTo>
                    <a:pt x="11843" y="1331"/>
                  </a:lnTo>
                  <a:close/>
                  <a:moveTo>
                    <a:pt x="12722" y="1"/>
                  </a:moveTo>
                  <a:lnTo>
                    <a:pt x="1" y="2640"/>
                  </a:lnTo>
                  <a:lnTo>
                    <a:pt x="2955" y="16963"/>
                  </a:lnTo>
                  <a:lnTo>
                    <a:pt x="15677" y="14324"/>
                  </a:lnTo>
                  <a:lnTo>
                    <a:pt x="127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9"/>
            <p:cNvSpPr/>
            <p:nvPr/>
          </p:nvSpPr>
          <p:spPr>
            <a:xfrm>
              <a:off x="5144750" y="2384375"/>
              <a:ext cx="362625" cy="128575"/>
            </a:xfrm>
            <a:custGeom>
              <a:avLst/>
              <a:gdLst/>
              <a:ahLst/>
              <a:cxnLst/>
              <a:rect l="l" t="t" r="r" b="b"/>
              <a:pathLst>
                <a:path w="14505" h="5143" extrusionOk="0">
                  <a:moveTo>
                    <a:pt x="13918" y="0"/>
                  </a:moveTo>
                  <a:lnTo>
                    <a:pt x="136" y="2865"/>
                  </a:lnTo>
                  <a:lnTo>
                    <a:pt x="68" y="2887"/>
                  </a:lnTo>
                  <a:lnTo>
                    <a:pt x="23" y="2932"/>
                  </a:lnTo>
                  <a:lnTo>
                    <a:pt x="1" y="2978"/>
                  </a:lnTo>
                  <a:lnTo>
                    <a:pt x="1" y="3045"/>
                  </a:lnTo>
                  <a:lnTo>
                    <a:pt x="429" y="5030"/>
                  </a:lnTo>
                  <a:lnTo>
                    <a:pt x="452" y="5075"/>
                  </a:lnTo>
                  <a:lnTo>
                    <a:pt x="497" y="5120"/>
                  </a:lnTo>
                  <a:lnTo>
                    <a:pt x="542" y="5143"/>
                  </a:lnTo>
                  <a:lnTo>
                    <a:pt x="587" y="5143"/>
                  </a:lnTo>
                  <a:lnTo>
                    <a:pt x="14392" y="2301"/>
                  </a:lnTo>
                  <a:lnTo>
                    <a:pt x="14459" y="2278"/>
                  </a:lnTo>
                  <a:lnTo>
                    <a:pt x="14482" y="2233"/>
                  </a:lnTo>
                  <a:lnTo>
                    <a:pt x="14504" y="2188"/>
                  </a:lnTo>
                  <a:lnTo>
                    <a:pt x="14504" y="2120"/>
                  </a:lnTo>
                  <a:lnTo>
                    <a:pt x="14098" y="135"/>
                  </a:lnTo>
                  <a:lnTo>
                    <a:pt x="14076" y="68"/>
                  </a:lnTo>
                  <a:lnTo>
                    <a:pt x="14031" y="23"/>
                  </a:lnTo>
                  <a:lnTo>
                    <a:pt x="1398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9"/>
            <p:cNvSpPr/>
            <p:nvPr/>
          </p:nvSpPr>
          <p:spPr>
            <a:xfrm>
              <a:off x="5611675" y="3398850"/>
              <a:ext cx="108850" cy="75025"/>
            </a:xfrm>
            <a:custGeom>
              <a:avLst/>
              <a:gdLst/>
              <a:ahLst/>
              <a:cxnLst/>
              <a:rect l="l" t="t" r="r" b="b"/>
              <a:pathLst>
                <a:path w="4354" h="3001" extrusionOk="0">
                  <a:moveTo>
                    <a:pt x="3880" y="0"/>
                  </a:moveTo>
                  <a:lnTo>
                    <a:pt x="0" y="812"/>
                  </a:lnTo>
                  <a:lnTo>
                    <a:pt x="451" y="3000"/>
                  </a:lnTo>
                  <a:lnTo>
                    <a:pt x="587" y="2752"/>
                  </a:lnTo>
                  <a:lnTo>
                    <a:pt x="722" y="2504"/>
                  </a:lnTo>
                  <a:lnTo>
                    <a:pt x="903" y="2278"/>
                  </a:lnTo>
                  <a:lnTo>
                    <a:pt x="1106" y="2098"/>
                  </a:lnTo>
                  <a:lnTo>
                    <a:pt x="1331" y="1918"/>
                  </a:lnTo>
                  <a:lnTo>
                    <a:pt x="1579" y="1782"/>
                  </a:lnTo>
                  <a:lnTo>
                    <a:pt x="1850" y="1669"/>
                  </a:lnTo>
                  <a:lnTo>
                    <a:pt x="2143" y="1579"/>
                  </a:lnTo>
                  <a:lnTo>
                    <a:pt x="2369" y="1557"/>
                  </a:lnTo>
                  <a:lnTo>
                    <a:pt x="2617" y="1534"/>
                  </a:lnTo>
                  <a:lnTo>
                    <a:pt x="2865" y="1557"/>
                  </a:lnTo>
                  <a:lnTo>
                    <a:pt x="3113" y="1602"/>
                  </a:lnTo>
                  <a:lnTo>
                    <a:pt x="3361" y="1669"/>
                  </a:lnTo>
                  <a:lnTo>
                    <a:pt x="3587" y="1760"/>
                  </a:lnTo>
                  <a:lnTo>
                    <a:pt x="3790" y="1872"/>
                  </a:lnTo>
                  <a:lnTo>
                    <a:pt x="3993" y="2008"/>
                  </a:lnTo>
                  <a:lnTo>
                    <a:pt x="4196" y="2166"/>
                  </a:lnTo>
                  <a:lnTo>
                    <a:pt x="4354" y="2346"/>
                  </a:lnTo>
                  <a:lnTo>
                    <a:pt x="3880" y="0"/>
                  </a:lnTo>
                  <a:close/>
                </a:path>
              </a:pathLst>
            </a:custGeom>
            <a:solidFill>
              <a:srgbClr val="C3B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9"/>
            <p:cNvSpPr/>
            <p:nvPr/>
          </p:nvSpPr>
          <p:spPr>
            <a:xfrm>
              <a:off x="5611675" y="3398850"/>
              <a:ext cx="108850" cy="75025"/>
            </a:xfrm>
            <a:custGeom>
              <a:avLst/>
              <a:gdLst/>
              <a:ahLst/>
              <a:cxnLst/>
              <a:rect l="l" t="t" r="r" b="b"/>
              <a:pathLst>
                <a:path w="4354" h="3001" fill="none" extrusionOk="0">
                  <a:moveTo>
                    <a:pt x="3880" y="0"/>
                  </a:moveTo>
                  <a:lnTo>
                    <a:pt x="0" y="812"/>
                  </a:lnTo>
                  <a:lnTo>
                    <a:pt x="451" y="3000"/>
                  </a:lnTo>
                  <a:lnTo>
                    <a:pt x="451" y="3000"/>
                  </a:lnTo>
                  <a:lnTo>
                    <a:pt x="587" y="2752"/>
                  </a:lnTo>
                  <a:lnTo>
                    <a:pt x="722" y="2504"/>
                  </a:lnTo>
                  <a:lnTo>
                    <a:pt x="903" y="2278"/>
                  </a:lnTo>
                  <a:lnTo>
                    <a:pt x="1106" y="2098"/>
                  </a:lnTo>
                  <a:lnTo>
                    <a:pt x="1331" y="1918"/>
                  </a:lnTo>
                  <a:lnTo>
                    <a:pt x="1579" y="1782"/>
                  </a:lnTo>
                  <a:lnTo>
                    <a:pt x="1850" y="1669"/>
                  </a:lnTo>
                  <a:lnTo>
                    <a:pt x="2143" y="1579"/>
                  </a:lnTo>
                  <a:lnTo>
                    <a:pt x="2143" y="1579"/>
                  </a:lnTo>
                  <a:lnTo>
                    <a:pt x="2369" y="1557"/>
                  </a:lnTo>
                  <a:lnTo>
                    <a:pt x="2617" y="1534"/>
                  </a:lnTo>
                  <a:lnTo>
                    <a:pt x="2617" y="1534"/>
                  </a:lnTo>
                  <a:lnTo>
                    <a:pt x="2865" y="1557"/>
                  </a:lnTo>
                  <a:lnTo>
                    <a:pt x="3113" y="1602"/>
                  </a:lnTo>
                  <a:lnTo>
                    <a:pt x="3361" y="1669"/>
                  </a:lnTo>
                  <a:lnTo>
                    <a:pt x="3587" y="1760"/>
                  </a:lnTo>
                  <a:lnTo>
                    <a:pt x="3790" y="1872"/>
                  </a:lnTo>
                  <a:lnTo>
                    <a:pt x="3993" y="2008"/>
                  </a:lnTo>
                  <a:lnTo>
                    <a:pt x="4196" y="2166"/>
                  </a:lnTo>
                  <a:lnTo>
                    <a:pt x="4354" y="2346"/>
                  </a:lnTo>
                  <a:lnTo>
                    <a:pt x="38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9"/>
            <p:cNvSpPr/>
            <p:nvPr/>
          </p:nvSpPr>
          <p:spPr>
            <a:xfrm>
              <a:off x="5622950" y="3437200"/>
              <a:ext cx="103225" cy="65425"/>
            </a:xfrm>
            <a:custGeom>
              <a:avLst/>
              <a:gdLst/>
              <a:ahLst/>
              <a:cxnLst/>
              <a:rect l="l" t="t" r="r" b="b"/>
              <a:pathLst>
                <a:path w="4129" h="2617" fill="none" extrusionOk="0">
                  <a:moveTo>
                    <a:pt x="2166" y="0"/>
                  </a:moveTo>
                  <a:lnTo>
                    <a:pt x="2166" y="0"/>
                  </a:lnTo>
                  <a:lnTo>
                    <a:pt x="1918" y="23"/>
                  </a:lnTo>
                  <a:lnTo>
                    <a:pt x="1692" y="45"/>
                  </a:lnTo>
                  <a:lnTo>
                    <a:pt x="1692" y="45"/>
                  </a:lnTo>
                  <a:lnTo>
                    <a:pt x="1399" y="135"/>
                  </a:lnTo>
                  <a:lnTo>
                    <a:pt x="1128" y="248"/>
                  </a:lnTo>
                  <a:lnTo>
                    <a:pt x="880" y="384"/>
                  </a:lnTo>
                  <a:lnTo>
                    <a:pt x="655" y="564"/>
                  </a:lnTo>
                  <a:lnTo>
                    <a:pt x="452" y="744"/>
                  </a:lnTo>
                  <a:lnTo>
                    <a:pt x="271" y="970"/>
                  </a:lnTo>
                  <a:lnTo>
                    <a:pt x="136" y="1218"/>
                  </a:lnTo>
                  <a:lnTo>
                    <a:pt x="0" y="1466"/>
                  </a:lnTo>
                  <a:lnTo>
                    <a:pt x="249" y="2617"/>
                  </a:lnTo>
                  <a:lnTo>
                    <a:pt x="4128" y="1827"/>
                  </a:lnTo>
                  <a:lnTo>
                    <a:pt x="3903" y="812"/>
                  </a:lnTo>
                  <a:lnTo>
                    <a:pt x="3903" y="812"/>
                  </a:lnTo>
                  <a:lnTo>
                    <a:pt x="3745" y="632"/>
                  </a:lnTo>
                  <a:lnTo>
                    <a:pt x="3542" y="474"/>
                  </a:lnTo>
                  <a:lnTo>
                    <a:pt x="3339" y="338"/>
                  </a:lnTo>
                  <a:lnTo>
                    <a:pt x="3136" y="226"/>
                  </a:lnTo>
                  <a:lnTo>
                    <a:pt x="2910" y="135"/>
                  </a:lnTo>
                  <a:lnTo>
                    <a:pt x="2662" y="68"/>
                  </a:lnTo>
                  <a:lnTo>
                    <a:pt x="2414" y="23"/>
                  </a:lnTo>
                  <a:lnTo>
                    <a:pt x="216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9"/>
            <p:cNvSpPr/>
            <p:nvPr/>
          </p:nvSpPr>
          <p:spPr>
            <a:xfrm>
              <a:off x="5350575" y="3452975"/>
              <a:ext cx="107725" cy="75025"/>
            </a:xfrm>
            <a:custGeom>
              <a:avLst/>
              <a:gdLst/>
              <a:ahLst/>
              <a:cxnLst/>
              <a:rect l="l" t="t" r="r" b="b"/>
              <a:pathLst>
                <a:path w="4309" h="3001" extrusionOk="0">
                  <a:moveTo>
                    <a:pt x="3835" y="1"/>
                  </a:moveTo>
                  <a:lnTo>
                    <a:pt x="1" y="813"/>
                  </a:lnTo>
                  <a:lnTo>
                    <a:pt x="452" y="3001"/>
                  </a:lnTo>
                  <a:lnTo>
                    <a:pt x="565" y="2730"/>
                  </a:lnTo>
                  <a:lnTo>
                    <a:pt x="723" y="2504"/>
                  </a:lnTo>
                  <a:lnTo>
                    <a:pt x="880" y="2279"/>
                  </a:lnTo>
                  <a:lnTo>
                    <a:pt x="1083" y="2076"/>
                  </a:lnTo>
                  <a:lnTo>
                    <a:pt x="1309" y="1918"/>
                  </a:lnTo>
                  <a:lnTo>
                    <a:pt x="1557" y="1760"/>
                  </a:lnTo>
                  <a:lnTo>
                    <a:pt x="1828" y="1647"/>
                  </a:lnTo>
                  <a:lnTo>
                    <a:pt x="2121" y="1580"/>
                  </a:lnTo>
                  <a:lnTo>
                    <a:pt x="2369" y="1535"/>
                  </a:lnTo>
                  <a:lnTo>
                    <a:pt x="2843" y="1535"/>
                  </a:lnTo>
                  <a:lnTo>
                    <a:pt x="3091" y="1580"/>
                  </a:lnTo>
                  <a:lnTo>
                    <a:pt x="3316" y="1647"/>
                  </a:lnTo>
                  <a:lnTo>
                    <a:pt x="3542" y="1738"/>
                  </a:lnTo>
                  <a:lnTo>
                    <a:pt x="3768" y="1850"/>
                  </a:lnTo>
                  <a:lnTo>
                    <a:pt x="3948" y="1986"/>
                  </a:lnTo>
                  <a:lnTo>
                    <a:pt x="4151" y="2144"/>
                  </a:lnTo>
                  <a:lnTo>
                    <a:pt x="4309" y="2301"/>
                  </a:lnTo>
                  <a:lnTo>
                    <a:pt x="3835" y="1"/>
                  </a:lnTo>
                  <a:close/>
                </a:path>
              </a:pathLst>
            </a:custGeom>
            <a:solidFill>
              <a:srgbClr val="C3B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9"/>
            <p:cNvSpPr/>
            <p:nvPr/>
          </p:nvSpPr>
          <p:spPr>
            <a:xfrm>
              <a:off x="5350575" y="3452975"/>
              <a:ext cx="107725" cy="75025"/>
            </a:xfrm>
            <a:custGeom>
              <a:avLst/>
              <a:gdLst/>
              <a:ahLst/>
              <a:cxnLst/>
              <a:rect l="l" t="t" r="r" b="b"/>
              <a:pathLst>
                <a:path w="4309" h="3001" fill="none" extrusionOk="0">
                  <a:moveTo>
                    <a:pt x="3835" y="1"/>
                  </a:moveTo>
                  <a:lnTo>
                    <a:pt x="1" y="813"/>
                  </a:lnTo>
                  <a:lnTo>
                    <a:pt x="452" y="3001"/>
                  </a:lnTo>
                  <a:lnTo>
                    <a:pt x="452" y="3001"/>
                  </a:lnTo>
                  <a:lnTo>
                    <a:pt x="565" y="2730"/>
                  </a:lnTo>
                  <a:lnTo>
                    <a:pt x="723" y="2504"/>
                  </a:lnTo>
                  <a:lnTo>
                    <a:pt x="880" y="2279"/>
                  </a:lnTo>
                  <a:lnTo>
                    <a:pt x="1083" y="2076"/>
                  </a:lnTo>
                  <a:lnTo>
                    <a:pt x="1309" y="1918"/>
                  </a:lnTo>
                  <a:lnTo>
                    <a:pt x="1557" y="1760"/>
                  </a:lnTo>
                  <a:lnTo>
                    <a:pt x="1828" y="1647"/>
                  </a:lnTo>
                  <a:lnTo>
                    <a:pt x="2121" y="1580"/>
                  </a:lnTo>
                  <a:lnTo>
                    <a:pt x="2121" y="1580"/>
                  </a:lnTo>
                  <a:lnTo>
                    <a:pt x="2369" y="1535"/>
                  </a:lnTo>
                  <a:lnTo>
                    <a:pt x="2595" y="1535"/>
                  </a:lnTo>
                  <a:lnTo>
                    <a:pt x="2595" y="1535"/>
                  </a:lnTo>
                  <a:lnTo>
                    <a:pt x="2843" y="1535"/>
                  </a:lnTo>
                  <a:lnTo>
                    <a:pt x="3091" y="1580"/>
                  </a:lnTo>
                  <a:lnTo>
                    <a:pt x="3316" y="1647"/>
                  </a:lnTo>
                  <a:lnTo>
                    <a:pt x="3542" y="1738"/>
                  </a:lnTo>
                  <a:lnTo>
                    <a:pt x="3768" y="1850"/>
                  </a:lnTo>
                  <a:lnTo>
                    <a:pt x="3948" y="1986"/>
                  </a:lnTo>
                  <a:lnTo>
                    <a:pt x="4151" y="2144"/>
                  </a:lnTo>
                  <a:lnTo>
                    <a:pt x="4309" y="2301"/>
                  </a:lnTo>
                  <a:lnTo>
                    <a:pt x="383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9"/>
            <p:cNvSpPr/>
            <p:nvPr/>
          </p:nvSpPr>
          <p:spPr>
            <a:xfrm>
              <a:off x="5361850" y="3491325"/>
              <a:ext cx="102100" cy="65450"/>
            </a:xfrm>
            <a:custGeom>
              <a:avLst/>
              <a:gdLst/>
              <a:ahLst/>
              <a:cxnLst/>
              <a:rect l="l" t="t" r="r" b="b"/>
              <a:pathLst>
                <a:path w="4084" h="2618" fill="none" extrusionOk="0">
                  <a:moveTo>
                    <a:pt x="2144" y="1"/>
                  </a:moveTo>
                  <a:lnTo>
                    <a:pt x="2144" y="1"/>
                  </a:lnTo>
                  <a:lnTo>
                    <a:pt x="1918" y="1"/>
                  </a:lnTo>
                  <a:lnTo>
                    <a:pt x="1670" y="46"/>
                  </a:lnTo>
                  <a:lnTo>
                    <a:pt x="1670" y="46"/>
                  </a:lnTo>
                  <a:lnTo>
                    <a:pt x="1377" y="113"/>
                  </a:lnTo>
                  <a:lnTo>
                    <a:pt x="1106" y="226"/>
                  </a:lnTo>
                  <a:lnTo>
                    <a:pt x="858" y="384"/>
                  </a:lnTo>
                  <a:lnTo>
                    <a:pt x="632" y="542"/>
                  </a:lnTo>
                  <a:lnTo>
                    <a:pt x="429" y="745"/>
                  </a:lnTo>
                  <a:lnTo>
                    <a:pt x="272" y="970"/>
                  </a:lnTo>
                  <a:lnTo>
                    <a:pt x="114" y="1196"/>
                  </a:lnTo>
                  <a:lnTo>
                    <a:pt x="1" y="1467"/>
                  </a:lnTo>
                  <a:lnTo>
                    <a:pt x="226" y="2617"/>
                  </a:lnTo>
                  <a:lnTo>
                    <a:pt x="4084" y="1828"/>
                  </a:lnTo>
                  <a:lnTo>
                    <a:pt x="3858" y="767"/>
                  </a:lnTo>
                  <a:lnTo>
                    <a:pt x="3858" y="767"/>
                  </a:lnTo>
                  <a:lnTo>
                    <a:pt x="3700" y="610"/>
                  </a:lnTo>
                  <a:lnTo>
                    <a:pt x="3497" y="452"/>
                  </a:lnTo>
                  <a:lnTo>
                    <a:pt x="3317" y="316"/>
                  </a:lnTo>
                  <a:lnTo>
                    <a:pt x="3091" y="204"/>
                  </a:lnTo>
                  <a:lnTo>
                    <a:pt x="2865" y="113"/>
                  </a:lnTo>
                  <a:lnTo>
                    <a:pt x="2640" y="46"/>
                  </a:lnTo>
                  <a:lnTo>
                    <a:pt x="2392" y="1"/>
                  </a:lnTo>
                  <a:lnTo>
                    <a:pt x="214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9"/>
            <p:cNvSpPr/>
            <p:nvPr/>
          </p:nvSpPr>
          <p:spPr>
            <a:xfrm>
              <a:off x="5124450" y="2674775"/>
              <a:ext cx="669400" cy="854350"/>
            </a:xfrm>
            <a:custGeom>
              <a:avLst/>
              <a:gdLst/>
              <a:ahLst/>
              <a:cxnLst/>
              <a:rect l="l" t="t" r="r" b="b"/>
              <a:pathLst>
                <a:path w="26776" h="34174" extrusionOk="0">
                  <a:moveTo>
                    <a:pt x="17392" y="1"/>
                  </a:moveTo>
                  <a:lnTo>
                    <a:pt x="16895" y="23"/>
                  </a:lnTo>
                  <a:lnTo>
                    <a:pt x="16399" y="91"/>
                  </a:lnTo>
                  <a:lnTo>
                    <a:pt x="3903" y="2685"/>
                  </a:lnTo>
                  <a:lnTo>
                    <a:pt x="3429" y="2798"/>
                  </a:lnTo>
                  <a:lnTo>
                    <a:pt x="2955" y="2978"/>
                  </a:lnTo>
                  <a:lnTo>
                    <a:pt x="2527" y="3181"/>
                  </a:lnTo>
                  <a:lnTo>
                    <a:pt x="2121" y="3452"/>
                  </a:lnTo>
                  <a:lnTo>
                    <a:pt x="1737" y="3723"/>
                  </a:lnTo>
                  <a:lnTo>
                    <a:pt x="1399" y="4061"/>
                  </a:lnTo>
                  <a:lnTo>
                    <a:pt x="1083" y="4399"/>
                  </a:lnTo>
                  <a:lnTo>
                    <a:pt x="813" y="4783"/>
                  </a:lnTo>
                  <a:lnTo>
                    <a:pt x="564" y="5189"/>
                  </a:lnTo>
                  <a:lnTo>
                    <a:pt x="361" y="5617"/>
                  </a:lnTo>
                  <a:lnTo>
                    <a:pt x="204" y="6068"/>
                  </a:lnTo>
                  <a:lnTo>
                    <a:pt x="91" y="6520"/>
                  </a:lnTo>
                  <a:lnTo>
                    <a:pt x="23" y="6993"/>
                  </a:lnTo>
                  <a:lnTo>
                    <a:pt x="1" y="7489"/>
                  </a:lnTo>
                  <a:lnTo>
                    <a:pt x="23" y="7963"/>
                  </a:lnTo>
                  <a:lnTo>
                    <a:pt x="113" y="8459"/>
                  </a:lnTo>
                  <a:lnTo>
                    <a:pt x="4602" y="30272"/>
                  </a:lnTo>
                  <a:lnTo>
                    <a:pt x="4737" y="30745"/>
                  </a:lnTo>
                  <a:lnTo>
                    <a:pt x="4895" y="31219"/>
                  </a:lnTo>
                  <a:lnTo>
                    <a:pt x="5121" y="31647"/>
                  </a:lnTo>
                  <a:lnTo>
                    <a:pt x="5369" y="32054"/>
                  </a:lnTo>
                  <a:lnTo>
                    <a:pt x="5662" y="32437"/>
                  </a:lnTo>
                  <a:lnTo>
                    <a:pt x="5978" y="32775"/>
                  </a:lnTo>
                  <a:lnTo>
                    <a:pt x="6339" y="33091"/>
                  </a:lnTo>
                  <a:lnTo>
                    <a:pt x="6722" y="33362"/>
                  </a:lnTo>
                  <a:lnTo>
                    <a:pt x="7106" y="33610"/>
                  </a:lnTo>
                  <a:lnTo>
                    <a:pt x="7534" y="33813"/>
                  </a:lnTo>
                  <a:lnTo>
                    <a:pt x="7986" y="33971"/>
                  </a:lnTo>
                  <a:lnTo>
                    <a:pt x="8459" y="34084"/>
                  </a:lnTo>
                  <a:lnTo>
                    <a:pt x="8933" y="34151"/>
                  </a:lnTo>
                  <a:lnTo>
                    <a:pt x="9407" y="34174"/>
                  </a:lnTo>
                  <a:lnTo>
                    <a:pt x="9903" y="34151"/>
                  </a:lnTo>
                  <a:lnTo>
                    <a:pt x="10399" y="34061"/>
                  </a:lnTo>
                  <a:lnTo>
                    <a:pt x="22873" y="31490"/>
                  </a:lnTo>
                  <a:lnTo>
                    <a:pt x="23369" y="31354"/>
                  </a:lnTo>
                  <a:lnTo>
                    <a:pt x="23820" y="31196"/>
                  </a:lnTo>
                  <a:lnTo>
                    <a:pt x="24271" y="30971"/>
                  </a:lnTo>
                  <a:lnTo>
                    <a:pt x="24677" y="30723"/>
                  </a:lnTo>
                  <a:lnTo>
                    <a:pt x="25038" y="30429"/>
                  </a:lnTo>
                  <a:lnTo>
                    <a:pt x="25399" y="30114"/>
                  </a:lnTo>
                  <a:lnTo>
                    <a:pt x="25715" y="29753"/>
                  </a:lnTo>
                  <a:lnTo>
                    <a:pt x="25986" y="29392"/>
                  </a:lnTo>
                  <a:lnTo>
                    <a:pt x="26211" y="28986"/>
                  </a:lnTo>
                  <a:lnTo>
                    <a:pt x="26414" y="28557"/>
                  </a:lnTo>
                  <a:lnTo>
                    <a:pt x="26572" y="28106"/>
                  </a:lnTo>
                  <a:lnTo>
                    <a:pt x="26685" y="27655"/>
                  </a:lnTo>
                  <a:lnTo>
                    <a:pt x="26753" y="27181"/>
                  </a:lnTo>
                  <a:lnTo>
                    <a:pt x="26775" y="26685"/>
                  </a:lnTo>
                  <a:lnTo>
                    <a:pt x="26753" y="26189"/>
                  </a:lnTo>
                  <a:lnTo>
                    <a:pt x="26685" y="25693"/>
                  </a:lnTo>
                  <a:lnTo>
                    <a:pt x="22174" y="3903"/>
                  </a:lnTo>
                  <a:lnTo>
                    <a:pt x="22061" y="3407"/>
                  </a:lnTo>
                  <a:lnTo>
                    <a:pt x="21880" y="2956"/>
                  </a:lnTo>
                  <a:lnTo>
                    <a:pt x="21677" y="2527"/>
                  </a:lnTo>
                  <a:lnTo>
                    <a:pt x="21407" y="2121"/>
                  </a:lnTo>
                  <a:lnTo>
                    <a:pt x="21136" y="1738"/>
                  </a:lnTo>
                  <a:lnTo>
                    <a:pt x="20798" y="1399"/>
                  </a:lnTo>
                  <a:lnTo>
                    <a:pt x="20459" y="1083"/>
                  </a:lnTo>
                  <a:lnTo>
                    <a:pt x="20076" y="813"/>
                  </a:lnTo>
                  <a:lnTo>
                    <a:pt x="19670" y="565"/>
                  </a:lnTo>
                  <a:lnTo>
                    <a:pt x="19241" y="362"/>
                  </a:lnTo>
                  <a:lnTo>
                    <a:pt x="18790" y="204"/>
                  </a:lnTo>
                  <a:lnTo>
                    <a:pt x="18339" y="91"/>
                  </a:lnTo>
                  <a:lnTo>
                    <a:pt x="17865" y="23"/>
                  </a:lnTo>
                  <a:lnTo>
                    <a:pt x="1739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9"/>
            <p:cNvSpPr/>
            <p:nvPr/>
          </p:nvSpPr>
          <p:spPr>
            <a:xfrm>
              <a:off x="5553600" y="2746950"/>
              <a:ext cx="159600" cy="637825"/>
            </a:xfrm>
            <a:custGeom>
              <a:avLst/>
              <a:gdLst/>
              <a:ahLst/>
              <a:cxnLst/>
              <a:rect l="l" t="t" r="r" b="b"/>
              <a:pathLst>
                <a:path w="6384" h="25513" extrusionOk="0">
                  <a:moveTo>
                    <a:pt x="1173" y="1"/>
                  </a:moveTo>
                  <a:lnTo>
                    <a:pt x="0" y="249"/>
                  </a:lnTo>
                  <a:lnTo>
                    <a:pt x="5233" y="25512"/>
                  </a:lnTo>
                  <a:lnTo>
                    <a:pt x="6383" y="25264"/>
                  </a:lnTo>
                  <a:lnTo>
                    <a:pt x="1173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9"/>
            <p:cNvSpPr/>
            <p:nvPr/>
          </p:nvSpPr>
          <p:spPr>
            <a:xfrm>
              <a:off x="5437425" y="2771200"/>
              <a:ext cx="159600" cy="637825"/>
            </a:xfrm>
            <a:custGeom>
              <a:avLst/>
              <a:gdLst/>
              <a:ahLst/>
              <a:cxnLst/>
              <a:rect l="l" t="t" r="r" b="b"/>
              <a:pathLst>
                <a:path w="6384" h="25513" extrusionOk="0">
                  <a:moveTo>
                    <a:pt x="1173" y="1"/>
                  </a:moveTo>
                  <a:lnTo>
                    <a:pt x="0" y="226"/>
                  </a:lnTo>
                  <a:lnTo>
                    <a:pt x="5233" y="25512"/>
                  </a:lnTo>
                  <a:lnTo>
                    <a:pt x="6384" y="25264"/>
                  </a:lnTo>
                  <a:lnTo>
                    <a:pt x="1173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9"/>
            <p:cNvSpPr/>
            <p:nvPr/>
          </p:nvSpPr>
          <p:spPr>
            <a:xfrm>
              <a:off x="5321250" y="2794900"/>
              <a:ext cx="159625" cy="637800"/>
            </a:xfrm>
            <a:custGeom>
              <a:avLst/>
              <a:gdLst/>
              <a:ahLst/>
              <a:cxnLst/>
              <a:rect l="l" t="t" r="r" b="b"/>
              <a:pathLst>
                <a:path w="6385" h="25512" extrusionOk="0">
                  <a:moveTo>
                    <a:pt x="1174" y="0"/>
                  </a:moveTo>
                  <a:lnTo>
                    <a:pt x="1" y="248"/>
                  </a:lnTo>
                  <a:lnTo>
                    <a:pt x="5234" y="25512"/>
                  </a:lnTo>
                  <a:lnTo>
                    <a:pt x="6384" y="25264"/>
                  </a:lnTo>
                  <a:lnTo>
                    <a:pt x="1174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9"/>
            <p:cNvSpPr/>
            <p:nvPr/>
          </p:nvSpPr>
          <p:spPr>
            <a:xfrm>
              <a:off x="5205100" y="2819150"/>
              <a:ext cx="159600" cy="637800"/>
            </a:xfrm>
            <a:custGeom>
              <a:avLst/>
              <a:gdLst/>
              <a:ahLst/>
              <a:cxnLst/>
              <a:rect l="l" t="t" r="r" b="b"/>
              <a:pathLst>
                <a:path w="6384" h="25512" extrusionOk="0">
                  <a:moveTo>
                    <a:pt x="1173" y="0"/>
                  </a:moveTo>
                  <a:lnTo>
                    <a:pt x="0" y="226"/>
                  </a:lnTo>
                  <a:lnTo>
                    <a:pt x="5233" y="25512"/>
                  </a:lnTo>
                  <a:lnTo>
                    <a:pt x="6384" y="25263"/>
                  </a:lnTo>
                  <a:lnTo>
                    <a:pt x="1173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4" name="Google Shape;844;p9"/>
          <p:cNvGrpSpPr/>
          <p:nvPr/>
        </p:nvGrpSpPr>
        <p:grpSpPr>
          <a:xfrm>
            <a:off x="7990225" y="392562"/>
            <a:ext cx="962053" cy="405217"/>
            <a:chOff x="774450" y="2691700"/>
            <a:chExt cx="543625" cy="228975"/>
          </a:xfrm>
        </p:grpSpPr>
        <p:sp>
          <p:nvSpPr>
            <p:cNvPr id="845" name="Google Shape;845;p9"/>
            <p:cNvSpPr/>
            <p:nvPr/>
          </p:nvSpPr>
          <p:spPr>
            <a:xfrm>
              <a:off x="980275" y="2795450"/>
              <a:ext cx="41175" cy="48525"/>
            </a:xfrm>
            <a:custGeom>
              <a:avLst/>
              <a:gdLst/>
              <a:ahLst/>
              <a:cxnLst/>
              <a:rect l="l" t="t" r="r" b="b"/>
              <a:pathLst>
                <a:path w="1647" h="1941" fill="none" extrusionOk="0">
                  <a:moveTo>
                    <a:pt x="1376" y="1"/>
                  </a:moveTo>
                  <a:lnTo>
                    <a:pt x="1376" y="1"/>
                  </a:lnTo>
                  <a:lnTo>
                    <a:pt x="1309" y="1"/>
                  </a:lnTo>
                  <a:lnTo>
                    <a:pt x="1241" y="23"/>
                  </a:lnTo>
                  <a:lnTo>
                    <a:pt x="1196" y="46"/>
                  </a:lnTo>
                  <a:lnTo>
                    <a:pt x="1151" y="114"/>
                  </a:lnTo>
                  <a:lnTo>
                    <a:pt x="68" y="1467"/>
                  </a:lnTo>
                  <a:lnTo>
                    <a:pt x="68" y="1467"/>
                  </a:lnTo>
                  <a:lnTo>
                    <a:pt x="0" y="1580"/>
                  </a:lnTo>
                  <a:lnTo>
                    <a:pt x="0" y="1693"/>
                  </a:lnTo>
                  <a:lnTo>
                    <a:pt x="23" y="1783"/>
                  </a:lnTo>
                  <a:lnTo>
                    <a:pt x="113" y="1873"/>
                  </a:lnTo>
                  <a:lnTo>
                    <a:pt x="113" y="1873"/>
                  </a:lnTo>
                  <a:lnTo>
                    <a:pt x="181" y="1918"/>
                  </a:lnTo>
                  <a:lnTo>
                    <a:pt x="294" y="1941"/>
                  </a:lnTo>
                  <a:lnTo>
                    <a:pt x="294" y="1941"/>
                  </a:lnTo>
                  <a:lnTo>
                    <a:pt x="316" y="1941"/>
                  </a:lnTo>
                  <a:lnTo>
                    <a:pt x="316" y="1941"/>
                  </a:lnTo>
                  <a:lnTo>
                    <a:pt x="429" y="1896"/>
                  </a:lnTo>
                  <a:lnTo>
                    <a:pt x="519" y="1828"/>
                  </a:lnTo>
                  <a:lnTo>
                    <a:pt x="1602" y="452"/>
                  </a:lnTo>
                  <a:lnTo>
                    <a:pt x="1602" y="452"/>
                  </a:lnTo>
                  <a:lnTo>
                    <a:pt x="1647" y="362"/>
                  </a:lnTo>
                  <a:lnTo>
                    <a:pt x="1647" y="249"/>
                  </a:lnTo>
                  <a:lnTo>
                    <a:pt x="1624" y="136"/>
                  </a:lnTo>
                  <a:lnTo>
                    <a:pt x="1557" y="46"/>
                  </a:lnTo>
                  <a:lnTo>
                    <a:pt x="1557" y="46"/>
                  </a:lnTo>
                  <a:lnTo>
                    <a:pt x="1466" y="1"/>
                  </a:lnTo>
                  <a:lnTo>
                    <a:pt x="137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9"/>
            <p:cNvSpPr/>
            <p:nvPr/>
          </p:nvSpPr>
          <p:spPr>
            <a:xfrm>
              <a:off x="933475" y="2855225"/>
              <a:ext cx="40625" cy="47975"/>
            </a:xfrm>
            <a:custGeom>
              <a:avLst/>
              <a:gdLst/>
              <a:ahLst/>
              <a:cxnLst/>
              <a:rect l="l" t="t" r="r" b="b"/>
              <a:pathLst>
                <a:path w="1625" h="1919" fill="none" extrusionOk="0">
                  <a:moveTo>
                    <a:pt x="1331" y="1"/>
                  </a:moveTo>
                  <a:lnTo>
                    <a:pt x="1331" y="1"/>
                  </a:lnTo>
                  <a:lnTo>
                    <a:pt x="1286" y="1"/>
                  </a:lnTo>
                  <a:lnTo>
                    <a:pt x="1218" y="23"/>
                  </a:lnTo>
                  <a:lnTo>
                    <a:pt x="1173" y="68"/>
                  </a:lnTo>
                  <a:lnTo>
                    <a:pt x="1105" y="114"/>
                  </a:lnTo>
                  <a:lnTo>
                    <a:pt x="45" y="1444"/>
                  </a:lnTo>
                  <a:lnTo>
                    <a:pt x="45" y="1444"/>
                  </a:lnTo>
                  <a:lnTo>
                    <a:pt x="0" y="1557"/>
                  </a:lnTo>
                  <a:lnTo>
                    <a:pt x="0" y="1670"/>
                  </a:lnTo>
                  <a:lnTo>
                    <a:pt x="23" y="1760"/>
                  </a:lnTo>
                  <a:lnTo>
                    <a:pt x="90" y="1850"/>
                  </a:lnTo>
                  <a:lnTo>
                    <a:pt x="90" y="1850"/>
                  </a:lnTo>
                  <a:lnTo>
                    <a:pt x="181" y="1896"/>
                  </a:lnTo>
                  <a:lnTo>
                    <a:pt x="271" y="1918"/>
                  </a:lnTo>
                  <a:lnTo>
                    <a:pt x="271" y="1918"/>
                  </a:lnTo>
                  <a:lnTo>
                    <a:pt x="316" y="1918"/>
                  </a:lnTo>
                  <a:lnTo>
                    <a:pt x="316" y="1918"/>
                  </a:lnTo>
                  <a:lnTo>
                    <a:pt x="406" y="1873"/>
                  </a:lnTo>
                  <a:lnTo>
                    <a:pt x="496" y="1805"/>
                  </a:lnTo>
                  <a:lnTo>
                    <a:pt x="1557" y="474"/>
                  </a:lnTo>
                  <a:lnTo>
                    <a:pt x="1557" y="474"/>
                  </a:lnTo>
                  <a:lnTo>
                    <a:pt x="1624" y="362"/>
                  </a:lnTo>
                  <a:lnTo>
                    <a:pt x="1624" y="249"/>
                  </a:lnTo>
                  <a:lnTo>
                    <a:pt x="1602" y="159"/>
                  </a:lnTo>
                  <a:lnTo>
                    <a:pt x="1511" y="68"/>
                  </a:lnTo>
                  <a:lnTo>
                    <a:pt x="1511" y="68"/>
                  </a:lnTo>
                  <a:lnTo>
                    <a:pt x="1444" y="23"/>
                  </a:lnTo>
                  <a:lnTo>
                    <a:pt x="133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9"/>
            <p:cNvSpPr/>
            <p:nvPr/>
          </p:nvSpPr>
          <p:spPr>
            <a:xfrm>
              <a:off x="1243050" y="2762175"/>
              <a:ext cx="41750" cy="48525"/>
            </a:xfrm>
            <a:custGeom>
              <a:avLst/>
              <a:gdLst/>
              <a:ahLst/>
              <a:cxnLst/>
              <a:rect l="l" t="t" r="r" b="b"/>
              <a:pathLst>
                <a:path w="1670" h="1941" fill="none" extrusionOk="0">
                  <a:moveTo>
                    <a:pt x="1377" y="1"/>
                  </a:moveTo>
                  <a:lnTo>
                    <a:pt x="1377" y="1"/>
                  </a:lnTo>
                  <a:lnTo>
                    <a:pt x="1309" y="1"/>
                  </a:lnTo>
                  <a:lnTo>
                    <a:pt x="1264" y="24"/>
                  </a:lnTo>
                  <a:lnTo>
                    <a:pt x="1196" y="69"/>
                  </a:lnTo>
                  <a:lnTo>
                    <a:pt x="1151" y="114"/>
                  </a:lnTo>
                  <a:lnTo>
                    <a:pt x="68" y="1467"/>
                  </a:lnTo>
                  <a:lnTo>
                    <a:pt x="68" y="1467"/>
                  </a:lnTo>
                  <a:lnTo>
                    <a:pt x="23" y="1580"/>
                  </a:lnTo>
                  <a:lnTo>
                    <a:pt x="1" y="1693"/>
                  </a:lnTo>
                  <a:lnTo>
                    <a:pt x="46" y="1805"/>
                  </a:lnTo>
                  <a:lnTo>
                    <a:pt x="113" y="1873"/>
                  </a:lnTo>
                  <a:lnTo>
                    <a:pt x="113" y="1873"/>
                  </a:lnTo>
                  <a:lnTo>
                    <a:pt x="204" y="1941"/>
                  </a:lnTo>
                  <a:lnTo>
                    <a:pt x="294" y="1941"/>
                  </a:lnTo>
                  <a:lnTo>
                    <a:pt x="294" y="1941"/>
                  </a:lnTo>
                  <a:lnTo>
                    <a:pt x="316" y="1941"/>
                  </a:lnTo>
                  <a:lnTo>
                    <a:pt x="316" y="1941"/>
                  </a:lnTo>
                  <a:lnTo>
                    <a:pt x="429" y="1918"/>
                  </a:lnTo>
                  <a:lnTo>
                    <a:pt x="519" y="1828"/>
                  </a:lnTo>
                  <a:lnTo>
                    <a:pt x="1602" y="475"/>
                  </a:lnTo>
                  <a:lnTo>
                    <a:pt x="1602" y="475"/>
                  </a:lnTo>
                  <a:lnTo>
                    <a:pt x="1647" y="362"/>
                  </a:lnTo>
                  <a:lnTo>
                    <a:pt x="1670" y="249"/>
                  </a:lnTo>
                  <a:lnTo>
                    <a:pt x="1625" y="159"/>
                  </a:lnTo>
                  <a:lnTo>
                    <a:pt x="1557" y="69"/>
                  </a:lnTo>
                  <a:lnTo>
                    <a:pt x="1557" y="69"/>
                  </a:lnTo>
                  <a:lnTo>
                    <a:pt x="1467" y="24"/>
                  </a:lnTo>
                  <a:lnTo>
                    <a:pt x="137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9"/>
            <p:cNvSpPr/>
            <p:nvPr/>
          </p:nvSpPr>
          <p:spPr>
            <a:xfrm>
              <a:off x="1194000" y="2821950"/>
              <a:ext cx="42875" cy="50800"/>
            </a:xfrm>
            <a:custGeom>
              <a:avLst/>
              <a:gdLst/>
              <a:ahLst/>
              <a:cxnLst/>
              <a:rect l="l" t="t" r="r" b="b"/>
              <a:pathLst>
                <a:path w="1715" h="2032" fill="none" extrusionOk="0">
                  <a:moveTo>
                    <a:pt x="1444" y="1"/>
                  </a:moveTo>
                  <a:lnTo>
                    <a:pt x="1444" y="1"/>
                  </a:lnTo>
                  <a:lnTo>
                    <a:pt x="1376" y="1"/>
                  </a:lnTo>
                  <a:lnTo>
                    <a:pt x="1308" y="24"/>
                  </a:lnTo>
                  <a:lnTo>
                    <a:pt x="1263" y="69"/>
                  </a:lnTo>
                  <a:lnTo>
                    <a:pt x="1218" y="114"/>
                  </a:lnTo>
                  <a:lnTo>
                    <a:pt x="45" y="1580"/>
                  </a:lnTo>
                  <a:lnTo>
                    <a:pt x="45" y="1580"/>
                  </a:lnTo>
                  <a:lnTo>
                    <a:pt x="0" y="1670"/>
                  </a:lnTo>
                  <a:lnTo>
                    <a:pt x="0" y="1783"/>
                  </a:lnTo>
                  <a:lnTo>
                    <a:pt x="23" y="1896"/>
                  </a:lnTo>
                  <a:lnTo>
                    <a:pt x="90" y="1986"/>
                  </a:lnTo>
                  <a:lnTo>
                    <a:pt x="90" y="1986"/>
                  </a:lnTo>
                  <a:lnTo>
                    <a:pt x="181" y="2031"/>
                  </a:lnTo>
                  <a:lnTo>
                    <a:pt x="271" y="2031"/>
                  </a:lnTo>
                  <a:lnTo>
                    <a:pt x="271" y="2031"/>
                  </a:lnTo>
                  <a:lnTo>
                    <a:pt x="316" y="2031"/>
                  </a:lnTo>
                  <a:lnTo>
                    <a:pt x="316" y="2031"/>
                  </a:lnTo>
                  <a:lnTo>
                    <a:pt x="406" y="2008"/>
                  </a:lnTo>
                  <a:lnTo>
                    <a:pt x="496" y="1941"/>
                  </a:lnTo>
                  <a:lnTo>
                    <a:pt x="1669" y="475"/>
                  </a:lnTo>
                  <a:lnTo>
                    <a:pt x="1669" y="475"/>
                  </a:lnTo>
                  <a:lnTo>
                    <a:pt x="1714" y="362"/>
                  </a:lnTo>
                  <a:lnTo>
                    <a:pt x="1714" y="249"/>
                  </a:lnTo>
                  <a:lnTo>
                    <a:pt x="1692" y="159"/>
                  </a:lnTo>
                  <a:lnTo>
                    <a:pt x="1624" y="69"/>
                  </a:lnTo>
                  <a:lnTo>
                    <a:pt x="1624" y="69"/>
                  </a:lnTo>
                  <a:lnTo>
                    <a:pt x="1534" y="24"/>
                  </a:lnTo>
                  <a:lnTo>
                    <a:pt x="144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9"/>
            <p:cNvSpPr/>
            <p:nvPr/>
          </p:nvSpPr>
          <p:spPr>
            <a:xfrm>
              <a:off x="880450" y="2762750"/>
              <a:ext cx="90825" cy="111125"/>
            </a:xfrm>
            <a:custGeom>
              <a:avLst/>
              <a:gdLst/>
              <a:ahLst/>
              <a:cxnLst/>
              <a:rect l="l" t="t" r="r" b="b"/>
              <a:pathLst>
                <a:path w="3633" h="4445" extrusionOk="0">
                  <a:moveTo>
                    <a:pt x="3317" y="1"/>
                  </a:moveTo>
                  <a:lnTo>
                    <a:pt x="3204" y="46"/>
                  </a:lnTo>
                  <a:lnTo>
                    <a:pt x="3114" y="113"/>
                  </a:lnTo>
                  <a:lnTo>
                    <a:pt x="46" y="3970"/>
                  </a:lnTo>
                  <a:lnTo>
                    <a:pt x="1" y="4083"/>
                  </a:lnTo>
                  <a:lnTo>
                    <a:pt x="1" y="4196"/>
                  </a:lnTo>
                  <a:lnTo>
                    <a:pt x="23" y="4286"/>
                  </a:lnTo>
                  <a:lnTo>
                    <a:pt x="91" y="4376"/>
                  </a:lnTo>
                  <a:lnTo>
                    <a:pt x="204" y="4422"/>
                  </a:lnTo>
                  <a:lnTo>
                    <a:pt x="317" y="4444"/>
                  </a:lnTo>
                  <a:lnTo>
                    <a:pt x="407" y="4399"/>
                  </a:lnTo>
                  <a:lnTo>
                    <a:pt x="497" y="4331"/>
                  </a:lnTo>
                  <a:lnTo>
                    <a:pt x="3565" y="474"/>
                  </a:lnTo>
                  <a:lnTo>
                    <a:pt x="3610" y="361"/>
                  </a:lnTo>
                  <a:lnTo>
                    <a:pt x="3632" y="271"/>
                  </a:lnTo>
                  <a:lnTo>
                    <a:pt x="3587" y="158"/>
                  </a:lnTo>
                  <a:lnTo>
                    <a:pt x="3520" y="68"/>
                  </a:lnTo>
                  <a:lnTo>
                    <a:pt x="3407" y="23"/>
                  </a:lnTo>
                  <a:lnTo>
                    <a:pt x="331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9"/>
            <p:cNvSpPr/>
            <p:nvPr/>
          </p:nvSpPr>
          <p:spPr>
            <a:xfrm>
              <a:off x="948125" y="2777975"/>
              <a:ext cx="41200" cy="48525"/>
            </a:xfrm>
            <a:custGeom>
              <a:avLst/>
              <a:gdLst/>
              <a:ahLst/>
              <a:cxnLst/>
              <a:rect l="l" t="t" r="r" b="b"/>
              <a:pathLst>
                <a:path w="1648" h="1941" extrusionOk="0">
                  <a:moveTo>
                    <a:pt x="1331" y="1"/>
                  </a:moveTo>
                  <a:lnTo>
                    <a:pt x="1241" y="23"/>
                  </a:lnTo>
                  <a:lnTo>
                    <a:pt x="1151" y="91"/>
                  </a:lnTo>
                  <a:lnTo>
                    <a:pt x="68" y="1467"/>
                  </a:lnTo>
                  <a:lnTo>
                    <a:pt x="1" y="1579"/>
                  </a:lnTo>
                  <a:lnTo>
                    <a:pt x="1" y="1692"/>
                  </a:lnTo>
                  <a:lnTo>
                    <a:pt x="23" y="1783"/>
                  </a:lnTo>
                  <a:lnTo>
                    <a:pt x="113" y="1873"/>
                  </a:lnTo>
                  <a:lnTo>
                    <a:pt x="204" y="1918"/>
                  </a:lnTo>
                  <a:lnTo>
                    <a:pt x="316" y="1940"/>
                  </a:lnTo>
                  <a:lnTo>
                    <a:pt x="429" y="1895"/>
                  </a:lnTo>
                  <a:lnTo>
                    <a:pt x="519" y="1828"/>
                  </a:lnTo>
                  <a:lnTo>
                    <a:pt x="1602" y="452"/>
                  </a:lnTo>
                  <a:lnTo>
                    <a:pt x="1647" y="361"/>
                  </a:lnTo>
                  <a:lnTo>
                    <a:pt x="1647" y="249"/>
                  </a:lnTo>
                  <a:lnTo>
                    <a:pt x="1625" y="136"/>
                  </a:lnTo>
                  <a:lnTo>
                    <a:pt x="1557" y="46"/>
                  </a:lnTo>
                  <a:lnTo>
                    <a:pt x="14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9"/>
            <p:cNvSpPr/>
            <p:nvPr/>
          </p:nvSpPr>
          <p:spPr>
            <a:xfrm>
              <a:off x="901325" y="2837750"/>
              <a:ext cx="40625" cy="47950"/>
            </a:xfrm>
            <a:custGeom>
              <a:avLst/>
              <a:gdLst/>
              <a:ahLst/>
              <a:cxnLst/>
              <a:rect l="l" t="t" r="r" b="b"/>
              <a:pathLst>
                <a:path w="1625" h="1918" extrusionOk="0">
                  <a:moveTo>
                    <a:pt x="1309" y="1"/>
                  </a:moveTo>
                  <a:lnTo>
                    <a:pt x="1196" y="23"/>
                  </a:lnTo>
                  <a:lnTo>
                    <a:pt x="1106" y="113"/>
                  </a:lnTo>
                  <a:lnTo>
                    <a:pt x="46" y="1444"/>
                  </a:lnTo>
                  <a:lnTo>
                    <a:pt x="0" y="1557"/>
                  </a:lnTo>
                  <a:lnTo>
                    <a:pt x="0" y="1670"/>
                  </a:lnTo>
                  <a:lnTo>
                    <a:pt x="23" y="1760"/>
                  </a:lnTo>
                  <a:lnTo>
                    <a:pt x="91" y="1850"/>
                  </a:lnTo>
                  <a:lnTo>
                    <a:pt x="203" y="1895"/>
                  </a:lnTo>
                  <a:lnTo>
                    <a:pt x="316" y="1918"/>
                  </a:lnTo>
                  <a:lnTo>
                    <a:pt x="406" y="1873"/>
                  </a:lnTo>
                  <a:lnTo>
                    <a:pt x="497" y="1805"/>
                  </a:lnTo>
                  <a:lnTo>
                    <a:pt x="1579" y="474"/>
                  </a:lnTo>
                  <a:lnTo>
                    <a:pt x="1624" y="361"/>
                  </a:lnTo>
                  <a:lnTo>
                    <a:pt x="1624" y="249"/>
                  </a:lnTo>
                  <a:lnTo>
                    <a:pt x="1602" y="158"/>
                  </a:lnTo>
                  <a:lnTo>
                    <a:pt x="1512" y="68"/>
                  </a:lnTo>
                  <a:lnTo>
                    <a:pt x="142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9"/>
            <p:cNvSpPr/>
            <p:nvPr/>
          </p:nvSpPr>
          <p:spPr>
            <a:xfrm>
              <a:off x="1143250" y="2730050"/>
              <a:ext cx="90800" cy="110550"/>
            </a:xfrm>
            <a:custGeom>
              <a:avLst/>
              <a:gdLst/>
              <a:ahLst/>
              <a:cxnLst/>
              <a:rect l="l" t="t" r="r" b="b"/>
              <a:pathLst>
                <a:path w="3632" h="4422" extrusionOk="0">
                  <a:moveTo>
                    <a:pt x="3316" y="0"/>
                  </a:moveTo>
                  <a:lnTo>
                    <a:pt x="3203" y="23"/>
                  </a:lnTo>
                  <a:lnTo>
                    <a:pt x="3113" y="90"/>
                  </a:lnTo>
                  <a:lnTo>
                    <a:pt x="68" y="3948"/>
                  </a:lnTo>
                  <a:lnTo>
                    <a:pt x="0" y="4060"/>
                  </a:lnTo>
                  <a:lnTo>
                    <a:pt x="0" y="4173"/>
                  </a:lnTo>
                  <a:lnTo>
                    <a:pt x="23" y="4263"/>
                  </a:lnTo>
                  <a:lnTo>
                    <a:pt x="113" y="4354"/>
                  </a:lnTo>
                  <a:lnTo>
                    <a:pt x="203" y="4421"/>
                  </a:lnTo>
                  <a:lnTo>
                    <a:pt x="316" y="4421"/>
                  </a:lnTo>
                  <a:lnTo>
                    <a:pt x="429" y="4376"/>
                  </a:lnTo>
                  <a:lnTo>
                    <a:pt x="519" y="4309"/>
                  </a:lnTo>
                  <a:lnTo>
                    <a:pt x="3564" y="451"/>
                  </a:lnTo>
                  <a:lnTo>
                    <a:pt x="3632" y="361"/>
                  </a:lnTo>
                  <a:lnTo>
                    <a:pt x="3632" y="248"/>
                  </a:lnTo>
                  <a:lnTo>
                    <a:pt x="3609" y="136"/>
                  </a:lnTo>
                  <a:lnTo>
                    <a:pt x="3519" y="45"/>
                  </a:lnTo>
                  <a:lnTo>
                    <a:pt x="342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9"/>
            <p:cNvSpPr/>
            <p:nvPr/>
          </p:nvSpPr>
          <p:spPr>
            <a:xfrm>
              <a:off x="1210900" y="2744700"/>
              <a:ext cx="41775" cy="48525"/>
            </a:xfrm>
            <a:custGeom>
              <a:avLst/>
              <a:gdLst/>
              <a:ahLst/>
              <a:cxnLst/>
              <a:rect l="l" t="t" r="r" b="b"/>
              <a:pathLst>
                <a:path w="1671" h="1941" extrusionOk="0">
                  <a:moveTo>
                    <a:pt x="1354" y="1"/>
                  </a:moveTo>
                  <a:lnTo>
                    <a:pt x="1241" y="23"/>
                  </a:lnTo>
                  <a:lnTo>
                    <a:pt x="1151" y="113"/>
                  </a:lnTo>
                  <a:lnTo>
                    <a:pt x="69" y="1467"/>
                  </a:lnTo>
                  <a:lnTo>
                    <a:pt x="23" y="1580"/>
                  </a:lnTo>
                  <a:lnTo>
                    <a:pt x="1" y="1692"/>
                  </a:lnTo>
                  <a:lnTo>
                    <a:pt x="46" y="1783"/>
                  </a:lnTo>
                  <a:lnTo>
                    <a:pt x="114" y="1873"/>
                  </a:lnTo>
                  <a:lnTo>
                    <a:pt x="204" y="1941"/>
                  </a:lnTo>
                  <a:lnTo>
                    <a:pt x="317" y="1941"/>
                  </a:lnTo>
                  <a:lnTo>
                    <a:pt x="429" y="1918"/>
                  </a:lnTo>
                  <a:lnTo>
                    <a:pt x="520" y="1828"/>
                  </a:lnTo>
                  <a:lnTo>
                    <a:pt x="1602" y="474"/>
                  </a:lnTo>
                  <a:lnTo>
                    <a:pt x="1647" y="362"/>
                  </a:lnTo>
                  <a:lnTo>
                    <a:pt x="1670" y="249"/>
                  </a:lnTo>
                  <a:lnTo>
                    <a:pt x="1625" y="136"/>
                  </a:lnTo>
                  <a:lnTo>
                    <a:pt x="1557" y="68"/>
                  </a:lnTo>
                  <a:lnTo>
                    <a:pt x="146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9"/>
            <p:cNvSpPr/>
            <p:nvPr/>
          </p:nvSpPr>
          <p:spPr>
            <a:xfrm>
              <a:off x="1161850" y="2804475"/>
              <a:ext cx="42875" cy="50775"/>
            </a:xfrm>
            <a:custGeom>
              <a:avLst/>
              <a:gdLst/>
              <a:ahLst/>
              <a:cxnLst/>
              <a:rect l="l" t="t" r="r" b="b"/>
              <a:pathLst>
                <a:path w="1715" h="2031" extrusionOk="0">
                  <a:moveTo>
                    <a:pt x="1399" y="1"/>
                  </a:moveTo>
                  <a:lnTo>
                    <a:pt x="1309" y="46"/>
                  </a:lnTo>
                  <a:lnTo>
                    <a:pt x="1219" y="113"/>
                  </a:lnTo>
                  <a:lnTo>
                    <a:pt x="46" y="1580"/>
                  </a:lnTo>
                  <a:lnTo>
                    <a:pt x="0" y="1670"/>
                  </a:lnTo>
                  <a:lnTo>
                    <a:pt x="0" y="1783"/>
                  </a:lnTo>
                  <a:lnTo>
                    <a:pt x="23" y="1895"/>
                  </a:lnTo>
                  <a:lnTo>
                    <a:pt x="91" y="1986"/>
                  </a:lnTo>
                  <a:lnTo>
                    <a:pt x="203" y="2031"/>
                  </a:lnTo>
                  <a:lnTo>
                    <a:pt x="316" y="2031"/>
                  </a:lnTo>
                  <a:lnTo>
                    <a:pt x="406" y="2008"/>
                  </a:lnTo>
                  <a:lnTo>
                    <a:pt x="497" y="1941"/>
                  </a:lnTo>
                  <a:lnTo>
                    <a:pt x="1670" y="474"/>
                  </a:lnTo>
                  <a:lnTo>
                    <a:pt x="1715" y="362"/>
                  </a:lnTo>
                  <a:lnTo>
                    <a:pt x="1715" y="249"/>
                  </a:lnTo>
                  <a:lnTo>
                    <a:pt x="1692" y="159"/>
                  </a:lnTo>
                  <a:lnTo>
                    <a:pt x="1625" y="68"/>
                  </a:lnTo>
                  <a:lnTo>
                    <a:pt x="1512" y="23"/>
                  </a:lnTo>
                  <a:lnTo>
                    <a:pt x="139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9"/>
            <p:cNvSpPr/>
            <p:nvPr/>
          </p:nvSpPr>
          <p:spPr>
            <a:xfrm>
              <a:off x="774450" y="2691700"/>
              <a:ext cx="543625" cy="228975"/>
            </a:xfrm>
            <a:custGeom>
              <a:avLst/>
              <a:gdLst/>
              <a:ahLst/>
              <a:cxnLst/>
              <a:rect l="l" t="t" r="r" b="b"/>
              <a:pathLst>
                <a:path w="21745" h="9159" extrusionOk="0">
                  <a:moveTo>
                    <a:pt x="18293" y="1015"/>
                  </a:moveTo>
                  <a:lnTo>
                    <a:pt x="18474" y="1038"/>
                  </a:lnTo>
                  <a:lnTo>
                    <a:pt x="18632" y="1106"/>
                  </a:lnTo>
                  <a:lnTo>
                    <a:pt x="18790" y="1173"/>
                  </a:lnTo>
                  <a:lnTo>
                    <a:pt x="18902" y="1286"/>
                  </a:lnTo>
                  <a:lnTo>
                    <a:pt x="19015" y="1421"/>
                  </a:lnTo>
                  <a:lnTo>
                    <a:pt x="19105" y="1602"/>
                  </a:lnTo>
                  <a:lnTo>
                    <a:pt x="19173" y="1805"/>
                  </a:lnTo>
                  <a:lnTo>
                    <a:pt x="19218" y="2076"/>
                  </a:lnTo>
                  <a:lnTo>
                    <a:pt x="19421" y="3880"/>
                  </a:lnTo>
                  <a:lnTo>
                    <a:pt x="19421" y="4151"/>
                  </a:lnTo>
                  <a:lnTo>
                    <a:pt x="19421" y="4444"/>
                  </a:lnTo>
                  <a:lnTo>
                    <a:pt x="19376" y="4715"/>
                  </a:lnTo>
                  <a:lnTo>
                    <a:pt x="19309" y="4963"/>
                  </a:lnTo>
                  <a:lnTo>
                    <a:pt x="19218" y="5211"/>
                  </a:lnTo>
                  <a:lnTo>
                    <a:pt x="19105" y="5459"/>
                  </a:lnTo>
                  <a:lnTo>
                    <a:pt x="18970" y="5685"/>
                  </a:lnTo>
                  <a:lnTo>
                    <a:pt x="18812" y="5910"/>
                  </a:lnTo>
                  <a:lnTo>
                    <a:pt x="18632" y="6091"/>
                  </a:lnTo>
                  <a:lnTo>
                    <a:pt x="18451" y="6271"/>
                  </a:lnTo>
                  <a:lnTo>
                    <a:pt x="18226" y="6452"/>
                  </a:lnTo>
                  <a:lnTo>
                    <a:pt x="18000" y="6587"/>
                  </a:lnTo>
                  <a:lnTo>
                    <a:pt x="17775" y="6700"/>
                  </a:lnTo>
                  <a:lnTo>
                    <a:pt x="17504" y="6790"/>
                  </a:lnTo>
                  <a:lnTo>
                    <a:pt x="17256" y="6880"/>
                  </a:lnTo>
                  <a:lnTo>
                    <a:pt x="16963" y="6925"/>
                  </a:lnTo>
                  <a:lnTo>
                    <a:pt x="16060" y="7015"/>
                  </a:lnTo>
                  <a:lnTo>
                    <a:pt x="15767" y="7038"/>
                  </a:lnTo>
                  <a:lnTo>
                    <a:pt x="15496" y="7015"/>
                  </a:lnTo>
                  <a:lnTo>
                    <a:pt x="15226" y="6970"/>
                  </a:lnTo>
                  <a:lnTo>
                    <a:pt x="14978" y="6925"/>
                  </a:lnTo>
                  <a:lnTo>
                    <a:pt x="14730" y="6835"/>
                  </a:lnTo>
                  <a:lnTo>
                    <a:pt x="14481" y="6722"/>
                  </a:lnTo>
                  <a:lnTo>
                    <a:pt x="14256" y="6587"/>
                  </a:lnTo>
                  <a:lnTo>
                    <a:pt x="14030" y="6429"/>
                  </a:lnTo>
                  <a:lnTo>
                    <a:pt x="13850" y="6249"/>
                  </a:lnTo>
                  <a:lnTo>
                    <a:pt x="13647" y="6046"/>
                  </a:lnTo>
                  <a:lnTo>
                    <a:pt x="13489" y="5843"/>
                  </a:lnTo>
                  <a:lnTo>
                    <a:pt x="13354" y="5617"/>
                  </a:lnTo>
                  <a:lnTo>
                    <a:pt x="13241" y="5369"/>
                  </a:lnTo>
                  <a:lnTo>
                    <a:pt x="13128" y="5121"/>
                  </a:lnTo>
                  <a:lnTo>
                    <a:pt x="13060" y="4850"/>
                  </a:lnTo>
                  <a:lnTo>
                    <a:pt x="13015" y="4579"/>
                  </a:lnTo>
                  <a:lnTo>
                    <a:pt x="12993" y="4354"/>
                  </a:lnTo>
                  <a:lnTo>
                    <a:pt x="12993" y="4083"/>
                  </a:lnTo>
                  <a:lnTo>
                    <a:pt x="12993" y="3790"/>
                  </a:lnTo>
                  <a:lnTo>
                    <a:pt x="13038" y="3542"/>
                  </a:lnTo>
                  <a:lnTo>
                    <a:pt x="13105" y="3271"/>
                  </a:lnTo>
                  <a:lnTo>
                    <a:pt x="13196" y="3023"/>
                  </a:lnTo>
                  <a:lnTo>
                    <a:pt x="13308" y="2775"/>
                  </a:lnTo>
                  <a:lnTo>
                    <a:pt x="13444" y="2549"/>
                  </a:lnTo>
                  <a:lnTo>
                    <a:pt x="13602" y="2346"/>
                  </a:lnTo>
                  <a:lnTo>
                    <a:pt x="13760" y="2143"/>
                  </a:lnTo>
                  <a:lnTo>
                    <a:pt x="13963" y="1963"/>
                  </a:lnTo>
                  <a:lnTo>
                    <a:pt x="14166" y="1805"/>
                  </a:lnTo>
                  <a:lnTo>
                    <a:pt x="14391" y="1647"/>
                  </a:lnTo>
                  <a:lnTo>
                    <a:pt x="14639" y="1534"/>
                  </a:lnTo>
                  <a:lnTo>
                    <a:pt x="14887" y="1444"/>
                  </a:lnTo>
                  <a:lnTo>
                    <a:pt x="15158" y="1376"/>
                  </a:lnTo>
                  <a:lnTo>
                    <a:pt x="15451" y="1331"/>
                  </a:lnTo>
                  <a:lnTo>
                    <a:pt x="16354" y="1218"/>
                  </a:lnTo>
                  <a:lnTo>
                    <a:pt x="16895" y="1151"/>
                  </a:lnTo>
                  <a:lnTo>
                    <a:pt x="17414" y="1083"/>
                  </a:lnTo>
                  <a:lnTo>
                    <a:pt x="17887" y="1015"/>
                  </a:lnTo>
                  <a:close/>
                  <a:moveTo>
                    <a:pt x="6542" y="2301"/>
                  </a:moveTo>
                  <a:lnTo>
                    <a:pt x="6835" y="2324"/>
                  </a:lnTo>
                  <a:lnTo>
                    <a:pt x="7105" y="2346"/>
                  </a:lnTo>
                  <a:lnTo>
                    <a:pt x="7354" y="2414"/>
                  </a:lnTo>
                  <a:lnTo>
                    <a:pt x="7602" y="2504"/>
                  </a:lnTo>
                  <a:lnTo>
                    <a:pt x="7850" y="2617"/>
                  </a:lnTo>
                  <a:lnTo>
                    <a:pt x="8075" y="2752"/>
                  </a:lnTo>
                  <a:lnTo>
                    <a:pt x="8301" y="2910"/>
                  </a:lnTo>
                  <a:lnTo>
                    <a:pt x="8481" y="3091"/>
                  </a:lnTo>
                  <a:lnTo>
                    <a:pt x="8662" y="3271"/>
                  </a:lnTo>
                  <a:lnTo>
                    <a:pt x="8842" y="3497"/>
                  </a:lnTo>
                  <a:lnTo>
                    <a:pt x="8978" y="3722"/>
                  </a:lnTo>
                  <a:lnTo>
                    <a:pt x="9090" y="3948"/>
                  </a:lnTo>
                  <a:lnTo>
                    <a:pt x="9181" y="4218"/>
                  </a:lnTo>
                  <a:lnTo>
                    <a:pt x="9271" y="4489"/>
                  </a:lnTo>
                  <a:lnTo>
                    <a:pt x="9316" y="4760"/>
                  </a:lnTo>
                  <a:lnTo>
                    <a:pt x="9339" y="4963"/>
                  </a:lnTo>
                  <a:lnTo>
                    <a:pt x="9339" y="5256"/>
                  </a:lnTo>
                  <a:lnTo>
                    <a:pt x="9339" y="5527"/>
                  </a:lnTo>
                  <a:lnTo>
                    <a:pt x="9293" y="5797"/>
                  </a:lnTo>
                  <a:lnTo>
                    <a:pt x="9226" y="6068"/>
                  </a:lnTo>
                  <a:lnTo>
                    <a:pt x="9136" y="6316"/>
                  </a:lnTo>
                  <a:lnTo>
                    <a:pt x="9023" y="6542"/>
                  </a:lnTo>
                  <a:lnTo>
                    <a:pt x="8887" y="6790"/>
                  </a:lnTo>
                  <a:lnTo>
                    <a:pt x="8730" y="6993"/>
                  </a:lnTo>
                  <a:lnTo>
                    <a:pt x="8549" y="7196"/>
                  </a:lnTo>
                  <a:lnTo>
                    <a:pt x="8369" y="7376"/>
                  </a:lnTo>
                  <a:lnTo>
                    <a:pt x="8166" y="7534"/>
                  </a:lnTo>
                  <a:lnTo>
                    <a:pt x="7918" y="7670"/>
                  </a:lnTo>
                  <a:lnTo>
                    <a:pt x="7692" y="7805"/>
                  </a:lnTo>
                  <a:lnTo>
                    <a:pt x="7444" y="7895"/>
                  </a:lnTo>
                  <a:lnTo>
                    <a:pt x="7173" y="7963"/>
                  </a:lnTo>
                  <a:lnTo>
                    <a:pt x="6880" y="8008"/>
                  </a:lnTo>
                  <a:lnTo>
                    <a:pt x="5978" y="8098"/>
                  </a:lnTo>
                  <a:lnTo>
                    <a:pt x="5707" y="8121"/>
                  </a:lnTo>
                  <a:lnTo>
                    <a:pt x="5414" y="8121"/>
                  </a:lnTo>
                  <a:lnTo>
                    <a:pt x="5143" y="8076"/>
                  </a:lnTo>
                  <a:lnTo>
                    <a:pt x="4895" y="8008"/>
                  </a:lnTo>
                  <a:lnTo>
                    <a:pt x="4647" y="7918"/>
                  </a:lnTo>
                  <a:lnTo>
                    <a:pt x="4399" y="7805"/>
                  </a:lnTo>
                  <a:lnTo>
                    <a:pt x="4173" y="7670"/>
                  </a:lnTo>
                  <a:lnTo>
                    <a:pt x="3948" y="7512"/>
                  </a:lnTo>
                  <a:lnTo>
                    <a:pt x="3767" y="7331"/>
                  </a:lnTo>
                  <a:lnTo>
                    <a:pt x="3587" y="7151"/>
                  </a:lnTo>
                  <a:lnTo>
                    <a:pt x="3406" y="6925"/>
                  </a:lnTo>
                  <a:lnTo>
                    <a:pt x="3271" y="6700"/>
                  </a:lnTo>
                  <a:lnTo>
                    <a:pt x="3158" y="6474"/>
                  </a:lnTo>
                  <a:lnTo>
                    <a:pt x="3068" y="6203"/>
                  </a:lnTo>
                  <a:lnTo>
                    <a:pt x="2978" y="5933"/>
                  </a:lnTo>
                  <a:lnTo>
                    <a:pt x="2933" y="5662"/>
                  </a:lnTo>
                  <a:lnTo>
                    <a:pt x="2752" y="3858"/>
                  </a:lnTo>
                  <a:lnTo>
                    <a:pt x="2730" y="3587"/>
                  </a:lnTo>
                  <a:lnTo>
                    <a:pt x="2752" y="3361"/>
                  </a:lnTo>
                  <a:lnTo>
                    <a:pt x="2797" y="3181"/>
                  </a:lnTo>
                  <a:lnTo>
                    <a:pt x="2865" y="3023"/>
                  </a:lnTo>
                  <a:lnTo>
                    <a:pt x="2978" y="2888"/>
                  </a:lnTo>
                  <a:lnTo>
                    <a:pt x="3113" y="2775"/>
                  </a:lnTo>
                  <a:lnTo>
                    <a:pt x="3248" y="2685"/>
                  </a:lnTo>
                  <a:lnTo>
                    <a:pt x="3429" y="2640"/>
                  </a:lnTo>
                  <a:lnTo>
                    <a:pt x="3609" y="2572"/>
                  </a:lnTo>
                  <a:lnTo>
                    <a:pt x="3835" y="2549"/>
                  </a:lnTo>
                  <a:lnTo>
                    <a:pt x="4286" y="2504"/>
                  </a:lnTo>
                  <a:lnTo>
                    <a:pt x="4805" y="2459"/>
                  </a:lnTo>
                  <a:lnTo>
                    <a:pt x="5369" y="2414"/>
                  </a:lnTo>
                  <a:lnTo>
                    <a:pt x="6271" y="2324"/>
                  </a:lnTo>
                  <a:lnTo>
                    <a:pt x="6542" y="2301"/>
                  </a:lnTo>
                  <a:close/>
                  <a:moveTo>
                    <a:pt x="19669" y="0"/>
                  </a:moveTo>
                  <a:lnTo>
                    <a:pt x="18970" y="23"/>
                  </a:lnTo>
                  <a:lnTo>
                    <a:pt x="18158" y="46"/>
                  </a:lnTo>
                  <a:lnTo>
                    <a:pt x="17233" y="113"/>
                  </a:lnTo>
                  <a:lnTo>
                    <a:pt x="16196" y="203"/>
                  </a:lnTo>
                  <a:lnTo>
                    <a:pt x="15496" y="294"/>
                  </a:lnTo>
                  <a:lnTo>
                    <a:pt x="14865" y="429"/>
                  </a:lnTo>
                  <a:lnTo>
                    <a:pt x="14256" y="587"/>
                  </a:lnTo>
                  <a:lnTo>
                    <a:pt x="13692" y="767"/>
                  </a:lnTo>
                  <a:lnTo>
                    <a:pt x="13173" y="970"/>
                  </a:lnTo>
                  <a:lnTo>
                    <a:pt x="12699" y="1173"/>
                  </a:lnTo>
                  <a:lnTo>
                    <a:pt x="11865" y="1557"/>
                  </a:lnTo>
                  <a:lnTo>
                    <a:pt x="11166" y="1873"/>
                  </a:lnTo>
                  <a:lnTo>
                    <a:pt x="10872" y="1985"/>
                  </a:lnTo>
                  <a:lnTo>
                    <a:pt x="10647" y="2030"/>
                  </a:lnTo>
                  <a:lnTo>
                    <a:pt x="10376" y="2030"/>
                  </a:lnTo>
                  <a:lnTo>
                    <a:pt x="10060" y="1985"/>
                  </a:lnTo>
                  <a:lnTo>
                    <a:pt x="9677" y="1895"/>
                  </a:lnTo>
                  <a:lnTo>
                    <a:pt x="9271" y="1805"/>
                  </a:lnTo>
                  <a:lnTo>
                    <a:pt x="8684" y="1647"/>
                  </a:lnTo>
                  <a:lnTo>
                    <a:pt x="8008" y="1489"/>
                  </a:lnTo>
                  <a:lnTo>
                    <a:pt x="7647" y="1444"/>
                  </a:lnTo>
                  <a:lnTo>
                    <a:pt x="7241" y="1376"/>
                  </a:lnTo>
                  <a:lnTo>
                    <a:pt x="6835" y="1354"/>
                  </a:lnTo>
                  <a:lnTo>
                    <a:pt x="6384" y="1331"/>
                  </a:lnTo>
                  <a:lnTo>
                    <a:pt x="5820" y="1331"/>
                  </a:lnTo>
                  <a:lnTo>
                    <a:pt x="5233" y="1354"/>
                  </a:lnTo>
                  <a:lnTo>
                    <a:pt x="4647" y="1421"/>
                  </a:lnTo>
                  <a:lnTo>
                    <a:pt x="4083" y="1489"/>
                  </a:lnTo>
                  <a:lnTo>
                    <a:pt x="2978" y="1670"/>
                  </a:lnTo>
                  <a:lnTo>
                    <a:pt x="2008" y="1873"/>
                  </a:lnTo>
                  <a:lnTo>
                    <a:pt x="1263" y="2030"/>
                  </a:lnTo>
                  <a:lnTo>
                    <a:pt x="699" y="2121"/>
                  </a:lnTo>
                  <a:lnTo>
                    <a:pt x="542" y="2143"/>
                  </a:lnTo>
                  <a:lnTo>
                    <a:pt x="384" y="2211"/>
                  </a:lnTo>
                  <a:lnTo>
                    <a:pt x="271" y="2301"/>
                  </a:lnTo>
                  <a:lnTo>
                    <a:pt x="158" y="2414"/>
                  </a:lnTo>
                  <a:lnTo>
                    <a:pt x="68" y="2527"/>
                  </a:lnTo>
                  <a:lnTo>
                    <a:pt x="23" y="2662"/>
                  </a:lnTo>
                  <a:lnTo>
                    <a:pt x="0" y="2820"/>
                  </a:lnTo>
                  <a:lnTo>
                    <a:pt x="0" y="2978"/>
                  </a:lnTo>
                  <a:lnTo>
                    <a:pt x="23" y="3158"/>
                  </a:lnTo>
                  <a:lnTo>
                    <a:pt x="90" y="3294"/>
                  </a:lnTo>
                  <a:lnTo>
                    <a:pt x="181" y="3429"/>
                  </a:lnTo>
                  <a:lnTo>
                    <a:pt x="293" y="3519"/>
                  </a:lnTo>
                  <a:lnTo>
                    <a:pt x="1466" y="5549"/>
                  </a:lnTo>
                  <a:lnTo>
                    <a:pt x="2391" y="7218"/>
                  </a:lnTo>
                  <a:lnTo>
                    <a:pt x="2436" y="7241"/>
                  </a:lnTo>
                  <a:lnTo>
                    <a:pt x="2572" y="7489"/>
                  </a:lnTo>
                  <a:lnTo>
                    <a:pt x="2707" y="7692"/>
                  </a:lnTo>
                  <a:lnTo>
                    <a:pt x="2865" y="7895"/>
                  </a:lnTo>
                  <a:lnTo>
                    <a:pt x="3045" y="8098"/>
                  </a:lnTo>
                  <a:lnTo>
                    <a:pt x="3226" y="8279"/>
                  </a:lnTo>
                  <a:lnTo>
                    <a:pt x="3429" y="8437"/>
                  </a:lnTo>
                  <a:lnTo>
                    <a:pt x="3632" y="8594"/>
                  </a:lnTo>
                  <a:lnTo>
                    <a:pt x="3857" y="8730"/>
                  </a:lnTo>
                  <a:lnTo>
                    <a:pt x="4105" y="8843"/>
                  </a:lnTo>
                  <a:lnTo>
                    <a:pt x="4331" y="8955"/>
                  </a:lnTo>
                  <a:lnTo>
                    <a:pt x="4579" y="9023"/>
                  </a:lnTo>
                  <a:lnTo>
                    <a:pt x="4850" y="9091"/>
                  </a:lnTo>
                  <a:lnTo>
                    <a:pt x="5098" y="9136"/>
                  </a:lnTo>
                  <a:lnTo>
                    <a:pt x="5369" y="9158"/>
                  </a:lnTo>
                  <a:lnTo>
                    <a:pt x="5933" y="9158"/>
                  </a:lnTo>
                  <a:lnTo>
                    <a:pt x="7083" y="9023"/>
                  </a:lnTo>
                  <a:lnTo>
                    <a:pt x="7444" y="8978"/>
                  </a:lnTo>
                  <a:lnTo>
                    <a:pt x="7782" y="8888"/>
                  </a:lnTo>
                  <a:lnTo>
                    <a:pt x="8098" y="8752"/>
                  </a:lnTo>
                  <a:lnTo>
                    <a:pt x="8414" y="8594"/>
                  </a:lnTo>
                  <a:lnTo>
                    <a:pt x="8707" y="8414"/>
                  </a:lnTo>
                  <a:lnTo>
                    <a:pt x="8978" y="8211"/>
                  </a:lnTo>
                  <a:lnTo>
                    <a:pt x="9203" y="7985"/>
                  </a:lnTo>
                  <a:lnTo>
                    <a:pt x="9429" y="7737"/>
                  </a:lnTo>
                  <a:lnTo>
                    <a:pt x="9632" y="7467"/>
                  </a:lnTo>
                  <a:lnTo>
                    <a:pt x="9812" y="7173"/>
                  </a:lnTo>
                  <a:lnTo>
                    <a:pt x="9948" y="6858"/>
                  </a:lnTo>
                  <a:lnTo>
                    <a:pt x="10060" y="6542"/>
                  </a:lnTo>
                  <a:lnTo>
                    <a:pt x="10151" y="6203"/>
                  </a:lnTo>
                  <a:lnTo>
                    <a:pt x="10196" y="5865"/>
                  </a:lnTo>
                  <a:lnTo>
                    <a:pt x="10218" y="5527"/>
                  </a:lnTo>
                  <a:lnTo>
                    <a:pt x="10196" y="5166"/>
                  </a:lnTo>
                  <a:lnTo>
                    <a:pt x="10218" y="5030"/>
                  </a:lnTo>
                  <a:lnTo>
                    <a:pt x="10263" y="4918"/>
                  </a:lnTo>
                  <a:lnTo>
                    <a:pt x="10331" y="4760"/>
                  </a:lnTo>
                  <a:lnTo>
                    <a:pt x="10444" y="4624"/>
                  </a:lnTo>
                  <a:lnTo>
                    <a:pt x="10511" y="4534"/>
                  </a:lnTo>
                  <a:lnTo>
                    <a:pt x="10602" y="4467"/>
                  </a:lnTo>
                  <a:lnTo>
                    <a:pt x="10714" y="4421"/>
                  </a:lnTo>
                  <a:lnTo>
                    <a:pt x="10827" y="4376"/>
                  </a:lnTo>
                  <a:lnTo>
                    <a:pt x="10963" y="4331"/>
                  </a:lnTo>
                  <a:lnTo>
                    <a:pt x="11121" y="4309"/>
                  </a:lnTo>
                  <a:lnTo>
                    <a:pt x="11278" y="4286"/>
                  </a:lnTo>
                  <a:lnTo>
                    <a:pt x="11436" y="4309"/>
                  </a:lnTo>
                  <a:lnTo>
                    <a:pt x="11549" y="4331"/>
                  </a:lnTo>
                  <a:lnTo>
                    <a:pt x="11684" y="4354"/>
                  </a:lnTo>
                  <a:lnTo>
                    <a:pt x="11775" y="4399"/>
                  </a:lnTo>
                  <a:lnTo>
                    <a:pt x="11865" y="4467"/>
                  </a:lnTo>
                  <a:lnTo>
                    <a:pt x="12023" y="4579"/>
                  </a:lnTo>
                  <a:lnTo>
                    <a:pt x="12113" y="4715"/>
                  </a:lnTo>
                  <a:lnTo>
                    <a:pt x="12181" y="4827"/>
                  </a:lnTo>
                  <a:lnTo>
                    <a:pt x="12248" y="4940"/>
                  </a:lnTo>
                  <a:lnTo>
                    <a:pt x="12293" y="5301"/>
                  </a:lnTo>
                  <a:lnTo>
                    <a:pt x="12384" y="5640"/>
                  </a:lnTo>
                  <a:lnTo>
                    <a:pt x="12496" y="5955"/>
                  </a:lnTo>
                  <a:lnTo>
                    <a:pt x="12654" y="6271"/>
                  </a:lnTo>
                  <a:lnTo>
                    <a:pt x="12835" y="6542"/>
                  </a:lnTo>
                  <a:lnTo>
                    <a:pt x="13038" y="6812"/>
                  </a:lnTo>
                  <a:lnTo>
                    <a:pt x="13286" y="7061"/>
                  </a:lnTo>
                  <a:lnTo>
                    <a:pt x="13534" y="7286"/>
                  </a:lnTo>
                  <a:lnTo>
                    <a:pt x="13805" y="7489"/>
                  </a:lnTo>
                  <a:lnTo>
                    <a:pt x="14098" y="7670"/>
                  </a:lnTo>
                  <a:lnTo>
                    <a:pt x="14391" y="7805"/>
                  </a:lnTo>
                  <a:lnTo>
                    <a:pt x="14707" y="7918"/>
                  </a:lnTo>
                  <a:lnTo>
                    <a:pt x="15045" y="8008"/>
                  </a:lnTo>
                  <a:lnTo>
                    <a:pt x="15384" y="8053"/>
                  </a:lnTo>
                  <a:lnTo>
                    <a:pt x="15745" y="8076"/>
                  </a:lnTo>
                  <a:lnTo>
                    <a:pt x="16105" y="8053"/>
                  </a:lnTo>
                  <a:lnTo>
                    <a:pt x="17256" y="7918"/>
                  </a:lnTo>
                  <a:lnTo>
                    <a:pt x="17549" y="7873"/>
                  </a:lnTo>
                  <a:lnTo>
                    <a:pt x="17820" y="7805"/>
                  </a:lnTo>
                  <a:lnTo>
                    <a:pt x="18090" y="7737"/>
                  </a:lnTo>
                  <a:lnTo>
                    <a:pt x="18339" y="7624"/>
                  </a:lnTo>
                  <a:lnTo>
                    <a:pt x="18587" y="7489"/>
                  </a:lnTo>
                  <a:lnTo>
                    <a:pt x="18812" y="7354"/>
                  </a:lnTo>
                  <a:lnTo>
                    <a:pt x="19038" y="7196"/>
                  </a:lnTo>
                  <a:lnTo>
                    <a:pt x="19241" y="7015"/>
                  </a:lnTo>
                  <a:lnTo>
                    <a:pt x="19421" y="6835"/>
                  </a:lnTo>
                  <a:lnTo>
                    <a:pt x="19602" y="6632"/>
                  </a:lnTo>
                  <a:lnTo>
                    <a:pt x="19760" y="6406"/>
                  </a:lnTo>
                  <a:lnTo>
                    <a:pt x="19918" y="6181"/>
                  </a:lnTo>
                  <a:lnTo>
                    <a:pt x="20030" y="5933"/>
                  </a:lnTo>
                  <a:lnTo>
                    <a:pt x="20143" y="5685"/>
                  </a:lnTo>
                  <a:lnTo>
                    <a:pt x="20233" y="5437"/>
                  </a:lnTo>
                  <a:lnTo>
                    <a:pt x="20301" y="5166"/>
                  </a:lnTo>
                  <a:lnTo>
                    <a:pt x="21632" y="1241"/>
                  </a:lnTo>
                  <a:lnTo>
                    <a:pt x="21699" y="1083"/>
                  </a:lnTo>
                  <a:lnTo>
                    <a:pt x="21745" y="925"/>
                  </a:lnTo>
                  <a:lnTo>
                    <a:pt x="21745" y="767"/>
                  </a:lnTo>
                  <a:lnTo>
                    <a:pt x="21699" y="609"/>
                  </a:lnTo>
                  <a:lnTo>
                    <a:pt x="21654" y="474"/>
                  </a:lnTo>
                  <a:lnTo>
                    <a:pt x="21564" y="339"/>
                  </a:lnTo>
                  <a:lnTo>
                    <a:pt x="21451" y="226"/>
                  </a:lnTo>
                  <a:lnTo>
                    <a:pt x="21316" y="158"/>
                  </a:lnTo>
                  <a:lnTo>
                    <a:pt x="21181" y="91"/>
                  </a:lnTo>
                  <a:lnTo>
                    <a:pt x="21023" y="68"/>
                  </a:lnTo>
                  <a:lnTo>
                    <a:pt x="20639" y="23"/>
                  </a:lnTo>
                  <a:lnTo>
                    <a:pt x="20233" y="23"/>
                  </a:lnTo>
                  <a:lnTo>
                    <a:pt x="196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dist="57150" dir="54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0"/>
          <p:cNvSpPr txBox="1">
            <a:spLocks noGrp="1"/>
          </p:cNvSpPr>
          <p:nvPr>
            <p:ph type="title"/>
          </p:nvPr>
        </p:nvSpPr>
        <p:spPr>
          <a:xfrm>
            <a:off x="1026425" y="519550"/>
            <a:ext cx="3717300" cy="112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700"/>
              <a:buNone/>
              <a:defRPr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8" name="Google Shape;858;p10"/>
          <p:cNvSpPr/>
          <p:nvPr/>
        </p:nvSpPr>
        <p:spPr>
          <a:xfrm>
            <a:off x="7486875" y="-80600"/>
            <a:ext cx="1819275" cy="3162300"/>
          </a:xfrm>
          <a:custGeom>
            <a:avLst/>
            <a:gdLst/>
            <a:ahLst/>
            <a:cxnLst/>
            <a:rect l="l" t="t" r="r" b="b"/>
            <a:pathLst>
              <a:path w="72771" h="126492" extrusionOk="0">
                <a:moveTo>
                  <a:pt x="72771" y="126492"/>
                </a:moveTo>
                <a:cubicBezTo>
                  <a:pt x="70597" y="119970"/>
                  <a:pt x="68869" y="112684"/>
                  <a:pt x="64008" y="107823"/>
                </a:cubicBezTo>
                <a:cubicBezTo>
                  <a:pt x="53656" y="97471"/>
                  <a:pt x="38158" y="90089"/>
                  <a:pt x="33528" y="76200"/>
                </a:cubicBezTo>
                <a:cubicBezTo>
                  <a:pt x="28910" y="62347"/>
                  <a:pt x="46982" y="45149"/>
                  <a:pt x="39243" y="32766"/>
                </a:cubicBezTo>
                <a:cubicBezTo>
                  <a:pt x="30211" y="18315"/>
                  <a:pt x="0" y="17041"/>
                  <a:pt x="0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859" name="Google Shape;859;p10"/>
          <p:cNvGrpSpPr/>
          <p:nvPr/>
        </p:nvGrpSpPr>
        <p:grpSpPr>
          <a:xfrm rot="2275746">
            <a:off x="8314229" y="815332"/>
            <a:ext cx="342874" cy="319076"/>
            <a:chOff x="-1003774" y="3010923"/>
            <a:chExt cx="671424" cy="624822"/>
          </a:xfrm>
        </p:grpSpPr>
        <p:sp>
          <p:nvSpPr>
            <p:cNvPr id="860" name="Google Shape;860;p10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0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10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10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0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10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0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0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0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0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0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0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0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0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0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0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0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0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0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0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0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0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0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0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0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0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0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0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10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0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0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0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0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0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0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0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0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8" name="Google Shape;898;p11"/>
          <p:cNvPicPr preferRelativeResize="0"/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9" name="Google Shape;899;p11"/>
          <p:cNvSpPr/>
          <p:nvPr/>
        </p:nvSpPr>
        <p:spPr>
          <a:xfrm>
            <a:off x="1088700" y="947250"/>
            <a:ext cx="6966600" cy="3249000"/>
          </a:xfrm>
          <a:prstGeom prst="roundRect">
            <a:avLst>
              <a:gd name="adj" fmla="val 6508"/>
            </a:avLst>
          </a:prstGeom>
          <a:solidFill>
            <a:schemeClr val="lt1"/>
          </a:solidFill>
          <a:ln>
            <a:noFill/>
          </a:ln>
          <a:effectLst>
            <a:outerShdw dist="133350" dir="282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0" name="Google Shape;900;p11"/>
          <p:cNvSpPr txBox="1">
            <a:spLocks noGrp="1"/>
          </p:cNvSpPr>
          <p:nvPr>
            <p:ph type="title" hasCustomPrompt="1"/>
          </p:nvPr>
        </p:nvSpPr>
        <p:spPr>
          <a:xfrm>
            <a:off x="998550" y="1694995"/>
            <a:ext cx="7146900" cy="113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750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901" name="Google Shape;901;p11"/>
          <p:cNvSpPr txBox="1">
            <a:spLocks noGrp="1"/>
          </p:cNvSpPr>
          <p:nvPr>
            <p:ph type="subTitle" idx="1"/>
          </p:nvPr>
        </p:nvSpPr>
        <p:spPr>
          <a:xfrm>
            <a:off x="996750" y="2965205"/>
            <a:ext cx="7150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02" name="Google Shape;902;p11"/>
          <p:cNvSpPr/>
          <p:nvPr/>
        </p:nvSpPr>
        <p:spPr>
          <a:xfrm>
            <a:off x="1514700" y="210486"/>
            <a:ext cx="7810500" cy="2071125"/>
          </a:xfrm>
          <a:custGeom>
            <a:avLst/>
            <a:gdLst/>
            <a:ahLst/>
            <a:cxnLst/>
            <a:rect l="l" t="t" r="r" b="b"/>
            <a:pathLst>
              <a:path w="312420" h="82845" extrusionOk="0">
                <a:moveTo>
                  <a:pt x="0" y="37506"/>
                </a:moveTo>
                <a:cubicBezTo>
                  <a:pt x="5104" y="24746"/>
                  <a:pt x="16044" y="10298"/>
                  <a:pt x="29718" y="8931"/>
                </a:cubicBezTo>
                <a:cubicBezTo>
                  <a:pt x="55864" y="6316"/>
                  <a:pt x="81749" y="22858"/>
                  <a:pt x="107823" y="19599"/>
                </a:cubicBezTo>
                <a:cubicBezTo>
                  <a:pt x="121162" y="17932"/>
                  <a:pt x="132501" y="8880"/>
                  <a:pt x="145161" y="4359"/>
                </a:cubicBezTo>
                <a:cubicBezTo>
                  <a:pt x="156358" y="360"/>
                  <a:pt x="176072" y="1461"/>
                  <a:pt x="179832" y="12741"/>
                </a:cubicBezTo>
                <a:cubicBezTo>
                  <a:pt x="180446" y="14584"/>
                  <a:pt x="182141" y="16902"/>
                  <a:pt x="180975" y="18456"/>
                </a:cubicBezTo>
                <a:cubicBezTo>
                  <a:pt x="178180" y="22182"/>
                  <a:pt x="170552" y="24416"/>
                  <a:pt x="167259" y="21123"/>
                </a:cubicBezTo>
                <a:cubicBezTo>
                  <a:pt x="162359" y="16223"/>
                  <a:pt x="170034" y="5184"/>
                  <a:pt x="176403" y="2454"/>
                </a:cubicBezTo>
                <a:cubicBezTo>
                  <a:pt x="197350" y="-6523"/>
                  <a:pt x="220869" y="12777"/>
                  <a:pt x="243459" y="15789"/>
                </a:cubicBezTo>
                <a:cubicBezTo>
                  <a:pt x="257884" y="17712"/>
                  <a:pt x="272519" y="4552"/>
                  <a:pt x="286512" y="8550"/>
                </a:cubicBezTo>
                <a:cubicBezTo>
                  <a:pt x="293839" y="10643"/>
                  <a:pt x="301306" y="19295"/>
                  <a:pt x="300228" y="26838"/>
                </a:cubicBezTo>
                <a:cubicBezTo>
                  <a:pt x="298967" y="35667"/>
                  <a:pt x="289823" y="43155"/>
                  <a:pt x="291084" y="51984"/>
                </a:cubicBezTo>
                <a:cubicBezTo>
                  <a:pt x="292853" y="64364"/>
                  <a:pt x="306827" y="71659"/>
                  <a:pt x="312420" y="82845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903" name="Google Shape;903;p11"/>
          <p:cNvGrpSpPr/>
          <p:nvPr/>
        </p:nvGrpSpPr>
        <p:grpSpPr>
          <a:xfrm rot="-2864756">
            <a:off x="6428261" y="145773"/>
            <a:ext cx="342892" cy="319092"/>
            <a:chOff x="-1003774" y="3010923"/>
            <a:chExt cx="671424" cy="624822"/>
          </a:xfrm>
        </p:grpSpPr>
        <p:sp>
          <p:nvSpPr>
            <p:cNvPr id="904" name="Google Shape;904;p11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1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1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1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1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1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1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1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1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1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1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1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1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1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1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1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1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1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1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1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1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11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11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1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1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11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1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11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11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1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1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1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1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1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11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11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11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1" name="Google Shape;941;p11"/>
          <p:cNvGrpSpPr/>
          <p:nvPr/>
        </p:nvGrpSpPr>
        <p:grpSpPr>
          <a:xfrm>
            <a:off x="7801440" y="2330132"/>
            <a:ext cx="959605" cy="1542140"/>
            <a:chOff x="9840651" y="2066749"/>
            <a:chExt cx="701773" cy="1127790"/>
          </a:xfrm>
        </p:grpSpPr>
        <p:sp>
          <p:nvSpPr>
            <p:cNvPr id="942" name="Google Shape;942;p11"/>
            <p:cNvSpPr/>
            <p:nvPr/>
          </p:nvSpPr>
          <p:spPr>
            <a:xfrm>
              <a:off x="9890974" y="2066749"/>
              <a:ext cx="651450" cy="809115"/>
            </a:xfrm>
            <a:custGeom>
              <a:avLst/>
              <a:gdLst/>
              <a:ahLst/>
              <a:cxnLst/>
              <a:rect l="l" t="t" r="r" b="b"/>
              <a:pathLst>
                <a:path w="21903" h="27204" extrusionOk="0">
                  <a:moveTo>
                    <a:pt x="12158" y="1"/>
                  </a:moveTo>
                  <a:lnTo>
                    <a:pt x="11662" y="68"/>
                  </a:lnTo>
                  <a:lnTo>
                    <a:pt x="11188" y="181"/>
                  </a:lnTo>
                  <a:lnTo>
                    <a:pt x="10692" y="316"/>
                  </a:lnTo>
                  <a:lnTo>
                    <a:pt x="10308" y="452"/>
                  </a:lnTo>
                  <a:lnTo>
                    <a:pt x="9925" y="632"/>
                  </a:lnTo>
                  <a:lnTo>
                    <a:pt x="9541" y="813"/>
                  </a:lnTo>
                  <a:lnTo>
                    <a:pt x="9181" y="1016"/>
                  </a:lnTo>
                  <a:lnTo>
                    <a:pt x="8820" y="1241"/>
                  </a:lnTo>
                  <a:lnTo>
                    <a:pt x="8481" y="1489"/>
                  </a:lnTo>
                  <a:lnTo>
                    <a:pt x="8143" y="1737"/>
                  </a:lnTo>
                  <a:lnTo>
                    <a:pt x="7827" y="2008"/>
                  </a:lnTo>
                  <a:lnTo>
                    <a:pt x="7489" y="2301"/>
                  </a:lnTo>
                  <a:lnTo>
                    <a:pt x="7196" y="2595"/>
                  </a:lnTo>
                  <a:lnTo>
                    <a:pt x="6880" y="2910"/>
                  </a:lnTo>
                  <a:lnTo>
                    <a:pt x="6609" y="3226"/>
                  </a:lnTo>
                  <a:lnTo>
                    <a:pt x="6045" y="3903"/>
                  </a:lnTo>
                  <a:lnTo>
                    <a:pt x="5549" y="4580"/>
                  </a:lnTo>
                  <a:lnTo>
                    <a:pt x="5098" y="5279"/>
                  </a:lnTo>
                  <a:lnTo>
                    <a:pt x="4692" y="5978"/>
                  </a:lnTo>
                  <a:lnTo>
                    <a:pt x="4331" y="6677"/>
                  </a:lnTo>
                  <a:lnTo>
                    <a:pt x="4015" y="7331"/>
                  </a:lnTo>
                  <a:lnTo>
                    <a:pt x="3767" y="7986"/>
                  </a:lnTo>
                  <a:lnTo>
                    <a:pt x="3564" y="8595"/>
                  </a:lnTo>
                  <a:lnTo>
                    <a:pt x="3429" y="9136"/>
                  </a:lnTo>
                  <a:lnTo>
                    <a:pt x="3338" y="9632"/>
                  </a:lnTo>
                  <a:lnTo>
                    <a:pt x="3271" y="10399"/>
                  </a:lnTo>
                  <a:lnTo>
                    <a:pt x="3226" y="11098"/>
                  </a:lnTo>
                  <a:lnTo>
                    <a:pt x="3181" y="12249"/>
                  </a:lnTo>
                  <a:lnTo>
                    <a:pt x="3181" y="12790"/>
                  </a:lnTo>
                  <a:lnTo>
                    <a:pt x="3158" y="13309"/>
                  </a:lnTo>
                  <a:lnTo>
                    <a:pt x="3090" y="13828"/>
                  </a:lnTo>
                  <a:lnTo>
                    <a:pt x="3000" y="14347"/>
                  </a:lnTo>
                  <a:lnTo>
                    <a:pt x="2842" y="14910"/>
                  </a:lnTo>
                  <a:lnTo>
                    <a:pt x="2594" y="15542"/>
                  </a:lnTo>
                  <a:lnTo>
                    <a:pt x="2278" y="16241"/>
                  </a:lnTo>
                  <a:lnTo>
                    <a:pt x="1850" y="17076"/>
                  </a:lnTo>
                  <a:lnTo>
                    <a:pt x="1489" y="17753"/>
                  </a:lnTo>
                  <a:lnTo>
                    <a:pt x="1196" y="18407"/>
                  </a:lnTo>
                  <a:lnTo>
                    <a:pt x="947" y="19038"/>
                  </a:lnTo>
                  <a:lnTo>
                    <a:pt x="722" y="19647"/>
                  </a:lnTo>
                  <a:lnTo>
                    <a:pt x="541" y="20256"/>
                  </a:lnTo>
                  <a:lnTo>
                    <a:pt x="406" y="20820"/>
                  </a:lnTo>
                  <a:lnTo>
                    <a:pt x="271" y="21362"/>
                  </a:lnTo>
                  <a:lnTo>
                    <a:pt x="181" y="21858"/>
                  </a:lnTo>
                  <a:lnTo>
                    <a:pt x="113" y="22309"/>
                  </a:lnTo>
                  <a:lnTo>
                    <a:pt x="68" y="22738"/>
                  </a:lnTo>
                  <a:lnTo>
                    <a:pt x="0" y="23414"/>
                  </a:lnTo>
                  <a:lnTo>
                    <a:pt x="0" y="23865"/>
                  </a:lnTo>
                  <a:lnTo>
                    <a:pt x="0" y="24046"/>
                  </a:lnTo>
                  <a:lnTo>
                    <a:pt x="23" y="24181"/>
                  </a:lnTo>
                  <a:lnTo>
                    <a:pt x="90" y="24294"/>
                  </a:lnTo>
                  <a:lnTo>
                    <a:pt x="158" y="24316"/>
                  </a:lnTo>
                  <a:lnTo>
                    <a:pt x="203" y="24362"/>
                  </a:lnTo>
                  <a:lnTo>
                    <a:pt x="406" y="24362"/>
                  </a:lnTo>
                  <a:lnTo>
                    <a:pt x="474" y="24339"/>
                  </a:lnTo>
                  <a:lnTo>
                    <a:pt x="587" y="24271"/>
                  </a:lnTo>
                  <a:lnTo>
                    <a:pt x="654" y="24159"/>
                  </a:lnTo>
                  <a:lnTo>
                    <a:pt x="654" y="24091"/>
                  </a:lnTo>
                  <a:lnTo>
                    <a:pt x="677" y="24023"/>
                  </a:lnTo>
                  <a:lnTo>
                    <a:pt x="654" y="23865"/>
                  </a:lnTo>
                  <a:lnTo>
                    <a:pt x="677" y="23459"/>
                  </a:lnTo>
                  <a:lnTo>
                    <a:pt x="722" y="22805"/>
                  </a:lnTo>
                  <a:lnTo>
                    <a:pt x="790" y="22422"/>
                  </a:lnTo>
                  <a:lnTo>
                    <a:pt x="857" y="21971"/>
                  </a:lnTo>
                  <a:lnTo>
                    <a:pt x="947" y="21497"/>
                  </a:lnTo>
                  <a:lnTo>
                    <a:pt x="1060" y="20978"/>
                  </a:lnTo>
                  <a:lnTo>
                    <a:pt x="1196" y="20437"/>
                  </a:lnTo>
                  <a:lnTo>
                    <a:pt x="1376" y="19873"/>
                  </a:lnTo>
                  <a:lnTo>
                    <a:pt x="1579" y="19264"/>
                  </a:lnTo>
                  <a:lnTo>
                    <a:pt x="1827" y="18655"/>
                  </a:lnTo>
                  <a:lnTo>
                    <a:pt x="2098" y="18046"/>
                  </a:lnTo>
                  <a:lnTo>
                    <a:pt x="2436" y="17392"/>
                  </a:lnTo>
                  <a:lnTo>
                    <a:pt x="2887" y="16512"/>
                  </a:lnTo>
                  <a:lnTo>
                    <a:pt x="3226" y="15745"/>
                  </a:lnTo>
                  <a:lnTo>
                    <a:pt x="3361" y="15407"/>
                  </a:lnTo>
                  <a:lnTo>
                    <a:pt x="3474" y="15068"/>
                  </a:lnTo>
                  <a:lnTo>
                    <a:pt x="3587" y="14775"/>
                  </a:lnTo>
                  <a:lnTo>
                    <a:pt x="3654" y="14482"/>
                  </a:lnTo>
                  <a:lnTo>
                    <a:pt x="3767" y="13918"/>
                  </a:lnTo>
                  <a:lnTo>
                    <a:pt x="3812" y="13377"/>
                  </a:lnTo>
                  <a:lnTo>
                    <a:pt x="3857" y="12835"/>
                  </a:lnTo>
                  <a:lnTo>
                    <a:pt x="3857" y="12271"/>
                  </a:lnTo>
                  <a:lnTo>
                    <a:pt x="3902" y="11121"/>
                  </a:lnTo>
                  <a:lnTo>
                    <a:pt x="3947" y="10467"/>
                  </a:lnTo>
                  <a:lnTo>
                    <a:pt x="4015" y="9700"/>
                  </a:lnTo>
                  <a:lnTo>
                    <a:pt x="4105" y="9226"/>
                  </a:lnTo>
                  <a:lnTo>
                    <a:pt x="4241" y="8707"/>
                  </a:lnTo>
                  <a:lnTo>
                    <a:pt x="4421" y="8121"/>
                  </a:lnTo>
                  <a:lnTo>
                    <a:pt x="4669" y="7512"/>
                  </a:lnTo>
                  <a:lnTo>
                    <a:pt x="4985" y="6880"/>
                  </a:lnTo>
                  <a:lnTo>
                    <a:pt x="5323" y="6226"/>
                  </a:lnTo>
                  <a:lnTo>
                    <a:pt x="5707" y="5572"/>
                  </a:lnTo>
                  <a:lnTo>
                    <a:pt x="6158" y="4918"/>
                  </a:lnTo>
                  <a:lnTo>
                    <a:pt x="6632" y="4264"/>
                  </a:lnTo>
                  <a:lnTo>
                    <a:pt x="7150" y="3655"/>
                  </a:lnTo>
                  <a:lnTo>
                    <a:pt x="7692" y="3068"/>
                  </a:lnTo>
                  <a:lnTo>
                    <a:pt x="7985" y="2775"/>
                  </a:lnTo>
                  <a:lnTo>
                    <a:pt x="8278" y="2527"/>
                  </a:lnTo>
                  <a:lnTo>
                    <a:pt x="8572" y="2256"/>
                  </a:lnTo>
                  <a:lnTo>
                    <a:pt x="8887" y="2031"/>
                  </a:lnTo>
                  <a:lnTo>
                    <a:pt x="9203" y="1805"/>
                  </a:lnTo>
                  <a:lnTo>
                    <a:pt x="9541" y="1602"/>
                  </a:lnTo>
                  <a:lnTo>
                    <a:pt x="9880" y="1399"/>
                  </a:lnTo>
                  <a:lnTo>
                    <a:pt x="10218" y="1241"/>
                  </a:lnTo>
                  <a:lnTo>
                    <a:pt x="10556" y="1083"/>
                  </a:lnTo>
                  <a:lnTo>
                    <a:pt x="10917" y="948"/>
                  </a:lnTo>
                  <a:lnTo>
                    <a:pt x="11346" y="835"/>
                  </a:lnTo>
                  <a:lnTo>
                    <a:pt x="11775" y="745"/>
                  </a:lnTo>
                  <a:lnTo>
                    <a:pt x="12226" y="677"/>
                  </a:lnTo>
                  <a:lnTo>
                    <a:pt x="12654" y="677"/>
                  </a:lnTo>
                  <a:lnTo>
                    <a:pt x="13083" y="700"/>
                  </a:lnTo>
                  <a:lnTo>
                    <a:pt x="13534" y="745"/>
                  </a:lnTo>
                  <a:lnTo>
                    <a:pt x="13962" y="835"/>
                  </a:lnTo>
                  <a:lnTo>
                    <a:pt x="14391" y="970"/>
                  </a:lnTo>
                  <a:lnTo>
                    <a:pt x="14820" y="1151"/>
                  </a:lnTo>
                  <a:lnTo>
                    <a:pt x="15248" y="1354"/>
                  </a:lnTo>
                  <a:lnTo>
                    <a:pt x="15677" y="1580"/>
                  </a:lnTo>
                  <a:lnTo>
                    <a:pt x="16105" y="1873"/>
                  </a:lnTo>
                  <a:lnTo>
                    <a:pt x="16534" y="2189"/>
                  </a:lnTo>
                  <a:lnTo>
                    <a:pt x="16963" y="2527"/>
                  </a:lnTo>
                  <a:lnTo>
                    <a:pt x="17391" y="2933"/>
                  </a:lnTo>
                  <a:lnTo>
                    <a:pt x="17820" y="3339"/>
                  </a:lnTo>
                  <a:lnTo>
                    <a:pt x="18293" y="3880"/>
                  </a:lnTo>
                  <a:lnTo>
                    <a:pt x="18744" y="4399"/>
                  </a:lnTo>
                  <a:lnTo>
                    <a:pt x="19128" y="4895"/>
                  </a:lnTo>
                  <a:lnTo>
                    <a:pt x="19489" y="5369"/>
                  </a:lnTo>
                  <a:lnTo>
                    <a:pt x="19827" y="5865"/>
                  </a:lnTo>
                  <a:lnTo>
                    <a:pt x="20098" y="6316"/>
                  </a:lnTo>
                  <a:lnTo>
                    <a:pt x="20346" y="6768"/>
                  </a:lnTo>
                  <a:lnTo>
                    <a:pt x="20549" y="7219"/>
                  </a:lnTo>
                  <a:lnTo>
                    <a:pt x="20729" y="7647"/>
                  </a:lnTo>
                  <a:lnTo>
                    <a:pt x="20887" y="8076"/>
                  </a:lnTo>
                  <a:lnTo>
                    <a:pt x="21000" y="8482"/>
                  </a:lnTo>
                  <a:lnTo>
                    <a:pt x="21090" y="8888"/>
                  </a:lnTo>
                  <a:lnTo>
                    <a:pt x="21158" y="9271"/>
                  </a:lnTo>
                  <a:lnTo>
                    <a:pt x="21203" y="9655"/>
                  </a:lnTo>
                  <a:lnTo>
                    <a:pt x="21226" y="10016"/>
                  </a:lnTo>
                  <a:lnTo>
                    <a:pt x="21203" y="10377"/>
                  </a:lnTo>
                  <a:lnTo>
                    <a:pt x="21181" y="10737"/>
                  </a:lnTo>
                  <a:lnTo>
                    <a:pt x="21135" y="11076"/>
                  </a:lnTo>
                  <a:lnTo>
                    <a:pt x="21068" y="11414"/>
                  </a:lnTo>
                  <a:lnTo>
                    <a:pt x="21000" y="11730"/>
                  </a:lnTo>
                  <a:lnTo>
                    <a:pt x="20910" y="12046"/>
                  </a:lnTo>
                  <a:lnTo>
                    <a:pt x="20797" y="12362"/>
                  </a:lnTo>
                  <a:lnTo>
                    <a:pt x="20549" y="12948"/>
                  </a:lnTo>
                  <a:lnTo>
                    <a:pt x="20256" y="13512"/>
                  </a:lnTo>
                  <a:lnTo>
                    <a:pt x="19963" y="14053"/>
                  </a:lnTo>
                  <a:lnTo>
                    <a:pt x="19647" y="14572"/>
                  </a:lnTo>
                  <a:lnTo>
                    <a:pt x="19331" y="15046"/>
                  </a:lnTo>
                  <a:lnTo>
                    <a:pt x="18925" y="15700"/>
                  </a:lnTo>
                  <a:lnTo>
                    <a:pt x="18564" y="16309"/>
                  </a:lnTo>
                  <a:lnTo>
                    <a:pt x="18429" y="16602"/>
                  </a:lnTo>
                  <a:lnTo>
                    <a:pt x="18316" y="16895"/>
                  </a:lnTo>
                  <a:lnTo>
                    <a:pt x="18226" y="17189"/>
                  </a:lnTo>
                  <a:lnTo>
                    <a:pt x="18158" y="17459"/>
                  </a:lnTo>
                  <a:lnTo>
                    <a:pt x="18023" y="18610"/>
                  </a:lnTo>
                  <a:lnTo>
                    <a:pt x="17887" y="20031"/>
                  </a:lnTo>
                  <a:lnTo>
                    <a:pt x="17594" y="23121"/>
                  </a:lnTo>
                  <a:lnTo>
                    <a:pt x="17278" y="26843"/>
                  </a:lnTo>
                  <a:lnTo>
                    <a:pt x="17278" y="26910"/>
                  </a:lnTo>
                  <a:lnTo>
                    <a:pt x="17278" y="26978"/>
                  </a:lnTo>
                  <a:lnTo>
                    <a:pt x="17346" y="27091"/>
                  </a:lnTo>
                  <a:lnTo>
                    <a:pt x="17436" y="27159"/>
                  </a:lnTo>
                  <a:lnTo>
                    <a:pt x="17504" y="27181"/>
                  </a:lnTo>
                  <a:lnTo>
                    <a:pt x="17572" y="27204"/>
                  </a:lnTo>
                  <a:lnTo>
                    <a:pt x="17594" y="27204"/>
                  </a:lnTo>
                  <a:lnTo>
                    <a:pt x="17729" y="27181"/>
                  </a:lnTo>
                  <a:lnTo>
                    <a:pt x="17820" y="27113"/>
                  </a:lnTo>
                  <a:lnTo>
                    <a:pt x="17910" y="27023"/>
                  </a:lnTo>
                  <a:lnTo>
                    <a:pt x="17932" y="26888"/>
                  </a:lnTo>
                  <a:lnTo>
                    <a:pt x="18271" y="23189"/>
                  </a:lnTo>
                  <a:lnTo>
                    <a:pt x="18541" y="20098"/>
                  </a:lnTo>
                  <a:lnTo>
                    <a:pt x="18699" y="18700"/>
                  </a:lnTo>
                  <a:lnTo>
                    <a:pt x="18835" y="17550"/>
                  </a:lnTo>
                  <a:lnTo>
                    <a:pt x="18880" y="17324"/>
                  </a:lnTo>
                  <a:lnTo>
                    <a:pt x="18947" y="17076"/>
                  </a:lnTo>
                  <a:lnTo>
                    <a:pt x="19060" y="16828"/>
                  </a:lnTo>
                  <a:lnTo>
                    <a:pt x="19196" y="16580"/>
                  </a:lnTo>
                  <a:lnTo>
                    <a:pt x="19511" y="16016"/>
                  </a:lnTo>
                  <a:lnTo>
                    <a:pt x="19895" y="15429"/>
                  </a:lnTo>
                  <a:lnTo>
                    <a:pt x="20211" y="14933"/>
                  </a:lnTo>
                  <a:lnTo>
                    <a:pt x="20549" y="14392"/>
                  </a:lnTo>
                  <a:lnTo>
                    <a:pt x="20865" y="13828"/>
                  </a:lnTo>
                  <a:lnTo>
                    <a:pt x="21158" y="13219"/>
                  </a:lnTo>
                  <a:lnTo>
                    <a:pt x="21429" y="12587"/>
                  </a:lnTo>
                  <a:lnTo>
                    <a:pt x="21541" y="12271"/>
                  </a:lnTo>
                  <a:lnTo>
                    <a:pt x="21632" y="11933"/>
                  </a:lnTo>
                  <a:lnTo>
                    <a:pt x="21722" y="11572"/>
                  </a:lnTo>
                  <a:lnTo>
                    <a:pt x="21790" y="11211"/>
                  </a:lnTo>
                  <a:lnTo>
                    <a:pt x="21857" y="10850"/>
                  </a:lnTo>
                  <a:lnTo>
                    <a:pt x="21880" y="10467"/>
                  </a:lnTo>
                  <a:lnTo>
                    <a:pt x="21902" y="10083"/>
                  </a:lnTo>
                  <a:lnTo>
                    <a:pt x="21880" y="9677"/>
                  </a:lnTo>
                  <a:lnTo>
                    <a:pt x="21835" y="9271"/>
                  </a:lnTo>
                  <a:lnTo>
                    <a:pt x="21767" y="8843"/>
                  </a:lnTo>
                  <a:lnTo>
                    <a:pt x="21677" y="8414"/>
                  </a:lnTo>
                  <a:lnTo>
                    <a:pt x="21564" y="7963"/>
                  </a:lnTo>
                  <a:lnTo>
                    <a:pt x="21406" y="7512"/>
                  </a:lnTo>
                  <a:lnTo>
                    <a:pt x="21226" y="7038"/>
                  </a:lnTo>
                  <a:lnTo>
                    <a:pt x="21000" y="6565"/>
                  </a:lnTo>
                  <a:lnTo>
                    <a:pt x="20729" y="6068"/>
                  </a:lnTo>
                  <a:lnTo>
                    <a:pt x="20436" y="5572"/>
                  </a:lnTo>
                  <a:lnTo>
                    <a:pt x="20098" y="5053"/>
                  </a:lnTo>
                  <a:lnTo>
                    <a:pt x="19714" y="4534"/>
                  </a:lnTo>
                  <a:lnTo>
                    <a:pt x="19286" y="3993"/>
                  </a:lnTo>
                  <a:lnTo>
                    <a:pt x="18812" y="3452"/>
                  </a:lnTo>
                  <a:lnTo>
                    <a:pt x="18293" y="2888"/>
                  </a:lnTo>
                  <a:lnTo>
                    <a:pt x="17842" y="2414"/>
                  </a:lnTo>
                  <a:lnTo>
                    <a:pt x="17391" y="2008"/>
                  </a:lnTo>
                  <a:lnTo>
                    <a:pt x="16917" y="1625"/>
                  </a:lnTo>
                  <a:lnTo>
                    <a:pt x="16444" y="1286"/>
                  </a:lnTo>
                  <a:lnTo>
                    <a:pt x="15970" y="970"/>
                  </a:lnTo>
                  <a:lnTo>
                    <a:pt x="15519" y="722"/>
                  </a:lnTo>
                  <a:lnTo>
                    <a:pt x="15045" y="497"/>
                  </a:lnTo>
                  <a:lnTo>
                    <a:pt x="14572" y="316"/>
                  </a:lnTo>
                  <a:lnTo>
                    <a:pt x="14075" y="181"/>
                  </a:lnTo>
                  <a:lnTo>
                    <a:pt x="13602" y="68"/>
                  </a:lnTo>
                  <a:lnTo>
                    <a:pt x="1312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  <a:effectLst>
              <a:outerShdw dist="47625" dir="426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1"/>
            <p:cNvSpPr/>
            <p:nvPr/>
          </p:nvSpPr>
          <p:spPr>
            <a:xfrm>
              <a:off x="10335079" y="2773862"/>
              <a:ext cx="63768" cy="70460"/>
            </a:xfrm>
            <a:custGeom>
              <a:avLst/>
              <a:gdLst/>
              <a:ahLst/>
              <a:cxnLst/>
              <a:rect l="l" t="t" r="r" b="b"/>
              <a:pathLst>
                <a:path w="2144" h="2369" extrusionOk="0">
                  <a:moveTo>
                    <a:pt x="0" y="0"/>
                  </a:moveTo>
                  <a:lnTo>
                    <a:pt x="0" y="2166"/>
                  </a:lnTo>
                  <a:lnTo>
                    <a:pt x="1602" y="2369"/>
                  </a:lnTo>
                  <a:lnTo>
                    <a:pt x="2143" y="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11"/>
            <p:cNvSpPr/>
            <p:nvPr/>
          </p:nvSpPr>
          <p:spPr>
            <a:xfrm>
              <a:off x="10309590" y="2668516"/>
              <a:ext cx="126138" cy="125484"/>
            </a:xfrm>
            <a:custGeom>
              <a:avLst/>
              <a:gdLst/>
              <a:ahLst/>
              <a:cxnLst/>
              <a:rect l="l" t="t" r="r" b="b"/>
              <a:pathLst>
                <a:path w="4241" h="4219" extrusionOk="0">
                  <a:moveTo>
                    <a:pt x="722" y="1"/>
                  </a:moveTo>
                  <a:lnTo>
                    <a:pt x="632" y="46"/>
                  </a:lnTo>
                  <a:lnTo>
                    <a:pt x="564" y="91"/>
                  </a:lnTo>
                  <a:lnTo>
                    <a:pt x="497" y="159"/>
                  </a:lnTo>
                  <a:lnTo>
                    <a:pt x="451" y="226"/>
                  </a:lnTo>
                  <a:lnTo>
                    <a:pt x="406" y="294"/>
                  </a:lnTo>
                  <a:lnTo>
                    <a:pt x="384" y="384"/>
                  </a:lnTo>
                  <a:lnTo>
                    <a:pt x="23" y="3339"/>
                  </a:lnTo>
                  <a:lnTo>
                    <a:pt x="0" y="3429"/>
                  </a:lnTo>
                  <a:lnTo>
                    <a:pt x="23" y="3520"/>
                  </a:lnTo>
                  <a:lnTo>
                    <a:pt x="68" y="3610"/>
                  </a:lnTo>
                  <a:lnTo>
                    <a:pt x="113" y="3677"/>
                  </a:lnTo>
                  <a:lnTo>
                    <a:pt x="158" y="3745"/>
                  </a:lnTo>
                  <a:lnTo>
                    <a:pt x="226" y="3790"/>
                  </a:lnTo>
                  <a:lnTo>
                    <a:pt x="316" y="3835"/>
                  </a:lnTo>
                  <a:lnTo>
                    <a:pt x="406" y="3858"/>
                  </a:lnTo>
                  <a:lnTo>
                    <a:pt x="3361" y="4219"/>
                  </a:lnTo>
                  <a:lnTo>
                    <a:pt x="3542" y="4219"/>
                  </a:lnTo>
                  <a:lnTo>
                    <a:pt x="3632" y="4174"/>
                  </a:lnTo>
                  <a:lnTo>
                    <a:pt x="3700" y="4129"/>
                  </a:lnTo>
                  <a:lnTo>
                    <a:pt x="3767" y="4083"/>
                  </a:lnTo>
                  <a:lnTo>
                    <a:pt x="3812" y="4016"/>
                  </a:lnTo>
                  <a:lnTo>
                    <a:pt x="3835" y="3926"/>
                  </a:lnTo>
                  <a:lnTo>
                    <a:pt x="3857" y="3835"/>
                  </a:lnTo>
                  <a:lnTo>
                    <a:pt x="4241" y="880"/>
                  </a:lnTo>
                  <a:lnTo>
                    <a:pt x="4241" y="790"/>
                  </a:lnTo>
                  <a:lnTo>
                    <a:pt x="4218" y="700"/>
                  </a:lnTo>
                  <a:lnTo>
                    <a:pt x="4196" y="610"/>
                  </a:lnTo>
                  <a:lnTo>
                    <a:pt x="4151" y="542"/>
                  </a:lnTo>
                  <a:lnTo>
                    <a:pt x="4083" y="474"/>
                  </a:lnTo>
                  <a:lnTo>
                    <a:pt x="4015" y="429"/>
                  </a:lnTo>
                  <a:lnTo>
                    <a:pt x="3948" y="384"/>
                  </a:lnTo>
                  <a:lnTo>
                    <a:pt x="3857" y="384"/>
                  </a:lnTo>
                  <a:lnTo>
                    <a:pt x="90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11"/>
            <p:cNvSpPr/>
            <p:nvPr/>
          </p:nvSpPr>
          <p:spPr>
            <a:xfrm>
              <a:off x="10309590" y="2668516"/>
              <a:ext cx="126138" cy="125484"/>
            </a:xfrm>
            <a:custGeom>
              <a:avLst/>
              <a:gdLst/>
              <a:ahLst/>
              <a:cxnLst/>
              <a:rect l="l" t="t" r="r" b="b"/>
              <a:pathLst>
                <a:path w="4241" h="4219" fill="none" extrusionOk="0">
                  <a:moveTo>
                    <a:pt x="3361" y="4219"/>
                  </a:moveTo>
                  <a:lnTo>
                    <a:pt x="406" y="3858"/>
                  </a:lnTo>
                  <a:lnTo>
                    <a:pt x="406" y="3858"/>
                  </a:lnTo>
                  <a:lnTo>
                    <a:pt x="316" y="3835"/>
                  </a:lnTo>
                  <a:lnTo>
                    <a:pt x="226" y="3790"/>
                  </a:lnTo>
                  <a:lnTo>
                    <a:pt x="158" y="3745"/>
                  </a:lnTo>
                  <a:lnTo>
                    <a:pt x="113" y="3677"/>
                  </a:lnTo>
                  <a:lnTo>
                    <a:pt x="68" y="3610"/>
                  </a:lnTo>
                  <a:lnTo>
                    <a:pt x="23" y="3520"/>
                  </a:lnTo>
                  <a:lnTo>
                    <a:pt x="0" y="3429"/>
                  </a:lnTo>
                  <a:lnTo>
                    <a:pt x="23" y="3339"/>
                  </a:lnTo>
                  <a:lnTo>
                    <a:pt x="384" y="384"/>
                  </a:lnTo>
                  <a:lnTo>
                    <a:pt x="384" y="384"/>
                  </a:lnTo>
                  <a:lnTo>
                    <a:pt x="406" y="294"/>
                  </a:lnTo>
                  <a:lnTo>
                    <a:pt x="451" y="226"/>
                  </a:lnTo>
                  <a:lnTo>
                    <a:pt x="497" y="159"/>
                  </a:lnTo>
                  <a:lnTo>
                    <a:pt x="564" y="91"/>
                  </a:lnTo>
                  <a:lnTo>
                    <a:pt x="632" y="46"/>
                  </a:lnTo>
                  <a:lnTo>
                    <a:pt x="722" y="1"/>
                  </a:lnTo>
                  <a:lnTo>
                    <a:pt x="812" y="1"/>
                  </a:lnTo>
                  <a:lnTo>
                    <a:pt x="903" y="1"/>
                  </a:lnTo>
                  <a:lnTo>
                    <a:pt x="3857" y="384"/>
                  </a:lnTo>
                  <a:lnTo>
                    <a:pt x="3857" y="384"/>
                  </a:lnTo>
                  <a:lnTo>
                    <a:pt x="3948" y="384"/>
                  </a:lnTo>
                  <a:lnTo>
                    <a:pt x="4015" y="429"/>
                  </a:lnTo>
                  <a:lnTo>
                    <a:pt x="4083" y="474"/>
                  </a:lnTo>
                  <a:lnTo>
                    <a:pt x="4151" y="542"/>
                  </a:lnTo>
                  <a:lnTo>
                    <a:pt x="4196" y="610"/>
                  </a:lnTo>
                  <a:lnTo>
                    <a:pt x="4218" y="700"/>
                  </a:lnTo>
                  <a:lnTo>
                    <a:pt x="4241" y="790"/>
                  </a:lnTo>
                  <a:lnTo>
                    <a:pt x="4241" y="880"/>
                  </a:lnTo>
                  <a:lnTo>
                    <a:pt x="3857" y="3835"/>
                  </a:lnTo>
                  <a:lnTo>
                    <a:pt x="3857" y="3835"/>
                  </a:lnTo>
                  <a:lnTo>
                    <a:pt x="3835" y="3926"/>
                  </a:lnTo>
                  <a:lnTo>
                    <a:pt x="3812" y="4016"/>
                  </a:lnTo>
                  <a:lnTo>
                    <a:pt x="3767" y="4083"/>
                  </a:lnTo>
                  <a:lnTo>
                    <a:pt x="3700" y="4129"/>
                  </a:lnTo>
                  <a:lnTo>
                    <a:pt x="3632" y="4174"/>
                  </a:lnTo>
                  <a:lnTo>
                    <a:pt x="3542" y="4219"/>
                  </a:lnTo>
                  <a:lnTo>
                    <a:pt x="3451" y="4219"/>
                  </a:lnTo>
                  <a:lnTo>
                    <a:pt x="3361" y="421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11"/>
            <p:cNvSpPr/>
            <p:nvPr/>
          </p:nvSpPr>
          <p:spPr>
            <a:xfrm>
              <a:off x="10325026" y="2683952"/>
              <a:ext cx="95295" cy="95295"/>
            </a:xfrm>
            <a:custGeom>
              <a:avLst/>
              <a:gdLst/>
              <a:ahLst/>
              <a:cxnLst/>
              <a:rect l="l" t="t" r="r" b="b"/>
              <a:pathLst>
                <a:path w="3204" h="3204" extrusionOk="0">
                  <a:moveTo>
                    <a:pt x="361" y="1"/>
                  </a:moveTo>
                  <a:lnTo>
                    <a:pt x="0" y="2843"/>
                  </a:lnTo>
                  <a:lnTo>
                    <a:pt x="2842" y="3204"/>
                  </a:lnTo>
                  <a:lnTo>
                    <a:pt x="3203" y="361"/>
                  </a:lnTo>
                  <a:lnTo>
                    <a:pt x="3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11"/>
            <p:cNvSpPr/>
            <p:nvPr/>
          </p:nvSpPr>
          <p:spPr>
            <a:xfrm>
              <a:off x="10331064" y="2689990"/>
              <a:ext cx="83220" cy="83220"/>
            </a:xfrm>
            <a:custGeom>
              <a:avLst/>
              <a:gdLst/>
              <a:ahLst/>
              <a:cxnLst/>
              <a:rect l="l" t="t" r="r" b="b"/>
              <a:pathLst>
                <a:path w="2798" h="2798" extrusionOk="0">
                  <a:moveTo>
                    <a:pt x="316" y="1"/>
                  </a:moveTo>
                  <a:lnTo>
                    <a:pt x="0" y="2482"/>
                  </a:lnTo>
                  <a:lnTo>
                    <a:pt x="2481" y="2798"/>
                  </a:lnTo>
                  <a:lnTo>
                    <a:pt x="2797" y="316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11"/>
            <p:cNvSpPr/>
            <p:nvPr/>
          </p:nvSpPr>
          <p:spPr>
            <a:xfrm>
              <a:off x="10343794" y="2702749"/>
              <a:ext cx="57730" cy="57700"/>
            </a:xfrm>
            <a:custGeom>
              <a:avLst/>
              <a:gdLst/>
              <a:ahLst/>
              <a:cxnLst/>
              <a:rect l="l" t="t" r="r" b="b"/>
              <a:pathLst>
                <a:path w="1941" h="1940" extrusionOk="0">
                  <a:moveTo>
                    <a:pt x="226" y="0"/>
                  </a:moveTo>
                  <a:lnTo>
                    <a:pt x="1" y="1714"/>
                  </a:lnTo>
                  <a:lnTo>
                    <a:pt x="1738" y="1940"/>
                  </a:lnTo>
                  <a:lnTo>
                    <a:pt x="1941" y="203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11"/>
            <p:cNvSpPr/>
            <p:nvPr/>
          </p:nvSpPr>
          <p:spPr>
            <a:xfrm>
              <a:off x="10343794" y="2702749"/>
              <a:ext cx="57730" cy="57700"/>
            </a:xfrm>
            <a:custGeom>
              <a:avLst/>
              <a:gdLst/>
              <a:ahLst/>
              <a:cxnLst/>
              <a:rect l="l" t="t" r="r" b="b"/>
              <a:pathLst>
                <a:path w="1941" h="1940" fill="none" extrusionOk="0">
                  <a:moveTo>
                    <a:pt x="1738" y="1940"/>
                  </a:moveTo>
                  <a:lnTo>
                    <a:pt x="1" y="1714"/>
                  </a:lnTo>
                  <a:lnTo>
                    <a:pt x="226" y="0"/>
                  </a:lnTo>
                  <a:lnTo>
                    <a:pt x="1941" y="203"/>
                  </a:lnTo>
                  <a:lnTo>
                    <a:pt x="1738" y="194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11"/>
            <p:cNvSpPr/>
            <p:nvPr/>
          </p:nvSpPr>
          <p:spPr>
            <a:xfrm>
              <a:off x="10343794" y="2702749"/>
              <a:ext cx="46339" cy="51008"/>
            </a:xfrm>
            <a:custGeom>
              <a:avLst/>
              <a:gdLst/>
              <a:ahLst/>
              <a:cxnLst/>
              <a:rect l="l" t="t" r="r" b="b"/>
              <a:pathLst>
                <a:path w="1558" h="1715" extrusionOk="0">
                  <a:moveTo>
                    <a:pt x="226" y="0"/>
                  </a:moveTo>
                  <a:lnTo>
                    <a:pt x="1" y="1714"/>
                  </a:lnTo>
                  <a:lnTo>
                    <a:pt x="226" y="0"/>
                  </a:lnTo>
                  <a:lnTo>
                    <a:pt x="1557" y="158"/>
                  </a:lnTo>
                  <a:lnTo>
                    <a:pt x="1557" y="158"/>
                  </a:lnTo>
                  <a:lnTo>
                    <a:pt x="1557" y="158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932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11"/>
            <p:cNvSpPr/>
            <p:nvPr/>
          </p:nvSpPr>
          <p:spPr>
            <a:xfrm>
              <a:off x="10343794" y="2702749"/>
              <a:ext cx="46339" cy="51008"/>
            </a:xfrm>
            <a:custGeom>
              <a:avLst/>
              <a:gdLst/>
              <a:ahLst/>
              <a:cxnLst/>
              <a:rect l="l" t="t" r="r" b="b"/>
              <a:pathLst>
                <a:path w="1558" h="1715" fill="none" extrusionOk="0">
                  <a:moveTo>
                    <a:pt x="226" y="0"/>
                  </a:moveTo>
                  <a:lnTo>
                    <a:pt x="1" y="1714"/>
                  </a:lnTo>
                  <a:lnTo>
                    <a:pt x="226" y="0"/>
                  </a:lnTo>
                  <a:lnTo>
                    <a:pt x="1557" y="158"/>
                  </a:lnTo>
                  <a:lnTo>
                    <a:pt x="1557" y="158"/>
                  </a:lnTo>
                  <a:lnTo>
                    <a:pt x="1557" y="158"/>
                  </a:lnTo>
                  <a:lnTo>
                    <a:pt x="22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11"/>
            <p:cNvSpPr/>
            <p:nvPr/>
          </p:nvSpPr>
          <p:spPr>
            <a:xfrm>
              <a:off x="9935914" y="2738974"/>
              <a:ext cx="68467" cy="50324"/>
            </a:xfrm>
            <a:custGeom>
              <a:avLst/>
              <a:gdLst/>
              <a:ahLst/>
              <a:cxnLst/>
              <a:rect l="l" t="t" r="r" b="b"/>
              <a:pathLst>
                <a:path w="2302" h="1692" extrusionOk="0">
                  <a:moveTo>
                    <a:pt x="181" y="0"/>
                  </a:moveTo>
                  <a:lnTo>
                    <a:pt x="0" y="1421"/>
                  </a:lnTo>
                  <a:lnTo>
                    <a:pt x="2121" y="1692"/>
                  </a:lnTo>
                  <a:lnTo>
                    <a:pt x="2301" y="248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11"/>
            <p:cNvSpPr/>
            <p:nvPr/>
          </p:nvSpPr>
          <p:spPr>
            <a:xfrm>
              <a:off x="10075463" y="2716162"/>
              <a:ext cx="157011" cy="102671"/>
            </a:xfrm>
            <a:custGeom>
              <a:avLst/>
              <a:gdLst/>
              <a:ahLst/>
              <a:cxnLst/>
              <a:rect l="l" t="t" r="r" b="b"/>
              <a:pathLst>
                <a:path w="5279" h="3452" extrusionOk="0">
                  <a:moveTo>
                    <a:pt x="1940" y="745"/>
                  </a:moveTo>
                  <a:lnTo>
                    <a:pt x="3880" y="993"/>
                  </a:lnTo>
                  <a:lnTo>
                    <a:pt x="4286" y="2301"/>
                  </a:lnTo>
                  <a:lnTo>
                    <a:pt x="1241" y="1918"/>
                  </a:lnTo>
                  <a:lnTo>
                    <a:pt x="1940" y="745"/>
                  </a:lnTo>
                  <a:close/>
                  <a:moveTo>
                    <a:pt x="1308" y="0"/>
                  </a:moveTo>
                  <a:lnTo>
                    <a:pt x="0" y="2820"/>
                  </a:lnTo>
                  <a:lnTo>
                    <a:pt x="5278" y="3451"/>
                  </a:lnTo>
                  <a:lnTo>
                    <a:pt x="4669" y="406"/>
                  </a:lnTo>
                  <a:lnTo>
                    <a:pt x="130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11"/>
            <p:cNvSpPr/>
            <p:nvPr/>
          </p:nvSpPr>
          <p:spPr>
            <a:xfrm>
              <a:off x="10055982" y="2753726"/>
              <a:ext cx="199304" cy="77836"/>
            </a:xfrm>
            <a:custGeom>
              <a:avLst/>
              <a:gdLst/>
              <a:ahLst/>
              <a:cxnLst/>
              <a:rect l="l" t="t" r="r" b="b"/>
              <a:pathLst>
                <a:path w="6701" h="2617" extrusionOk="0">
                  <a:moveTo>
                    <a:pt x="227" y="0"/>
                  </a:moveTo>
                  <a:lnTo>
                    <a:pt x="1" y="1850"/>
                  </a:lnTo>
                  <a:lnTo>
                    <a:pt x="6475" y="2617"/>
                  </a:lnTo>
                  <a:lnTo>
                    <a:pt x="6700" y="767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1"/>
            <p:cNvSpPr/>
            <p:nvPr/>
          </p:nvSpPr>
          <p:spPr>
            <a:xfrm>
              <a:off x="9840651" y="2759764"/>
              <a:ext cx="593750" cy="434776"/>
            </a:xfrm>
            <a:custGeom>
              <a:avLst/>
              <a:gdLst/>
              <a:ahLst/>
              <a:cxnLst/>
              <a:rect l="l" t="t" r="r" b="b"/>
              <a:pathLst>
                <a:path w="19963" h="14618" extrusionOk="0">
                  <a:moveTo>
                    <a:pt x="1602" y="0"/>
                  </a:moveTo>
                  <a:lnTo>
                    <a:pt x="1557" y="23"/>
                  </a:lnTo>
                  <a:lnTo>
                    <a:pt x="1512" y="23"/>
                  </a:lnTo>
                  <a:lnTo>
                    <a:pt x="1489" y="68"/>
                  </a:lnTo>
                  <a:lnTo>
                    <a:pt x="1466" y="113"/>
                  </a:lnTo>
                  <a:lnTo>
                    <a:pt x="0" y="12294"/>
                  </a:lnTo>
                  <a:lnTo>
                    <a:pt x="0" y="12316"/>
                  </a:lnTo>
                  <a:lnTo>
                    <a:pt x="23" y="12361"/>
                  </a:lnTo>
                  <a:lnTo>
                    <a:pt x="45" y="12384"/>
                  </a:lnTo>
                  <a:lnTo>
                    <a:pt x="91" y="12407"/>
                  </a:lnTo>
                  <a:lnTo>
                    <a:pt x="18361" y="14617"/>
                  </a:lnTo>
                  <a:lnTo>
                    <a:pt x="18406" y="14617"/>
                  </a:lnTo>
                  <a:lnTo>
                    <a:pt x="18429" y="14595"/>
                  </a:lnTo>
                  <a:lnTo>
                    <a:pt x="18474" y="14572"/>
                  </a:lnTo>
                  <a:lnTo>
                    <a:pt x="18474" y="14527"/>
                  </a:lnTo>
                  <a:lnTo>
                    <a:pt x="19963" y="2346"/>
                  </a:lnTo>
                  <a:lnTo>
                    <a:pt x="19963" y="2301"/>
                  </a:lnTo>
                  <a:lnTo>
                    <a:pt x="19940" y="2279"/>
                  </a:lnTo>
                  <a:lnTo>
                    <a:pt x="19895" y="2234"/>
                  </a:lnTo>
                  <a:lnTo>
                    <a:pt x="19850" y="2234"/>
                  </a:lnTo>
                  <a:lnTo>
                    <a:pt x="160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57150" dir="324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11"/>
            <p:cNvSpPr/>
            <p:nvPr/>
          </p:nvSpPr>
          <p:spPr>
            <a:xfrm>
              <a:off x="9840651" y="2759764"/>
              <a:ext cx="593750" cy="434776"/>
            </a:xfrm>
            <a:custGeom>
              <a:avLst/>
              <a:gdLst/>
              <a:ahLst/>
              <a:cxnLst/>
              <a:rect l="l" t="t" r="r" b="b"/>
              <a:pathLst>
                <a:path w="19963" h="14618" fill="none" extrusionOk="0">
                  <a:moveTo>
                    <a:pt x="18361" y="14617"/>
                  </a:moveTo>
                  <a:lnTo>
                    <a:pt x="91" y="12407"/>
                  </a:lnTo>
                  <a:lnTo>
                    <a:pt x="91" y="12407"/>
                  </a:lnTo>
                  <a:lnTo>
                    <a:pt x="45" y="12384"/>
                  </a:lnTo>
                  <a:lnTo>
                    <a:pt x="23" y="12361"/>
                  </a:lnTo>
                  <a:lnTo>
                    <a:pt x="0" y="12316"/>
                  </a:lnTo>
                  <a:lnTo>
                    <a:pt x="0" y="12294"/>
                  </a:lnTo>
                  <a:lnTo>
                    <a:pt x="1466" y="113"/>
                  </a:lnTo>
                  <a:lnTo>
                    <a:pt x="1466" y="113"/>
                  </a:lnTo>
                  <a:lnTo>
                    <a:pt x="1489" y="68"/>
                  </a:lnTo>
                  <a:lnTo>
                    <a:pt x="1512" y="23"/>
                  </a:lnTo>
                  <a:lnTo>
                    <a:pt x="1557" y="23"/>
                  </a:lnTo>
                  <a:lnTo>
                    <a:pt x="1602" y="0"/>
                  </a:lnTo>
                  <a:lnTo>
                    <a:pt x="19850" y="2234"/>
                  </a:lnTo>
                  <a:lnTo>
                    <a:pt x="19850" y="2234"/>
                  </a:lnTo>
                  <a:lnTo>
                    <a:pt x="19895" y="2234"/>
                  </a:lnTo>
                  <a:lnTo>
                    <a:pt x="19940" y="2279"/>
                  </a:lnTo>
                  <a:lnTo>
                    <a:pt x="19963" y="2301"/>
                  </a:lnTo>
                  <a:lnTo>
                    <a:pt x="19963" y="2346"/>
                  </a:lnTo>
                  <a:lnTo>
                    <a:pt x="18474" y="14527"/>
                  </a:lnTo>
                  <a:lnTo>
                    <a:pt x="18474" y="14527"/>
                  </a:lnTo>
                  <a:lnTo>
                    <a:pt x="18474" y="14572"/>
                  </a:lnTo>
                  <a:lnTo>
                    <a:pt x="18429" y="14595"/>
                  </a:lnTo>
                  <a:lnTo>
                    <a:pt x="18406" y="14617"/>
                  </a:lnTo>
                  <a:lnTo>
                    <a:pt x="18361" y="1461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11"/>
            <p:cNvSpPr/>
            <p:nvPr/>
          </p:nvSpPr>
          <p:spPr>
            <a:xfrm>
              <a:off x="9982192" y="2826177"/>
              <a:ext cx="305961" cy="305961"/>
            </a:xfrm>
            <a:custGeom>
              <a:avLst/>
              <a:gdLst/>
              <a:ahLst/>
              <a:cxnLst/>
              <a:rect l="l" t="t" r="r" b="b"/>
              <a:pathLst>
                <a:path w="10287" h="10287" extrusionOk="0">
                  <a:moveTo>
                    <a:pt x="5211" y="1"/>
                  </a:moveTo>
                  <a:lnTo>
                    <a:pt x="4692" y="23"/>
                  </a:lnTo>
                  <a:lnTo>
                    <a:pt x="4174" y="91"/>
                  </a:lnTo>
                  <a:lnTo>
                    <a:pt x="3677" y="226"/>
                  </a:lnTo>
                  <a:lnTo>
                    <a:pt x="3204" y="384"/>
                  </a:lnTo>
                  <a:lnTo>
                    <a:pt x="2753" y="587"/>
                  </a:lnTo>
                  <a:lnTo>
                    <a:pt x="2324" y="835"/>
                  </a:lnTo>
                  <a:lnTo>
                    <a:pt x="1918" y="1128"/>
                  </a:lnTo>
                  <a:lnTo>
                    <a:pt x="1557" y="1467"/>
                  </a:lnTo>
                  <a:lnTo>
                    <a:pt x="1219" y="1828"/>
                  </a:lnTo>
                  <a:lnTo>
                    <a:pt x="926" y="2211"/>
                  </a:lnTo>
                  <a:lnTo>
                    <a:pt x="655" y="2640"/>
                  </a:lnTo>
                  <a:lnTo>
                    <a:pt x="429" y="3091"/>
                  </a:lnTo>
                  <a:lnTo>
                    <a:pt x="249" y="3542"/>
                  </a:lnTo>
                  <a:lnTo>
                    <a:pt x="114" y="4038"/>
                  </a:lnTo>
                  <a:lnTo>
                    <a:pt x="46" y="4557"/>
                  </a:lnTo>
                  <a:lnTo>
                    <a:pt x="1" y="5076"/>
                  </a:lnTo>
                  <a:lnTo>
                    <a:pt x="23" y="5595"/>
                  </a:lnTo>
                  <a:lnTo>
                    <a:pt x="91" y="6113"/>
                  </a:lnTo>
                  <a:lnTo>
                    <a:pt x="226" y="6610"/>
                  </a:lnTo>
                  <a:lnTo>
                    <a:pt x="384" y="7083"/>
                  </a:lnTo>
                  <a:lnTo>
                    <a:pt x="587" y="7534"/>
                  </a:lnTo>
                  <a:lnTo>
                    <a:pt x="835" y="7963"/>
                  </a:lnTo>
                  <a:lnTo>
                    <a:pt x="1129" y="8369"/>
                  </a:lnTo>
                  <a:lnTo>
                    <a:pt x="1467" y="8730"/>
                  </a:lnTo>
                  <a:lnTo>
                    <a:pt x="1828" y="9068"/>
                  </a:lnTo>
                  <a:lnTo>
                    <a:pt x="2211" y="9361"/>
                  </a:lnTo>
                  <a:lnTo>
                    <a:pt x="2640" y="9632"/>
                  </a:lnTo>
                  <a:lnTo>
                    <a:pt x="3091" y="9858"/>
                  </a:lnTo>
                  <a:lnTo>
                    <a:pt x="3542" y="10038"/>
                  </a:lnTo>
                  <a:lnTo>
                    <a:pt x="4038" y="10174"/>
                  </a:lnTo>
                  <a:lnTo>
                    <a:pt x="4557" y="10241"/>
                  </a:lnTo>
                  <a:lnTo>
                    <a:pt x="5076" y="10286"/>
                  </a:lnTo>
                  <a:lnTo>
                    <a:pt x="5595" y="10264"/>
                  </a:lnTo>
                  <a:lnTo>
                    <a:pt x="6114" y="10196"/>
                  </a:lnTo>
                  <a:lnTo>
                    <a:pt x="6610" y="10061"/>
                  </a:lnTo>
                  <a:lnTo>
                    <a:pt x="7083" y="9903"/>
                  </a:lnTo>
                  <a:lnTo>
                    <a:pt x="7535" y="9700"/>
                  </a:lnTo>
                  <a:lnTo>
                    <a:pt x="7963" y="9429"/>
                  </a:lnTo>
                  <a:lnTo>
                    <a:pt x="8369" y="9158"/>
                  </a:lnTo>
                  <a:lnTo>
                    <a:pt x="8730" y="8820"/>
                  </a:lnTo>
                  <a:lnTo>
                    <a:pt x="9068" y="8459"/>
                  </a:lnTo>
                  <a:lnTo>
                    <a:pt x="9362" y="8076"/>
                  </a:lnTo>
                  <a:lnTo>
                    <a:pt x="9632" y="7647"/>
                  </a:lnTo>
                  <a:lnTo>
                    <a:pt x="9858" y="7196"/>
                  </a:lnTo>
                  <a:lnTo>
                    <a:pt x="10038" y="6722"/>
                  </a:lnTo>
                  <a:lnTo>
                    <a:pt x="10174" y="6249"/>
                  </a:lnTo>
                  <a:lnTo>
                    <a:pt x="10241" y="5730"/>
                  </a:lnTo>
                  <a:lnTo>
                    <a:pt x="10286" y="5211"/>
                  </a:lnTo>
                  <a:lnTo>
                    <a:pt x="10264" y="4692"/>
                  </a:lnTo>
                  <a:lnTo>
                    <a:pt x="10196" y="4173"/>
                  </a:lnTo>
                  <a:lnTo>
                    <a:pt x="10061" y="3677"/>
                  </a:lnTo>
                  <a:lnTo>
                    <a:pt x="9903" y="3204"/>
                  </a:lnTo>
                  <a:lnTo>
                    <a:pt x="9700" y="2752"/>
                  </a:lnTo>
                  <a:lnTo>
                    <a:pt x="9452" y="2324"/>
                  </a:lnTo>
                  <a:lnTo>
                    <a:pt x="9159" y="1918"/>
                  </a:lnTo>
                  <a:lnTo>
                    <a:pt x="8820" y="1557"/>
                  </a:lnTo>
                  <a:lnTo>
                    <a:pt x="8459" y="1219"/>
                  </a:lnTo>
                  <a:lnTo>
                    <a:pt x="8076" y="925"/>
                  </a:lnTo>
                  <a:lnTo>
                    <a:pt x="7647" y="655"/>
                  </a:lnTo>
                  <a:lnTo>
                    <a:pt x="7196" y="429"/>
                  </a:lnTo>
                  <a:lnTo>
                    <a:pt x="6745" y="249"/>
                  </a:lnTo>
                  <a:lnTo>
                    <a:pt x="6249" y="113"/>
                  </a:lnTo>
                  <a:lnTo>
                    <a:pt x="5730" y="46"/>
                  </a:lnTo>
                  <a:lnTo>
                    <a:pt x="521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11"/>
            <p:cNvSpPr/>
            <p:nvPr/>
          </p:nvSpPr>
          <p:spPr>
            <a:xfrm>
              <a:off x="9982192" y="2826177"/>
              <a:ext cx="305961" cy="305961"/>
            </a:xfrm>
            <a:custGeom>
              <a:avLst/>
              <a:gdLst/>
              <a:ahLst/>
              <a:cxnLst/>
              <a:rect l="l" t="t" r="r" b="b"/>
              <a:pathLst>
                <a:path w="10287" h="10287" fill="none" extrusionOk="0">
                  <a:moveTo>
                    <a:pt x="10286" y="5211"/>
                  </a:moveTo>
                  <a:lnTo>
                    <a:pt x="10286" y="5211"/>
                  </a:lnTo>
                  <a:lnTo>
                    <a:pt x="10241" y="5730"/>
                  </a:lnTo>
                  <a:lnTo>
                    <a:pt x="10174" y="6249"/>
                  </a:lnTo>
                  <a:lnTo>
                    <a:pt x="10038" y="6722"/>
                  </a:lnTo>
                  <a:lnTo>
                    <a:pt x="9858" y="7196"/>
                  </a:lnTo>
                  <a:lnTo>
                    <a:pt x="9632" y="7647"/>
                  </a:lnTo>
                  <a:lnTo>
                    <a:pt x="9362" y="8076"/>
                  </a:lnTo>
                  <a:lnTo>
                    <a:pt x="9068" y="8459"/>
                  </a:lnTo>
                  <a:lnTo>
                    <a:pt x="8730" y="8820"/>
                  </a:lnTo>
                  <a:lnTo>
                    <a:pt x="8369" y="9158"/>
                  </a:lnTo>
                  <a:lnTo>
                    <a:pt x="7963" y="9429"/>
                  </a:lnTo>
                  <a:lnTo>
                    <a:pt x="7535" y="9700"/>
                  </a:lnTo>
                  <a:lnTo>
                    <a:pt x="7083" y="9903"/>
                  </a:lnTo>
                  <a:lnTo>
                    <a:pt x="6610" y="10061"/>
                  </a:lnTo>
                  <a:lnTo>
                    <a:pt x="6114" y="10196"/>
                  </a:lnTo>
                  <a:lnTo>
                    <a:pt x="5595" y="10264"/>
                  </a:lnTo>
                  <a:lnTo>
                    <a:pt x="5076" y="10286"/>
                  </a:lnTo>
                  <a:lnTo>
                    <a:pt x="5076" y="10286"/>
                  </a:lnTo>
                  <a:lnTo>
                    <a:pt x="4557" y="10241"/>
                  </a:lnTo>
                  <a:lnTo>
                    <a:pt x="4038" y="10174"/>
                  </a:lnTo>
                  <a:lnTo>
                    <a:pt x="3542" y="10038"/>
                  </a:lnTo>
                  <a:lnTo>
                    <a:pt x="3091" y="9858"/>
                  </a:lnTo>
                  <a:lnTo>
                    <a:pt x="2640" y="9632"/>
                  </a:lnTo>
                  <a:lnTo>
                    <a:pt x="2211" y="9361"/>
                  </a:lnTo>
                  <a:lnTo>
                    <a:pt x="1828" y="9068"/>
                  </a:lnTo>
                  <a:lnTo>
                    <a:pt x="1467" y="8730"/>
                  </a:lnTo>
                  <a:lnTo>
                    <a:pt x="1129" y="8369"/>
                  </a:lnTo>
                  <a:lnTo>
                    <a:pt x="835" y="7963"/>
                  </a:lnTo>
                  <a:lnTo>
                    <a:pt x="587" y="7534"/>
                  </a:lnTo>
                  <a:lnTo>
                    <a:pt x="384" y="7083"/>
                  </a:lnTo>
                  <a:lnTo>
                    <a:pt x="226" y="6610"/>
                  </a:lnTo>
                  <a:lnTo>
                    <a:pt x="91" y="6113"/>
                  </a:lnTo>
                  <a:lnTo>
                    <a:pt x="23" y="5595"/>
                  </a:lnTo>
                  <a:lnTo>
                    <a:pt x="1" y="5076"/>
                  </a:lnTo>
                  <a:lnTo>
                    <a:pt x="1" y="5076"/>
                  </a:lnTo>
                  <a:lnTo>
                    <a:pt x="46" y="4557"/>
                  </a:lnTo>
                  <a:lnTo>
                    <a:pt x="114" y="4038"/>
                  </a:lnTo>
                  <a:lnTo>
                    <a:pt x="249" y="3542"/>
                  </a:lnTo>
                  <a:lnTo>
                    <a:pt x="429" y="3091"/>
                  </a:lnTo>
                  <a:lnTo>
                    <a:pt x="655" y="2640"/>
                  </a:lnTo>
                  <a:lnTo>
                    <a:pt x="926" y="2211"/>
                  </a:lnTo>
                  <a:lnTo>
                    <a:pt x="1219" y="1828"/>
                  </a:lnTo>
                  <a:lnTo>
                    <a:pt x="1557" y="1467"/>
                  </a:lnTo>
                  <a:lnTo>
                    <a:pt x="1918" y="1128"/>
                  </a:lnTo>
                  <a:lnTo>
                    <a:pt x="2324" y="835"/>
                  </a:lnTo>
                  <a:lnTo>
                    <a:pt x="2753" y="587"/>
                  </a:lnTo>
                  <a:lnTo>
                    <a:pt x="3204" y="384"/>
                  </a:lnTo>
                  <a:lnTo>
                    <a:pt x="3677" y="226"/>
                  </a:lnTo>
                  <a:lnTo>
                    <a:pt x="4174" y="91"/>
                  </a:lnTo>
                  <a:lnTo>
                    <a:pt x="4692" y="23"/>
                  </a:lnTo>
                  <a:lnTo>
                    <a:pt x="5211" y="1"/>
                  </a:lnTo>
                  <a:lnTo>
                    <a:pt x="5211" y="1"/>
                  </a:lnTo>
                  <a:lnTo>
                    <a:pt x="5730" y="46"/>
                  </a:lnTo>
                  <a:lnTo>
                    <a:pt x="6249" y="113"/>
                  </a:lnTo>
                  <a:lnTo>
                    <a:pt x="6745" y="249"/>
                  </a:lnTo>
                  <a:lnTo>
                    <a:pt x="7196" y="429"/>
                  </a:lnTo>
                  <a:lnTo>
                    <a:pt x="7647" y="655"/>
                  </a:lnTo>
                  <a:lnTo>
                    <a:pt x="8076" y="925"/>
                  </a:lnTo>
                  <a:lnTo>
                    <a:pt x="8459" y="1219"/>
                  </a:lnTo>
                  <a:lnTo>
                    <a:pt x="8820" y="1557"/>
                  </a:lnTo>
                  <a:lnTo>
                    <a:pt x="9159" y="1918"/>
                  </a:lnTo>
                  <a:lnTo>
                    <a:pt x="9452" y="2324"/>
                  </a:lnTo>
                  <a:lnTo>
                    <a:pt x="9700" y="2752"/>
                  </a:lnTo>
                  <a:lnTo>
                    <a:pt x="9903" y="3204"/>
                  </a:lnTo>
                  <a:lnTo>
                    <a:pt x="10061" y="3677"/>
                  </a:lnTo>
                  <a:lnTo>
                    <a:pt x="10196" y="4173"/>
                  </a:lnTo>
                  <a:lnTo>
                    <a:pt x="10264" y="4692"/>
                  </a:lnTo>
                  <a:lnTo>
                    <a:pt x="10286" y="52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11"/>
            <p:cNvSpPr/>
            <p:nvPr/>
          </p:nvSpPr>
          <p:spPr>
            <a:xfrm>
              <a:off x="9996290" y="2840275"/>
              <a:ext cx="277765" cy="277765"/>
            </a:xfrm>
            <a:custGeom>
              <a:avLst/>
              <a:gdLst/>
              <a:ahLst/>
              <a:cxnLst/>
              <a:rect l="l" t="t" r="r" b="b"/>
              <a:pathLst>
                <a:path w="9339" h="9339" extrusionOk="0">
                  <a:moveTo>
                    <a:pt x="4737" y="0"/>
                  </a:moveTo>
                  <a:lnTo>
                    <a:pt x="4241" y="23"/>
                  </a:lnTo>
                  <a:lnTo>
                    <a:pt x="3790" y="90"/>
                  </a:lnTo>
                  <a:lnTo>
                    <a:pt x="3339" y="181"/>
                  </a:lnTo>
                  <a:lnTo>
                    <a:pt x="2910" y="339"/>
                  </a:lnTo>
                  <a:lnTo>
                    <a:pt x="2504" y="542"/>
                  </a:lnTo>
                  <a:lnTo>
                    <a:pt x="2098" y="767"/>
                  </a:lnTo>
                  <a:lnTo>
                    <a:pt x="1737" y="1038"/>
                  </a:lnTo>
                  <a:lnTo>
                    <a:pt x="1421" y="1331"/>
                  </a:lnTo>
                  <a:lnTo>
                    <a:pt x="1106" y="1647"/>
                  </a:lnTo>
                  <a:lnTo>
                    <a:pt x="835" y="2008"/>
                  </a:lnTo>
                  <a:lnTo>
                    <a:pt x="587" y="2391"/>
                  </a:lnTo>
                  <a:lnTo>
                    <a:pt x="384" y="2797"/>
                  </a:lnTo>
                  <a:lnTo>
                    <a:pt x="226" y="3226"/>
                  </a:lnTo>
                  <a:lnTo>
                    <a:pt x="113" y="3677"/>
                  </a:lnTo>
                  <a:lnTo>
                    <a:pt x="23" y="4128"/>
                  </a:lnTo>
                  <a:lnTo>
                    <a:pt x="0" y="4602"/>
                  </a:lnTo>
                  <a:lnTo>
                    <a:pt x="23" y="5075"/>
                  </a:lnTo>
                  <a:lnTo>
                    <a:pt x="91" y="5549"/>
                  </a:lnTo>
                  <a:lnTo>
                    <a:pt x="203" y="6000"/>
                  </a:lnTo>
                  <a:lnTo>
                    <a:pt x="339" y="6429"/>
                  </a:lnTo>
                  <a:lnTo>
                    <a:pt x="542" y="6835"/>
                  </a:lnTo>
                  <a:lnTo>
                    <a:pt x="767" y="7218"/>
                  </a:lnTo>
                  <a:lnTo>
                    <a:pt x="1038" y="7579"/>
                  </a:lnTo>
                  <a:lnTo>
                    <a:pt x="1331" y="7918"/>
                  </a:lnTo>
                  <a:lnTo>
                    <a:pt x="1647" y="8233"/>
                  </a:lnTo>
                  <a:lnTo>
                    <a:pt x="2008" y="8504"/>
                  </a:lnTo>
                  <a:lnTo>
                    <a:pt x="2391" y="8752"/>
                  </a:lnTo>
                  <a:lnTo>
                    <a:pt x="2797" y="8955"/>
                  </a:lnTo>
                  <a:lnTo>
                    <a:pt x="3226" y="9113"/>
                  </a:lnTo>
                  <a:lnTo>
                    <a:pt x="3677" y="9226"/>
                  </a:lnTo>
                  <a:lnTo>
                    <a:pt x="4128" y="9316"/>
                  </a:lnTo>
                  <a:lnTo>
                    <a:pt x="4602" y="9339"/>
                  </a:lnTo>
                  <a:lnTo>
                    <a:pt x="5076" y="9316"/>
                  </a:lnTo>
                  <a:lnTo>
                    <a:pt x="5549" y="9248"/>
                  </a:lnTo>
                  <a:lnTo>
                    <a:pt x="6000" y="9136"/>
                  </a:lnTo>
                  <a:lnTo>
                    <a:pt x="6429" y="9000"/>
                  </a:lnTo>
                  <a:lnTo>
                    <a:pt x="6835" y="8797"/>
                  </a:lnTo>
                  <a:lnTo>
                    <a:pt x="7218" y="8572"/>
                  </a:lnTo>
                  <a:lnTo>
                    <a:pt x="7602" y="8301"/>
                  </a:lnTo>
                  <a:lnTo>
                    <a:pt x="7918" y="8008"/>
                  </a:lnTo>
                  <a:lnTo>
                    <a:pt x="8234" y="7692"/>
                  </a:lnTo>
                  <a:lnTo>
                    <a:pt x="8504" y="7331"/>
                  </a:lnTo>
                  <a:lnTo>
                    <a:pt x="8752" y="6948"/>
                  </a:lnTo>
                  <a:lnTo>
                    <a:pt x="8955" y="6542"/>
                  </a:lnTo>
                  <a:lnTo>
                    <a:pt x="9113" y="6113"/>
                  </a:lnTo>
                  <a:lnTo>
                    <a:pt x="9226" y="5662"/>
                  </a:lnTo>
                  <a:lnTo>
                    <a:pt x="9316" y="5211"/>
                  </a:lnTo>
                  <a:lnTo>
                    <a:pt x="9339" y="4737"/>
                  </a:lnTo>
                  <a:lnTo>
                    <a:pt x="9316" y="4241"/>
                  </a:lnTo>
                  <a:lnTo>
                    <a:pt x="9249" y="3790"/>
                  </a:lnTo>
                  <a:lnTo>
                    <a:pt x="9136" y="3339"/>
                  </a:lnTo>
                  <a:lnTo>
                    <a:pt x="9000" y="2910"/>
                  </a:lnTo>
                  <a:lnTo>
                    <a:pt x="8797" y="2504"/>
                  </a:lnTo>
                  <a:lnTo>
                    <a:pt x="8572" y="2098"/>
                  </a:lnTo>
                  <a:lnTo>
                    <a:pt x="8301" y="1737"/>
                  </a:lnTo>
                  <a:lnTo>
                    <a:pt x="8008" y="1399"/>
                  </a:lnTo>
                  <a:lnTo>
                    <a:pt x="7692" y="1105"/>
                  </a:lnTo>
                  <a:lnTo>
                    <a:pt x="7331" y="835"/>
                  </a:lnTo>
                  <a:lnTo>
                    <a:pt x="6948" y="587"/>
                  </a:lnTo>
                  <a:lnTo>
                    <a:pt x="6542" y="384"/>
                  </a:lnTo>
                  <a:lnTo>
                    <a:pt x="6113" y="226"/>
                  </a:lnTo>
                  <a:lnTo>
                    <a:pt x="5662" y="113"/>
                  </a:lnTo>
                  <a:lnTo>
                    <a:pt x="5211" y="23"/>
                  </a:lnTo>
                  <a:lnTo>
                    <a:pt x="47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11"/>
            <p:cNvSpPr/>
            <p:nvPr/>
          </p:nvSpPr>
          <p:spPr>
            <a:xfrm>
              <a:off x="9996290" y="2840275"/>
              <a:ext cx="277765" cy="277765"/>
            </a:xfrm>
            <a:custGeom>
              <a:avLst/>
              <a:gdLst/>
              <a:ahLst/>
              <a:cxnLst/>
              <a:rect l="l" t="t" r="r" b="b"/>
              <a:pathLst>
                <a:path w="9339" h="9339" fill="none" extrusionOk="0">
                  <a:moveTo>
                    <a:pt x="9339" y="4737"/>
                  </a:moveTo>
                  <a:lnTo>
                    <a:pt x="9339" y="4737"/>
                  </a:lnTo>
                  <a:lnTo>
                    <a:pt x="9316" y="5211"/>
                  </a:lnTo>
                  <a:lnTo>
                    <a:pt x="9226" y="5662"/>
                  </a:lnTo>
                  <a:lnTo>
                    <a:pt x="9113" y="6113"/>
                  </a:lnTo>
                  <a:lnTo>
                    <a:pt x="8955" y="6542"/>
                  </a:lnTo>
                  <a:lnTo>
                    <a:pt x="8752" y="6948"/>
                  </a:lnTo>
                  <a:lnTo>
                    <a:pt x="8504" y="7331"/>
                  </a:lnTo>
                  <a:lnTo>
                    <a:pt x="8234" y="7692"/>
                  </a:lnTo>
                  <a:lnTo>
                    <a:pt x="7918" y="8008"/>
                  </a:lnTo>
                  <a:lnTo>
                    <a:pt x="7602" y="8301"/>
                  </a:lnTo>
                  <a:lnTo>
                    <a:pt x="7218" y="8572"/>
                  </a:lnTo>
                  <a:lnTo>
                    <a:pt x="6835" y="8797"/>
                  </a:lnTo>
                  <a:lnTo>
                    <a:pt x="6429" y="9000"/>
                  </a:lnTo>
                  <a:lnTo>
                    <a:pt x="6000" y="9136"/>
                  </a:lnTo>
                  <a:lnTo>
                    <a:pt x="5549" y="9248"/>
                  </a:lnTo>
                  <a:lnTo>
                    <a:pt x="5076" y="9316"/>
                  </a:lnTo>
                  <a:lnTo>
                    <a:pt x="4602" y="9339"/>
                  </a:lnTo>
                  <a:lnTo>
                    <a:pt x="4602" y="9339"/>
                  </a:lnTo>
                  <a:lnTo>
                    <a:pt x="4128" y="9316"/>
                  </a:lnTo>
                  <a:lnTo>
                    <a:pt x="3677" y="9226"/>
                  </a:lnTo>
                  <a:lnTo>
                    <a:pt x="3226" y="9113"/>
                  </a:lnTo>
                  <a:lnTo>
                    <a:pt x="2797" y="8955"/>
                  </a:lnTo>
                  <a:lnTo>
                    <a:pt x="2391" y="8752"/>
                  </a:lnTo>
                  <a:lnTo>
                    <a:pt x="2008" y="8504"/>
                  </a:lnTo>
                  <a:lnTo>
                    <a:pt x="1647" y="8233"/>
                  </a:lnTo>
                  <a:lnTo>
                    <a:pt x="1331" y="7918"/>
                  </a:lnTo>
                  <a:lnTo>
                    <a:pt x="1038" y="7579"/>
                  </a:lnTo>
                  <a:lnTo>
                    <a:pt x="767" y="7218"/>
                  </a:lnTo>
                  <a:lnTo>
                    <a:pt x="542" y="6835"/>
                  </a:lnTo>
                  <a:lnTo>
                    <a:pt x="339" y="6429"/>
                  </a:lnTo>
                  <a:lnTo>
                    <a:pt x="203" y="6000"/>
                  </a:lnTo>
                  <a:lnTo>
                    <a:pt x="91" y="5549"/>
                  </a:lnTo>
                  <a:lnTo>
                    <a:pt x="23" y="5075"/>
                  </a:lnTo>
                  <a:lnTo>
                    <a:pt x="0" y="4602"/>
                  </a:lnTo>
                  <a:lnTo>
                    <a:pt x="0" y="4602"/>
                  </a:lnTo>
                  <a:lnTo>
                    <a:pt x="23" y="4128"/>
                  </a:lnTo>
                  <a:lnTo>
                    <a:pt x="113" y="3677"/>
                  </a:lnTo>
                  <a:lnTo>
                    <a:pt x="226" y="3226"/>
                  </a:lnTo>
                  <a:lnTo>
                    <a:pt x="384" y="2797"/>
                  </a:lnTo>
                  <a:lnTo>
                    <a:pt x="587" y="2391"/>
                  </a:lnTo>
                  <a:lnTo>
                    <a:pt x="835" y="2008"/>
                  </a:lnTo>
                  <a:lnTo>
                    <a:pt x="1106" y="1647"/>
                  </a:lnTo>
                  <a:lnTo>
                    <a:pt x="1421" y="1331"/>
                  </a:lnTo>
                  <a:lnTo>
                    <a:pt x="1737" y="1038"/>
                  </a:lnTo>
                  <a:lnTo>
                    <a:pt x="2098" y="767"/>
                  </a:lnTo>
                  <a:lnTo>
                    <a:pt x="2504" y="542"/>
                  </a:lnTo>
                  <a:lnTo>
                    <a:pt x="2910" y="339"/>
                  </a:lnTo>
                  <a:lnTo>
                    <a:pt x="3339" y="181"/>
                  </a:lnTo>
                  <a:lnTo>
                    <a:pt x="3790" y="90"/>
                  </a:lnTo>
                  <a:lnTo>
                    <a:pt x="4241" y="23"/>
                  </a:lnTo>
                  <a:lnTo>
                    <a:pt x="4737" y="0"/>
                  </a:lnTo>
                  <a:lnTo>
                    <a:pt x="4737" y="0"/>
                  </a:lnTo>
                  <a:lnTo>
                    <a:pt x="5211" y="23"/>
                  </a:lnTo>
                  <a:lnTo>
                    <a:pt x="5662" y="113"/>
                  </a:lnTo>
                  <a:lnTo>
                    <a:pt x="6113" y="226"/>
                  </a:lnTo>
                  <a:lnTo>
                    <a:pt x="6542" y="384"/>
                  </a:lnTo>
                  <a:lnTo>
                    <a:pt x="6948" y="587"/>
                  </a:lnTo>
                  <a:lnTo>
                    <a:pt x="7331" y="835"/>
                  </a:lnTo>
                  <a:lnTo>
                    <a:pt x="7692" y="1105"/>
                  </a:lnTo>
                  <a:lnTo>
                    <a:pt x="8008" y="1399"/>
                  </a:lnTo>
                  <a:lnTo>
                    <a:pt x="8301" y="1737"/>
                  </a:lnTo>
                  <a:lnTo>
                    <a:pt x="8572" y="2098"/>
                  </a:lnTo>
                  <a:lnTo>
                    <a:pt x="8797" y="2504"/>
                  </a:lnTo>
                  <a:lnTo>
                    <a:pt x="9000" y="2910"/>
                  </a:lnTo>
                  <a:lnTo>
                    <a:pt x="9136" y="3339"/>
                  </a:lnTo>
                  <a:lnTo>
                    <a:pt x="9249" y="3790"/>
                  </a:lnTo>
                  <a:lnTo>
                    <a:pt x="9316" y="4241"/>
                  </a:lnTo>
                  <a:lnTo>
                    <a:pt x="9339" y="473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11"/>
            <p:cNvSpPr/>
            <p:nvPr/>
          </p:nvSpPr>
          <p:spPr>
            <a:xfrm>
              <a:off x="10015741" y="2859042"/>
              <a:ext cx="238862" cy="239546"/>
            </a:xfrm>
            <a:custGeom>
              <a:avLst/>
              <a:gdLst/>
              <a:ahLst/>
              <a:cxnLst/>
              <a:rect l="l" t="t" r="r" b="b"/>
              <a:pathLst>
                <a:path w="8031" h="8054" extrusionOk="0">
                  <a:moveTo>
                    <a:pt x="4061" y="1"/>
                  </a:moveTo>
                  <a:lnTo>
                    <a:pt x="3655" y="23"/>
                  </a:lnTo>
                  <a:lnTo>
                    <a:pt x="3249" y="91"/>
                  </a:lnTo>
                  <a:lnTo>
                    <a:pt x="2865" y="181"/>
                  </a:lnTo>
                  <a:lnTo>
                    <a:pt x="2504" y="317"/>
                  </a:lnTo>
                  <a:lnTo>
                    <a:pt x="2143" y="474"/>
                  </a:lnTo>
                  <a:lnTo>
                    <a:pt x="1805" y="677"/>
                  </a:lnTo>
                  <a:lnTo>
                    <a:pt x="1489" y="903"/>
                  </a:lnTo>
                  <a:lnTo>
                    <a:pt x="1196" y="1151"/>
                  </a:lnTo>
                  <a:lnTo>
                    <a:pt x="948" y="1444"/>
                  </a:lnTo>
                  <a:lnTo>
                    <a:pt x="700" y="1738"/>
                  </a:lnTo>
                  <a:lnTo>
                    <a:pt x="497" y="2076"/>
                  </a:lnTo>
                  <a:lnTo>
                    <a:pt x="316" y="2414"/>
                  </a:lnTo>
                  <a:lnTo>
                    <a:pt x="181" y="2798"/>
                  </a:lnTo>
                  <a:lnTo>
                    <a:pt x="91" y="3181"/>
                  </a:lnTo>
                  <a:lnTo>
                    <a:pt x="23" y="3565"/>
                  </a:lnTo>
                  <a:lnTo>
                    <a:pt x="1" y="3993"/>
                  </a:lnTo>
                  <a:lnTo>
                    <a:pt x="1" y="4399"/>
                  </a:lnTo>
                  <a:lnTo>
                    <a:pt x="68" y="4805"/>
                  </a:lnTo>
                  <a:lnTo>
                    <a:pt x="158" y="5189"/>
                  </a:lnTo>
                  <a:lnTo>
                    <a:pt x="294" y="5550"/>
                  </a:lnTo>
                  <a:lnTo>
                    <a:pt x="452" y="5911"/>
                  </a:lnTo>
                  <a:lnTo>
                    <a:pt x="655" y="6249"/>
                  </a:lnTo>
                  <a:lnTo>
                    <a:pt x="880" y="6565"/>
                  </a:lnTo>
                  <a:lnTo>
                    <a:pt x="1128" y="6835"/>
                  </a:lnTo>
                  <a:lnTo>
                    <a:pt x="1422" y="7106"/>
                  </a:lnTo>
                  <a:lnTo>
                    <a:pt x="1715" y="7354"/>
                  </a:lnTo>
                  <a:lnTo>
                    <a:pt x="2053" y="7557"/>
                  </a:lnTo>
                  <a:lnTo>
                    <a:pt x="2392" y="7715"/>
                  </a:lnTo>
                  <a:lnTo>
                    <a:pt x="2775" y="7873"/>
                  </a:lnTo>
                  <a:lnTo>
                    <a:pt x="3158" y="7963"/>
                  </a:lnTo>
                  <a:lnTo>
                    <a:pt x="3542" y="8031"/>
                  </a:lnTo>
                  <a:lnTo>
                    <a:pt x="3970" y="8053"/>
                  </a:lnTo>
                  <a:lnTo>
                    <a:pt x="4377" y="8053"/>
                  </a:lnTo>
                  <a:lnTo>
                    <a:pt x="4783" y="7986"/>
                  </a:lnTo>
                  <a:lnTo>
                    <a:pt x="5166" y="7896"/>
                  </a:lnTo>
                  <a:lnTo>
                    <a:pt x="5527" y="7760"/>
                  </a:lnTo>
                  <a:lnTo>
                    <a:pt x="5888" y="7602"/>
                  </a:lnTo>
                  <a:lnTo>
                    <a:pt x="6226" y="7399"/>
                  </a:lnTo>
                  <a:lnTo>
                    <a:pt x="6542" y="7174"/>
                  </a:lnTo>
                  <a:lnTo>
                    <a:pt x="6835" y="6926"/>
                  </a:lnTo>
                  <a:lnTo>
                    <a:pt x="7083" y="6632"/>
                  </a:lnTo>
                  <a:lnTo>
                    <a:pt x="7331" y="6339"/>
                  </a:lnTo>
                  <a:lnTo>
                    <a:pt x="7534" y="6001"/>
                  </a:lnTo>
                  <a:lnTo>
                    <a:pt x="7715" y="5662"/>
                  </a:lnTo>
                  <a:lnTo>
                    <a:pt x="7850" y="5279"/>
                  </a:lnTo>
                  <a:lnTo>
                    <a:pt x="7940" y="4896"/>
                  </a:lnTo>
                  <a:lnTo>
                    <a:pt x="8008" y="4490"/>
                  </a:lnTo>
                  <a:lnTo>
                    <a:pt x="8031" y="4084"/>
                  </a:lnTo>
                  <a:lnTo>
                    <a:pt x="8031" y="3678"/>
                  </a:lnTo>
                  <a:lnTo>
                    <a:pt x="7963" y="3271"/>
                  </a:lnTo>
                  <a:lnTo>
                    <a:pt x="7873" y="2888"/>
                  </a:lnTo>
                  <a:lnTo>
                    <a:pt x="7737" y="2527"/>
                  </a:lnTo>
                  <a:lnTo>
                    <a:pt x="7580" y="2166"/>
                  </a:lnTo>
                  <a:lnTo>
                    <a:pt x="7377" y="1828"/>
                  </a:lnTo>
                  <a:lnTo>
                    <a:pt x="7151" y="1512"/>
                  </a:lnTo>
                  <a:lnTo>
                    <a:pt x="6903" y="1219"/>
                  </a:lnTo>
                  <a:lnTo>
                    <a:pt x="6610" y="971"/>
                  </a:lnTo>
                  <a:lnTo>
                    <a:pt x="6316" y="723"/>
                  </a:lnTo>
                  <a:lnTo>
                    <a:pt x="5978" y="520"/>
                  </a:lnTo>
                  <a:lnTo>
                    <a:pt x="5640" y="339"/>
                  </a:lnTo>
                  <a:lnTo>
                    <a:pt x="5256" y="204"/>
                  </a:lnTo>
                  <a:lnTo>
                    <a:pt x="4873" y="114"/>
                  </a:lnTo>
                  <a:lnTo>
                    <a:pt x="4489" y="46"/>
                  </a:lnTo>
                  <a:lnTo>
                    <a:pt x="40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11"/>
            <p:cNvSpPr/>
            <p:nvPr/>
          </p:nvSpPr>
          <p:spPr>
            <a:xfrm>
              <a:off x="10024455" y="2868441"/>
              <a:ext cx="220749" cy="220749"/>
            </a:xfrm>
            <a:custGeom>
              <a:avLst/>
              <a:gdLst/>
              <a:ahLst/>
              <a:cxnLst/>
              <a:rect l="l" t="t" r="r" b="b"/>
              <a:pathLst>
                <a:path w="7422" h="7422" extrusionOk="0">
                  <a:moveTo>
                    <a:pt x="3768" y="1"/>
                  </a:moveTo>
                  <a:lnTo>
                    <a:pt x="3384" y="23"/>
                  </a:lnTo>
                  <a:lnTo>
                    <a:pt x="3023" y="68"/>
                  </a:lnTo>
                  <a:lnTo>
                    <a:pt x="2662" y="158"/>
                  </a:lnTo>
                  <a:lnTo>
                    <a:pt x="2324" y="294"/>
                  </a:lnTo>
                  <a:lnTo>
                    <a:pt x="1986" y="429"/>
                  </a:lnTo>
                  <a:lnTo>
                    <a:pt x="1693" y="610"/>
                  </a:lnTo>
                  <a:lnTo>
                    <a:pt x="1399" y="835"/>
                  </a:lnTo>
                  <a:lnTo>
                    <a:pt x="1129" y="1061"/>
                  </a:lnTo>
                  <a:lnTo>
                    <a:pt x="880" y="1331"/>
                  </a:lnTo>
                  <a:lnTo>
                    <a:pt x="677" y="1602"/>
                  </a:lnTo>
                  <a:lnTo>
                    <a:pt x="474" y="1918"/>
                  </a:lnTo>
                  <a:lnTo>
                    <a:pt x="317" y="2234"/>
                  </a:lnTo>
                  <a:lnTo>
                    <a:pt x="204" y="2572"/>
                  </a:lnTo>
                  <a:lnTo>
                    <a:pt x="91" y="2933"/>
                  </a:lnTo>
                  <a:lnTo>
                    <a:pt x="46" y="3294"/>
                  </a:lnTo>
                  <a:lnTo>
                    <a:pt x="1" y="3677"/>
                  </a:lnTo>
                  <a:lnTo>
                    <a:pt x="23" y="4061"/>
                  </a:lnTo>
                  <a:lnTo>
                    <a:pt x="68" y="4422"/>
                  </a:lnTo>
                  <a:lnTo>
                    <a:pt x="159" y="4783"/>
                  </a:lnTo>
                  <a:lnTo>
                    <a:pt x="294" y="5121"/>
                  </a:lnTo>
                  <a:lnTo>
                    <a:pt x="429" y="5437"/>
                  </a:lnTo>
                  <a:lnTo>
                    <a:pt x="610" y="5753"/>
                  </a:lnTo>
                  <a:lnTo>
                    <a:pt x="835" y="6046"/>
                  </a:lnTo>
                  <a:lnTo>
                    <a:pt x="1061" y="6316"/>
                  </a:lnTo>
                  <a:lnTo>
                    <a:pt x="1332" y="6565"/>
                  </a:lnTo>
                  <a:lnTo>
                    <a:pt x="1602" y="6768"/>
                  </a:lnTo>
                  <a:lnTo>
                    <a:pt x="1918" y="6971"/>
                  </a:lnTo>
                  <a:lnTo>
                    <a:pt x="2234" y="7128"/>
                  </a:lnTo>
                  <a:lnTo>
                    <a:pt x="2572" y="7241"/>
                  </a:lnTo>
                  <a:lnTo>
                    <a:pt x="2933" y="7354"/>
                  </a:lnTo>
                  <a:lnTo>
                    <a:pt x="3294" y="7399"/>
                  </a:lnTo>
                  <a:lnTo>
                    <a:pt x="3677" y="7422"/>
                  </a:lnTo>
                  <a:lnTo>
                    <a:pt x="4061" y="7422"/>
                  </a:lnTo>
                  <a:lnTo>
                    <a:pt x="4422" y="7377"/>
                  </a:lnTo>
                  <a:lnTo>
                    <a:pt x="4783" y="7286"/>
                  </a:lnTo>
                  <a:lnTo>
                    <a:pt x="5121" y="7151"/>
                  </a:lnTo>
                  <a:lnTo>
                    <a:pt x="5459" y="7016"/>
                  </a:lnTo>
                  <a:lnTo>
                    <a:pt x="5753" y="6835"/>
                  </a:lnTo>
                  <a:lnTo>
                    <a:pt x="6046" y="6610"/>
                  </a:lnTo>
                  <a:lnTo>
                    <a:pt x="6317" y="6384"/>
                  </a:lnTo>
                  <a:lnTo>
                    <a:pt x="6565" y="6113"/>
                  </a:lnTo>
                  <a:lnTo>
                    <a:pt x="6768" y="5843"/>
                  </a:lnTo>
                  <a:lnTo>
                    <a:pt x="6971" y="5527"/>
                  </a:lnTo>
                  <a:lnTo>
                    <a:pt x="7129" y="5211"/>
                  </a:lnTo>
                  <a:lnTo>
                    <a:pt x="7241" y="4873"/>
                  </a:lnTo>
                  <a:lnTo>
                    <a:pt x="7354" y="4512"/>
                  </a:lnTo>
                  <a:lnTo>
                    <a:pt x="7399" y="4151"/>
                  </a:lnTo>
                  <a:lnTo>
                    <a:pt x="7422" y="3768"/>
                  </a:lnTo>
                  <a:lnTo>
                    <a:pt x="7422" y="3384"/>
                  </a:lnTo>
                  <a:lnTo>
                    <a:pt x="7377" y="3023"/>
                  </a:lnTo>
                  <a:lnTo>
                    <a:pt x="7287" y="2662"/>
                  </a:lnTo>
                  <a:lnTo>
                    <a:pt x="7151" y="2324"/>
                  </a:lnTo>
                  <a:lnTo>
                    <a:pt x="7016" y="1986"/>
                  </a:lnTo>
                  <a:lnTo>
                    <a:pt x="6835" y="1692"/>
                  </a:lnTo>
                  <a:lnTo>
                    <a:pt x="6610" y="1399"/>
                  </a:lnTo>
                  <a:lnTo>
                    <a:pt x="6384" y="1128"/>
                  </a:lnTo>
                  <a:lnTo>
                    <a:pt x="6114" y="880"/>
                  </a:lnTo>
                  <a:lnTo>
                    <a:pt x="5843" y="677"/>
                  </a:lnTo>
                  <a:lnTo>
                    <a:pt x="5527" y="474"/>
                  </a:lnTo>
                  <a:lnTo>
                    <a:pt x="5211" y="316"/>
                  </a:lnTo>
                  <a:lnTo>
                    <a:pt x="4873" y="181"/>
                  </a:lnTo>
                  <a:lnTo>
                    <a:pt x="4512" y="91"/>
                  </a:lnTo>
                  <a:lnTo>
                    <a:pt x="4151" y="23"/>
                  </a:lnTo>
                  <a:lnTo>
                    <a:pt x="376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11"/>
            <p:cNvSpPr/>
            <p:nvPr/>
          </p:nvSpPr>
          <p:spPr>
            <a:xfrm>
              <a:off x="10024455" y="2868441"/>
              <a:ext cx="220749" cy="220749"/>
            </a:xfrm>
            <a:custGeom>
              <a:avLst/>
              <a:gdLst/>
              <a:ahLst/>
              <a:cxnLst/>
              <a:rect l="l" t="t" r="r" b="b"/>
              <a:pathLst>
                <a:path w="7422" h="7422" fill="none" extrusionOk="0">
                  <a:moveTo>
                    <a:pt x="7422" y="3768"/>
                  </a:moveTo>
                  <a:lnTo>
                    <a:pt x="7422" y="3768"/>
                  </a:lnTo>
                  <a:lnTo>
                    <a:pt x="7399" y="4151"/>
                  </a:lnTo>
                  <a:lnTo>
                    <a:pt x="7354" y="4512"/>
                  </a:lnTo>
                  <a:lnTo>
                    <a:pt x="7241" y="4873"/>
                  </a:lnTo>
                  <a:lnTo>
                    <a:pt x="7129" y="5211"/>
                  </a:lnTo>
                  <a:lnTo>
                    <a:pt x="6971" y="5527"/>
                  </a:lnTo>
                  <a:lnTo>
                    <a:pt x="6768" y="5843"/>
                  </a:lnTo>
                  <a:lnTo>
                    <a:pt x="6565" y="6113"/>
                  </a:lnTo>
                  <a:lnTo>
                    <a:pt x="6317" y="6384"/>
                  </a:lnTo>
                  <a:lnTo>
                    <a:pt x="6046" y="6610"/>
                  </a:lnTo>
                  <a:lnTo>
                    <a:pt x="5753" y="6835"/>
                  </a:lnTo>
                  <a:lnTo>
                    <a:pt x="5459" y="7016"/>
                  </a:lnTo>
                  <a:lnTo>
                    <a:pt x="5121" y="7151"/>
                  </a:lnTo>
                  <a:lnTo>
                    <a:pt x="4783" y="7286"/>
                  </a:lnTo>
                  <a:lnTo>
                    <a:pt x="4422" y="7377"/>
                  </a:lnTo>
                  <a:lnTo>
                    <a:pt x="4061" y="7422"/>
                  </a:lnTo>
                  <a:lnTo>
                    <a:pt x="3677" y="7422"/>
                  </a:lnTo>
                  <a:lnTo>
                    <a:pt x="3677" y="7422"/>
                  </a:lnTo>
                  <a:lnTo>
                    <a:pt x="3294" y="7399"/>
                  </a:lnTo>
                  <a:lnTo>
                    <a:pt x="2933" y="7354"/>
                  </a:lnTo>
                  <a:lnTo>
                    <a:pt x="2572" y="7241"/>
                  </a:lnTo>
                  <a:lnTo>
                    <a:pt x="2234" y="7128"/>
                  </a:lnTo>
                  <a:lnTo>
                    <a:pt x="1918" y="6971"/>
                  </a:lnTo>
                  <a:lnTo>
                    <a:pt x="1602" y="6768"/>
                  </a:lnTo>
                  <a:lnTo>
                    <a:pt x="1332" y="6565"/>
                  </a:lnTo>
                  <a:lnTo>
                    <a:pt x="1061" y="6316"/>
                  </a:lnTo>
                  <a:lnTo>
                    <a:pt x="835" y="6046"/>
                  </a:lnTo>
                  <a:lnTo>
                    <a:pt x="610" y="5753"/>
                  </a:lnTo>
                  <a:lnTo>
                    <a:pt x="429" y="5437"/>
                  </a:lnTo>
                  <a:lnTo>
                    <a:pt x="294" y="5121"/>
                  </a:lnTo>
                  <a:lnTo>
                    <a:pt x="159" y="4783"/>
                  </a:lnTo>
                  <a:lnTo>
                    <a:pt x="68" y="4422"/>
                  </a:lnTo>
                  <a:lnTo>
                    <a:pt x="23" y="4061"/>
                  </a:lnTo>
                  <a:lnTo>
                    <a:pt x="1" y="3677"/>
                  </a:lnTo>
                  <a:lnTo>
                    <a:pt x="1" y="3677"/>
                  </a:lnTo>
                  <a:lnTo>
                    <a:pt x="46" y="3294"/>
                  </a:lnTo>
                  <a:lnTo>
                    <a:pt x="91" y="2933"/>
                  </a:lnTo>
                  <a:lnTo>
                    <a:pt x="204" y="2572"/>
                  </a:lnTo>
                  <a:lnTo>
                    <a:pt x="317" y="2234"/>
                  </a:lnTo>
                  <a:lnTo>
                    <a:pt x="474" y="1918"/>
                  </a:lnTo>
                  <a:lnTo>
                    <a:pt x="677" y="1602"/>
                  </a:lnTo>
                  <a:lnTo>
                    <a:pt x="880" y="1331"/>
                  </a:lnTo>
                  <a:lnTo>
                    <a:pt x="1129" y="1061"/>
                  </a:lnTo>
                  <a:lnTo>
                    <a:pt x="1399" y="835"/>
                  </a:lnTo>
                  <a:lnTo>
                    <a:pt x="1693" y="610"/>
                  </a:lnTo>
                  <a:lnTo>
                    <a:pt x="1986" y="429"/>
                  </a:lnTo>
                  <a:lnTo>
                    <a:pt x="2324" y="294"/>
                  </a:lnTo>
                  <a:lnTo>
                    <a:pt x="2662" y="158"/>
                  </a:lnTo>
                  <a:lnTo>
                    <a:pt x="3023" y="68"/>
                  </a:lnTo>
                  <a:lnTo>
                    <a:pt x="3384" y="23"/>
                  </a:lnTo>
                  <a:lnTo>
                    <a:pt x="3768" y="1"/>
                  </a:lnTo>
                  <a:lnTo>
                    <a:pt x="3768" y="1"/>
                  </a:lnTo>
                  <a:lnTo>
                    <a:pt x="4151" y="23"/>
                  </a:lnTo>
                  <a:lnTo>
                    <a:pt x="4512" y="91"/>
                  </a:lnTo>
                  <a:lnTo>
                    <a:pt x="4873" y="181"/>
                  </a:lnTo>
                  <a:lnTo>
                    <a:pt x="5211" y="316"/>
                  </a:lnTo>
                  <a:lnTo>
                    <a:pt x="5527" y="474"/>
                  </a:lnTo>
                  <a:lnTo>
                    <a:pt x="5843" y="677"/>
                  </a:lnTo>
                  <a:lnTo>
                    <a:pt x="6114" y="880"/>
                  </a:lnTo>
                  <a:lnTo>
                    <a:pt x="6384" y="1128"/>
                  </a:lnTo>
                  <a:lnTo>
                    <a:pt x="6610" y="1399"/>
                  </a:lnTo>
                  <a:lnTo>
                    <a:pt x="6835" y="1692"/>
                  </a:lnTo>
                  <a:lnTo>
                    <a:pt x="7016" y="1986"/>
                  </a:lnTo>
                  <a:lnTo>
                    <a:pt x="7151" y="2324"/>
                  </a:lnTo>
                  <a:lnTo>
                    <a:pt x="7287" y="2662"/>
                  </a:lnTo>
                  <a:lnTo>
                    <a:pt x="7377" y="3023"/>
                  </a:lnTo>
                  <a:lnTo>
                    <a:pt x="7422" y="3384"/>
                  </a:lnTo>
                  <a:lnTo>
                    <a:pt x="7422" y="376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11"/>
            <p:cNvSpPr/>
            <p:nvPr/>
          </p:nvSpPr>
          <p:spPr>
            <a:xfrm>
              <a:off x="10083493" y="2927478"/>
              <a:ext cx="103355" cy="103355"/>
            </a:xfrm>
            <a:custGeom>
              <a:avLst/>
              <a:gdLst/>
              <a:ahLst/>
              <a:cxnLst/>
              <a:rect l="l" t="t" r="r" b="b"/>
              <a:pathLst>
                <a:path w="3475" h="3475" extrusionOk="0">
                  <a:moveTo>
                    <a:pt x="1580" y="1"/>
                  </a:moveTo>
                  <a:lnTo>
                    <a:pt x="1399" y="23"/>
                  </a:lnTo>
                  <a:lnTo>
                    <a:pt x="1241" y="68"/>
                  </a:lnTo>
                  <a:lnTo>
                    <a:pt x="1083" y="113"/>
                  </a:lnTo>
                  <a:lnTo>
                    <a:pt x="926" y="181"/>
                  </a:lnTo>
                  <a:lnTo>
                    <a:pt x="790" y="271"/>
                  </a:lnTo>
                  <a:lnTo>
                    <a:pt x="655" y="384"/>
                  </a:lnTo>
                  <a:lnTo>
                    <a:pt x="520" y="474"/>
                  </a:lnTo>
                  <a:lnTo>
                    <a:pt x="407" y="610"/>
                  </a:lnTo>
                  <a:lnTo>
                    <a:pt x="294" y="745"/>
                  </a:lnTo>
                  <a:lnTo>
                    <a:pt x="204" y="880"/>
                  </a:lnTo>
                  <a:lnTo>
                    <a:pt x="136" y="1038"/>
                  </a:lnTo>
                  <a:lnTo>
                    <a:pt x="68" y="1196"/>
                  </a:lnTo>
                  <a:lnTo>
                    <a:pt x="23" y="1354"/>
                  </a:lnTo>
                  <a:lnTo>
                    <a:pt x="1" y="1534"/>
                  </a:lnTo>
                  <a:lnTo>
                    <a:pt x="1" y="1715"/>
                  </a:lnTo>
                  <a:lnTo>
                    <a:pt x="1" y="1895"/>
                  </a:lnTo>
                  <a:lnTo>
                    <a:pt x="23" y="2076"/>
                  </a:lnTo>
                  <a:lnTo>
                    <a:pt x="68" y="2234"/>
                  </a:lnTo>
                  <a:lnTo>
                    <a:pt x="114" y="2392"/>
                  </a:lnTo>
                  <a:lnTo>
                    <a:pt x="181" y="2549"/>
                  </a:lnTo>
                  <a:lnTo>
                    <a:pt x="271" y="2685"/>
                  </a:lnTo>
                  <a:lnTo>
                    <a:pt x="384" y="2820"/>
                  </a:lnTo>
                  <a:lnTo>
                    <a:pt x="497" y="2955"/>
                  </a:lnTo>
                  <a:lnTo>
                    <a:pt x="610" y="3068"/>
                  </a:lnTo>
                  <a:lnTo>
                    <a:pt x="745" y="3181"/>
                  </a:lnTo>
                  <a:lnTo>
                    <a:pt x="880" y="3271"/>
                  </a:lnTo>
                  <a:lnTo>
                    <a:pt x="1038" y="3339"/>
                  </a:lnTo>
                  <a:lnTo>
                    <a:pt x="1196" y="3407"/>
                  </a:lnTo>
                  <a:lnTo>
                    <a:pt x="1354" y="3452"/>
                  </a:lnTo>
                  <a:lnTo>
                    <a:pt x="1535" y="3474"/>
                  </a:lnTo>
                  <a:lnTo>
                    <a:pt x="1896" y="3474"/>
                  </a:lnTo>
                  <a:lnTo>
                    <a:pt x="2076" y="3452"/>
                  </a:lnTo>
                  <a:lnTo>
                    <a:pt x="2234" y="3407"/>
                  </a:lnTo>
                  <a:lnTo>
                    <a:pt x="2392" y="3361"/>
                  </a:lnTo>
                  <a:lnTo>
                    <a:pt x="2550" y="3271"/>
                  </a:lnTo>
                  <a:lnTo>
                    <a:pt x="2685" y="3204"/>
                  </a:lnTo>
                  <a:lnTo>
                    <a:pt x="2820" y="3091"/>
                  </a:lnTo>
                  <a:lnTo>
                    <a:pt x="2956" y="2978"/>
                  </a:lnTo>
                  <a:lnTo>
                    <a:pt x="3068" y="2865"/>
                  </a:lnTo>
                  <a:lnTo>
                    <a:pt x="3181" y="2730"/>
                  </a:lnTo>
                  <a:lnTo>
                    <a:pt x="3271" y="2595"/>
                  </a:lnTo>
                  <a:lnTo>
                    <a:pt x="3339" y="2437"/>
                  </a:lnTo>
                  <a:lnTo>
                    <a:pt x="3407" y="2279"/>
                  </a:lnTo>
                  <a:lnTo>
                    <a:pt x="3452" y="2121"/>
                  </a:lnTo>
                  <a:lnTo>
                    <a:pt x="3474" y="1940"/>
                  </a:lnTo>
                  <a:lnTo>
                    <a:pt x="3474" y="1760"/>
                  </a:lnTo>
                  <a:lnTo>
                    <a:pt x="3474" y="1580"/>
                  </a:lnTo>
                  <a:lnTo>
                    <a:pt x="3452" y="1399"/>
                  </a:lnTo>
                  <a:lnTo>
                    <a:pt x="3407" y="1241"/>
                  </a:lnTo>
                  <a:lnTo>
                    <a:pt x="3362" y="1083"/>
                  </a:lnTo>
                  <a:lnTo>
                    <a:pt x="3294" y="925"/>
                  </a:lnTo>
                  <a:lnTo>
                    <a:pt x="3204" y="767"/>
                  </a:lnTo>
                  <a:lnTo>
                    <a:pt x="3091" y="632"/>
                  </a:lnTo>
                  <a:lnTo>
                    <a:pt x="2978" y="519"/>
                  </a:lnTo>
                  <a:lnTo>
                    <a:pt x="2865" y="407"/>
                  </a:lnTo>
                  <a:lnTo>
                    <a:pt x="2730" y="294"/>
                  </a:lnTo>
                  <a:lnTo>
                    <a:pt x="2595" y="204"/>
                  </a:lnTo>
                  <a:lnTo>
                    <a:pt x="2437" y="136"/>
                  </a:lnTo>
                  <a:lnTo>
                    <a:pt x="2279" y="68"/>
                  </a:lnTo>
                  <a:lnTo>
                    <a:pt x="2121" y="23"/>
                  </a:lnTo>
                  <a:lnTo>
                    <a:pt x="19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11"/>
            <p:cNvSpPr/>
            <p:nvPr/>
          </p:nvSpPr>
          <p:spPr>
            <a:xfrm>
              <a:off x="10083493" y="2927478"/>
              <a:ext cx="103355" cy="103355"/>
            </a:xfrm>
            <a:custGeom>
              <a:avLst/>
              <a:gdLst/>
              <a:ahLst/>
              <a:cxnLst/>
              <a:rect l="l" t="t" r="r" b="b"/>
              <a:pathLst>
                <a:path w="3475" h="3475" fill="none" extrusionOk="0">
                  <a:moveTo>
                    <a:pt x="3474" y="1760"/>
                  </a:moveTo>
                  <a:lnTo>
                    <a:pt x="3474" y="1760"/>
                  </a:lnTo>
                  <a:lnTo>
                    <a:pt x="3474" y="1940"/>
                  </a:lnTo>
                  <a:lnTo>
                    <a:pt x="3452" y="2121"/>
                  </a:lnTo>
                  <a:lnTo>
                    <a:pt x="3407" y="2279"/>
                  </a:lnTo>
                  <a:lnTo>
                    <a:pt x="3339" y="2437"/>
                  </a:lnTo>
                  <a:lnTo>
                    <a:pt x="3271" y="2595"/>
                  </a:lnTo>
                  <a:lnTo>
                    <a:pt x="3181" y="2730"/>
                  </a:lnTo>
                  <a:lnTo>
                    <a:pt x="3068" y="2865"/>
                  </a:lnTo>
                  <a:lnTo>
                    <a:pt x="2956" y="2978"/>
                  </a:lnTo>
                  <a:lnTo>
                    <a:pt x="2820" y="3091"/>
                  </a:lnTo>
                  <a:lnTo>
                    <a:pt x="2685" y="3204"/>
                  </a:lnTo>
                  <a:lnTo>
                    <a:pt x="2550" y="3271"/>
                  </a:lnTo>
                  <a:lnTo>
                    <a:pt x="2392" y="3361"/>
                  </a:lnTo>
                  <a:lnTo>
                    <a:pt x="2234" y="3407"/>
                  </a:lnTo>
                  <a:lnTo>
                    <a:pt x="2076" y="3452"/>
                  </a:lnTo>
                  <a:lnTo>
                    <a:pt x="1896" y="3474"/>
                  </a:lnTo>
                  <a:lnTo>
                    <a:pt x="1715" y="3474"/>
                  </a:lnTo>
                  <a:lnTo>
                    <a:pt x="1715" y="3474"/>
                  </a:lnTo>
                  <a:lnTo>
                    <a:pt x="1535" y="3474"/>
                  </a:lnTo>
                  <a:lnTo>
                    <a:pt x="1354" y="3452"/>
                  </a:lnTo>
                  <a:lnTo>
                    <a:pt x="1196" y="3407"/>
                  </a:lnTo>
                  <a:lnTo>
                    <a:pt x="1038" y="3339"/>
                  </a:lnTo>
                  <a:lnTo>
                    <a:pt x="880" y="3271"/>
                  </a:lnTo>
                  <a:lnTo>
                    <a:pt x="745" y="3181"/>
                  </a:lnTo>
                  <a:lnTo>
                    <a:pt x="610" y="3068"/>
                  </a:lnTo>
                  <a:lnTo>
                    <a:pt x="497" y="2955"/>
                  </a:lnTo>
                  <a:lnTo>
                    <a:pt x="384" y="2820"/>
                  </a:lnTo>
                  <a:lnTo>
                    <a:pt x="271" y="2685"/>
                  </a:lnTo>
                  <a:lnTo>
                    <a:pt x="181" y="2549"/>
                  </a:lnTo>
                  <a:lnTo>
                    <a:pt x="114" y="2392"/>
                  </a:lnTo>
                  <a:lnTo>
                    <a:pt x="68" y="2234"/>
                  </a:lnTo>
                  <a:lnTo>
                    <a:pt x="23" y="2076"/>
                  </a:lnTo>
                  <a:lnTo>
                    <a:pt x="1" y="1895"/>
                  </a:lnTo>
                  <a:lnTo>
                    <a:pt x="1" y="1715"/>
                  </a:lnTo>
                  <a:lnTo>
                    <a:pt x="1" y="1715"/>
                  </a:lnTo>
                  <a:lnTo>
                    <a:pt x="1" y="1534"/>
                  </a:lnTo>
                  <a:lnTo>
                    <a:pt x="23" y="1354"/>
                  </a:lnTo>
                  <a:lnTo>
                    <a:pt x="68" y="1196"/>
                  </a:lnTo>
                  <a:lnTo>
                    <a:pt x="136" y="1038"/>
                  </a:lnTo>
                  <a:lnTo>
                    <a:pt x="204" y="880"/>
                  </a:lnTo>
                  <a:lnTo>
                    <a:pt x="294" y="745"/>
                  </a:lnTo>
                  <a:lnTo>
                    <a:pt x="407" y="610"/>
                  </a:lnTo>
                  <a:lnTo>
                    <a:pt x="520" y="474"/>
                  </a:lnTo>
                  <a:lnTo>
                    <a:pt x="655" y="384"/>
                  </a:lnTo>
                  <a:lnTo>
                    <a:pt x="790" y="271"/>
                  </a:lnTo>
                  <a:lnTo>
                    <a:pt x="926" y="181"/>
                  </a:lnTo>
                  <a:lnTo>
                    <a:pt x="1083" y="113"/>
                  </a:lnTo>
                  <a:lnTo>
                    <a:pt x="1241" y="68"/>
                  </a:lnTo>
                  <a:lnTo>
                    <a:pt x="1399" y="23"/>
                  </a:lnTo>
                  <a:lnTo>
                    <a:pt x="1580" y="1"/>
                  </a:lnTo>
                  <a:lnTo>
                    <a:pt x="1760" y="1"/>
                  </a:lnTo>
                  <a:lnTo>
                    <a:pt x="1760" y="1"/>
                  </a:lnTo>
                  <a:lnTo>
                    <a:pt x="1941" y="1"/>
                  </a:lnTo>
                  <a:lnTo>
                    <a:pt x="2121" y="23"/>
                  </a:lnTo>
                  <a:lnTo>
                    <a:pt x="2279" y="68"/>
                  </a:lnTo>
                  <a:lnTo>
                    <a:pt x="2437" y="136"/>
                  </a:lnTo>
                  <a:lnTo>
                    <a:pt x="2595" y="204"/>
                  </a:lnTo>
                  <a:lnTo>
                    <a:pt x="2730" y="294"/>
                  </a:lnTo>
                  <a:lnTo>
                    <a:pt x="2865" y="407"/>
                  </a:lnTo>
                  <a:lnTo>
                    <a:pt x="2978" y="519"/>
                  </a:lnTo>
                  <a:lnTo>
                    <a:pt x="3091" y="632"/>
                  </a:lnTo>
                  <a:lnTo>
                    <a:pt x="3204" y="767"/>
                  </a:lnTo>
                  <a:lnTo>
                    <a:pt x="3294" y="925"/>
                  </a:lnTo>
                  <a:lnTo>
                    <a:pt x="3362" y="1083"/>
                  </a:lnTo>
                  <a:lnTo>
                    <a:pt x="3407" y="1241"/>
                  </a:lnTo>
                  <a:lnTo>
                    <a:pt x="3452" y="1399"/>
                  </a:lnTo>
                  <a:lnTo>
                    <a:pt x="3474" y="1580"/>
                  </a:lnTo>
                  <a:lnTo>
                    <a:pt x="3474" y="176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11"/>
            <p:cNvSpPr/>
            <p:nvPr/>
          </p:nvSpPr>
          <p:spPr>
            <a:xfrm>
              <a:off x="10045929" y="2868441"/>
              <a:ext cx="138243" cy="45655"/>
            </a:xfrm>
            <a:custGeom>
              <a:avLst/>
              <a:gdLst/>
              <a:ahLst/>
              <a:cxnLst/>
              <a:rect l="l" t="t" r="r" b="b"/>
              <a:pathLst>
                <a:path w="4648" h="1535" extrusionOk="0">
                  <a:moveTo>
                    <a:pt x="3046" y="1"/>
                  </a:moveTo>
                  <a:lnTo>
                    <a:pt x="3046" y="1"/>
                  </a:lnTo>
                  <a:lnTo>
                    <a:pt x="3046" y="1"/>
                  </a:lnTo>
                  <a:lnTo>
                    <a:pt x="3474" y="46"/>
                  </a:lnTo>
                  <a:lnTo>
                    <a:pt x="3880" y="113"/>
                  </a:lnTo>
                  <a:lnTo>
                    <a:pt x="4264" y="226"/>
                  </a:lnTo>
                  <a:lnTo>
                    <a:pt x="4647" y="384"/>
                  </a:lnTo>
                  <a:lnTo>
                    <a:pt x="4647" y="384"/>
                  </a:lnTo>
                  <a:lnTo>
                    <a:pt x="4264" y="226"/>
                  </a:lnTo>
                  <a:lnTo>
                    <a:pt x="3880" y="113"/>
                  </a:lnTo>
                  <a:lnTo>
                    <a:pt x="3474" y="46"/>
                  </a:lnTo>
                  <a:lnTo>
                    <a:pt x="3046" y="1"/>
                  </a:lnTo>
                  <a:lnTo>
                    <a:pt x="3046" y="1"/>
                  </a:lnTo>
                  <a:close/>
                  <a:moveTo>
                    <a:pt x="3001" y="1"/>
                  </a:moveTo>
                  <a:lnTo>
                    <a:pt x="3001" y="1"/>
                  </a:lnTo>
                  <a:lnTo>
                    <a:pt x="2775" y="23"/>
                  </a:lnTo>
                  <a:lnTo>
                    <a:pt x="2549" y="46"/>
                  </a:lnTo>
                  <a:lnTo>
                    <a:pt x="2324" y="68"/>
                  </a:lnTo>
                  <a:lnTo>
                    <a:pt x="2098" y="113"/>
                  </a:lnTo>
                  <a:lnTo>
                    <a:pt x="1692" y="249"/>
                  </a:lnTo>
                  <a:lnTo>
                    <a:pt x="1286" y="429"/>
                  </a:lnTo>
                  <a:lnTo>
                    <a:pt x="925" y="655"/>
                  </a:lnTo>
                  <a:lnTo>
                    <a:pt x="587" y="903"/>
                  </a:lnTo>
                  <a:lnTo>
                    <a:pt x="271" y="1196"/>
                  </a:lnTo>
                  <a:lnTo>
                    <a:pt x="1" y="1534"/>
                  </a:lnTo>
                  <a:lnTo>
                    <a:pt x="1" y="1534"/>
                  </a:lnTo>
                  <a:lnTo>
                    <a:pt x="271" y="1196"/>
                  </a:lnTo>
                  <a:lnTo>
                    <a:pt x="587" y="903"/>
                  </a:lnTo>
                  <a:lnTo>
                    <a:pt x="925" y="655"/>
                  </a:lnTo>
                  <a:lnTo>
                    <a:pt x="1286" y="429"/>
                  </a:lnTo>
                  <a:lnTo>
                    <a:pt x="1692" y="249"/>
                  </a:lnTo>
                  <a:lnTo>
                    <a:pt x="2098" y="113"/>
                  </a:lnTo>
                  <a:lnTo>
                    <a:pt x="2324" y="68"/>
                  </a:lnTo>
                  <a:lnTo>
                    <a:pt x="2549" y="46"/>
                  </a:lnTo>
                  <a:lnTo>
                    <a:pt x="2775" y="23"/>
                  </a:lnTo>
                  <a:lnTo>
                    <a:pt x="3001" y="1"/>
                  </a:lnTo>
                  <a:close/>
                  <a:moveTo>
                    <a:pt x="3001" y="1"/>
                  </a:moveTo>
                  <a:lnTo>
                    <a:pt x="3001" y="1"/>
                  </a:lnTo>
                  <a:lnTo>
                    <a:pt x="3001" y="1"/>
                  </a:lnTo>
                  <a:lnTo>
                    <a:pt x="3001" y="1"/>
                  </a:lnTo>
                  <a:close/>
                </a:path>
              </a:pathLst>
            </a:custGeom>
            <a:solidFill>
              <a:srgbClr val="2932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11"/>
            <p:cNvSpPr/>
            <p:nvPr/>
          </p:nvSpPr>
          <p:spPr>
            <a:xfrm>
              <a:off x="10136493" y="2868441"/>
              <a:ext cx="47677" cy="11451"/>
            </a:xfrm>
            <a:custGeom>
              <a:avLst/>
              <a:gdLst/>
              <a:ahLst/>
              <a:cxnLst/>
              <a:rect l="l" t="t" r="r" b="b"/>
              <a:pathLst>
                <a:path w="1603" h="38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429" y="46"/>
                  </a:lnTo>
                  <a:lnTo>
                    <a:pt x="835" y="113"/>
                  </a:lnTo>
                  <a:lnTo>
                    <a:pt x="1219" y="226"/>
                  </a:lnTo>
                  <a:lnTo>
                    <a:pt x="1602" y="384"/>
                  </a:lnTo>
                  <a:lnTo>
                    <a:pt x="1602" y="384"/>
                  </a:lnTo>
                  <a:lnTo>
                    <a:pt x="1219" y="226"/>
                  </a:lnTo>
                  <a:lnTo>
                    <a:pt x="835" y="113"/>
                  </a:lnTo>
                  <a:lnTo>
                    <a:pt x="429" y="46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11"/>
            <p:cNvSpPr/>
            <p:nvPr/>
          </p:nvSpPr>
          <p:spPr>
            <a:xfrm>
              <a:off x="10045929" y="2868441"/>
              <a:ext cx="89257" cy="45655"/>
            </a:xfrm>
            <a:custGeom>
              <a:avLst/>
              <a:gdLst/>
              <a:ahLst/>
              <a:cxnLst/>
              <a:rect l="l" t="t" r="r" b="b"/>
              <a:pathLst>
                <a:path w="3001" h="1535" fill="none" extrusionOk="0">
                  <a:moveTo>
                    <a:pt x="3001" y="1"/>
                  </a:moveTo>
                  <a:lnTo>
                    <a:pt x="3001" y="1"/>
                  </a:lnTo>
                  <a:lnTo>
                    <a:pt x="2775" y="23"/>
                  </a:lnTo>
                  <a:lnTo>
                    <a:pt x="2549" y="46"/>
                  </a:lnTo>
                  <a:lnTo>
                    <a:pt x="2324" y="68"/>
                  </a:lnTo>
                  <a:lnTo>
                    <a:pt x="2098" y="113"/>
                  </a:lnTo>
                  <a:lnTo>
                    <a:pt x="1692" y="249"/>
                  </a:lnTo>
                  <a:lnTo>
                    <a:pt x="1286" y="429"/>
                  </a:lnTo>
                  <a:lnTo>
                    <a:pt x="925" y="655"/>
                  </a:lnTo>
                  <a:lnTo>
                    <a:pt x="587" y="903"/>
                  </a:lnTo>
                  <a:lnTo>
                    <a:pt x="271" y="1196"/>
                  </a:lnTo>
                  <a:lnTo>
                    <a:pt x="1" y="1534"/>
                  </a:lnTo>
                  <a:lnTo>
                    <a:pt x="1" y="1534"/>
                  </a:lnTo>
                  <a:lnTo>
                    <a:pt x="271" y="1196"/>
                  </a:lnTo>
                  <a:lnTo>
                    <a:pt x="587" y="903"/>
                  </a:lnTo>
                  <a:lnTo>
                    <a:pt x="925" y="655"/>
                  </a:lnTo>
                  <a:lnTo>
                    <a:pt x="1286" y="429"/>
                  </a:lnTo>
                  <a:lnTo>
                    <a:pt x="1692" y="249"/>
                  </a:lnTo>
                  <a:lnTo>
                    <a:pt x="2098" y="113"/>
                  </a:lnTo>
                  <a:lnTo>
                    <a:pt x="2324" y="68"/>
                  </a:lnTo>
                  <a:lnTo>
                    <a:pt x="2549" y="46"/>
                  </a:lnTo>
                  <a:lnTo>
                    <a:pt x="2775" y="23"/>
                  </a:lnTo>
                  <a:lnTo>
                    <a:pt x="30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11"/>
            <p:cNvSpPr/>
            <p:nvPr/>
          </p:nvSpPr>
          <p:spPr>
            <a:xfrm>
              <a:off x="10135155" y="2868441"/>
              <a:ext cx="30" cy="30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11"/>
            <p:cNvSpPr/>
            <p:nvPr/>
          </p:nvSpPr>
          <p:spPr>
            <a:xfrm>
              <a:off x="10083493" y="2927478"/>
              <a:ext cx="103355" cy="85242"/>
            </a:xfrm>
            <a:custGeom>
              <a:avLst/>
              <a:gdLst/>
              <a:ahLst/>
              <a:cxnLst/>
              <a:rect l="l" t="t" r="r" b="b"/>
              <a:pathLst>
                <a:path w="3475" h="2866" fill="none" extrusionOk="0">
                  <a:moveTo>
                    <a:pt x="1738" y="1"/>
                  </a:moveTo>
                  <a:lnTo>
                    <a:pt x="1738" y="1"/>
                  </a:lnTo>
                  <a:lnTo>
                    <a:pt x="1557" y="1"/>
                  </a:lnTo>
                  <a:lnTo>
                    <a:pt x="1399" y="23"/>
                  </a:lnTo>
                  <a:lnTo>
                    <a:pt x="1219" y="68"/>
                  </a:lnTo>
                  <a:lnTo>
                    <a:pt x="1061" y="113"/>
                  </a:lnTo>
                  <a:lnTo>
                    <a:pt x="903" y="204"/>
                  </a:lnTo>
                  <a:lnTo>
                    <a:pt x="768" y="271"/>
                  </a:lnTo>
                  <a:lnTo>
                    <a:pt x="632" y="384"/>
                  </a:lnTo>
                  <a:lnTo>
                    <a:pt x="520" y="497"/>
                  </a:lnTo>
                  <a:lnTo>
                    <a:pt x="407" y="610"/>
                  </a:lnTo>
                  <a:lnTo>
                    <a:pt x="294" y="745"/>
                  </a:lnTo>
                  <a:lnTo>
                    <a:pt x="204" y="880"/>
                  </a:lnTo>
                  <a:lnTo>
                    <a:pt x="136" y="1038"/>
                  </a:lnTo>
                  <a:lnTo>
                    <a:pt x="68" y="1196"/>
                  </a:lnTo>
                  <a:lnTo>
                    <a:pt x="23" y="1354"/>
                  </a:lnTo>
                  <a:lnTo>
                    <a:pt x="1" y="1534"/>
                  </a:lnTo>
                  <a:lnTo>
                    <a:pt x="1" y="1715"/>
                  </a:lnTo>
                  <a:lnTo>
                    <a:pt x="1" y="1715"/>
                  </a:lnTo>
                  <a:lnTo>
                    <a:pt x="1" y="1873"/>
                  </a:lnTo>
                  <a:lnTo>
                    <a:pt x="23" y="2031"/>
                  </a:lnTo>
                  <a:lnTo>
                    <a:pt x="46" y="2189"/>
                  </a:lnTo>
                  <a:lnTo>
                    <a:pt x="91" y="2346"/>
                  </a:lnTo>
                  <a:lnTo>
                    <a:pt x="159" y="2482"/>
                  </a:lnTo>
                  <a:lnTo>
                    <a:pt x="226" y="2617"/>
                  </a:lnTo>
                  <a:lnTo>
                    <a:pt x="407" y="2865"/>
                  </a:lnTo>
                  <a:lnTo>
                    <a:pt x="407" y="2865"/>
                  </a:lnTo>
                  <a:lnTo>
                    <a:pt x="813" y="2775"/>
                  </a:lnTo>
                  <a:lnTo>
                    <a:pt x="1219" y="2662"/>
                  </a:lnTo>
                  <a:lnTo>
                    <a:pt x="1602" y="2527"/>
                  </a:lnTo>
                  <a:lnTo>
                    <a:pt x="1986" y="2369"/>
                  </a:lnTo>
                  <a:lnTo>
                    <a:pt x="2369" y="2211"/>
                  </a:lnTo>
                  <a:lnTo>
                    <a:pt x="2753" y="2031"/>
                  </a:lnTo>
                  <a:lnTo>
                    <a:pt x="3114" y="1828"/>
                  </a:lnTo>
                  <a:lnTo>
                    <a:pt x="3474" y="1602"/>
                  </a:lnTo>
                  <a:lnTo>
                    <a:pt x="3474" y="1602"/>
                  </a:lnTo>
                  <a:lnTo>
                    <a:pt x="3452" y="1444"/>
                  </a:lnTo>
                  <a:lnTo>
                    <a:pt x="3429" y="1286"/>
                  </a:lnTo>
                  <a:lnTo>
                    <a:pt x="3362" y="1128"/>
                  </a:lnTo>
                  <a:lnTo>
                    <a:pt x="3317" y="970"/>
                  </a:lnTo>
                  <a:lnTo>
                    <a:pt x="3226" y="835"/>
                  </a:lnTo>
                  <a:lnTo>
                    <a:pt x="3136" y="700"/>
                  </a:lnTo>
                  <a:lnTo>
                    <a:pt x="3046" y="587"/>
                  </a:lnTo>
                  <a:lnTo>
                    <a:pt x="2933" y="474"/>
                  </a:lnTo>
                  <a:lnTo>
                    <a:pt x="2820" y="361"/>
                  </a:lnTo>
                  <a:lnTo>
                    <a:pt x="2685" y="271"/>
                  </a:lnTo>
                  <a:lnTo>
                    <a:pt x="2550" y="181"/>
                  </a:lnTo>
                  <a:lnTo>
                    <a:pt x="2414" y="113"/>
                  </a:lnTo>
                  <a:lnTo>
                    <a:pt x="2256" y="68"/>
                  </a:lnTo>
                  <a:lnTo>
                    <a:pt x="2099" y="23"/>
                  </a:lnTo>
                  <a:lnTo>
                    <a:pt x="1918" y="1"/>
                  </a:lnTo>
                  <a:lnTo>
                    <a:pt x="1760" y="1"/>
                  </a:lnTo>
                  <a:lnTo>
                    <a:pt x="1760" y="1"/>
                  </a:lnTo>
                  <a:lnTo>
                    <a:pt x="173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11"/>
            <p:cNvSpPr/>
            <p:nvPr/>
          </p:nvSpPr>
          <p:spPr>
            <a:xfrm>
              <a:off x="10157283" y="2912042"/>
              <a:ext cx="45000" cy="45000"/>
            </a:xfrm>
            <a:custGeom>
              <a:avLst/>
              <a:gdLst/>
              <a:ahLst/>
              <a:cxnLst/>
              <a:rect l="l" t="t" r="r" b="b"/>
              <a:pathLst>
                <a:path w="1513" h="1513" extrusionOk="0">
                  <a:moveTo>
                    <a:pt x="768" y="1"/>
                  </a:moveTo>
                  <a:lnTo>
                    <a:pt x="633" y="23"/>
                  </a:lnTo>
                  <a:lnTo>
                    <a:pt x="475" y="68"/>
                  </a:lnTo>
                  <a:lnTo>
                    <a:pt x="362" y="136"/>
                  </a:lnTo>
                  <a:lnTo>
                    <a:pt x="227" y="226"/>
                  </a:lnTo>
                  <a:lnTo>
                    <a:pt x="136" y="339"/>
                  </a:lnTo>
                  <a:lnTo>
                    <a:pt x="69" y="474"/>
                  </a:lnTo>
                  <a:lnTo>
                    <a:pt x="24" y="610"/>
                  </a:lnTo>
                  <a:lnTo>
                    <a:pt x="1" y="768"/>
                  </a:lnTo>
                  <a:lnTo>
                    <a:pt x="24" y="903"/>
                  </a:lnTo>
                  <a:lnTo>
                    <a:pt x="46" y="1038"/>
                  </a:lnTo>
                  <a:lnTo>
                    <a:pt x="114" y="1174"/>
                  </a:lnTo>
                  <a:lnTo>
                    <a:pt x="227" y="1286"/>
                  </a:lnTo>
                  <a:lnTo>
                    <a:pt x="339" y="1399"/>
                  </a:lnTo>
                  <a:lnTo>
                    <a:pt x="475" y="1467"/>
                  </a:lnTo>
                  <a:lnTo>
                    <a:pt x="610" y="1512"/>
                  </a:lnTo>
                  <a:lnTo>
                    <a:pt x="903" y="1512"/>
                  </a:lnTo>
                  <a:lnTo>
                    <a:pt x="1039" y="1467"/>
                  </a:lnTo>
                  <a:lnTo>
                    <a:pt x="1174" y="1399"/>
                  </a:lnTo>
                  <a:lnTo>
                    <a:pt x="1287" y="1309"/>
                  </a:lnTo>
                  <a:lnTo>
                    <a:pt x="1377" y="1196"/>
                  </a:lnTo>
                  <a:lnTo>
                    <a:pt x="1467" y="1061"/>
                  </a:lnTo>
                  <a:lnTo>
                    <a:pt x="1490" y="926"/>
                  </a:lnTo>
                  <a:lnTo>
                    <a:pt x="1512" y="768"/>
                  </a:lnTo>
                  <a:lnTo>
                    <a:pt x="1512" y="632"/>
                  </a:lnTo>
                  <a:lnTo>
                    <a:pt x="1467" y="497"/>
                  </a:lnTo>
                  <a:lnTo>
                    <a:pt x="1399" y="362"/>
                  </a:lnTo>
                  <a:lnTo>
                    <a:pt x="1309" y="249"/>
                  </a:lnTo>
                  <a:lnTo>
                    <a:pt x="1174" y="136"/>
                  </a:lnTo>
                  <a:lnTo>
                    <a:pt x="1061" y="68"/>
                  </a:lnTo>
                  <a:lnTo>
                    <a:pt x="903" y="23"/>
                  </a:lnTo>
                  <a:lnTo>
                    <a:pt x="7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11"/>
            <p:cNvSpPr/>
            <p:nvPr/>
          </p:nvSpPr>
          <p:spPr>
            <a:xfrm>
              <a:off x="10132478" y="2957666"/>
              <a:ext cx="31557" cy="31557"/>
            </a:xfrm>
            <a:custGeom>
              <a:avLst/>
              <a:gdLst/>
              <a:ahLst/>
              <a:cxnLst/>
              <a:rect l="l" t="t" r="r" b="b"/>
              <a:pathLst>
                <a:path w="1061" h="1061" extrusionOk="0">
                  <a:moveTo>
                    <a:pt x="406" y="1"/>
                  </a:moveTo>
                  <a:lnTo>
                    <a:pt x="316" y="46"/>
                  </a:lnTo>
                  <a:lnTo>
                    <a:pt x="226" y="91"/>
                  </a:lnTo>
                  <a:lnTo>
                    <a:pt x="158" y="159"/>
                  </a:lnTo>
                  <a:lnTo>
                    <a:pt x="91" y="226"/>
                  </a:lnTo>
                  <a:lnTo>
                    <a:pt x="45" y="316"/>
                  </a:lnTo>
                  <a:lnTo>
                    <a:pt x="23" y="429"/>
                  </a:lnTo>
                  <a:lnTo>
                    <a:pt x="0" y="542"/>
                  </a:lnTo>
                  <a:lnTo>
                    <a:pt x="23" y="632"/>
                  </a:lnTo>
                  <a:lnTo>
                    <a:pt x="45" y="745"/>
                  </a:lnTo>
                  <a:lnTo>
                    <a:pt x="113" y="835"/>
                  </a:lnTo>
                  <a:lnTo>
                    <a:pt x="158" y="903"/>
                  </a:lnTo>
                  <a:lnTo>
                    <a:pt x="249" y="971"/>
                  </a:lnTo>
                  <a:lnTo>
                    <a:pt x="339" y="1016"/>
                  </a:lnTo>
                  <a:lnTo>
                    <a:pt x="452" y="1038"/>
                  </a:lnTo>
                  <a:lnTo>
                    <a:pt x="542" y="1061"/>
                  </a:lnTo>
                  <a:lnTo>
                    <a:pt x="655" y="1038"/>
                  </a:lnTo>
                  <a:lnTo>
                    <a:pt x="745" y="1016"/>
                  </a:lnTo>
                  <a:lnTo>
                    <a:pt x="835" y="948"/>
                  </a:lnTo>
                  <a:lnTo>
                    <a:pt x="925" y="880"/>
                  </a:lnTo>
                  <a:lnTo>
                    <a:pt x="993" y="813"/>
                  </a:lnTo>
                  <a:lnTo>
                    <a:pt x="1038" y="722"/>
                  </a:lnTo>
                  <a:lnTo>
                    <a:pt x="1061" y="610"/>
                  </a:lnTo>
                  <a:lnTo>
                    <a:pt x="1061" y="519"/>
                  </a:lnTo>
                  <a:lnTo>
                    <a:pt x="1061" y="407"/>
                  </a:lnTo>
                  <a:lnTo>
                    <a:pt x="1015" y="294"/>
                  </a:lnTo>
                  <a:lnTo>
                    <a:pt x="970" y="204"/>
                  </a:lnTo>
                  <a:lnTo>
                    <a:pt x="903" y="136"/>
                  </a:lnTo>
                  <a:lnTo>
                    <a:pt x="812" y="68"/>
                  </a:lnTo>
                  <a:lnTo>
                    <a:pt x="722" y="23"/>
                  </a:lnTo>
                  <a:lnTo>
                    <a:pt x="63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3" name="Google Shape;973;p11"/>
          <p:cNvGrpSpPr/>
          <p:nvPr/>
        </p:nvGrpSpPr>
        <p:grpSpPr>
          <a:xfrm>
            <a:off x="196021" y="2660572"/>
            <a:ext cx="1288943" cy="954529"/>
            <a:chOff x="1156200" y="3428725"/>
            <a:chExt cx="684625" cy="507000"/>
          </a:xfrm>
        </p:grpSpPr>
        <p:sp>
          <p:nvSpPr>
            <p:cNvPr id="974" name="Google Shape;974;p11"/>
            <p:cNvSpPr/>
            <p:nvPr/>
          </p:nvSpPr>
          <p:spPr>
            <a:xfrm>
              <a:off x="1446625" y="3542075"/>
              <a:ext cx="394200" cy="393650"/>
            </a:xfrm>
            <a:custGeom>
              <a:avLst/>
              <a:gdLst/>
              <a:ahLst/>
              <a:cxnLst/>
              <a:rect l="l" t="t" r="r" b="b"/>
              <a:pathLst>
                <a:path w="15768" h="15746" extrusionOk="0">
                  <a:moveTo>
                    <a:pt x="2324" y="1"/>
                  </a:moveTo>
                  <a:lnTo>
                    <a:pt x="0" y="13422"/>
                  </a:lnTo>
                  <a:lnTo>
                    <a:pt x="13422" y="15745"/>
                  </a:lnTo>
                  <a:lnTo>
                    <a:pt x="15767" y="2324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38100" dir="456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11"/>
            <p:cNvSpPr/>
            <p:nvPr/>
          </p:nvSpPr>
          <p:spPr>
            <a:xfrm>
              <a:off x="1446625" y="3542075"/>
              <a:ext cx="394200" cy="393650"/>
            </a:xfrm>
            <a:custGeom>
              <a:avLst/>
              <a:gdLst/>
              <a:ahLst/>
              <a:cxnLst/>
              <a:rect l="l" t="t" r="r" b="b"/>
              <a:pathLst>
                <a:path w="15768" h="15746" fill="none" extrusionOk="0">
                  <a:moveTo>
                    <a:pt x="13422" y="15745"/>
                  </a:moveTo>
                  <a:lnTo>
                    <a:pt x="0" y="13422"/>
                  </a:lnTo>
                  <a:lnTo>
                    <a:pt x="2324" y="1"/>
                  </a:lnTo>
                  <a:lnTo>
                    <a:pt x="15767" y="2324"/>
                  </a:lnTo>
                  <a:lnTo>
                    <a:pt x="13422" y="15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11"/>
            <p:cNvSpPr/>
            <p:nvPr/>
          </p:nvSpPr>
          <p:spPr>
            <a:xfrm>
              <a:off x="1482725" y="3574225"/>
              <a:ext cx="322000" cy="321450"/>
            </a:xfrm>
            <a:custGeom>
              <a:avLst/>
              <a:gdLst/>
              <a:ahLst/>
              <a:cxnLst/>
              <a:rect l="l" t="t" r="r" b="b"/>
              <a:pathLst>
                <a:path w="12880" h="12858" extrusionOk="0">
                  <a:moveTo>
                    <a:pt x="1895" y="0"/>
                  </a:moveTo>
                  <a:lnTo>
                    <a:pt x="0" y="10940"/>
                  </a:lnTo>
                  <a:lnTo>
                    <a:pt x="10985" y="12858"/>
                  </a:lnTo>
                  <a:lnTo>
                    <a:pt x="12880" y="1918"/>
                  </a:lnTo>
                  <a:lnTo>
                    <a:pt x="189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11"/>
            <p:cNvSpPr/>
            <p:nvPr/>
          </p:nvSpPr>
          <p:spPr>
            <a:xfrm>
              <a:off x="1482725" y="3574225"/>
              <a:ext cx="322000" cy="321450"/>
            </a:xfrm>
            <a:custGeom>
              <a:avLst/>
              <a:gdLst/>
              <a:ahLst/>
              <a:cxnLst/>
              <a:rect l="l" t="t" r="r" b="b"/>
              <a:pathLst>
                <a:path w="12880" h="12858" fill="none" extrusionOk="0">
                  <a:moveTo>
                    <a:pt x="10985" y="12858"/>
                  </a:moveTo>
                  <a:lnTo>
                    <a:pt x="0" y="10940"/>
                  </a:lnTo>
                  <a:lnTo>
                    <a:pt x="1895" y="0"/>
                  </a:lnTo>
                  <a:lnTo>
                    <a:pt x="12880" y="1918"/>
                  </a:lnTo>
                  <a:lnTo>
                    <a:pt x="10985" y="1285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11"/>
            <p:cNvSpPr/>
            <p:nvPr/>
          </p:nvSpPr>
          <p:spPr>
            <a:xfrm>
              <a:off x="1482725" y="3672900"/>
              <a:ext cx="302825" cy="222775"/>
            </a:xfrm>
            <a:custGeom>
              <a:avLst/>
              <a:gdLst/>
              <a:ahLst/>
              <a:cxnLst/>
              <a:rect l="l" t="t" r="r" b="b"/>
              <a:pathLst>
                <a:path w="12113" h="8911" extrusionOk="0">
                  <a:moveTo>
                    <a:pt x="10895" y="1"/>
                  </a:moveTo>
                  <a:lnTo>
                    <a:pt x="7060" y="4061"/>
                  </a:lnTo>
                  <a:lnTo>
                    <a:pt x="4692" y="790"/>
                  </a:lnTo>
                  <a:lnTo>
                    <a:pt x="0" y="6993"/>
                  </a:lnTo>
                  <a:lnTo>
                    <a:pt x="10985" y="8911"/>
                  </a:lnTo>
                  <a:lnTo>
                    <a:pt x="12113" y="2414"/>
                  </a:lnTo>
                  <a:lnTo>
                    <a:pt x="1089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11"/>
            <p:cNvSpPr/>
            <p:nvPr/>
          </p:nvSpPr>
          <p:spPr>
            <a:xfrm>
              <a:off x="1482725" y="3672900"/>
              <a:ext cx="302825" cy="222775"/>
            </a:xfrm>
            <a:custGeom>
              <a:avLst/>
              <a:gdLst/>
              <a:ahLst/>
              <a:cxnLst/>
              <a:rect l="l" t="t" r="r" b="b"/>
              <a:pathLst>
                <a:path w="12113" h="8911" fill="none" extrusionOk="0">
                  <a:moveTo>
                    <a:pt x="0" y="6993"/>
                  </a:moveTo>
                  <a:lnTo>
                    <a:pt x="4692" y="790"/>
                  </a:lnTo>
                  <a:lnTo>
                    <a:pt x="7060" y="4061"/>
                  </a:lnTo>
                  <a:lnTo>
                    <a:pt x="10895" y="1"/>
                  </a:lnTo>
                  <a:lnTo>
                    <a:pt x="12113" y="2414"/>
                  </a:lnTo>
                  <a:lnTo>
                    <a:pt x="10985" y="8911"/>
                  </a:lnTo>
                  <a:lnTo>
                    <a:pt x="0" y="699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11"/>
            <p:cNvSpPr/>
            <p:nvPr/>
          </p:nvSpPr>
          <p:spPr>
            <a:xfrm>
              <a:off x="1637225" y="3624400"/>
              <a:ext cx="49075" cy="49100"/>
            </a:xfrm>
            <a:custGeom>
              <a:avLst/>
              <a:gdLst/>
              <a:ahLst/>
              <a:cxnLst/>
              <a:rect l="l" t="t" r="r" b="b"/>
              <a:pathLst>
                <a:path w="1963" h="1964" extrusionOk="0">
                  <a:moveTo>
                    <a:pt x="993" y="1"/>
                  </a:moveTo>
                  <a:lnTo>
                    <a:pt x="790" y="23"/>
                  </a:lnTo>
                  <a:lnTo>
                    <a:pt x="610" y="69"/>
                  </a:lnTo>
                  <a:lnTo>
                    <a:pt x="452" y="159"/>
                  </a:lnTo>
                  <a:lnTo>
                    <a:pt x="294" y="272"/>
                  </a:lnTo>
                  <a:lnTo>
                    <a:pt x="181" y="429"/>
                  </a:lnTo>
                  <a:lnTo>
                    <a:pt x="91" y="587"/>
                  </a:lnTo>
                  <a:lnTo>
                    <a:pt x="23" y="790"/>
                  </a:lnTo>
                  <a:lnTo>
                    <a:pt x="1" y="971"/>
                  </a:lnTo>
                  <a:lnTo>
                    <a:pt x="23" y="1174"/>
                  </a:lnTo>
                  <a:lnTo>
                    <a:pt x="68" y="1354"/>
                  </a:lnTo>
                  <a:lnTo>
                    <a:pt x="158" y="1512"/>
                  </a:lnTo>
                  <a:lnTo>
                    <a:pt x="271" y="1670"/>
                  </a:lnTo>
                  <a:lnTo>
                    <a:pt x="429" y="1783"/>
                  </a:lnTo>
                  <a:lnTo>
                    <a:pt x="587" y="1896"/>
                  </a:lnTo>
                  <a:lnTo>
                    <a:pt x="790" y="1941"/>
                  </a:lnTo>
                  <a:lnTo>
                    <a:pt x="970" y="1963"/>
                  </a:lnTo>
                  <a:lnTo>
                    <a:pt x="1173" y="1941"/>
                  </a:lnTo>
                  <a:lnTo>
                    <a:pt x="1354" y="1896"/>
                  </a:lnTo>
                  <a:lnTo>
                    <a:pt x="1512" y="1805"/>
                  </a:lnTo>
                  <a:lnTo>
                    <a:pt x="1670" y="1693"/>
                  </a:lnTo>
                  <a:lnTo>
                    <a:pt x="1783" y="1535"/>
                  </a:lnTo>
                  <a:lnTo>
                    <a:pt x="1873" y="1377"/>
                  </a:lnTo>
                  <a:lnTo>
                    <a:pt x="1940" y="1196"/>
                  </a:lnTo>
                  <a:lnTo>
                    <a:pt x="1963" y="993"/>
                  </a:lnTo>
                  <a:lnTo>
                    <a:pt x="1940" y="790"/>
                  </a:lnTo>
                  <a:lnTo>
                    <a:pt x="1895" y="610"/>
                  </a:lnTo>
                  <a:lnTo>
                    <a:pt x="1805" y="452"/>
                  </a:lnTo>
                  <a:lnTo>
                    <a:pt x="1692" y="294"/>
                  </a:lnTo>
                  <a:lnTo>
                    <a:pt x="1534" y="181"/>
                  </a:lnTo>
                  <a:lnTo>
                    <a:pt x="1376" y="91"/>
                  </a:lnTo>
                  <a:lnTo>
                    <a:pt x="1173" y="23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11"/>
            <p:cNvSpPr/>
            <p:nvPr/>
          </p:nvSpPr>
          <p:spPr>
            <a:xfrm>
              <a:off x="1482725" y="3795275"/>
              <a:ext cx="20325" cy="52475"/>
            </a:xfrm>
            <a:custGeom>
              <a:avLst/>
              <a:gdLst/>
              <a:ahLst/>
              <a:cxnLst/>
              <a:rect l="l" t="t" r="r" b="b"/>
              <a:pathLst>
                <a:path w="813" h="2099" extrusionOk="0">
                  <a:moveTo>
                    <a:pt x="812" y="0"/>
                  </a:moveTo>
                  <a:lnTo>
                    <a:pt x="316" y="294"/>
                  </a:lnTo>
                  <a:lnTo>
                    <a:pt x="0" y="2098"/>
                  </a:lnTo>
                  <a:lnTo>
                    <a:pt x="767" y="1083"/>
                  </a:lnTo>
                  <a:lnTo>
                    <a:pt x="722" y="880"/>
                  </a:lnTo>
                  <a:lnTo>
                    <a:pt x="722" y="655"/>
                  </a:lnTo>
                  <a:lnTo>
                    <a:pt x="812" y="0"/>
                  </a:lnTo>
                  <a:close/>
                </a:path>
              </a:pathLst>
            </a:custGeom>
            <a:solidFill>
              <a:srgbClr val="B2CA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1"/>
            <p:cNvSpPr/>
            <p:nvPr/>
          </p:nvSpPr>
          <p:spPr>
            <a:xfrm>
              <a:off x="1482725" y="3795275"/>
              <a:ext cx="20325" cy="52475"/>
            </a:xfrm>
            <a:custGeom>
              <a:avLst/>
              <a:gdLst/>
              <a:ahLst/>
              <a:cxnLst/>
              <a:rect l="l" t="t" r="r" b="b"/>
              <a:pathLst>
                <a:path w="813" h="2099" fill="none" extrusionOk="0">
                  <a:moveTo>
                    <a:pt x="812" y="0"/>
                  </a:moveTo>
                  <a:lnTo>
                    <a:pt x="316" y="294"/>
                  </a:lnTo>
                  <a:lnTo>
                    <a:pt x="0" y="2098"/>
                  </a:lnTo>
                  <a:lnTo>
                    <a:pt x="767" y="1083"/>
                  </a:lnTo>
                  <a:lnTo>
                    <a:pt x="767" y="1083"/>
                  </a:lnTo>
                  <a:lnTo>
                    <a:pt x="722" y="880"/>
                  </a:lnTo>
                  <a:lnTo>
                    <a:pt x="722" y="655"/>
                  </a:lnTo>
                  <a:lnTo>
                    <a:pt x="812" y="0"/>
                  </a:lnTo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1"/>
            <p:cNvSpPr/>
            <p:nvPr/>
          </p:nvSpPr>
          <p:spPr>
            <a:xfrm>
              <a:off x="1482725" y="3822350"/>
              <a:ext cx="274650" cy="73325"/>
            </a:xfrm>
            <a:custGeom>
              <a:avLst/>
              <a:gdLst/>
              <a:ahLst/>
              <a:cxnLst/>
              <a:rect l="l" t="t" r="r" b="b"/>
              <a:pathLst>
                <a:path w="10986" h="2933" extrusionOk="0">
                  <a:moveTo>
                    <a:pt x="767" y="0"/>
                  </a:moveTo>
                  <a:lnTo>
                    <a:pt x="0" y="1015"/>
                  </a:lnTo>
                  <a:lnTo>
                    <a:pt x="10985" y="2933"/>
                  </a:lnTo>
                  <a:lnTo>
                    <a:pt x="1556" y="767"/>
                  </a:lnTo>
                  <a:lnTo>
                    <a:pt x="1421" y="722"/>
                  </a:lnTo>
                  <a:lnTo>
                    <a:pt x="1286" y="654"/>
                  </a:lnTo>
                  <a:lnTo>
                    <a:pt x="1150" y="587"/>
                  </a:lnTo>
                  <a:lnTo>
                    <a:pt x="1060" y="496"/>
                  </a:lnTo>
                  <a:lnTo>
                    <a:pt x="947" y="384"/>
                  </a:lnTo>
                  <a:lnTo>
                    <a:pt x="880" y="271"/>
                  </a:lnTo>
                  <a:lnTo>
                    <a:pt x="812" y="136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1"/>
            <p:cNvSpPr/>
            <p:nvPr/>
          </p:nvSpPr>
          <p:spPr>
            <a:xfrm>
              <a:off x="1482725" y="3822350"/>
              <a:ext cx="274650" cy="73325"/>
            </a:xfrm>
            <a:custGeom>
              <a:avLst/>
              <a:gdLst/>
              <a:ahLst/>
              <a:cxnLst/>
              <a:rect l="l" t="t" r="r" b="b"/>
              <a:pathLst>
                <a:path w="10986" h="2933" fill="none" extrusionOk="0">
                  <a:moveTo>
                    <a:pt x="767" y="0"/>
                  </a:moveTo>
                  <a:lnTo>
                    <a:pt x="0" y="1015"/>
                  </a:lnTo>
                  <a:lnTo>
                    <a:pt x="10985" y="2933"/>
                  </a:lnTo>
                  <a:lnTo>
                    <a:pt x="1556" y="767"/>
                  </a:lnTo>
                  <a:lnTo>
                    <a:pt x="1556" y="767"/>
                  </a:lnTo>
                  <a:lnTo>
                    <a:pt x="1421" y="722"/>
                  </a:lnTo>
                  <a:lnTo>
                    <a:pt x="1286" y="654"/>
                  </a:lnTo>
                  <a:lnTo>
                    <a:pt x="1150" y="587"/>
                  </a:lnTo>
                  <a:lnTo>
                    <a:pt x="1060" y="496"/>
                  </a:lnTo>
                  <a:lnTo>
                    <a:pt x="947" y="384"/>
                  </a:lnTo>
                  <a:lnTo>
                    <a:pt x="880" y="271"/>
                  </a:lnTo>
                  <a:lnTo>
                    <a:pt x="812" y="136"/>
                  </a:lnTo>
                  <a:lnTo>
                    <a:pt x="76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1"/>
            <p:cNvSpPr/>
            <p:nvPr/>
          </p:nvSpPr>
          <p:spPr>
            <a:xfrm>
              <a:off x="1703775" y="3604675"/>
              <a:ext cx="100950" cy="225025"/>
            </a:xfrm>
            <a:custGeom>
              <a:avLst/>
              <a:gdLst/>
              <a:ahLst/>
              <a:cxnLst/>
              <a:rect l="l" t="t" r="r" b="b"/>
              <a:pathLst>
                <a:path w="4038" h="9001" extrusionOk="0">
                  <a:moveTo>
                    <a:pt x="0" y="0"/>
                  </a:moveTo>
                  <a:lnTo>
                    <a:pt x="3609" y="1015"/>
                  </a:lnTo>
                  <a:lnTo>
                    <a:pt x="3090" y="4805"/>
                  </a:lnTo>
                  <a:lnTo>
                    <a:pt x="3266" y="5135"/>
                  </a:lnTo>
                  <a:lnTo>
                    <a:pt x="3266" y="5135"/>
                  </a:lnTo>
                  <a:lnTo>
                    <a:pt x="4038" y="700"/>
                  </a:lnTo>
                  <a:lnTo>
                    <a:pt x="0" y="0"/>
                  </a:lnTo>
                  <a:close/>
                  <a:moveTo>
                    <a:pt x="3266" y="5135"/>
                  </a:moveTo>
                  <a:lnTo>
                    <a:pt x="2594" y="9000"/>
                  </a:lnTo>
                  <a:lnTo>
                    <a:pt x="3271" y="5143"/>
                  </a:lnTo>
                  <a:lnTo>
                    <a:pt x="3266" y="5135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11"/>
            <p:cNvSpPr/>
            <p:nvPr/>
          </p:nvSpPr>
          <p:spPr>
            <a:xfrm>
              <a:off x="1703775" y="3604675"/>
              <a:ext cx="100950" cy="225025"/>
            </a:xfrm>
            <a:custGeom>
              <a:avLst/>
              <a:gdLst/>
              <a:ahLst/>
              <a:cxnLst/>
              <a:rect l="l" t="t" r="r" b="b"/>
              <a:pathLst>
                <a:path w="4038" h="9001" fill="none" extrusionOk="0">
                  <a:moveTo>
                    <a:pt x="0" y="0"/>
                  </a:moveTo>
                  <a:lnTo>
                    <a:pt x="3609" y="1015"/>
                  </a:lnTo>
                  <a:lnTo>
                    <a:pt x="3090" y="4805"/>
                  </a:lnTo>
                  <a:lnTo>
                    <a:pt x="3271" y="5143"/>
                  </a:lnTo>
                  <a:lnTo>
                    <a:pt x="2594" y="9000"/>
                  </a:lnTo>
                  <a:lnTo>
                    <a:pt x="4038" y="70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11"/>
            <p:cNvSpPr/>
            <p:nvPr/>
          </p:nvSpPr>
          <p:spPr>
            <a:xfrm>
              <a:off x="1762425" y="3724775"/>
              <a:ext cx="23125" cy="143275"/>
            </a:xfrm>
            <a:custGeom>
              <a:avLst/>
              <a:gdLst/>
              <a:ahLst/>
              <a:cxnLst/>
              <a:rect l="l" t="t" r="r" b="b"/>
              <a:pathLst>
                <a:path w="925" h="5731" extrusionOk="0">
                  <a:moveTo>
                    <a:pt x="744" y="1"/>
                  </a:moveTo>
                  <a:lnTo>
                    <a:pt x="0" y="5730"/>
                  </a:lnTo>
                  <a:lnTo>
                    <a:pt x="248" y="4196"/>
                  </a:lnTo>
                  <a:lnTo>
                    <a:pt x="925" y="339"/>
                  </a:lnTo>
                  <a:lnTo>
                    <a:pt x="744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1"/>
            <p:cNvSpPr/>
            <p:nvPr/>
          </p:nvSpPr>
          <p:spPr>
            <a:xfrm>
              <a:off x="1156200" y="3428725"/>
              <a:ext cx="468075" cy="468650"/>
            </a:xfrm>
            <a:custGeom>
              <a:avLst/>
              <a:gdLst/>
              <a:ahLst/>
              <a:cxnLst/>
              <a:rect l="l" t="t" r="r" b="b"/>
              <a:pathLst>
                <a:path w="18723" h="18746" extrusionOk="0">
                  <a:moveTo>
                    <a:pt x="11730" y="1"/>
                  </a:moveTo>
                  <a:lnTo>
                    <a:pt x="1" y="6948"/>
                  </a:lnTo>
                  <a:lnTo>
                    <a:pt x="6971" y="18745"/>
                  </a:lnTo>
                  <a:lnTo>
                    <a:pt x="18723" y="11798"/>
                  </a:lnTo>
                  <a:lnTo>
                    <a:pt x="117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28575" dir="564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11"/>
            <p:cNvSpPr/>
            <p:nvPr/>
          </p:nvSpPr>
          <p:spPr>
            <a:xfrm>
              <a:off x="1156200" y="3428725"/>
              <a:ext cx="468075" cy="468650"/>
            </a:xfrm>
            <a:custGeom>
              <a:avLst/>
              <a:gdLst/>
              <a:ahLst/>
              <a:cxnLst/>
              <a:rect l="l" t="t" r="r" b="b"/>
              <a:pathLst>
                <a:path w="18723" h="18746" fill="none" extrusionOk="0">
                  <a:moveTo>
                    <a:pt x="18723" y="11798"/>
                  </a:moveTo>
                  <a:lnTo>
                    <a:pt x="6971" y="18745"/>
                  </a:lnTo>
                  <a:lnTo>
                    <a:pt x="1" y="6948"/>
                  </a:lnTo>
                  <a:lnTo>
                    <a:pt x="11730" y="1"/>
                  </a:lnTo>
                  <a:lnTo>
                    <a:pt x="18723" y="1179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11"/>
            <p:cNvSpPr/>
            <p:nvPr/>
          </p:nvSpPr>
          <p:spPr>
            <a:xfrm>
              <a:off x="1196250" y="3468775"/>
              <a:ext cx="381225" cy="380650"/>
            </a:xfrm>
            <a:custGeom>
              <a:avLst/>
              <a:gdLst/>
              <a:ahLst/>
              <a:cxnLst/>
              <a:rect l="l" t="t" r="r" b="b"/>
              <a:pathLst>
                <a:path w="15249" h="15226" extrusionOk="0">
                  <a:moveTo>
                    <a:pt x="9609" y="0"/>
                  </a:moveTo>
                  <a:lnTo>
                    <a:pt x="0" y="5662"/>
                  </a:lnTo>
                  <a:lnTo>
                    <a:pt x="5662" y="15226"/>
                  </a:lnTo>
                  <a:lnTo>
                    <a:pt x="15249" y="9542"/>
                  </a:lnTo>
                  <a:lnTo>
                    <a:pt x="960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11"/>
            <p:cNvSpPr/>
            <p:nvPr/>
          </p:nvSpPr>
          <p:spPr>
            <a:xfrm>
              <a:off x="1196250" y="3468775"/>
              <a:ext cx="381225" cy="380650"/>
            </a:xfrm>
            <a:custGeom>
              <a:avLst/>
              <a:gdLst/>
              <a:ahLst/>
              <a:cxnLst/>
              <a:rect l="l" t="t" r="r" b="b"/>
              <a:pathLst>
                <a:path w="15249" h="15226" fill="none" extrusionOk="0">
                  <a:moveTo>
                    <a:pt x="15249" y="9542"/>
                  </a:moveTo>
                  <a:lnTo>
                    <a:pt x="5662" y="15226"/>
                  </a:lnTo>
                  <a:lnTo>
                    <a:pt x="0" y="5662"/>
                  </a:lnTo>
                  <a:lnTo>
                    <a:pt x="9609" y="0"/>
                  </a:lnTo>
                  <a:lnTo>
                    <a:pt x="15249" y="954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11"/>
            <p:cNvSpPr/>
            <p:nvPr/>
          </p:nvSpPr>
          <p:spPr>
            <a:xfrm>
              <a:off x="1326500" y="3539250"/>
              <a:ext cx="250975" cy="310175"/>
            </a:xfrm>
            <a:custGeom>
              <a:avLst/>
              <a:gdLst/>
              <a:ahLst/>
              <a:cxnLst/>
              <a:rect l="l" t="t" r="r" b="b"/>
              <a:pathLst>
                <a:path w="10039" h="12407" extrusionOk="0">
                  <a:moveTo>
                    <a:pt x="4219" y="1"/>
                  </a:moveTo>
                  <a:lnTo>
                    <a:pt x="3926" y="5595"/>
                  </a:lnTo>
                  <a:lnTo>
                    <a:pt x="1" y="4647"/>
                  </a:lnTo>
                  <a:lnTo>
                    <a:pt x="452" y="12407"/>
                  </a:lnTo>
                  <a:lnTo>
                    <a:pt x="10039" y="6723"/>
                  </a:lnTo>
                  <a:lnTo>
                    <a:pt x="6700" y="1061"/>
                  </a:lnTo>
                  <a:lnTo>
                    <a:pt x="42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11"/>
            <p:cNvSpPr/>
            <p:nvPr/>
          </p:nvSpPr>
          <p:spPr>
            <a:xfrm>
              <a:off x="1326500" y="3539250"/>
              <a:ext cx="250975" cy="310175"/>
            </a:xfrm>
            <a:custGeom>
              <a:avLst/>
              <a:gdLst/>
              <a:ahLst/>
              <a:cxnLst/>
              <a:rect l="l" t="t" r="r" b="b"/>
              <a:pathLst>
                <a:path w="10039" h="12407" fill="none" extrusionOk="0">
                  <a:moveTo>
                    <a:pt x="452" y="12407"/>
                  </a:moveTo>
                  <a:lnTo>
                    <a:pt x="1" y="4647"/>
                  </a:lnTo>
                  <a:lnTo>
                    <a:pt x="3926" y="5595"/>
                  </a:lnTo>
                  <a:lnTo>
                    <a:pt x="4219" y="1"/>
                  </a:lnTo>
                  <a:lnTo>
                    <a:pt x="6700" y="1061"/>
                  </a:lnTo>
                  <a:lnTo>
                    <a:pt x="10039" y="6723"/>
                  </a:lnTo>
                  <a:lnTo>
                    <a:pt x="452" y="1240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1"/>
            <p:cNvSpPr/>
            <p:nvPr/>
          </p:nvSpPr>
          <p:spPr>
            <a:xfrm>
              <a:off x="1320875" y="3557300"/>
              <a:ext cx="48525" cy="49100"/>
            </a:xfrm>
            <a:custGeom>
              <a:avLst/>
              <a:gdLst/>
              <a:ahLst/>
              <a:cxnLst/>
              <a:rect l="l" t="t" r="r" b="b"/>
              <a:pathLst>
                <a:path w="1941" h="1964" extrusionOk="0">
                  <a:moveTo>
                    <a:pt x="880" y="1"/>
                  </a:moveTo>
                  <a:lnTo>
                    <a:pt x="677" y="46"/>
                  </a:lnTo>
                  <a:lnTo>
                    <a:pt x="497" y="113"/>
                  </a:lnTo>
                  <a:lnTo>
                    <a:pt x="339" y="226"/>
                  </a:lnTo>
                  <a:lnTo>
                    <a:pt x="203" y="384"/>
                  </a:lnTo>
                  <a:lnTo>
                    <a:pt x="91" y="542"/>
                  </a:lnTo>
                  <a:lnTo>
                    <a:pt x="23" y="700"/>
                  </a:lnTo>
                  <a:lnTo>
                    <a:pt x="0" y="903"/>
                  </a:lnTo>
                  <a:lnTo>
                    <a:pt x="0" y="1083"/>
                  </a:lnTo>
                  <a:lnTo>
                    <a:pt x="23" y="1264"/>
                  </a:lnTo>
                  <a:lnTo>
                    <a:pt x="113" y="1444"/>
                  </a:lnTo>
                  <a:lnTo>
                    <a:pt x="226" y="1625"/>
                  </a:lnTo>
                  <a:lnTo>
                    <a:pt x="361" y="1760"/>
                  </a:lnTo>
                  <a:lnTo>
                    <a:pt x="519" y="1850"/>
                  </a:lnTo>
                  <a:lnTo>
                    <a:pt x="700" y="1918"/>
                  </a:lnTo>
                  <a:lnTo>
                    <a:pt x="880" y="1963"/>
                  </a:lnTo>
                  <a:lnTo>
                    <a:pt x="1061" y="1963"/>
                  </a:lnTo>
                  <a:lnTo>
                    <a:pt x="1264" y="1918"/>
                  </a:lnTo>
                  <a:lnTo>
                    <a:pt x="1444" y="1850"/>
                  </a:lnTo>
                  <a:lnTo>
                    <a:pt x="1602" y="1737"/>
                  </a:lnTo>
                  <a:lnTo>
                    <a:pt x="1737" y="1602"/>
                  </a:lnTo>
                  <a:lnTo>
                    <a:pt x="1850" y="1444"/>
                  </a:lnTo>
                  <a:lnTo>
                    <a:pt x="1918" y="1264"/>
                  </a:lnTo>
                  <a:lnTo>
                    <a:pt x="1940" y="1083"/>
                  </a:lnTo>
                  <a:lnTo>
                    <a:pt x="1940" y="880"/>
                  </a:lnTo>
                  <a:lnTo>
                    <a:pt x="1918" y="700"/>
                  </a:lnTo>
                  <a:lnTo>
                    <a:pt x="1827" y="519"/>
                  </a:lnTo>
                  <a:lnTo>
                    <a:pt x="1715" y="362"/>
                  </a:lnTo>
                  <a:lnTo>
                    <a:pt x="1579" y="226"/>
                  </a:lnTo>
                  <a:lnTo>
                    <a:pt x="1421" y="113"/>
                  </a:lnTo>
                  <a:lnTo>
                    <a:pt x="1241" y="46"/>
                  </a:lnTo>
                  <a:lnTo>
                    <a:pt x="1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11"/>
            <p:cNvSpPr/>
            <p:nvPr/>
          </p:nvSpPr>
          <p:spPr>
            <a:xfrm>
              <a:off x="1196250" y="3610300"/>
              <a:ext cx="141575" cy="239125"/>
            </a:xfrm>
            <a:custGeom>
              <a:avLst/>
              <a:gdLst/>
              <a:ahLst/>
              <a:cxnLst/>
              <a:rect l="l" t="t" r="r" b="b"/>
              <a:pathLst>
                <a:path w="5663" h="9565" extrusionOk="0">
                  <a:moveTo>
                    <a:pt x="0" y="1"/>
                  </a:moveTo>
                  <a:lnTo>
                    <a:pt x="5662" y="9565"/>
                  </a:lnTo>
                  <a:lnTo>
                    <a:pt x="5594" y="8302"/>
                  </a:lnTo>
                  <a:lnTo>
                    <a:pt x="5414" y="8166"/>
                  </a:lnTo>
                  <a:lnTo>
                    <a:pt x="5279" y="798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11"/>
            <p:cNvSpPr/>
            <p:nvPr/>
          </p:nvSpPr>
          <p:spPr>
            <a:xfrm>
              <a:off x="1196250" y="3610300"/>
              <a:ext cx="141575" cy="239125"/>
            </a:xfrm>
            <a:custGeom>
              <a:avLst/>
              <a:gdLst/>
              <a:ahLst/>
              <a:cxnLst/>
              <a:rect l="l" t="t" r="r" b="b"/>
              <a:pathLst>
                <a:path w="5663" h="9565" fill="none" extrusionOk="0">
                  <a:moveTo>
                    <a:pt x="0" y="1"/>
                  </a:moveTo>
                  <a:lnTo>
                    <a:pt x="5662" y="9565"/>
                  </a:lnTo>
                  <a:lnTo>
                    <a:pt x="5594" y="8302"/>
                  </a:lnTo>
                  <a:lnTo>
                    <a:pt x="5594" y="8302"/>
                  </a:lnTo>
                  <a:lnTo>
                    <a:pt x="5414" y="8166"/>
                  </a:lnTo>
                  <a:lnTo>
                    <a:pt x="5279" y="798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11"/>
            <p:cNvSpPr/>
            <p:nvPr/>
          </p:nvSpPr>
          <p:spPr>
            <a:xfrm>
              <a:off x="1336100" y="3707300"/>
              <a:ext cx="241375" cy="142125"/>
            </a:xfrm>
            <a:custGeom>
              <a:avLst/>
              <a:gdLst/>
              <a:ahLst/>
              <a:cxnLst/>
              <a:rect l="l" t="t" r="r" b="b"/>
              <a:pathLst>
                <a:path w="9655" h="5685" extrusionOk="0">
                  <a:moveTo>
                    <a:pt x="9655" y="1"/>
                  </a:moveTo>
                  <a:lnTo>
                    <a:pt x="1083" y="4489"/>
                  </a:lnTo>
                  <a:lnTo>
                    <a:pt x="970" y="4535"/>
                  </a:lnTo>
                  <a:lnTo>
                    <a:pt x="835" y="4580"/>
                  </a:lnTo>
                  <a:lnTo>
                    <a:pt x="722" y="4602"/>
                  </a:lnTo>
                  <a:lnTo>
                    <a:pt x="587" y="4602"/>
                  </a:lnTo>
                  <a:lnTo>
                    <a:pt x="429" y="4580"/>
                  </a:lnTo>
                  <a:lnTo>
                    <a:pt x="271" y="4557"/>
                  </a:lnTo>
                  <a:lnTo>
                    <a:pt x="136" y="4489"/>
                  </a:lnTo>
                  <a:lnTo>
                    <a:pt x="0" y="4422"/>
                  </a:lnTo>
                  <a:lnTo>
                    <a:pt x="0" y="4422"/>
                  </a:lnTo>
                  <a:lnTo>
                    <a:pt x="68" y="5685"/>
                  </a:lnTo>
                  <a:lnTo>
                    <a:pt x="9655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11"/>
            <p:cNvSpPr/>
            <p:nvPr/>
          </p:nvSpPr>
          <p:spPr>
            <a:xfrm>
              <a:off x="1336100" y="3707300"/>
              <a:ext cx="241375" cy="142125"/>
            </a:xfrm>
            <a:custGeom>
              <a:avLst/>
              <a:gdLst/>
              <a:ahLst/>
              <a:cxnLst/>
              <a:rect l="l" t="t" r="r" b="b"/>
              <a:pathLst>
                <a:path w="9655" h="5685" fill="none" extrusionOk="0">
                  <a:moveTo>
                    <a:pt x="9655" y="1"/>
                  </a:moveTo>
                  <a:lnTo>
                    <a:pt x="1083" y="4489"/>
                  </a:lnTo>
                  <a:lnTo>
                    <a:pt x="1083" y="4489"/>
                  </a:lnTo>
                  <a:lnTo>
                    <a:pt x="970" y="4535"/>
                  </a:lnTo>
                  <a:lnTo>
                    <a:pt x="835" y="4580"/>
                  </a:lnTo>
                  <a:lnTo>
                    <a:pt x="722" y="4602"/>
                  </a:lnTo>
                  <a:lnTo>
                    <a:pt x="587" y="4602"/>
                  </a:lnTo>
                  <a:lnTo>
                    <a:pt x="587" y="4602"/>
                  </a:lnTo>
                  <a:lnTo>
                    <a:pt x="429" y="4580"/>
                  </a:lnTo>
                  <a:lnTo>
                    <a:pt x="271" y="4557"/>
                  </a:lnTo>
                  <a:lnTo>
                    <a:pt x="136" y="4489"/>
                  </a:lnTo>
                  <a:lnTo>
                    <a:pt x="0" y="4422"/>
                  </a:lnTo>
                  <a:lnTo>
                    <a:pt x="68" y="5685"/>
                  </a:lnTo>
                  <a:lnTo>
                    <a:pt x="965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11"/>
            <p:cNvSpPr/>
            <p:nvPr/>
          </p:nvSpPr>
          <p:spPr>
            <a:xfrm>
              <a:off x="1436475" y="3468775"/>
              <a:ext cx="126900" cy="214875"/>
            </a:xfrm>
            <a:custGeom>
              <a:avLst/>
              <a:gdLst/>
              <a:ahLst/>
              <a:cxnLst/>
              <a:rect l="l" t="t" r="r" b="b"/>
              <a:pathLst>
                <a:path w="5076" h="8595" extrusionOk="0">
                  <a:moveTo>
                    <a:pt x="0" y="0"/>
                  </a:moveTo>
                  <a:lnTo>
                    <a:pt x="5076" y="8594"/>
                  </a:lnTo>
                  <a:lnTo>
                    <a:pt x="5076" y="8594"/>
                  </a:lnTo>
                  <a:lnTo>
                    <a:pt x="2301" y="38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11"/>
            <p:cNvSpPr/>
            <p:nvPr/>
          </p:nvSpPr>
          <p:spPr>
            <a:xfrm>
              <a:off x="1348500" y="3468775"/>
              <a:ext cx="214875" cy="214875"/>
            </a:xfrm>
            <a:custGeom>
              <a:avLst/>
              <a:gdLst/>
              <a:ahLst/>
              <a:cxnLst/>
              <a:rect l="l" t="t" r="r" b="b"/>
              <a:pathLst>
                <a:path w="8595" h="8595" fill="none" extrusionOk="0">
                  <a:moveTo>
                    <a:pt x="3519" y="0"/>
                  </a:moveTo>
                  <a:lnTo>
                    <a:pt x="1" y="2075"/>
                  </a:lnTo>
                  <a:lnTo>
                    <a:pt x="1" y="2075"/>
                  </a:lnTo>
                  <a:lnTo>
                    <a:pt x="3519" y="0"/>
                  </a:lnTo>
                  <a:lnTo>
                    <a:pt x="5820" y="3880"/>
                  </a:lnTo>
                  <a:lnTo>
                    <a:pt x="5820" y="3880"/>
                  </a:lnTo>
                  <a:lnTo>
                    <a:pt x="8595" y="8594"/>
                  </a:lnTo>
                  <a:lnTo>
                    <a:pt x="8595" y="8594"/>
                  </a:lnTo>
                  <a:lnTo>
                    <a:pt x="351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11"/>
            <p:cNvSpPr/>
            <p:nvPr/>
          </p:nvSpPr>
          <p:spPr>
            <a:xfrm>
              <a:off x="1348500" y="3468775"/>
              <a:ext cx="145525" cy="97000"/>
            </a:xfrm>
            <a:custGeom>
              <a:avLst/>
              <a:gdLst/>
              <a:ahLst/>
              <a:cxnLst/>
              <a:rect l="l" t="t" r="r" b="b"/>
              <a:pathLst>
                <a:path w="5821" h="3880" extrusionOk="0">
                  <a:moveTo>
                    <a:pt x="3519" y="0"/>
                  </a:moveTo>
                  <a:lnTo>
                    <a:pt x="1" y="2075"/>
                  </a:lnTo>
                  <a:lnTo>
                    <a:pt x="1" y="2075"/>
                  </a:lnTo>
                  <a:lnTo>
                    <a:pt x="3384" y="519"/>
                  </a:lnTo>
                  <a:lnTo>
                    <a:pt x="5482" y="3745"/>
                  </a:lnTo>
                  <a:lnTo>
                    <a:pt x="5820" y="3880"/>
                  </a:lnTo>
                  <a:lnTo>
                    <a:pt x="5820" y="3880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11"/>
            <p:cNvSpPr/>
            <p:nvPr/>
          </p:nvSpPr>
          <p:spPr>
            <a:xfrm>
              <a:off x="1348500" y="3468775"/>
              <a:ext cx="145525" cy="97000"/>
            </a:xfrm>
            <a:custGeom>
              <a:avLst/>
              <a:gdLst/>
              <a:ahLst/>
              <a:cxnLst/>
              <a:rect l="l" t="t" r="r" b="b"/>
              <a:pathLst>
                <a:path w="5821" h="3880" fill="none" extrusionOk="0">
                  <a:moveTo>
                    <a:pt x="3519" y="0"/>
                  </a:moveTo>
                  <a:lnTo>
                    <a:pt x="1" y="2075"/>
                  </a:lnTo>
                  <a:lnTo>
                    <a:pt x="3384" y="519"/>
                  </a:lnTo>
                  <a:lnTo>
                    <a:pt x="5482" y="3745"/>
                  </a:lnTo>
                  <a:lnTo>
                    <a:pt x="5820" y="3880"/>
                  </a:lnTo>
                  <a:lnTo>
                    <a:pt x="351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11"/>
            <p:cNvSpPr/>
            <p:nvPr/>
          </p:nvSpPr>
          <p:spPr>
            <a:xfrm>
              <a:off x="1485525" y="3562375"/>
              <a:ext cx="77850" cy="121275"/>
            </a:xfrm>
            <a:custGeom>
              <a:avLst/>
              <a:gdLst/>
              <a:ahLst/>
              <a:cxnLst/>
              <a:rect l="l" t="t" r="r" b="b"/>
              <a:pathLst>
                <a:path w="3114" h="4851" extrusionOk="0">
                  <a:moveTo>
                    <a:pt x="1" y="1"/>
                  </a:moveTo>
                  <a:lnTo>
                    <a:pt x="3114" y="4850"/>
                  </a:lnTo>
                  <a:lnTo>
                    <a:pt x="3114" y="4850"/>
                  </a:lnTo>
                  <a:lnTo>
                    <a:pt x="339" y="1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5EB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11"/>
            <p:cNvSpPr/>
            <p:nvPr/>
          </p:nvSpPr>
          <p:spPr>
            <a:xfrm>
              <a:off x="1485525" y="3562375"/>
              <a:ext cx="77850" cy="121275"/>
            </a:xfrm>
            <a:custGeom>
              <a:avLst/>
              <a:gdLst/>
              <a:ahLst/>
              <a:cxnLst/>
              <a:rect l="l" t="t" r="r" b="b"/>
              <a:pathLst>
                <a:path w="3114" h="4851" fill="none" extrusionOk="0">
                  <a:moveTo>
                    <a:pt x="1" y="1"/>
                  </a:moveTo>
                  <a:lnTo>
                    <a:pt x="3114" y="4850"/>
                  </a:lnTo>
                  <a:lnTo>
                    <a:pt x="339" y="136"/>
                  </a:lnTo>
                  <a:lnTo>
                    <a:pt x="339" y="136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5" name="Google Shape;1005;p11"/>
          <p:cNvGrpSpPr/>
          <p:nvPr/>
        </p:nvGrpSpPr>
        <p:grpSpPr>
          <a:xfrm>
            <a:off x="7725246" y="4196257"/>
            <a:ext cx="1122563" cy="670479"/>
            <a:chOff x="7734396" y="189920"/>
            <a:chExt cx="1122563" cy="670479"/>
          </a:xfrm>
        </p:grpSpPr>
        <p:sp>
          <p:nvSpPr>
            <p:cNvPr id="1006" name="Google Shape;1006;p11"/>
            <p:cNvSpPr/>
            <p:nvPr/>
          </p:nvSpPr>
          <p:spPr>
            <a:xfrm>
              <a:off x="7747000" y="189920"/>
              <a:ext cx="1109957" cy="616606"/>
            </a:xfrm>
            <a:custGeom>
              <a:avLst/>
              <a:gdLst/>
              <a:ahLst/>
              <a:cxnLst/>
              <a:rect l="l" t="t" r="r" b="b"/>
              <a:pathLst>
                <a:path w="40245" h="22357" extrusionOk="0">
                  <a:moveTo>
                    <a:pt x="5569" y="1"/>
                  </a:moveTo>
                  <a:lnTo>
                    <a:pt x="5382" y="22"/>
                  </a:lnTo>
                  <a:lnTo>
                    <a:pt x="5174" y="43"/>
                  </a:lnTo>
                  <a:lnTo>
                    <a:pt x="4987" y="84"/>
                  </a:lnTo>
                  <a:lnTo>
                    <a:pt x="4800" y="167"/>
                  </a:lnTo>
                  <a:lnTo>
                    <a:pt x="4613" y="250"/>
                  </a:lnTo>
                  <a:lnTo>
                    <a:pt x="4447" y="354"/>
                  </a:lnTo>
                  <a:lnTo>
                    <a:pt x="4301" y="458"/>
                  </a:lnTo>
                  <a:lnTo>
                    <a:pt x="4156" y="583"/>
                  </a:lnTo>
                  <a:lnTo>
                    <a:pt x="4011" y="728"/>
                  </a:lnTo>
                  <a:lnTo>
                    <a:pt x="3907" y="894"/>
                  </a:lnTo>
                  <a:lnTo>
                    <a:pt x="3803" y="1061"/>
                  </a:lnTo>
                  <a:lnTo>
                    <a:pt x="3720" y="1227"/>
                  </a:lnTo>
                  <a:lnTo>
                    <a:pt x="3637" y="1435"/>
                  </a:lnTo>
                  <a:lnTo>
                    <a:pt x="3595" y="1622"/>
                  </a:lnTo>
                  <a:lnTo>
                    <a:pt x="3553" y="1829"/>
                  </a:lnTo>
                  <a:lnTo>
                    <a:pt x="2806" y="9205"/>
                  </a:lnTo>
                  <a:lnTo>
                    <a:pt x="7543" y="9703"/>
                  </a:lnTo>
                  <a:lnTo>
                    <a:pt x="7646" y="9724"/>
                  </a:lnTo>
                  <a:lnTo>
                    <a:pt x="7750" y="9766"/>
                  </a:lnTo>
                  <a:lnTo>
                    <a:pt x="7833" y="9807"/>
                  </a:lnTo>
                  <a:lnTo>
                    <a:pt x="7896" y="9890"/>
                  </a:lnTo>
                  <a:lnTo>
                    <a:pt x="7958" y="9974"/>
                  </a:lnTo>
                  <a:lnTo>
                    <a:pt x="8000" y="10057"/>
                  </a:lnTo>
                  <a:lnTo>
                    <a:pt x="8020" y="10161"/>
                  </a:lnTo>
                  <a:lnTo>
                    <a:pt x="8020" y="10264"/>
                  </a:lnTo>
                  <a:lnTo>
                    <a:pt x="7916" y="11386"/>
                  </a:lnTo>
                  <a:lnTo>
                    <a:pt x="7896" y="11469"/>
                  </a:lnTo>
                  <a:lnTo>
                    <a:pt x="7854" y="11553"/>
                  </a:lnTo>
                  <a:lnTo>
                    <a:pt x="7813" y="11615"/>
                  </a:lnTo>
                  <a:lnTo>
                    <a:pt x="7771" y="11677"/>
                  </a:lnTo>
                  <a:lnTo>
                    <a:pt x="7709" y="11740"/>
                  </a:lnTo>
                  <a:lnTo>
                    <a:pt x="7626" y="11781"/>
                  </a:lnTo>
                  <a:lnTo>
                    <a:pt x="7543" y="11823"/>
                  </a:lnTo>
                  <a:lnTo>
                    <a:pt x="7459" y="11843"/>
                  </a:lnTo>
                  <a:lnTo>
                    <a:pt x="1912" y="12695"/>
                  </a:lnTo>
                  <a:lnTo>
                    <a:pt x="1767" y="12737"/>
                  </a:lnTo>
                  <a:lnTo>
                    <a:pt x="1600" y="12778"/>
                  </a:lnTo>
                  <a:lnTo>
                    <a:pt x="1455" y="12841"/>
                  </a:lnTo>
                  <a:lnTo>
                    <a:pt x="1330" y="12903"/>
                  </a:lnTo>
                  <a:lnTo>
                    <a:pt x="1185" y="12986"/>
                  </a:lnTo>
                  <a:lnTo>
                    <a:pt x="1060" y="13069"/>
                  </a:lnTo>
                  <a:lnTo>
                    <a:pt x="832" y="13277"/>
                  </a:lnTo>
                  <a:lnTo>
                    <a:pt x="645" y="13506"/>
                  </a:lnTo>
                  <a:lnTo>
                    <a:pt x="562" y="13630"/>
                  </a:lnTo>
                  <a:lnTo>
                    <a:pt x="479" y="13776"/>
                  </a:lnTo>
                  <a:lnTo>
                    <a:pt x="437" y="13921"/>
                  </a:lnTo>
                  <a:lnTo>
                    <a:pt x="375" y="14067"/>
                  </a:lnTo>
                  <a:lnTo>
                    <a:pt x="354" y="14212"/>
                  </a:lnTo>
                  <a:lnTo>
                    <a:pt x="312" y="14378"/>
                  </a:lnTo>
                  <a:lnTo>
                    <a:pt x="1" y="17495"/>
                  </a:lnTo>
                  <a:lnTo>
                    <a:pt x="1" y="17682"/>
                  </a:lnTo>
                  <a:lnTo>
                    <a:pt x="42" y="17869"/>
                  </a:lnTo>
                  <a:lnTo>
                    <a:pt x="105" y="18035"/>
                  </a:lnTo>
                  <a:lnTo>
                    <a:pt x="208" y="18180"/>
                  </a:lnTo>
                  <a:lnTo>
                    <a:pt x="333" y="18305"/>
                  </a:lnTo>
                  <a:lnTo>
                    <a:pt x="479" y="18409"/>
                  </a:lnTo>
                  <a:lnTo>
                    <a:pt x="645" y="18471"/>
                  </a:lnTo>
                  <a:lnTo>
                    <a:pt x="832" y="18513"/>
                  </a:lnTo>
                  <a:lnTo>
                    <a:pt x="38541" y="22356"/>
                  </a:lnTo>
                  <a:lnTo>
                    <a:pt x="40244" y="5569"/>
                  </a:lnTo>
                  <a:lnTo>
                    <a:pt x="40244" y="5361"/>
                  </a:lnTo>
                  <a:lnTo>
                    <a:pt x="40244" y="5153"/>
                  </a:lnTo>
                  <a:lnTo>
                    <a:pt x="40203" y="4966"/>
                  </a:lnTo>
                  <a:lnTo>
                    <a:pt x="40161" y="4759"/>
                  </a:lnTo>
                  <a:lnTo>
                    <a:pt x="40099" y="4572"/>
                  </a:lnTo>
                  <a:lnTo>
                    <a:pt x="40016" y="4406"/>
                  </a:lnTo>
                  <a:lnTo>
                    <a:pt x="39912" y="4239"/>
                  </a:lnTo>
                  <a:lnTo>
                    <a:pt x="39787" y="4073"/>
                  </a:lnTo>
                  <a:lnTo>
                    <a:pt x="39663" y="3928"/>
                  </a:lnTo>
                  <a:lnTo>
                    <a:pt x="39517" y="3803"/>
                  </a:lnTo>
                  <a:lnTo>
                    <a:pt x="39372" y="3678"/>
                  </a:lnTo>
                  <a:lnTo>
                    <a:pt x="39206" y="3574"/>
                  </a:lnTo>
                  <a:lnTo>
                    <a:pt x="39019" y="3491"/>
                  </a:lnTo>
                  <a:lnTo>
                    <a:pt x="38832" y="3429"/>
                  </a:lnTo>
                  <a:lnTo>
                    <a:pt x="38624" y="3367"/>
                  </a:lnTo>
                  <a:lnTo>
                    <a:pt x="38437" y="3346"/>
                  </a:lnTo>
                  <a:lnTo>
                    <a:pt x="5777" y="22"/>
                  </a:lnTo>
                  <a:lnTo>
                    <a:pt x="556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dist="38100" dir="348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11"/>
            <p:cNvSpPr/>
            <p:nvPr/>
          </p:nvSpPr>
          <p:spPr>
            <a:xfrm>
              <a:off x="8722850" y="549790"/>
              <a:ext cx="112333" cy="112333"/>
            </a:xfrm>
            <a:custGeom>
              <a:avLst/>
              <a:gdLst/>
              <a:ahLst/>
              <a:cxnLst/>
              <a:rect l="l" t="t" r="r" b="b"/>
              <a:pathLst>
                <a:path w="4073" h="4073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84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1" y="458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21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8" y="3719"/>
                  </a:lnTo>
                  <a:lnTo>
                    <a:pt x="582" y="3761"/>
                  </a:lnTo>
                  <a:lnTo>
                    <a:pt x="3678" y="4073"/>
                  </a:lnTo>
                  <a:lnTo>
                    <a:pt x="4073" y="312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11"/>
            <p:cNvSpPr/>
            <p:nvPr/>
          </p:nvSpPr>
          <p:spPr>
            <a:xfrm>
              <a:off x="8494208" y="526871"/>
              <a:ext cx="112913" cy="110044"/>
            </a:xfrm>
            <a:custGeom>
              <a:avLst/>
              <a:gdLst/>
              <a:ahLst/>
              <a:cxnLst/>
              <a:rect l="l" t="t" r="r" b="b"/>
              <a:pathLst>
                <a:path w="4094" h="3990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500" y="125"/>
                  </a:lnTo>
                  <a:lnTo>
                    <a:pt x="416" y="229"/>
                  </a:lnTo>
                  <a:lnTo>
                    <a:pt x="333" y="333"/>
                  </a:lnTo>
                  <a:lnTo>
                    <a:pt x="292" y="437"/>
                  </a:lnTo>
                  <a:lnTo>
                    <a:pt x="250" y="582"/>
                  </a:lnTo>
                  <a:lnTo>
                    <a:pt x="1" y="3013"/>
                  </a:lnTo>
                  <a:lnTo>
                    <a:pt x="1" y="3158"/>
                  </a:lnTo>
                  <a:lnTo>
                    <a:pt x="43" y="3283"/>
                  </a:lnTo>
                  <a:lnTo>
                    <a:pt x="84" y="3387"/>
                  </a:lnTo>
                  <a:lnTo>
                    <a:pt x="146" y="3491"/>
                  </a:lnTo>
                  <a:lnTo>
                    <a:pt x="250" y="3595"/>
                  </a:lnTo>
                  <a:lnTo>
                    <a:pt x="354" y="3657"/>
                  </a:lnTo>
                  <a:lnTo>
                    <a:pt x="458" y="3719"/>
                  </a:lnTo>
                  <a:lnTo>
                    <a:pt x="583" y="3740"/>
                  </a:lnTo>
                  <a:lnTo>
                    <a:pt x="3138" y="3989"/>
                  </a:lnTo>
                  <a:lnTo>
                    <a:pt x="3263" y="3989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44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4" y="3532"/>
                  </a:lnTo>
                  <a:lnTo>
                    <a:pt x="3845" y="3408"/>
                  </a:lnTo>
                  <a:lnTo>
                    <a:pt x="4094" y="956"/>
                  </a:lnTo>
                  <a:lnTo>
                    <a:pt x="4094" y="831"/>
                  </a:lnTo>
                  <a:lnTo>
                    <a:pt x="4073" y="707"/>
                  </a:lnTo>
                  <a:lnTo>
                    <a:pt x="4032" y="582"/>
                  </a:lnTo>
                  <a:lnTo>
                    <a:pt x="3948" y="478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7" y="27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11"/>
            <p:cNvSpPr/>
            <p:nvPr/>
          </p:nvSpPr>
          <p:spPr>
            <a:xfrm>
              <a:off x="8344088" y="511398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91" y="458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42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38" y="4010"/>
                  </a:lnTo>
                  <a:lnTo>
                    <a:pt x="3262" y="4010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65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3" y="3553"/>
                  </a:lnTo>
                  <a:lnTo>
                    <a:pt x="3844" y="3429"/>
                  </a:lnTo>
                  <a:lnTo>
                    <a:pt x="4093" y="977"/>
                  </a:lnTo>
                  <a:lnTo>
                    <a:pt x="4093" y="832"/>
                  </a:lnTo>
                  <a:lnTo>
                    <a:pt x="4073" y="707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11"/>
            <p:cNvSpPr/>
            <p:nvPr/>
          </p:nvSpPr>
          <p:spPr>
            <a:xfrm>
              <a:off x="8193968" y="495925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1" y="1"/>
                  </a:moveTo>
                  <a:lnTo>
                    <a:pt x="707" y="21"/>
                  </a:lnTo>
                  <a:lnTo>
                    <a:pt x="603" y="84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0" y="458"/>
                  </a:lnTo>
                  <a:lnTo>
                    <a:pt x="250" y="582"/>
                  </a:lnTo>
                  <a:lnTo>
                    <a:pt x="0" y="3034"/>
                  </a:lnTo>
                  <a:lnTo>
                    <a:pt x="0" y="3159"/>
                  </a:lnTo>
                  <a:lnTo>
                    <a:pt x="21" y="3283"/>
                  </a:lnTo>
                  <a:lnTo>
                    <a:pt x="83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62" y="4010"/>
                  </a:lnTo>
                  <a:lnTo>
                    <a:pt x="3387" y="3990"/>
                  </a:lnTo>
                  <a:lnTo>
                    <a:pt x="3491" y="3927"/>
                  </a:lnTo>
                  <a:lnTo>
                    <a:pt x="3594" y="3865"/>
                  </a:lnTo>
                  <a:lnTo>
                    <a:pt x="3698" y="3782"/>
                  </a:lnTo>
                  <a:lnTo>
                    <a:pt x="3761" y="3678"/>
                  </a:lnTo>
                  <a:lnTo>
                    <a:pt x="3823" y="3553"/>
                  </a:lnTo>
                  <a:lnTo>
                    <a:pt x="3844" y="3429"/>
                  </a:lnTo>
                  <a:lnTo>
                    <a:pt x="4093" y="977"/>
                  </a:lnTo>
                  <a:lnTo>
                    <a:pt x="4093" y="852"/>
                  </a:lnTo>
                  <a:lnTo>
                    <a:pt x="4072" y="728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1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11"/>
            <p:cNvSpPr/>
            <p:nvPr/>
          </p:nvSpPr>
          <p:spPr>
            <a:xfrm>
              <a:off x="8043820" y="480453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1"/>
                  </a:moveTo>
                  <a:lnTo>
                    <a:pt x="707" y="42"/>
                  </a:lnTo>
                  <a:lnTo>
                    <a:pt x="603" y="84"/>
                  </a:lnTo>
                  <a:lnTo>
                    <a:pt x="479" y="146"/>
                  </a:lnTo>
                  <a:lnTo>
                    <a:pt x="396" y="250"/>
                  </a:lnTo>
                  <a:lnTo>
                    <a:pt x="333" y="354"/>
                  </a:lnTo>
                  <a:lnTo>
                    <a:pt x="271" y="458"/>
                  </a:lnTo>
                  <a:lnTo>
                    <a:pt x="250" y="603"/>
                  </a:lnTo>
                  <a:lnTo>
                    <a:pt x="1" y="3034"/>
                  </a:lnTo>
                  <a:lnTo>
                    <a:pt x="1" y="3179"/>
                  </a:lnTo>
                  <a:lnTo>
                    <a:pt x="22" y="3304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616"/>
                  </a:lnTo>
                  <a:lnTo>
                    <a:pt x="333" y="3678"/>
                  </a:lnTo>
                  <a:lnTo>
                    <a:pt x="458" y="3720"/>
                  </a:lnTo>
                  <a:lnTo>
                    <a:pt x="583" y="3761"/>
                  </a:lnTo>
                  <a:lnTo>
                    <a:pt x="3117" y="4010"/>
                  </a:lnTo>
                  <a:lnTo>
                    <a:pt x="3263" y="4010"/>
                  </a:lnTo>
                  <a:lnTo>
                    <a:pt x="3387" y="3990"/>
                  </a:lnTo>
                  <a:lnTo>
                    <a:pt x="3491" y="3948"/>
                  </a:lnTo>
                  <a:lnTo>
                    <a:pt x="3595" y="3865"/>
                  </a:lnTo>
                  <a:lnTo>
                    <a:pt x="3699" y="3782"/>
                  </a:lnTo>
                  <a:lnTo>
                    <a:pt x="3761" y="3678"/>
                  </a:lnTo>
                  <a:lnTo>
                    <a:pt x="3803" y="3553"/>
                  </a:lnTo>
                  <a:lnTo>
                    <a:pt x="3844" y="3429"/>
                  </a:lnTo>
                  <a:lnTo>
                    <a:pt x="4094" y="977"/>
                  </a:lnTo>
                  <a:lnTo>
                    <a:pt x="4094" y="852"/>
                  </a:lnTo>
                  <a:lnTo>
                    <a:pt x="4073" y="728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54"/>
                  </a:lnTo>
                  <a:lnTo>
                    <a:pt x="3637" y="291"/>
                  </a:lnTo>
                  <a:lnTo>
                    <a:pt x="3512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11"/>
            <p:cNvSpPr/>
            <p:nvPr/>
          </p:nvSpPr>
          <p:spPr>
            <a:xfrm>
              <a:off x="8514287" y="332621"/>
              <a:ext cx="112913" cy="110044"/>
            </a:xfrm>
            <a:custGeom>
              <a:avLst/>
              <a:gdLst/>
              <a:ahLst/>
              <a:cxnLst/>
              <a:rect l="l" t="t" r="r" b="b"/>
              <a:pathLst>
                <a:path w="4094" h="3990" extrusionOk="0">
                  <a:moveTo>
                    <a:pt x="831" y="0"/>
                  </a:moveTo>
                  <a:lnTo>
                    <a:pt x="707" y="21"/>
                  </a:lnTo>
                  <a:lnTo>
                    <a:pt x="582" y="63"/>
                  </a:lnTo>
                  <a:lnTo>
                    <a:pt x="478" y="125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0" y="437"/>
                  </a:lnTo>
                  <a:lnTo>
                    <a:pt x="249" y="582"/>
                  </a:lnTo>
                  <a:lnTo>
                    <a:pt x="0" y="3013"/>
                  </a:lnTo>
                  <a:lnTo>
                    <a:pt x="0" y="3158"/>
                  </a:lnTo>
                  <a:lnTo>
                    <a:pt x="21" y="3283"/>
                  </a:lnTo>
                  <a:lnTo>
                    <a:pt x="83" y="3387"/>
                  </a:lnTo>
                  <a:lnTo>
                    <a:pt x="146" y="3491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3989"/>
                  </a:lnTo>
                  <a:lnTo>
                    <a:pt x="3262" y="3989"/>
                  </a:lnTo>
                  <a:lnTo>
                    <a:pt x="3387" y="3969"/>
                  </a:lnTo>
                  <a:lnTo>
                    <a:pt x="3491" y="3927"/>
                  </a:lnTo>
                  <a:lnTo>
                    <a:pt x="3594" y="3844"/>
                  </a:lnTo>
                  <a:lnTo>
                    <a:pt x="3678" y="3761"/>
                  </a:lnTo>
                  <a:lnTo>
                    <a:pt x="3761" y="3657"/>
                  </a:lnTo>
                  <a:lnTo>
                    <a:pt x="3802" y="3532"/>
                  </a:lnTo>
                  <a:lnTo>
                    <a:pt x="3844" y="3408"/>
                  </a:lnTo>
                  <a:lnTo>
                    <a:pt x="4093" y="956"/>
                  </a:lnTo>
                  <a:lnTo>
                    <a:pt x="4093" y="831"/>
                  </a:lnTo>
                  <a:lnTo>
                    <a:pt x="4051" y="707"/>
                  </a:lnTo>
                  <a:lnTo>
                    <a:pt x="4010" y="582"/>
                  </a:lnTo>
                  <a:lnTo>
                    <a:pt x="3948" y="478"/>
                  </a:lnTo>
                  <a:lnTo>
                    <a:pt x="3844" y="395"/>
                  </a:lnTo>
                  <a:lnTo>
                    <a:pt x="3740" y="333"/>
                  </a:lnTo>
                  <a:lnTo>
                    <a:pt x="3636" y="270"/>
                  </a:lnTo>
                  <a:lnTo>
                    <a:pt x="3511" y="25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11"/>
            <p:cNvSpPr/>
            <p:nvPr/>
          </p:nvSpPr>
          <p:spPr>
            <a:xfrm>
              <a:off x="8364139" y="317149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582" y="63"/>
                  </a:lnTo>
                  <a:lnTo>
                    <a:pt x="47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1" y="457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22" y="3283"/>
                  </a:lnTo>
                  <a:lnTo>
                    <a:pt x="63" y="3408"/>
                  </a:lnTo>
                  <a:lnTo>
                    <a:pt x="146" y="3511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42" y="4010"/>
                  </a:lnTo>
                  <a:lnTo>
                    <a:pt x="3366" y="3969"/>
                  </a:lnTo>
                  <a:lnTo>
                    <a:pt x="3491" y="3927"/>
                  </a:lnTo>
                  <a:lnTo>
                    <a:pt x="3595" y="3865"/>
                  </a:lnTo>
                  <a:lnTo>
                    <a:pt x="3678" y="3761"/>
                  </a:lnTo>
                  <a:lnTo>
                    <a:pt x="3761" y="3657"/>
                  </a:lnTo>
                  <a:lnTo>
                    <a:pt x="3803" y="3553"/>
                  </a:lnTo>
                  <a:lnTo>
                    <a:pt x="3844" y="3428"/>
                  </a:lnTo>
                  <a:lnTo>
                    <a:pt x="4094" y="977"/>
                  </a:lnTo>
                  <a:lnTo>
                    <a:pt x="4094" y="831"/>
                  </a:lnTo>
                  <a:lnTo>
                    <a:pt x="4052" y="707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44" y="395"/>
                  </a:lnTo>
                  <a:lnTo>
                    <a:pt x="3740" y="333"/>
                  </a:lnTo>
                  <a:lnTo>
                    <a:pt x="3637" y="291"/>
                  </a:lnTo>
                  <a:lnTo>
                    <a:pt x="3491" y="25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11"/>
            <p:cNvSpPr/>
            <p:nvPr/>
          </p:nvSpPr>
          <p:spPr>
            <a:xfrm>
              <a:off x="8214019" y="301676"/>
              <a:ext cx="112333" cy="110623"/>
            </a:xfrm>
            <a:custGeom>
              <a:avLst/>
              <a:gdLst/>
              <a:ahLst/>
              <a:cxnLst/>
              <a:rect l="l" t="t" r="r" b="b"/>
              <a:pathLst>
                <a:path w="4073" h="4011" extrusionOk="0">
                  <a:moveTo>
                    <a:pt x="831" y="0"/>
                  </a:moveTo>
                  <a:lnTo>
                    <a:pt x="707" y="21"/>
                  </a:lnTo>
                  <a:lnTo>
                    <a:pt x="582" y="83"/>
                  </a:lnTo>
                  <a:lnTo>
                    <a:pt x="478" y="146"/>
                  </a:lnTo>
                  <a:lnTo>
                    <a:pt x="395" y="229"/>
                  </a:lnTo>
                  <a:lnTo>
                    <a:pt x="312" y="333"/>
                  </a:lnTo>
                  <a:lnTo>
                    <a:pt x="270" y="457"/>
                  </a:lnTo>
                  <a:lnTo>
                    <a:pt x="250" y="582"/>
                  </a:lnTo>
                  <a:lnTo>
                    <a:pt x="0" y="3034"/>
                  </a:lnTo>
                  <a:lnTo>
                    <a:pt x="0" y="3158"/>
                  </a:lnTo>
                  <a:lnTo>
                    <a:pt x="21" y="3283"/>
                  </a:lnTo>
                  <a:lnTo>
                    <a:pt x="63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41" y="4010"/>
                  </a:lnTo>
                  <a:lnTo>
                    <a:pt x="3366" y="3989"/>
                  </a:lnTo>
                  <a:lnTo>
                    <a:pt x="3491" y="3927"/>
                  </a:lnTo>
                  <a:lnTo>
                    <a:pt x="3595" y="3865"/>
                  </a:lnTo>
                  <a:lnTo>
                    <a:pt x="3678" y="3782"/>
                  </a:lnTo>
                  <a:lnTo>
                    <a:pt x="3761" y="3678"/>
                  </a:lnTo>
                  <a:lnTo>
                    <a:pt x="3802" y="3553"/>
                  </a:lnTo>
                  <a:lnTo>
                    <a:pt x="3823" y="3428"/>
                  </a:lnTo>
                  <a:lnTo>
                    <a:pt x="4073" y="977"/>
                  </a:lnTo>
                  <a:lnTo>
                    <a:pt x="4073" y="852"/>
                  </a:lnTo>
                  <a:lnTo>
                    <a:pt x="4052" y="728"/>
                  </a:lnTo>
                  <a:lnTo>
                    <a:pt x="4010" y="603"/>
                  </a:lnTo>
                  <a:lnTo>
                    <a:pt x="3927" y="499"/>
                  </a:lnTo>
                  <a:lnTo>
                    <a:pt x="3844" y="416"/>
                  </a:lnTo>
                  <a:lnTo>
                    <a:pt x="3740" y="333"/>
                  </a:lnTo>
                  <a:lnTo>
                    <a:pt x="3636" y="291"/>
                  </a:lnTo>
                  <a:lnTo>
                    <a:pt x="3491" y="27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11"/>
            <p:cNvSpPr/>
            <p:nvPr/>
          </p:nvSpPr>
          <p:spPr>
            <a:xfrm>
              <a:off x="8063871" y="286203"/>
              <a:ext cx="112361" cy="110623"/>
            </a:xfrm>
            <a:custGeom>
              <a:avLst/>
              <a:gdLst/>
              <a:ahLst/>
              <a:cxnLst/>
              <a:rect l="l" t="t" r="r" b="b"/>
              <a:pathLst>
                <a:path w="4074" h="4011" extrusionOk="0">
                  <a:moveTo>
                    <a:pt x="832" y="0"/>
                  </a:moveTo>
                  <a:lnTo>
                    <a:pt x="707" y="42"/>
                  </a:lnTo>
                  <a:lnTo>
                    <a:pt x="583" y="83"/>
                  </a:lnTo>
                  <a:lnTo>
                    <a:pt x="479" y="146"/>
                  </a:lnTo>
                  <a:lnTo>
                    <a:pt x="396" y="250"/>
                  </a:lnTo>
                  <a:lnTo>
                    <a:pt x="313" y="354"/>
                  </a:lnTo>
                  <a:lnTo>
                    <a:pt x="271" y="457"/>
                  </a:lnTo>
                  <a:lnTo>
                    <a:pt x="250" y="603"/>
                  </a:lnTo>
                  <a:lnTo>
                    <a:pt x="1" y="3034"/>
                  </a:lnTo>
                  <a:lnTo>
                    <a:pt x="1" y="3179"/>
                  </a:lnTo>
                  <a:lnTo>
                    <a:pt x="22" y="3304"/>
                  </a:lnTo>
                  <a:lnTo>
                    <a:pt x="63" y="3408"/>
                  </a:lnTo>
                  <a:lnTo>
                    <a:pt x="146" y="3512"/>
                  </a:lnTo>
                  <a:lnTo>
                    <a:pt x="230" y="3615"/>
                  </a:lnTo>
                  <a:lnTo>
                    <a:pt x="333" y="3678"/>
                  </a:lnTo>
                  <a:lnTo>
                    <a:pt x="437" y="3719"/>
                  </a:lnTo>
                  <a:lnTo>
                    <a:pt x="583" y="3761"/>
                  </a:lnTo>
                  <a:lnTo>
                    <a:pt x="3117" y="4010"/>
                  </a:lnTo>
                  <a:lnTo>
                    <a:pt x="3242" y="4010"/>
                  </a:lnTo>
                  <a:lnTo>
                    <a:pt x="3367" y="3989"/>
                  </a:lnTo>
                  <a:lnTo>
                    <a:pt x="3491" y="3948"/>
                  </a:lnTo>
                  <a:lnTo>
                    <a:pt x="3595" y="3865"/>
                  </a:lnTo>
                  <a:lnTo>
                    <a:pt x="3678" y="3782"/>
                  </a:lnTo>
                  <a:lnTo>
                    <a:pt x="3761" y="3678"/>
                  </a:lnTo>
                  <a:lnTo>
                    <a:pt x="3803" y="3553"/>
                  </a:lnTo>
                  <a:lnTo>
                    <a:pt x="3824" y="3428"/>
                  </a:lnTo>
                  <a:lnTo>
                    <a:pt x="4073" y="977"/>
                  </a:lnTo>
                  <a:lnTo>
                    <a:pt x="4073" y="852"/>
                  </a:lnTo>
                  <a:lnTo>
                    <a:pt x="4052" y="728"/>
                  </a:lnTo>
                  <a:lnTo>
                    <a:pt x="4011" y="603"/>
                  </a:lnTo>
                  <a:lnTo>
                    <a:pt x="3928" y="499"/>
                  </a:lnTo>
                  <a:lnTo>
                    <a:pt x="3845" y="416"/>
                  </a:lnTo>
                  <a:lnTo>
                    <a:pt x="3741" y="354"/>
                  </a:lnTo>
                  <a:lnTo>
                    <a:pt x="3616" y="291"/>
                  </a:lnTo>
                  <a:lnTo>
                    <a:pt x="3491" y="270"/>
                  </a:lnTo>
                  <a:lnTo>
                    <a:pt x="95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11"/>
            <p:cNvSpPr/>
            <p:nvPr/>
          </p:nvSpPr>
          <p:spPr>
            <a:xfrm>
              <a:off x="7899989" y="269572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1"/>
                  </a:moveTo>
                  <a:lnTo>
                    <a:pt x="707" y="42"/>
                  </a:lnTo>
                  <a:lnTo>
                    <a:pt x="603" y="84"/>
                  </a:lnTo>
                  <a:lnTo>
                    <a:pt x="500" y="146"/>
                  </a:lnTo>
                  <a:lnTo>
                    <a:pt x="396" y="229"/>
                  </a:lnTo>
                  <a:lnTo>
                    <a:pt x="333" y="354"/>
                  </a:lnTo>
                  <a:lnTo>
                    <a:pt x="292" y="458"/>
                  </a:lnTo>
                  <a:lnTo>
                    <a:pt x="250" y="583"/>
                  </a:lnTo>
                  <a:lnTo>
                    <a:pt x="1" y="3034"/>
                  </a:lnTo>
                  <a:lnTo>
                    <a:pt x="1" y="3180"/>
                  </a:lnTo>
                  <a:lnTo>
                    <a:pt x="43" y="3304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50" y="3616"/>
                  </a:lnTo>
                  <a:lnTo>
                    <a:pt x="354" y="3678"/>
                  </a:lnTo>
                  <a:lnTo>
                    <a:pt x="458" y="3720"/>
                  </a:lnTo>
                  <a:lnTo>
                    <a:pt x="583" y="3761"/>
                  </a:lnTo>
                  <a:lnTo>
                    <a:pt x="3138" y="4011"/>
                  </a:lnTo>
                  <a:lnTo>
                    <a:pt x="3263" y="4011"/>
                  </a:lnTo>
                  <a:lnTo>
                    <a:pt x="3388" y="3990"/>
                  </a:lnTo>
                  <a:lnTo>
                    <a:pt x="3512" y="3948"/>
                  </a:lnTo>
                  <a:lnTo>
                    <a:pt x="3616" y="3865"/>
                  </a:lnTo>
                  <a:lnTo>
                    <a:pt x="3699" y="3782"/>
                  </a:lnTo>
                  <a:lnTo>
                    <a:pt x="3761" y="3678"/>
                  </a:lnTo>
                  <a:lnTo>
                    <a:pt x="3824" y="3554"/>
                  </a:lnTo>
                  <a:lnTo>
                    <a:pt x="3845" y="3429"/>
                  </a:lnTo>
                  <a:lnTo>
                    <a:pt x="4094" y="977"/>
                  </a:lnTo>
                  <a:lnTo>
                    <a:pt x="4094" y="853"/>
                  </a:lnTo>
                  <a:lnTo>
                    <a:pt x="4073" y="728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33"/>
                  </a:lnTo>
                  <a:lnTo>
                    <a:pt x="3637" y="292"/>
                  </a:lnTo>
                  <a:lnTo>
                    <a:pt x="3512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11"/>
            <p:cNvSpPr/>
            <p:nvPr/>
          </p:nvSpPr>
          <p:spPr>
            <a:xfrm>
              <a:off x="8689615" y="350383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92" y="457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42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54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38" y="4010"/>
                  </a:lnTo>
                  <a:lnTo>
                    <a:pt x="3263" y="4010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65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3" y="3553"/>
                  </a:lnTo>
                  <a:lnTo>
                    <a:pt x="3844" y="3408"/>
                  </a:lnTo>
                  <a:lnTo>
                    <a:pt x="4094" y="977"/>
                  </a:lnTo>
                  <a:lnTo>
                    <a:pt x="4094" y="831"/>
                  </a:lnTo>
                  <a:lnTo>
                    <a:pt x="4073" y="707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11"/>
            <p:cNvSpPr/>
            <p:nvPr/>
          </p:nvSpPr>
          <p:spPr>
            <a:xfrm>
              <a:off x="7826652" y="444929"/>
              <a:ext cx="142147" cy="91124"/>
            </a:xfrm>
            <a:custGeom>
              <a:avLst/>
              <a:gdLst/>
              <a:ahLst/>
              <a:cxnLst/>
              <a:rect l="l" t="t" r="r" b="b"/>
              <a:pathLst>
                <a:path w="5154" h="3304" extrusionOk="0">
                  <a:moveTo>
                    <a:pt x="354" y="0"/>
                  </a:moveTo>
                  <a:lnTo>
                    <a:pt x="1" y="3304"/>
                  </a:lnTo>
                  <a:lnTo>
                    <a:pt x="1" y="3304"/>
                  </a:lnTo>
                  <a:lnTo>
                    <a:pt x="4696" y="2577"/>
                  </a:lnTo>
                  <a:lnTo>
                    <a:pt x="4821" y="2535"/>
                  </a:lnTo>
                  <a:lnTo>
                    <a:pt x="4904" y="2473"/>
                  </a:lnTo>
                  <a:lnTo>
                    <a:pt x="4966" y="2369"/>
                  </a:lnTo>
                  <a:lnTo>
                    <a:pt x="5008" y="2244"/>
                  </a:lnTo>
                  <a:lnTo>
                    <a:pt x="5153" y="873"/>
                  </a:lnTo>
                  <a:lnTo>
                    <a:pt x="5153" y="790"/>
                  </a:lnTo>
                  <a:lnTo>
                    <a:pt x="5132" y="728"/>
                  </a:lnTo>
                  <a:lnTo>
                    <a:pt x="5112" y="665"/>
                  </a:lnTo>
                  <a:lnTo>
                    <a:pt x="5070" y="603"/>
                  </a:lnTo>
                  <a:lnTo>
                    <a:pt x="5008" y="541"/>
                  </a:lnTo>
                  <a:lnTo>
                    <a:pt x="4966" y="520"/>
                  </a:lnTo>
                  <a:lnTo>
                    <a:pt x="4883" y="478"/>
                  </a:lnTo>
                  <a:lnTo>
                    <a:pt x="4821" y="457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A2E3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11"/>
            <p:cNvSpPr/>
            <p:nvPr/>
          </p:nvSpPr>
          <p:spPr>
            <a:xfrm>
              <a:off x="7763631" y="563553"/>
              <a:ext cx="40708" cy="52733"/>
            </a:xfrm>
            <a:custGeom>
              <a:avLst/>
              <a:gdLst/>
              <a:ahLst/>
              <a:cxnLst/>
              <a:rect l="l" t="t" r="r" b="b"/>
              <a:pathLst>
                <a:path w="1476" h="1912" extrusionOk="0">
                  <a:moveTo>
                    <a:pt x="686" y="0"/>
                  </a:moveTo>
                  <a:lnTo>
                    <a:pt x="540" y="42"/>
                  </a:lnTo>
                  <a:lnTo>
                    <a:pt x="416" y="125"/>
                  </a:lnTo>
                  <a:lnTo>
                    <a:pt x="291" y="229"/>
                  </a:lnTo>
                  <a:lnTo>
                    <a:pt x="187" y="353"/>
                  </a:lnTo>
                  <a:lnTo>
                    <a:pt x="104" y="520"/>
                  </a:lnTo>
                  <a:lnTo>
                    <a:pt x="42" y="686"/>
                  </a:lnTo>
                  <a:lnTo>
                    <a:pt x="21" y="873"/>
                  </a:lnTo>
                  <a:lnTo>
                    <a:pt x="0" y="1080"/>
                  </a:lnTo>
                  <a:lnTo>
                    <a:pt x="42" y="1267"/>
                  </a:lnTo>
                  <a:lnTo>
                    <a:pt x="83" y="1434"/>
                  </a:lnTo>
                  <a:lnTo>
                    <a:pt x="166" y="1579"/>
                  </a:lnTo>
                  <a:lnTo>
                    <a:pt x="250" y="1704"/>
                  </a:lnTo>
                  <a:lnTo>
                    <a:pt x="374" y="1808"/>
                  </a:lnTo>
                  <a:lnTo>
                    <a:pt x="499" y="1891"/>
                  </a:lnTo>
                  <a:lnTo>
                    <a:pt x="644" y="1912"/>
                  </a:lnTo>
                  <a:lnTo>
                    <a:pt x="790" y="1912"/>
                  </a:lnTo>
                  <a:lnTo>
                    <a:pt x="935" y="1870"/>
                  </a:lnTo>
                  <a:lnTo>
                    <a:pt x="1060" y="1787"/>
                  </a:lnTo>
                  <a:lnTo>
                    <a:pt x="1184" y="1683"/>
                  </a:lnTo>
                  <a:lnTo>
                    <a:pt x="1288" y="1558"/>
                  </a:lnTo>
                  <a:lnTo>
                    <a:pt x="1371" y="1392"/>
                  </a:lnTo>
                  <a:lnTo>
                    <a:pt x="1434" y="1226"/>
                  </a:lnTo>
                  <a:lnTo>
                    <a:pt x="1455" y="1039"/>
                  </a:lnTo>
                  <a:lnTo>
                    <a:pt x="1475" y="831"/>
                  </a:lnTo>
                  <a:lnTo>
                    <a:pt x="1434" y="644"/>
                  </a:lnTo>
                  <a:lnTo>
                    <a:pt x="1392" y="478"/>
                  </a:lnTo>
                  <a:lnTo>
                    <a:pt x="1330" y="333"/>
                  </a:lnTo>
                  <a:lnTo>
                    <a:pt x="1226" y="208"/>
                  </a:lnTo>
                  <a:lnTo>
                    <a:pt x="1101" y="104"/>
                  </a:lnTo>
                  <a:lnTo>
                    <a:pt x="977" y="21"/>
                  </a:lnTo>
                  <a:lnTo>
                    <a:pt x="8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11"/>
            <p:cNvSpPr/>
            <p:nvPr/>
          </p:nvSpPr>
          <p:spPr>
            <a:xfrm>
              <a:off x="7734396" y="631732"/>
              <a:ext cx="1095615" cy="182249"/>
            </a:xfrm>
            <a:custGeom>
              <a:avLst/>
              <a:gdLst/>
              <a:ahLst/>
              <a:cxnLst/>
              <a:rect l="l" t="t" r="r" b="b"/>
              <a:pathLst>
                <a:path w="39725" h="6608" extrusionOk="0">
                  <a:moveTo>
                    <a:pt x="271" y="1"/>
                  </a:moveTo>
                  <a:lnTo>
                    <a:pt x="1" y="2598"/>
                  </a:lnTo>
                  <a:lnTo>
                    <a:pt x="39476" y="6607"/>
                  </a:lnTo>
                  <a:lnTo>
                    <a:pt x="39725" y="4031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38100" dir="348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11"/>
            <p:cNvSpPr/>
            <p:nvPr/>
          </p:nvSpPr>
          <p:spPr>
            <a:xfrm>
              <a:off x="7855308" y="625416"/>
              <a:ext cx="163329" cy="163356"/>
            </a:xfrm>
            <a:custGeom>
              <a:avLst/>
              <a:gdLst/>
              <a:ahLst/>
              <a:cxnLst/>
              <a:rect l="l" t="t" r="r" b="b"/>
              <a:pathLst>
                <a:path w="5922" h="5923" extrusionOk="0">
                  <a:moveTo>
                    <a:pt x="2971" y="1"/>
                  </a:moveTo>
                  <a:lnTo>
                    <a:pt x="2660" y="22"/>
                  </a:lnTo>
                  <a:lnTo>
                    <a:pt x="2369" y="63"/>
                  </a:lnTo>
                  <a:lnTo>
                    <a:pt x="2099" y="126"/>
                  </a:lnTo>
                  <a:lnTo>
                    <a:pt x="1829" y="230"/>
                  </a:lnTo>
                  <a:lnTo>
                    <a:pt x="1559" y="354"/>
                  </a:lnTo>
                  <a:lnTo>
                    <a:pt x="1330" y="500"/>
                  </a:lnTo>
                  <a:lnTo>
                    <a:pt x="1102" y="666"/>
                  </a:lnTo>
                  <a:lnTo>
                    <a:pt x="873" y="853"/>
                  </a:lnTo>
                  <a:lnTo>
                    <a:pt x="686" y="1061"/>
                  </a:lnTo>
                  <a:lnTo>
                    <a:pt x="520" y="1289"/>
                  </a:lnTo>
                  <a:lnTo>
                    <a:pt x="374" y="1538"/>
                  </a:lnTo>
                  <a:lnTo>
                    <a:pt x="250" y="1809"/>
                  </a:lnTo>
                  <a:lnTo>
                    <a:pt x="146" y="2079"/>
                  </a:lnTo>
                  <a:lnTo>
                    <a:pt x="63" y="2369"/>
                  </a:lnTo>
                  <a:lnTo>
                    <a:pt x="21" y="2660"/>
                  </a:lnTo>
                  <a:lnTo>
                    <a:pt x="0" y="2972"/>
                  </a:lnTo>
                  <a:lnTo>
                    <a:pt x="21" y="3263"/>
                  </a:lnTo>
                  <a:lnTo>
                    <a:pt x="63" y="3554"/>
                  </a:lnTo>
                  <a:lnTo>
                    <a:pt x="125" y="3845"/>
                  </a:lnTo>
                  <a:lnTo>
                    <a:pt x="229" y="4115"/>
                  </a:lnTo>
                  <a:lnTo>
                    <a:pt x="354" y="4364"/>
                  </a:lnTo>
                  <a:lnTo>
                    <a:pt x="499" y="4613"/>
                  </a:lnTo>
                  <a:lnTo>
                    <a:pt x="665" y="4842"/>
                  </a:lnTo>
                  <a:lnTo>
                    <a:pt x="852" y="5050"/>
                  </a:lnTo>
                  <a:lnTo>
                    <a:pt x="1060" y="5237"/>
                  </a:lnTo>
                  <a:lnTo>
                    <a:pt x="1289" y="5403"/>
                  </a:lnTo>
                  <a:lnTo>
                    <a:pt x="1538" y="5569"/>
                  </a:lnTo>
                  <a:lnTo>
                    <a:pt x="1808" y="5694"/>
                  </a:lnTo>
                  <a:lnTo>
                    <a:pt x="2078" y="5798"/>
                  </a:lnTo>
                  <a:lnTo>
                    <a:pt x="2369" y="5860"/>
                  </a:lnTo>
                  <a:lnTo>
                    <a:pt x="2660" y="5922"/>
                  </a:lnTo>
                  <a:lnTo>
                    <a:pt x="3262" y="5922"/>
                  </a:lnTo>
                  <a:lnTo>
                    <a:pt x="3553" y="5860"/>
                  </a:lnTo>
                  <a:lnTo>
                    <a:pt x="3844" y="5798"/>
                  </a:lnTo>
                  <a:lnTo>
                    <a:pt x="4114" y="5694"/>
                  </a:lnTo>
                  <a:lnTo>
                    <a:pt x="4363" y="5569"/>
                  </a:lnTo>
                  <a:lnTo>
                    <a:pt x="4613" y="5424"/>
                  </a:lnTo>
                  <a:lnTo>
                    <a:pt x="4841" y="5257"/>
                  </a:lnTo>
                  <a:lnTo>
                    <a:pt x="5049" y="5070"/>
                  </a:lnTo>
                  <a:lnTo>
                    <a:pt x="5236" y="4863"/>
                  </a:lnTo>
                  <a:lnTo>
                    <a:pt x="5423" y="4634"/>
                  </a:lnTo>
                  <a:lnTo>
                    <a:pt x="5568" y="4385"/>
                  </a:lnTo>
                  <a:lnTo>
                    <a:pt x="5693" y="4135"/>
                  </a:lnTo>
                  <a:lnTo>
                    <a:pt x="5797" y="3845"/>
                  </a:lnTo>
                  <a:lnTo>
                    <a:pt x="5880" y="3554"/>
                  </a:lnTo>
                  <a:lnTo>
                    <a:pt x="5922" y="3263"/>
                  </a:lnTo>
                  <a:lnTo>
                    <a:pt x="5922" y="2951"/>
                  </a:lnTo>
                  <a:lnTo>
                    <a:pt x="5922" y="2660"/>
                  </a:lnTo>
                  <a:lnTo>
                    <a:pt x="5880" y="2369"/>
                  </a:lnTo>
                  <a:lnTo>
                    <a:pt x="5797" y="2099"/>
                  </a:lnTo>
                  <a:lnTo>
                    <a:pt x="5693" y="1829"/>
                  </a:lnTo>
                  <a:lnTo>
                    <a:pt x="5589" y="1559"/>
                  </a:lnTo>
                  <a:lnTo>
                    <a:pt x="5444" y="1310"/>
                  </a:lnTo>
                  <a:lnTo>
                    <a:pt x="5257" y="1081"/>
                  </a:lnTo>
                  <a:lnTo>
                    <a:pt x="5070" y="874"/>
                  </a:lnTo>
                  <a:lnTo>
                    <a:pt x="4862" y="687"/>
                  </a:lnTo>
                  <a:lnTo>
                    <a:pt x="4634" y="520"/>
                  </a:lnTo>
                  <a:lnTo>
                    <a:pt x="4384" y="354"/>
                  </a:lnTo>
                  <a:lnTo>
                    <a:pt x="4135" y="230"/>
                  </a:lnTo>
                  <a:lnTo>
                    <a:pt x="3865" y="126"/>
                  </a:lnTo>
                  <a:lnTo>
                    <a:pt x="3574" y="63"/>
                  </a:lnTo>
                  <a:lnTo>
                    <a:pt x="3262" y="22"/>
                  </a:lnTo>
                  <a:lnTo>
                    <a:pt x="297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11"/>
            <p:cNvSpPr/>
            <p:nvPr/>
          </p:nvSpPr>
          <p:spPr>
            <a:xfrm>
              <a:off x="7893121" y="663256"/>
              <a:ext cx="87704" cy="87677"/>
            </a:xfrm>
            <a:custGeom>
              <a:avLst/>
              <a:gdLst/>
              <a:ahLst/>
              <a:cxnLst/>
              <a:rect l="l" t="t" r="r" b="b"/>
              <a:pathLst>
                <a:path w="3180" h="3179" extrusionOk="0">
                  <a:moveTo>
                    <a:pt x="1600" y="0"/>
                  </a:moveTo>
                  <a:lnTo>
                    <a:pt x="1434" y="21"/>
                  </a:lnTo>
                  <a:lnTo>
                    <a:pt x="1289" y="42"/>
                  </a:lnTo>
                  <a:lnTo>
                    <a:pt x="1123" y="83"/>
                  </a:lnTo>
                  <a:lnTo>
                    <a:pt x="977" y="125"/>
                  </a:lnTo>
                  <a:lnTo>
                    <a:pt x="852" y="187"/>
                  </a:lnTo>
                  <a:lnTo>
                    <a:pt x="707" y="270"/>
                  </a:lnTo>
                  <a:lnTo>
                    <a:pt x="603" y="353"/>
                  </a:lnTo>
                  <a:lnTo>
                    <a:pt x="479" y="457"/>
                  </a:lnTo>
                  <a:lnTo>
                    <a:pt x="375" y="582"/>
                  </a:lnTo>
                  <a:lnTo>
                    <a:pt x="292" y="707"/>
                  </a:lnTo>
                  <a:lnTo>
                    <a:pt x="208" y="831"/>
                  </a:lnTo>
                  <a:lnTo>
                    <a:pt x="146" y="977"/>
                  </a:lnTo>
                  <a:lnTo>
                    <a:pt x="84" y="1122"/>
                  </a:lnTo>
                  <a:lnTo>
                    <a:pt x="42" y="1268"/>
                  </a:lnTo>
                  <a:lnTo>
                    <a:pt x="21" y="1434"/>
                  </a:lnTo>
                  <a:lnTo>
                    <a:pt x="1" y="1600"/>
                  </a:lnTo>
                  <a:lnTo>
                    <a:pt x="21" y="1745"/>
                  </a:lnTo>
                  <a:lnTo>
                    <a:pt x="42" y="1912"/>
                  </a:lnTo>
                  <a:lnTo>
                    <a:pt x="84" y="2057"/>
                  </a:lnTo>
                  <a:lnTo>
                    <a:pt x="125" y="2202"/>
                  </a:lnTo>
                  <a:lnTo>
                    <a:pt x="208" y="2348"/>
                  </a:lnTo>
                  <a:lnTo>
                    <a:pt x="271" y="2473"/>
                  </a:lnTo>
                  <a:lnTo>
                    <a:pt x="375" y="2597"/>
                  </a:lnTo>
                  <a:lnTo>
                    <a:pt x="479" y="2701"/>
                  </a:lnTo>
                  <a:lnTo>
                    <a:pt x="582" y="2805"/>
                  </a:lnTo>
                  <a:lnTo>
                    <a:pt x="707" y="2909"/>
                  </a:lnTo>
                  <a:lnTo>
                    <a:pt x="832" y="2992"/>
                  </a:lnTo>
                  <a:lnTo>
                    <a:pt x="977" y="3054"/>
                  </a:lnTo>
                  <a:lnTo>
                    <a:pt x="1123" y="3096"/>
                  </a:lnTo>
                  <a:lnTo>
                    <a:pt x="1268" y="3137"/>
                  </a:lnTo>
                  <a:lnTo>
                    <a:pt x="1434" y="3179"/>
                  </a:lnTo>
                  <a:lnTo>
                    <a:pt x="1767" y="3179"/>
                  </a:lnTo>
                  <a:lnTo>
                    <a:pt x="1912" y="3137"/>
                  </a:lnTo>
                  <a:lnTo>
                    <a:pt x="2058" y="3117"/>
                  </a:lnTo>
                  <a:lnTo>
                    <a:pt x="2203" y="3054"/>
                  </a:lnTo>
                  <a:lnTo>
                    <a:pt x="2348" y="2992"/>
                  </a:lnTo>
                  <a:lnTo>
                    <a:pt x="2473" y="2909"/>
                  </a:lnTo>
                  <a:lnTo>
                    <a:pt x="2598" y="2826"/>
                  </a:lnTo>
                  <a:lnTo>
                    <a:pt x="2702" y="2722"/>
                  </a:lnTo>
                  <a:lnTo>
                    <a:pt x="2805" y="2597"/>
                  </a:lnTo>
                  <a:lnTo>
                    <a:pt x="2909" y="2493"/>
                  </a:lnTo>
                  <a:lnTo>
                    <a:pt x="2992" y="2348"/>
                  </a:lnTo>
                  <a:lnTo>
                    <a:pt x="3055" y="2223"/>
                  </a:lnTo>
                  <a:lnTo>
                    <a:pt x="3117" y="2057"/>
                  </a:lnTo>
                  <a:lnTo>
                    <a:pt x="3159" y="1912"/>
                  </a:lnTo>
                  <a:lnTo>
                    <a:pt x="3179" y="1745"/>
                  </a:lnTo>
                  <a:lnTo>
                    <a:pt x="3179" y="1600"/>
                  </a:lnTo>
                  <a:lnTo>
                    <a:pt x="3179" y="1434"/>
                  </a:lnTo>
                  <a:lnTo>
                    <a:pt x="3159" y="1268"/>
                  </a:lnTo>
                  <a:lnTo>
                    <a:pt x="3117" y="1122"/>
                  </a:lnTo>
                  <a:lnTo>
                    <a:pt x="3055" y="977"/>
                  </a:lnTo>
                  <a:lnTo>
                    <a:pt x="2992" y="852"/>
                  </a:lnTo>
                  <a:lnTo>
                    <a:pt x="2909" y="707"/>
                  </a:lnTo>
                  <a:lnTo>
                    <a:pt x="2826" y="582"/>
                  </a:lnTo>
                  <a:lnTo>
                    <a:pt x="2722" y="478"/>
                  </a:lnTo>
                  <a:lnTo>
                    <a:pt x="2618" y="374"/>
                  </a:lnTo>
                  <a:lnTo>
                    <a:pt x="2494" y="291"/>
                  </a:lnTo>
                  <a:lnTo>
                    <a:pt x="2348" y="208"/>
                  </a:lnTo>
                  <a:lnTo>
                    <a:pt x="2224" y="125"/>
                  </a:lnTo>
                  <a:lnTo>
                    <a:pt x="2078" y="83"/>
                  </a:lnTo>
                  <a:lnTo>
                    <a:pt x="1912" y="42"/>
                  </a:lnTo>
                  <a:lnTo>
                    <a:pt x="1767" y="21"/>
                  </a:lnTo>
                  <a:lnTo>
                    <a:pt x="16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11"/>
            <p:cNvSpPr/>
            <p:nvPr/>
          </p:nvSpPr>
          <p:spPr>
            <a:xfrm>
              <a:off x="8559546" y="697070"/>
              <a:ext cx="163329" cy="163329"/>
            </a:xfrm>
            <a:custGeom>
              <a:avLst/>
              <a:gdLst/>
              <a:ahLst/>
              <a:cxnLst/>
              <a:rect l="l" t="t" r="r" b="b"/>
              <a:pathLst>
                <a:path w="5922" h="5922" extrusionOk="0">
                  <a:moveTo>
                    <a:pt x="2951" y="0"/>
                  </a:moveTo>
                  <a:lnTo>
                    <a:pt x="2660" y="21"/>
                  </a:lnTo>
                  <a:lnTo>
                    <a:pt x="2369" y="62"/>
                  </a:lnTo>
                  <a:lnTo>
                    <a:pt x="2099" y="125"/>
                  </a:lnTo>
                  <a:lnTo>
                    <a:pt x="1829" y="229"/>
                  </a:lnTo>
                  <a:lnTo>
                    <a:pt x="1559" y="353"/>
                  </a:lnTo>
                  <a:lnTo>
                    <a:pt x="1309" y="499"/>
                  </a:lnTo>
                  <a:lnTo>
                    <a:pt x="1081" y="665"/>
                  </a:lnTo>
                  <a:lnTo>
                    <a:pt x="873" y="852"/>
                  </a:lnTo>
                  <a:lnTo>
                    <a:pt x="686" y="1060"/>
                  </a:lnTo>
                  <a:lnTo>
                    <a:pt x="520" y="1288"/>
                  </a:lnTo>
                  <a:lnTo>
                    <a:pt x="354" y="1537"/>
                  </a:lnTo>
                  <a:lnTo>
                    <a:pt x="229" y="1808"/>
                  </a:lnTo>
                  <a:lnTo>
                    <a:pt x="125" y="2078"/>
                  </a:lnTo>
                  <a:lnTo>
                    <a:pt x="63" y="2369"/>
                  </a:lnTo>
                  <a:lnTo>
                    <a:pt x="21" y="2659"/>
                  </a:lnTo>
                  <a:lnTo>
                    <a:pt x="0" y="2971"/>
                  </a:lnTo>
                  <a:lnTo>
                    <a:pt x="0" y="3262"/>
                  </a:lnTo>
                  <a:lnTo>
                    <a:pt x="63" y="3553"/>
                  </a:lnTo>
                  <a:lnTo>
                    <a:pt x="125" y="3844"/>
                  </a:lnTo>
                  <a:lnTo>
                    <a:pt x="229" y="4114"/>
                  </a:lnTo>
                  <a:lnTo>
                    <a:pt x="354" y="4363"/>
                  </a:lnTo>
                  <a:lnTo>
                    <a:pt x="499" y="4612"/>
                  </a:lnTo>
                  <a:lnTo>
                    <a:pt x="665" y="4841"/>
                  </a:lnTo>
                  <a:lnTo>
                    <a:pt x="852" y="5049"/>
                  </a:lnTo>
                  <a:lnTo>
                    <a:pt x="1060" y="5236"/>
                  </a:lnTo>
                  <a:lnTo>
                    <a:pt x="1289" y="5423"/>
                  </a:lnTo>
                  <a:lnTo>
                    <a:pt x="1538" y="5568"/>
                  </a:lnTo>
                  <a:lnTo>
                    <a:pt x="1787" y="5693"/>
                  </a:lnTo>
                  <a:lnTo>
                    <a:pt x="2078" y="5797"/>
                  </a:lnTo>
                  <a:lnTo>
                    <a:pt x="2369" y="5880"/>
                  </a:lnTo>
                  <a:lnTo>
                    <a:pt x="2660" y="5921"/>
                  </a:lnTo>
                  <a:lnTo>
                    <a:pt x="3262" y="5921"/>
                  </a:lnTo>
                  <a:lnTo>
                    <a:pt x="3553" y="5880"/>
                  </a:lnTo>
                  <a:lnTo>
                    <a:pt x="3823" y="5797"/>
                  </a:lnTo>
                  <a:lnTo>
                    <a:pt x="4093" y="5713"/>
                  </a:lnTo>
                  <a:lnTo>
                    <a:pt x="4363" y="5589"/>
                  </a:lnTo>
                  <a:lnTo>
                    <a:pt x="4613" y="5443"/>
                  </a:lnTo>
                  <a:lnTo>
                    <a:pt x="4841" y="5256"/>
                  </a:lnTo>
                  <a:lnTo>
                    <a:pt x="5049" y="5069"/>
                  </a:lnTo>
                  <a:lnTo>
                    <a:pt x="5236" y="4862"/>
                  </a:lnTo>
                  <a:lnTo>
                    <a:pt x="5402" y="4633"/>
                  </a:lnTo>
                  <a:lnTo>
                    <a:pt x="5568" y="4384"/>
                  </a:lnTo>
                  <a:lnTo>
                    <a:pt x="5693" y="4134"/>
                  </a:lnTo>
                  <a:lnTo>
                    <a:pt x="5797" y="3864"/>
                  </a:lnTo>
                  <a:lnTo>
                    <a:pt x="5859" y="3574"/>
                  </a:lnTo>
                  <a:lnTo>
                    <a:pt x="5901" y="3262"/>
                  </a:lnTo>
                  <a:lnTo>
                    <a:pt x="5922" y="2971"/>
                  </a:lnTo>
                  <a:lnTo>
                    <a:pt x="5901" y="2659"/>
                  </a:lnTo>
                  <a:lnTo>
                    <a:pt x="5859" y="2369"/>
                  </a:lnTo>
                  <a:lnTo>
                    <a:pt x="5797" y="2098"/>
                  </a:lnTo>
                  <a:lnTo>
                    <a:pt x="5693" y="1828"/>
                  </a:lnTo>
                  <a:lnTo>
                    <a:pt x="5568" y="1558"/>
                  </a:lnTo>
                  <a:lnTo>
                    <a:pt x="5423" y="1330"/>
                  </a:lnTo>
                  <a:lnTo>
                    <a:pt x="5257" y="1101"/>
                  </a:lnTo>
                  <a:lnTo>
                    <a:pt x="5070" y="893"/>
                  </a:lnTo>
                  <a:lnTo>
                    <a:pt x="4862" y="686"/>
                  </a:lnTo>
                  <a:lnTo>
                    <a:pt x="4634" y="519"/>
                  </a:lnTo>
                  <a:lnTo>
                    <a:pt x="4384" y="374"/>
                  </a:lnTo>
                  <a:lnTo>
                    <a:pt x="4114" y="249"/>
                  </a:lnTo>
                  <a:lnTo>
                    <a:pt x="3844" y="145"/>
                  </a:lnTo>
                  <a:lnTo>
                    <a:pt x="3553" y="62"/>
                  </a:lnTo>
                  <a:lnTo>
                    <a:pt x="3262" y="21"/>
                  </a:lnTo>
                  <a:lnTo>
                    <a:pt x="295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11"/>
            <p:cNvSpPr/>
            <p:nvPr/>
          </p:nvSpPr>
          <p:spPr>
            <a:xfrm>
              <a:off x="8597359" y="735462"/>
              <a:ext cx="87704" cy="87125"/>
            </a:xfrm>
            <a:custGeom>
              <a:avLst/>
              <a:gdLst/>
              <a:ahLst/>
              <a:cxnLst/>
              <a:rect l="l" t="t" r="r" b="b"/>
              <a:pathLst>
                <a:path w="3180" h="3159" extrusionOk="0">
                  <a:moveTo>
                    <a:pt x="1434" y="0"/>
                  </a:moveTo>
                  <a:lnTo>
                    <a:pt x="1268" y="21"/>
                  </a:lnTo>
                  <a:lnTo>
                    <a:pt x="1123" y="62"/>
                  </a:lnTo>
                  <a:lnTo>
                    <a:pt x="977" y="104"/>
                  </a:lnTo>
                  <a:lnTo>
                    <a:pt x="832" y="187"/>
                  </a:lnTo>
                  <a:lnTo>
                    <a:pt x="707" y="249"/>
                  </a:lnTo>
                  <a:lnTo>
                    <a:pt x="582" y="353"/>
                  </a:lnTo>
                  <a:lnTo>
                    <a:pt x="479" y="457"/>
                  </a:lnTo>
                  <a:lnTo>
                    <a:pt x="375" y="561"/>
                  </a:lnTo>
                  <a:lnTo>
                    <a:pt x="271" y="686"/>
                  </a:lnTo>
                  <a:lnTo>
                    <a:pt x="208" y="810"/>
                  </a:lnTo>
                  <a:lnTo>
                    <a:pt x="125" y="956"/>
                  </a:lnTo>
                  <a:lnTo>
                    <a:pt x="84" y="1101"/>
                  </a:lnTo>
                  <a:lnTo>
                    <a:pt x="42" y="1247"/>
                  </a:lnTo>
                  <a:lnTo>
                    <a:pt x="21" y="1413"/>
                  </a:lnTo>
                  <a:lnTo>
                    <a:pt x="1" y="1579"/>
                  </a:lnTo>
                  <a:lnTo>
                    <a:pt x="21" y="1745"/>
                  </a:lnTo>
                  <a:lnTo>
                    <a:pt x="42" y="1891"/>
                  </a:lnTo>
                  <a:lnTo>
                    <a:pt x="63" y="2036"/>
                  </a:lnTo>
                  <a:lnTo>
                    <a:pt x="125" y="2182"/>
                  </a:lnTo>
                  <a:lnTo>
                    <a:pt x="188" y="2327"/>
                  </a:lnTo>
                  <a:lnTo>
                    <a:pt x="271" y="2452"/>
                  </a:lnTo>
                  <a:lnTo>
                    <a:pt x="354" y="2576"/>
                  </a:lnTo>
                  <a:lnTo>
                    <a:pt x="458" y="2680"/>
                  </a:lnTo>
                  <a:lnTo>
                    <a:pt x="582" y="2784"/>
                  </a:lnTo>
                  <a:lnTo>
                    <a:pt x="686" y="2888"/>
                  </a:lnTo>
                  <a:lnTo>
                    <a:pt x="832" y="2971"/>
                  </a:lnTo>
                  <a:lnTo>
                    <a:pt x="956" y="3033"/>
                  </a:lnTo>
                  <a:lnTo>
                    <a:pt x="1123" y="3096"/>
                  </a:lnTo>
                  <a:lnTo>
                    <a:pt x="1268" y="3137"/>
                  </a:lnTo>
                  <a:lnTo>
                    <a:pt x="1434" y="3158"/>
                  </a:lnTo>
                  <a:lnTo>
                    <a:pt x="1746" y="3158"/>
                  </a:lnTo>
                  <a:lnTo>
                    <a:pt x="1912" y="3137"/>
                  </a:lnTo>
                  <a:lnTo>
                    <a:pt x="2058" y="3096"/>
                  </a:lnTo>
                  <a:lnTo>
                    <a:pt x="2203" y="3033"/>
                  </a:lnTo>
                  <a:lnTo>
                    <a:pt x="2328" y="2971"/>
                  </a:lnTo>
                  <a:lnTo>
                    <a:pt x="2473" y="2888"/>
                  </a:lnTo>
                  <a:lnTo>
                    <a:pt x="2598" y="2805"/>
                  </a:lnTo>
                  <a:lnTo>
                    <a:pt x="2702" y="2701"/>
                  </a:lnTo>
                  <a:lnTo>
                    <a:pt x="2805" y="2597"/>
                  </a:lnTo>
                  <a:lnTo>
                    <a:pt x="2909" y="2472"/>
                  </a:lnTo>
                  <a:lnTo>
                    <a:pt x="2972" y="2348"/>
                  </a:lnTo>
                  <a:lnTo>
                    <a:pt x="3055" y="2202"/>
                  </a:lnTo>
                  <a:lnTo>
                    <a:pt x="3096" y="2057"/>
                  </a:lnTo>
                  <a:lnTo>
                    <a:pt x="3138" y="1891"/>
                  </a:lnTo>
                  <a:lnTo>
                    <a:pt x="3159" y="1745"/>
                  </a:lnTo>
                  <a:lnTo>
                    <a:pt x="3179" y="1579"/>
                  </a:lnTo>
                  <a:lnTo>
                    <a:pt x="3159" y="1413"/>
                  </a:lnTo>
                  <a:lnTo>
                    <a:pt x="3138" y="1267"/>
                  </a:lnTo>
                  <a:lnTo>
                    <a:pt x="3096" y="1101"/>
                  </a:lnTo>
                  <a:lnTo>
                    <a:pt x="3055" y="956"/>
                  </a:lnTo>
                  <a:lnTo>
                    <a:pt x="2992" y="831"/>
                  </a:lnTo>
                  <a:lnTo>
                    <a:pt x="2909" y="706"/>
                  </a:lnTo>
                  <a:lnTo>
                    <a:pt x="2826" y="582"/>
                  </a:lnTo>
                  <a:lnTo>
                    <a:pt x="2722" y="457"/>
                  </a:lnTo>
                  <a:lnTo>
                    <a:pt x="2598" y="353"/>
                  </a:lnTo>
                  <a:lnTo>
                    <a:pt x="2473" y="270"/>
                  </a:lnTo>
                  <a:lnTo>
                    <a:pt x="2348" y="187"/>
                  </a:lnTo>
                  <a:lnTo>
                    <a:pt x="2203" y="125"/>
                  </a:lnTo>
                  <a:lnTo>
                    <a:pt x="2058" y="62"/>
                  </a:lnTo>
                  <a:lnTo>
                    <a:pt x="1912" y="2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11"/>
            <p:cNvSpPr/>
            <p:nvPr/>
          </p:nvSpPr>
          <p:spPr>
            <a:xfrm>
              <a:off x="7828362" y="385328"/>
              <a:ext cx="1013703" cy="124386"/>
            </a:xfrm>
            <a:custGeom>
              <a:avLst/>
              <a:gdLst/>
              <a:ahLst/>
              <a:cxnLst/>
              <a:rect l="l" t="t" r="r" b="b"/>
              <a:pathLst>
                <a:path w="36755" h="4510" extrusionOk="0">
                  <a:moveTo>
                    <a:pt x="63" y="1"/>
                  </a:moveTo>
                  <a:lnTo>
                    <a:pt x="1" y="769"/>
                  </a:lnTo>
                  <a:lnTo>
                    <a:pt x="36671" y="4509"/>
                  </a:lnTo>
                  <a:lnTo>
                    <a:pt x="36754" y="3740"/>
                  </a:lnTo>
                  <a:lnTo>
                    <a:pt x="63" y="1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11"/>
            <p:cNvSpPr/>
            <p:nvPr/>
          </p:nvSpPr>
          <p:spPr>
            <a:xfrm>
              <a:off x="7844993" y="238627"/>
              <a:ext cx="1011965" cy="106624"/>
            </a:xfrm>
            <a:custGeom>
              <a:avLst/>
              <a:gdLst/>
              <a:ahLst/>
              <a:cxnLst/>
              <a:rect l="l" t="t" r="r" b="b"/>
              <a:pathLst>
                <a:path w="36692" h="3866" extrusionOk="0">
                  <a:moveTo>
                    <a:pt x="21" y="1"/>
                  </a:moveTo>
                  <a:lnTo>
                    <a:pt x="0" y="126"/>
                  </a:lnTo>
                  <a:lnTo>
                    <a:pt x="36691" y="3865"/>
                  </a:lnTo>
                  <a:lnTo>
                    <a:pt x="36691" y="3741"/>
                  </a:lnTo>
                  <a:lnTo>
                    <a:pt x="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7" name="Google Shape;1027;p11"/>
          <p:cNvGrpSpPr/>
          <p:nvPr/>
        </p:nvGrpSpPr>
        <p:grpSpPr>
          <a:xfrm>
            <a:off x="196037" y="317094"/>
            <a:ext cx="1184637" cy="2162618"/>
            <a:chOff x="5124450" y="2384375"/>
            <a:chExt cx="669400" cy="1222025"/>
          </a:xfrm>
        </p:grpSpPr>
        <p:sp>
          <p:nvSpPr>
            <p:cNvPr id="1028" name="Google Shape;1028;p11"/>
            <p:cNvSpPr/>
            <p:nvPr/>
          </p:nvSpPr>
          <p:spPr>
            <a:xfrm>
              <a:off x="5619000" y="3437200"/>
              <a:ext cx="115075" cy="115050"/>
            </a:xfrm>
            <a:custGeom>
              <a:avLst/>
              <a:gdLst/>
              <a:ahLst/>
              <a:cxnLst/>
              <a:rect l="l" t="t" r="r" b="b"/>
              <a:pathLst>
                <a:path w="4603" h="4602" extrusionOk="0">
                  <a:moveTo>
                    <a:pt x="2301" y="0"/>
                  </a:moveTo>
                  <a:lnTo>
                    <a:pt x="2076" y="23"/>
                  </a:lnTo>
                  <a:lnTo>
                    <a:pt x="1850" y="45"/>
                  </a:lnTo>
                  <a:lnTo>
                    <a:pt x="1625" y="113"/>
                  </a:lnTo>
                  <a:lnTo>
                    <a:pt x="1399" y="181"/>
                  </a:lnTo>
                  <a:lnTo>
                    <a:pt x="1196" y="293"/>
                  </a:lnTo>
                  <a:lnTo>
                    <a:pt x="1016" y="406"/>
                  </a:lnTo>
                  <a:lnTo>
                    <a:pt x="835" y="541"/>
                  </a:lnTo>
                  <a:lnTo>
                    <a:pt x="655" y="699"/>
                  </a:lnTo>
                  <a:lnTo>
                    <a:pt x="519" y="857"/>
                  </a:lnTo>
                  <a:lnTo>
                    <a:pt x="384" y="1038"/>
                  </a:lnTo>
                  <a:lnTo>
                    <a:pt x="271" y="1218"/>
                  </a:lnTo>
                  <a:lnTo>
                    <a:pt x="181" y="1421"/>
                  </a:lnTo>
                  <a:lnTo>
                    <a:pt x="113" y="1624"/>
                  </a:lnTo>
                  <a:lnTo>
                    <a:pt x="46" y="1850"/>
                  </a:lnTo>
                  <a:lnTo>
                    <a:pt x="23" y="2075"/>
                  </a:lnTo>
                  <a:lnTo>
                    <a:pt x="1" y="2301"/>
                  </a:lnTo>
                  <a:lnTo>
                    <a:pt x="23" y="2526"/>
                  </a:lnTo>
                  <a:lnTo>
                    <a:pt x="68" y="2775"/>
                  </a:lnTo>
                  <a:lnTo>
                    <a:pt x="113" y="3000"/>
                  </a:lnTo>
                  <a:lnTo>
                    <a:pt x="204" y="3203"/>
                  </a:lnTo>
                  <a:lnTo>
                    <a:pt x="294" y="3406"/>
                  </a:lnTo>
                  <a:lnTo>
                    <a:pt x="407" y="3609"/>
                  </a:lnTo>
                  <a:lnTo>
                    <a:pt x="542" y="3790"/>
                  </a:lnTo>
                  <a:lnTo>
                    <a:pt x="700" y="3947"/>
                  </a:lnTo>
                  <a:lnTo>
                    <a:pt x="858" y="4083"/>
                  </a:lnTo>
                  <a:lnTo>
                    <a:pt x="1038" y="4218"/>
                  </a:lnTo>
                  <a:lnTo>
                    <a:pt x="1241" y="4331"/>
                  </a:lnTo>
                  <a:lnTo>
                    <a:pt x="1444" y="4421"/>
                  </a:lnTo>
                  <a:lnTo>
                    <a:pt x="1647" y="4511"/>
                  </a:lnTo>
                  <a:lnTo>
                    <a:pt x="1873" y="4557"/>
                  </a:lnTo>
                  <a:lnTo>
                    <a:pt x="2076" y="4579"/>
                  </a:lnTo>
                  <a:lnTo>
                    <a:pt x="2301" y="4602"/>
                  </a:lnTo>
                  <a:lnTo>
                    <a:pt x="2549" y="4579"/>
                  </a:lnTo>
                  <a:lnTo>
                    <a:pt x="2775" y="4557"/>
                  </a:lnTo>
                  <a:lnTo>
                    <a:pt x="3001" y="4489"/>
                  </a:lnTo>
                  <a:lnTo>
                    <a:pt x="3226" y="4421"/>
                  </a:lnTo>
                  <a:lnTo>
                    <a:pt x="3429" y="4308"/>
                  </a:lnTo>
                  <a:lnTo>
                    <a:pt x="3610" y="4196"/>
                  </a:lnTo>
                  <a:lnTo>
                    <a:pt x="3790" y="4060"/>
                  </a:lnTo>
                  <a:lnTo>
                    <a:pt x="3948" y="3902"/>
                  </a:lnTo>
                  <a:lnTo>
                    <a:pt x="4106" y="3744"/>
                  </a:lnTo>
                  <a:lnTo>
                    <a:pt x="4241" y="3564"/>
                  </a:lnTo>
                  <a:lnTo>
                    <a:pt x="4354" y="3384"/>
                  </a:lnTo>
                  <a:lnTo>
                    <a:pt x="4444" y="3181"/>
                  </a:lnTo>
                  <a:lnTo>
                    <a:pt x="4512" y="2955"/>
                  </a:lnTo>
                  <a:lnTo>
                    <a:pt x="4557" y="2752"/>
                  </a:lnTo>
                  <a:lnTo>
                    <a:pt x="4602" y="2526"/>
                  </a:lnTo>
                  <a:lnTo>
                    <a:pt x="4602" y="2301"/>
                  </a:lnTo>
                  <a:lnTo>
                    <a:pt x="4602" y="2075"/>
                  </a:lnTo>
                  <a:lnTo>
                    <a:pt x="4557" y="1827"/>
                  </a:lnTo>
                  <a:lnTo>
                    <a:pt x="4512" y="1602"/>
                  </a:lnTo>
                  <a:lnTo>
                    <a:pt x="4422" y="1399"/>
                  </a:lnTo>
                  <a:lnTo>
                    <a:pt x="4331" y="1196"/>
                  </a:lnTo>
                  <a:lnTo>
                    <a:pt x="4196" y="993"/>
                  </a:lnTo>
                  <a:lnTo>
                    <a:pt x="4061" y="812"/>
                  </a:lnTo>
                  <a:lnTo>
                    <a:pt x="3925" y="654"/>
                  </a:lnTo>
                  <a:lnTo>
                    <a:pt x="3745" y="519"/>
                  </a:lnTo>
                  <a:lnTo>
                    <a:pt x="3564" y="384"/>
                  </a:lnTo>
                  <a:lnTo>
                    <a:pt x="3384" y="271"/>
                  </a:lnTo>
                  <a:lnTo>
                    <a:pt x="3181" y="181"/>
                  </a:lnTo>
                  <a:lnTo>
                    <a:pt x="2978" y="90"/>
                  </a:lnTo>
                  <a:lnTo>
                    <a:pt x="2752" y="45"/>
                  </a:lnTo>
                  <a:lnTo>
                    <a:pt x="25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11"/>
            <p:cNvSpPr/>
            <p:nvPr/>
          </p:nvSpPr>
          <p:spPr>
            <a:xfrm>
              <a:off x="5619000" y="3437200"/>
              <a:ext cx="115075" cy="115050"/>
            </a:xfrm>
            <a:custGeom>
              <a:avLst/>
              <a:gdLst/>
              <a:ahLst/>
              <a:cxnLst/>
              <a:rect l="l" t="t" r="r" b="b"/>
              <a:pathLst>
                <a:path w="4603" h="4602" fill="none" extrusionOk="0">
                  <a:moveTo>
                    <a:pt x="68" y="2775"/>
                  </a:moveTo>
                  <a:lnTo>
                    <a:pt x="68" y="2775"/>
                  </a:lnTo>
                  <a:lnTo>
                    <a:pt x="113" y="3000"/>
                  </a:lnTo>
                  <a:lnTo>
                    <a:pt x="204" y="3203"/>
                  </a:lnTo>
                  <a:lnTo>
                    <a:pt x="294" y="3406"/>
                  </a:lnTo>
                  <a:lnTo>
                    <a:pt x="407" y="3609"/>
                  </a:lnTo>
                  <a:lnTo>
                    <a:pt x="542" y="3790"/>
                  </a:lnTo>
                  <a:lnTo>
                    <a:pt x="700" y="3947"/>
                  </a:lnTo>
                  <a:lnTo>
                    <a:pt x="858" y="4083"/>
                  </a:lnTo>
                  <a:lnTo>
                    <a:pt x="1038" y="4218"/>
                  </a:lnTo>
                  <a:lnTo>
                    <a:pt x="1241" y="4331"/>
                  </a:lnTo>
                  <a:lnTo>
                    <a:pt x="1444" y="4421"/>
                  </a:lnTo>
                  <a:lnTo>
                    <a:pt x="1647" y="4511"/>
                  </a:lnTo>
                  <a:lnTo>
                    <a:pt x="1873" y="4557"/>
                  </a:lnTo>
                  <a:lnTo>
                    <a:pt x="2076" y="4579"/>
                  </a:lnTo>
                  <a:lnTo>
                    <a:pt x="2301" y="4602"/>
                  </a:lnTo>
                  <a:lnTo>
                    <a:pt x="2549" y="4579"/>
                  </a:lnTo>
                  <a:lnTo>
                    <a:pt x="2775" y="4557"/>
                  </a:lnTo>
                  <a:lnTo>
                    <a:pt x="2775" y="4557"/>
                  </a:lnTo>
                  <a:lnTo>
                    <a:pt x="3001" y="4489"/>
                  </a:lnTo>
                  <a:lnTo>
                    <a:pt x="3226" y="4421"/>
                  </a:lnTo>
                  <a:lnTo>
                    <a:pt x="3429" y="4308"/>
                  </a:lnTo>
                  <a:lnTo>
                    <a:pt x="3610" y="4196"/>
                  </a:lnTo>
                  <a:lnTo>
                    <a:pt x="3790" y="4060"/>
                  </a:lnTo>
                  <a:lnTo>
                    <a:pt x="3948" y="3902"/>
                  </a:lnTo>
                  <a:lnTo>
                    <a:pt x="4106" y="3744"/>
                  </a:lnTo>
                  <a:lnTo>
                    <a:pt x="4241" y="3564"/>
                  </a:lnTo>
                  <a:lnTo>
                    <a:pt x="4354" y="3384"/>
                  </a:lnTo>
                  <a:lnTo>
                    <a:pt x="4444" y="3181"/>
                  </a:lnTo>
                  <a:lnTo>
                    <a:pt x="4512" y="2955"/>
                  </a:lnTo>
                  <a:lnTo>
                    <a:pt x="4557" y="2752"/>
                  </a:lnTo>
                  <a:lnTo>
                    <a:pt x="4602" y="2526"/>
                  </a:lnTo>
                  <a:lnTo>
                    <a:pt x="4602" y="2301"/>
                  </a:lnTo>
                  <a:lnTo>
                    <a:pt x="4602" y="2075"/>
                  </a:lnTo>
                  <a:lnTo>
                    <a:pt x="4557" y="1827"/>
                  </a:lnTo>
                  <a:lnTo>
                    <a:pt x="4557" y="1827"/>
                  </a:lnTo>
                  <a:lnTo>
                    <a:pt x="4512" y="1602"/>
                  </a:lnTo>
                  <a:lnTo>
                    <a:pt x="4422" y="1399"/>
                  </a:lnTo>
                  <a:lnTo>
                    <a:pt x="4331" y="1196"/>
                  </a:lnTo>
                  <a:lnTo>
                    <a:pt x="4196" y="993"/>
                  </a:lnTo>
                  <a:lnTo>
                    <a:pt x="4061" y="812"/>
                  </a:lnTo>
                  <a:lnTo>
                    <a:pt x="3925" y="654"/>
                  </a:lnTo>
                  <a:lnTo>
                    <a:pt x="3745" y="519"/>
                  </a:lnTo>
                  <a:lnTo>
                    <a:pt x="3564" y="384"/>
                  </a:lnTo>
                  <a:lnTo>
                    <a:pt x="3384" y="271"/>
                  </a:lnTo>
                  <a:lnTo>
                    <a:pt x="3181" y="181"/>
                  </a:lnTo>
                  <a:lnTo>
                    <a:pt x="2978" y="90"/>
                  </a:lnTo>
                  <a:lnTo>
                    <a:pt x="2752" y="45"/>
                  </a:lnTo>
                  <a:lnTo>
                    <a:pt x="2527" y="0"/>
                  </a:lnTo>
                  <a:lnTo>
                    <a:pt x="2301" y="0"/>
                  </a:lnTo>
                  <a:lnTo>
                    <a:pt x="2076" y="23"/>
                  </a:lnTo>
                  <a:lnTo>
                    <a:pt x="1850" y="45"/>
                  </a:lnTo>
                  <a:lnTo>
                    <a:pt x="1850" y="45"/>
                  </a:lnTo>
                  <a:lnTo>
                    <a:pt x="1625" y="113"/>
                  </a:lnTo>
                  <a:lnTo>
                    <a:pt x="1399" y="181"/>
                  </a:lnTo>
                  <a:lnTo>
                    <a:pt x="1196" y="293"/>
                  </a:lnTo>
                  <a:lnTo>
                    <a:pt x="1016" y="406"/>
                  </a:lnTo>
                  <a:lnTo>
                    <a:pt x="835" y="541"/>
                  </a:lnTo>
                  <a:lnTo>
                    <a:pt x="655" y="699"/>
                  </a:lnTo>
                  <a:lnTo>
                    <a:pt x="519" y="857"/>
                  </a:lnTo>
                  <a:lnTo>
                    <a:pt x="384" y="1038"/>
                  </a:lnTo>
                  <a:lnTo>
                    <a:pt x="271" y="1218"/>
                  </a:lnTo>
                  <a:lnTo>
                    <a:pt x="181" y="1421"/>
                  </a:lnTo>
                  <a:lnTo>
                    <a:pt x="113" y="1624"/>
                  </a:lnTo>
                  <a:lnTo>
                    <a:pt x="46" y="1850"/>
                  </a:lnTo>
                  <a:lnTo>
                    <a:pt x="23" y="2075"/>
                  </a:lnTo>
                  <a:lnTo>
                    <a:pt x="1" y="2301"/>
                  </a:lnTo>
                  <a:lnTo>
                    <a:pt x="23" y="2526"/>
                  </a:lnTo>
                  <a:lnTo>
                    <a:pt x="68" y="277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11"/>
            <p:cNvSpPr/>
            <p:nvPr/>
          </p:nvSpPr>
          <p:spPr>
            <a:xfrm>
              <a:off x="5357900" y="3491325"/>
              <a:ext cx="115075" cy="115075"/>
            </a:xfrm>
            <a:custGeom>
              <a:avLst/>
              <a:gdLst/>
              <a:ahLst/>
              <a:cxnLst/>
              <a:rect l="l" t="t" r="r" b="b"/>
              <a:pathLst>
                <a:path w="4603" h="4603" extrusionOk="0">
                  <a:moveTo>
                    <a:pt x="2054" y="1"/>
                  </a:moveTo>
                  <a:lnTo>
                    <a:pt x="1828" y="46"/>
                  </a:lnTo>
                  <a:lnTo>
                    <a:pt x="1602" y="113"/>
                  </a:lnTo>
                  <a:lnTo>
                    <a:pt x="1377" y="181"/>
                  </a:lnTo>
                  <a:lnTo>
                    <a:pt x="1174" y="294"/>
                  </a:lnTo>
                  <a:lnTo>
                    <a:pt x="993" y="407"/>
                  </a:lnTo>
                  <a:lnTo>
                    <a:pt x="813" y="542"/>
                  </a:lnTo>
                  <a:lnTo>
                    <a:pt x="655" y="677"/>
                  </a:lnTo>
                  <a:lnTo>
                    <a:pt x="497" y="858"/>
                  </a:lnTo>
                  <a:lnTo>
                    <a:pt x="384" y="1038"/>
                  </a:lnTo>
                  <a:lnTo>
                    <a:pt x="272" y="1219"/>
                  </a:lnTo>
                  <a:lnTo>
                    <a:pt x="159" y="1422"/>
                  </a:lnTo>
                  <a:lnTo>
                    <a:pt x="91" y="1625"/>
                  </a:lnTo>
                  <a:lnTo>
                    <a:pt x="46" y="1850"/>
                  </a:lnTo>
                  <a:lnTo>
                    <a:pt x="1" y="2076"/>
                  </a:lnTo>
                  <a:lnTo>
                    <a:pt x="1" y="2301"/>
                  </a:lnTo>
                  <a:lnTo>
                    <a:pt x="1" y="2527"/>
                  </a:lnTo>
                  <a:lnTo>
                    <a:pt x="46" y="2752"/>
                  </a:lnTo>
                  <a:lnTo>
                    <a:pt x="114" y="2978"/>
                  </a:lnTo>
                  <a:lnTo>
                    <a:pt x="181" y="3204"/>
                  </a:lnTo>
                  <a:lnTo>
                    <a:pt x="294" y="3407"/>
                  </a:lnTo>
                  <a:lnTo>
                    <a:pt x="407" y="3610"/>
                  </a:lnTo>
                  <a:lnTo>
                    <a:pt x="542" y="3767"/>
                  </a:lnTo>
                  <a:lnTo>
                    <a:pt x="700" y="3948"/>
                  </a:lnTo>
                  <a:lnTo>
                    <a:pt x="858" y="4083"/>
                  </a:lnTo>
                  <a:lnTo>
                    <a:pt x="1039" y="4219"/>
                  </a:lnTo>
                  <a:lnTo>
                    <a:pt x="1219" y="4331"/>
                  </a:lnTo>
                  <a:lnTo>
                    <a:pt x="1422" y="4422"/>
                  </a:lnTo>
                  <a:lnTo>
                    <a:pt x="1625" y="4489"/>
                  </a:lnTo>
                  <a:lnTo>
                    <a:pt x="1851" y="4557"/>
                  </a:lnTo>
                  <a:lnTo>
                    <a:pt x="2076" y="4579"/>
                  </a:lnTo>
                  <a:lnTo>
                    <a:pt x="2302" y="4602"/>
                  </a:lnTo>
                  <a:lnTo>
                    <a:pt x="2527" y="4579"/>
                  </a:lnTo>
                  <a:lnTo>
                    <a:pt x="2753" y="4557"/>
                  </a:lnTo>
                  <a:lnTo>
                    <a:pt x="3001" y="4489"/>
                  </a:lnTo>
                  <a:lnTo>
                    <a:pt x="3204" y="4399"/>
                  </a:lnTo>
                  <a:lnTo>
                    <a:pt x="3407" y="4309"/>
                  </a:lnTo>
                  <a:lnTo>
                    <a:pt x="3610" y="4196"/>
                  </a:lnTo>
                  <a:lnTo>
                    <a:pt x="3768" y="4061"/>
                  </a:lnTo>
                  <a:lnTo>
                    <a:pt x="3948" y="3903"/>
                  </a:lnTo>
                  <a:lnTo>
                    <a:pt x="4084" y="3745"/>
                  </a:lnTo>
                  <a:lnTo>
                    <a:pt x="4219" y="3564"/>
                  </a:lnTo>
                  <a:lnTo>
                    <a:pt x="4332" y="3361"/>
                  </a:lnTo>
                  <a:lnTo>
                    <a:pt x="4422" y="3158"/>
                  </a:lnTo>
                  <a:lnTo>
                    <a:pt x="4490" y="2955"/>
                  </a:lnTo>
                  <a:lnTo>
                    <a:pt x="4557" y="2752"/>
                  </a:lnTo>
                  <a:lnTo>
                    <a:pt x="4580" y="2527"/>
                  </a:lnTo>
                  <a:lnTo>
                    <a:pt x="4602" y="2301"/>
                  </a:lnTo>
                  <a:lnTo>
                    <a:pt x="4580" y="2053"/>
                  </a:lnTo>
                  <a:lnTo>
                    <a:pt x="4557" y="1828"/>
                  </a:lnTo>
                  <a:lnTo>
                    <a:pt x="4490" y="1602"/>
                  </a:lnTo>
                  <a:lnTo>
                    <a:pt x="4399" y="1376"/>
                  </a:lnTo>
                  <a:lnTo>
                    <a:pt x="4309" y="1173"/>
                  </a:lnTo>
                  <a:lnTo>
                    <a:pt x="4196" y="993"/>
                  </a:lnTo>
                  <a:lnTo>
                    <a:pt x="4061" y="813"/>
                  </a:lnTo>
                  <a:lnTo>
                    <a:pt x="3903" y="655"/>
                  </a:lnTo>
                  <a:lnTo>
                    <a:pt x="3745" y="497"/>
                  </a:lnTo>
                  <a:lnTo>
                    <a:pt x="3565" y="384"/>
                  </a:lnTo>
                  <a:lnTo>
                    <a:pt x="3362" y="271"/>
                  </a:lnTo>
                  <a:lnTo>
                    <a:pt x="3159" y="158"/>
                  </a:lnTo>
                  <a:lnTo>
                    <a:pt x="2956" y="91"/>
                  </a:lnTo>
                  <a:lnTo>
                    <a:pt x="2753" y="46"/>
                  </a:lnTo>
                  <a:lnTo>
                    <a:pt x="252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11"/>
            <p:cNvSpPr/>
            <p:nvPr/>
          </p:nvSpPr>
          <p:spPr>
            <a:xfrm>
              <a:off x="5357900" y="3491325"/>
              <a:ext cx="115075" cy="115075"/>
            </a:xfrm>
            <a:custGeom>
              <a:avLst/>
              <a:gdLst/>
              <a:ahLst/>
              <a:cxnLst/>
              <a:rect l="l" t="t" r="r" b="b"/>
              <a:pathLst>
                <a:path w="4603" h="4603" fill="none" extrusionOk="0">
                  <a:moveTo>
                    <a:pt x="46" y="2752"/>
                  </a:moveTo>
                  <a:lnTo>
                    <a:pt x="46" y="2752"/>
                  </a:lnTo>
                  <a:lnTo>
                    <a:pt x="114" y="2978"/>
                  </a:lnTo>
                  <a:lnTo>
                    <a:pt x="181" y="3204"/>
                  </a:lnTo>
                  <a:lnTo>
                    <a:pt x="294" y="3407"/>
                  </a:lnTo>
                  <a:lnTo>
                    <a:pt x="407" y="3610"/>
                  </a:lnTo>
                  <a:lnTo>
                    <a:pt x="542" y="3767"/>
                  </a:lnTo>
                  <a:lnTo>
                    <a:pt x="700" y="3948"/>
                  </a:lnTo>
                  <a:lnTo>
                    <a:pt x="858" y="4083"/>
                  </a:lnTo>
                  <a:lnTo>
                    <a:pt x="1039" y="4219"/>
                  </a:lnTo>
                  <a:lnTo>
                    <a:pt x="1219" y="4331"/>
                  </a:lnTo>
                  <a:lnTo>
                    <a:pt x="1422" y="4422"/>
                  </a:lnTo>
                  <a:lnTo>
                    <a:pt x="1625" y="4489"/>
                  </a:lnTo>
                  <a:lnTo>
                    <a:pt x="1851" y="4557"/>
                  </a:lnTo>
                  <a:lnTo>
                    <a:pt x="2076" y="4579"/>
                  </a:lnTo>
                  <a:lnTo>
                    <a:pt x="2302" y="4602"/>
                  </a:lnTo>
                  <a:lnTo>
                    <a:pt x="2527" y="4579"/>
                  </a:lnTo>
                  <a:lnTo>
                    <a:pt x="2753" y="4557"/>
                  </a:lnTo>
                  <a:lnTo>
                    <a:pt x="2753" y="4557"/>
                  </a:lnTo>
                  <a:lnTo>
                    <a:pt x="3001" y="4489"/>
                  </a:lnTo>
                  <a:lnTo>
                    <a:pt x="3204" y="4399"/>
                  </a:lnTo>
                  <a:lnTo>
                    <a:pt x="3407" y="4309"/>
                  </a:lnTo>
                  <a:lnTo>
                    <a:pt x="3610" y="4196"/>
                  </a:lnTo>
                  <a:lnTo>
                    <a:pt x="3768" y="4061"/>
                  </a:lnTo>
                  <a:lnTo>
                    <a:pt x="3948" y="3903"/>
                  </a:lnTo>
                  <a:lnTo>
                    <a:pt x="4084" y="3745"/>
                  </a:lnTo>
                  <a:lnTo>
                    <a:pt x="4219" y="3564"/>
                  </a:lnTo>
                  <a:lnTo>
                    <a:pt x="4332" y="3361"/>
                  </a:lnTo>
                  <a:lnTo>
                    <a:pt x="4422" y="3158"/>
                  </a:lnTo>
                  <a:lnTo>
                    <a:pt x="4490" y="2955"/>
                  </a:lnTo>
                  <a:lnTo>
                    <a:pt x="4557" y="2752"/>
                  </a:lnTo>
                  <a:lnTo>
                    <a:pt x="4580" y="2527"/>
                  </a:lnTo>
                  <a:lnTo>
                    <a:pt x="4602" y="2301"/>
                  </a:lnTo>
                  <a:lnTo>
                    <a:pt x="4580" y="2053"/>
                  </a:lnTo>
                  <a:lnTo>
                    <a:pt x="4557" y="1828"/>
                  </a:lnTo>
                  <a:lnTo>
                    <a:pt x="4557" y="1828"/>
                  </a:lnTo>
                  <a:lnTo>
                    <a:pt x="4490" y="1602"/>
                  </a:lnTo>
                  <a:lnTo>
                    <a:pt x="4399" y="1376"/>
                  </a:lnTo>
                  <a:lnTo>
                    <a:pt x="4309" y="1173"/>
                  </a:lnTo>
                  <a:lnTo>
                    <a:pt x="4196" y="993"/>
                  </a:lnTo>
                  <a:lnTo>
                    <a:pt x="4061" y="813"/>
                  </a:lnTo>
                  <a:lnTo>
                    <a:pt x="3903" y="655"/>
                  </a:lnTo>
                  <a:lnTo>
                    <a:pt x="3745" y="497"/>
                  </a:lnTo>
                  <a:lnTo>
                    <a:pt x="3565" y="384"/>
                  </a:lnTo>
                  <a:lnTo>
                    <a:pt x="3362" y="271"/>
                  </a:lnTo>
                  <a:lnTo>
                    <a:pt x="3159" y="158"/>
                  </a:lnTo>
                  <a:lnTo>
                    <a:pt x="2956" y="91"/>
                  </a:lnTo>
                  <a:lnTo>
                    <a:pt x="2753" y="46"/>
                  </a:lnTo>
                  <a:lnTo>
                    <a:pt x="2527" y="1"/>
                  </a:lnTo>
                  <a:lnTo>
                    <a:pt x="2302" y="1"/>
                  </a:lnTo>
                  <a:lnTo>
                    <a:pt x="2054" y="1"/>
                  </a:lnTo>
                  <a:lnTo>
                    <a:pt x="1828" y="46"/>
                  </a:lnTo>
                  <a:lnTo>
                    <a:pt x="1828" y="46"/>
                  </a:lnTo>
                  <a:lnTo>
                    <a:pt x="1602" y="113"/>
                  </a:lnTo>
                  <a:lnTo>
                    <a:pt x="1377" y="181"/>
                  </a:lnTo>
                  <a:lnTo>
                    <a:pt x="1174" y="294"/>
                  </a:lnTo>
                  <a:lnTo>
                    <a:pt x="993" y="407"/>
                  </a:lnTo>
                  <a:lnTo>
                    <a:pt x="813" y="542"/>
                  </a:lnTo>
                  <a:lnTo>
                    <a:pt x="655" y="677"/>
                  </a:lnTo>
                  <a:lnTo>
                    <a:pt x="497" y="858"/>
                  </a:lnTo>
                  <a:lnTo>
                    <a:pt x="384" y="1038"/>
                  </a:lnTo>
                  <a:lnTo>
                    <a:pt x="272" y="1219"/>
                  </a:lnTo>
                  <a:lnTo>
                    <a:pt x="159" y="1422"/>
                  </a:lnTo>
                  <a:lnTo>
                    <a:pt x="91" y="1625"/>
                  </a:lnTo>
                  <a:lnTo>
                    <a:pt x="46" y="1850"/>
                  </a:lnTo>
                  <a:lnTo>
                    <a:pt x="1" y="2076"/>
                  </a:lnTo>
                  <a:lnTo>
                    <a:pt x="1" y="2301"/>
                  </a:lnTo>
                  <a:lnTo>
                    <a:pt x="1" y="2527"/>
                  </a:lnTo>
                  <a:lnTo>
                    <a:pt x="46" y="275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11"/>
            <p:cNvSpPr/>
            <p:nvPr/>
          </p:nvSpPr>
          <p:spPr>
            <a:xfrm>
              <a:off x="5163925" y="2409175"/>
              <a:ext cx="391950" cy="424100"/>
            </a:xfrm>
            <a:custGeom>
              <a:avLst/>
              <a:gdLst/>
              <a:ahLst/>
              <a:cxnLst/>
              <a:rect l="l" t="t" r="r" b="b"/>
              <a:pathLst>
                <a:path w="15678" h="16964" extrusionOk="0">
                  <a:moveTo>
                    <a:pt x="11843" y="1331"/>
                  </a:moveTo>
                  <a:lnTo>
                    <a:pt x="14346" y="13444"/>
                  </a:lnTo>
                  <a:lnTo>
                    <a:pt x="3835" y="15632"/>
                  </a:lnTo>
                  <a:lnTo>
                    <a:pt x="1331" y="3519"/>
                  </a:lnTo>
                  <a:lnTo>
                    <a:pt x="11843" y="1331"/>
                  </a:lnTo>
                  <a:close/>
                  <a:moveTo>
                    <a:pt x="12722" y="1"/>
                  </a:moveTo>
                  <a:lnTo>
                    <a:pt x="1" y="2640"/>
                  </a:lnTo>
                  <a:lnTo>
                    <a:pt x="2955" y="16963"/>
                  </a:lnTo>
                  <a:lnTo>
                    <a:pt x="15677" y="14324"/>
                  </a:lnTo>
                  <a:lnTo>
                    <a:pt x="127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11"/>
            <p:cNvSpPr/>
            <p:nvPr/>
          </p:nvSpPr>
          <p:spPr>
            <a:xfrm>
              <a:off x="5144750" y="2384375"/>
              <a:ext cx="362625" cy="128575"/>
            </a:xfrm>
            <a:custGeom>
              <a:avLst/>
              <a:gdLst/>
              <a:ahLst/>
              <a:cxnLst/>
              <a:rect l="l" t="t" r="r" b="b"/>
              <a:pathLst>
                <a:path w="14505" h="5143" extrusionOk="0">
                  <a:moveTo>
                    <a:pt x="13918" y="0"/>
                  </a:moveTo>
                  <a:lnTo>
                    <a:pt x="136" y="2865"/>
                  </a:lnTo>
                  <a:lnTo>
                    <a:pt x="68" y="2887"/>
                  </a:lnTo>
                  <a:lnTo>
                    <a:pt x="23" y="2932"/>
                  </a:lnTo>
                  <a:lnTo>
                    <a:pt x="1" y="2978"/>
                  </a:lnTo>
                  <a:lnTo>
                    <a:pt x="1" y="3045"/>
                  </a:lnTo>
                  <a:lnTo>
                    <a:pt x="429" y="5030"/>
                  </a:lnTo>
                  <a:lnTo>
                    <a:pt x="452" y="5075"/>
                  </a:lnTo>
                  <a:lnTo>
                    <a:pt x="497" y="5120"/>
                  </a:lnTo>
                  <a:lnTo>
                    <a:pt x="542" y="5143"/>
                  </a:lnTo>
                  <a:lnTo>
                    <a:pt x="587" y="5143"/>
                  </a:lnTo>
                  <a:lnTo>
                    <a:pt x="14392" y="2301"/>
                  </a:lnTo>
                  <a:lnTo>
                    <a:pt x="14459" y="2278"/>
                  </a:lnTo>
                  <a:lnTo>
                    <a:pt x="14482" y="2233"/>
                  </a:lnTo>
                  <a:lnTo>
                    <a:pt x="14504" y="2188"/>
                  </a:lnTo>
                  <a:lnTo>
                    <a:pt x="14504" y="2120"/>
                  </a:lnTo>
                  <a:lnTo>
                    <a:pt x="14098" y="135"/>
                  </a:lnTo>
                  <a:lnTo>
                    <a:pt x="14076" y="68"/>
                  </a:lnTo>
                  <a:lnTo>
                    <a:pt x="14031" y="23"/>
                  </a:lnTo>
                  <a:lnTo>
                    <a:pt x="1398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11"/>
            <p:cNvSpPr/>
            <p:nvPr/>
          </p:nvSpPr>
          <p:spPr>
            <a:xfrm>
              <a:off x="5611675" y="3398850"/>
              <a:ext cx="108850" cy="75025"/>
            </a:xfrm>
            <a:custGeom>
              <a:avLst/>
              <a:gdLst/>
              <a:ahLst/>
              <a:cxnLst/>
              <a:rect l="l" t="t" r="r" b="b"/>
              <a:pathLst>
                <a:path w="4354" h="3001" extrusionOk="0">
                  <a:moveTo>
                    <a:pt x="3880" y="0"/>
                  </a:moveTo>
                  <a:lnTo>
                    <a:pt x="0" y="812"/>
                  </a:lnTo>
                  <a:lnTo>
                    <a:pt x="451" y="3000"/>
                  </a:lnTo>
                  <a:lnTo>
                    <a:pt x="587" y="2752"/>
                  </a:lnTo>
                  <a:lnTo>
                    <a:pt x="722" y="2504"/>
                  </a:lnTo>
                  <a:lnTo>
                    <a:pt x="903" y="2278"/>
                  </a:lnTo>
                  <a:lnTo>
                    <a:pt x="1106" y="2098"/>
                  </a:lnTo>
                  <a:lnTo>
                    <a:pt x="1331" y="1918"/>
                  </a:lnTo>
                  <a:lnTo>
                    <a:pt x="1579" y="1782"/>
                  </a:lnTo>
                  <a:lnTo>
                    <a:pt x="1850" y="1669"/>
                  </a:lnTo>
                  <a:lnTo>
                    <a:pt x="2143" y="1579"/>
                  </a:lnTo>
                  <a:lnTo>
                    <a:pt x="2369" y="1557"/>
                  </a:lnTo>
                  <a:lnTo>
                    <a:pt x="2617" y="1534"/>
                  </a:lnTo>
                  <a:lnTo>
                    <a:pt x="2865" y="1557"/>
                  </a:lnTo>
                  <a:lnTo>
                    <a:pt x="3113" y="1602"/>
                  </a:lnTo>
                  <a:lnTo>
                    <a:pt x="3361" y="1669"/>
                  </a:lnTo>
                  <a:lnTo>
                    <a:pt x="3587" y="1760"/>
                  </a:lnTo>
                  <a:lnTo>
                    <a:pt x="3790" y="1872"/>
                  </a:lnTo>
                  <a:lnTo>
                    <a:pt x="3993" y="2008"/>
                  </a:lnTo>
                  <a:lnTo>
                    <a:pt x="4196" y="2166"/>
                  </a:lnTo>
                  <a:lnTo>
                    <a:pt x="4354" y="2346"/>
                  </a:lnTo>
                  <a:lnTo>
                    <a:pt x="3880" y="0"/>
                  </a:lnTo>
                  <a:close/>
                </a:path>
              </a:pathLst>
            </a:custGeom>
            <a:solidFill>
              <a:srgbClr val="C3B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11"/>
            <p:cNvSpPr/>
            <p:nvPr/>
          </p:nvSpPr>
          <p:spPr>
            <a:xfrm>
              <a:off x="5611675" y="3398850"/>
              <a:ext cx="108850" cy="75025"/>
            </a:xfrm>
            <a:custGeom>
              <a:avLst/>
              <a:gdLst/>
              <a:ahLst/>
              <a:cxnLst/>
              <a:rect l="l" t="t" r="r" b="b"/>
              <a:pathLst>
                <a:path w="4354" h="3001" fill="none" extrusionOk="0">
                  <a:moveTo>
                    <a:pt x="3880" y="0"/>
                  </a:moveTo>
                  <a:lnTo>
                    <a:pt x="0" y="812"/>
                  </a:lnTo>
                  <a:lnTo>
                    <a:pt x="451" y="3000"/>
                  </a:lnTo>
                  <a:lnTo>
                    <a:pt x="451" y="3000"/>
                  </a:lnTo>
                  <a:lnTo>
                    <a:pt x="587" y="2752"/>
                  </a:lnTo>
                  <a:lnTo>
                    <a:pt x="722" y="2504"/>
                  </a:lnTo>
                  <a:lnTo>
                    <a:pt x="903" y="2278"/>
                  </a:lnTo>
                  <a:lnTo>
                    <a:pt x="1106" y="2098"/>
                  </a:lnTo>
                  <a:lnTo>
                    <a:pt x="1331" y="1918"/>
                  </a:lnTo>
                  <a:lnTo>
                    <a:pt x="1579" y="1782"/>
                  </a:lnTo>
                  <a:lnTo>
                    <a:pt x="1850" y="1669"/>
                  </a:lnTo>
                  <a:lnTo>
                    <a:pt x="2143" y="1579"/>
                  </a:lnTo>
                  <a:lnTo>
                    <a:pt x="2143" y="1579"/>
                  </a:lnTo>
                  <a:lnTo>
                    <a:pt x="2369" y="1557"/>
                  </a:lnTo>
                  <a:lnTo>
                    <a:pt x="2617" y="1534"/>
                  </a:lnTo>
                  <a:lnTo>
                    <a:pt x="2617" y="1534"/>
                  </a:lnTo>
                  <a:lnTo>
                    <a:pt x="2865" y="1557"/>
                  </a:lnTo>
                  <a:lnTo>
                    <a:pt x="3113" y="1602"/>
                  </a:lnTo>
                  <a:lnTo>
                    <a:pt x="3361" y="1669"/>
                  </a:lnTo>
                  <a:lnTo>
                    <a:pt x="3587" y="1760"/>
                  </a:lnTo>
                  <a:lnTo>
                    <a:pt x="3790" y="1872"/>
                  </a:lnTo>
                  <a:lnTo>
                    <a:pt x="3993" y="2008"/>
                  </a:lnTo>
                  <a:lnTo>
                    <a:pt x="4196" y="2166"/>
                  </a:lnTo>
                  <a:lnTo>
                    <a:pt x="4354" y="2346"/>
                  </a:lnTo>
                  <a:lnTo>
                    <a:pt x="388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11"/>
            <p:cNvSpPr/>
            <p:nvPr/>
          </p:nvSpPr>
          <p:spPr>
            <a:xfrm>
              <a:off x="5622950" y="3437200"/>
              <a:ext cx="103225" cy="65425"/>
            </a:xfrm>
            <a:custGeom>
              <a:avLst/>
              <a:gdLst/>
              <a:ahLst/>
              <a:cxnLst/>
              <a:rect l="l" t="t" r="r" b="b"/>
              <a:pathLst>
                <a:path w="4129" h="2617" fill="none" extrusionOk="0">
                  <a:moveTo>
                    <a:pt x="2166" y="0"/>
                  </a:moveTo>
                  <a:lnTo>
                    <a:pt x="2166" y="0"/>
                  </a:lnTo>
                  <a:lnTo>
                    <a:pt x="1918" y="23"/>
                  </a:lnTo>
                  <a:lnTo>
                    <a:pt x="1692" y="45"/>
                  </a:lnTo>
                  <a:lnTo>
                    <a:pt x="1692" y="45"/>
                  </a:lnTo>
                  <a:lnTo>
                    <a:pt x="1399" y="135"/>
                  </a:lnTo>
                  <a:lnTo>
                    <a:pt x="1128" y="248"/>
                  </a:lnTo>
                  <a:lnTo>
                    <a:pt x="880" y="384"/>
                  </a:lnTo>
                  <a:lnTo>
                    <a:pt x="655" y="564"/>
                  </a:lnTo>
                  <a:lnTo>
                    <a:pt x="452" y="744"/>
                  </a:lnTo>
                  <a:lnTo>
                    <a:pt x="271" y="970"/>
                  </a:lnTo>
                  <a:lnTo>
                    <a:pt x="136" y="1218"/>
                  </a:lnTo>
                  <a:lnTo>
                    <a:pt x="0" y="1466"/>
                  </a:lnTo>
                  <a:lnTo>
                    <a:pt x="249" y="2617"/>
                  </a:lnTo>
                  <a:lnTo>
                    <a:pt x="4128" y="1827"/>
                  </a:lnTo>
                  <a:lnTo>
                    <a:pt x="3903" y="812"/>
                  </a:lnTo>
                  <a:lnTo>
                    <a:pt x="3903" y="812"/>
                  </a:lnTo>
                  <a:lnTo>
                    <a:pt x="3745" y="632"/>
                  </a:lnTo>
                  <a:lnTo>
                    <a:pt x="3542" y="474"/>
                  </a:lnTo>
                  <a:lnTo>
                    <a:pt x="3339" y="338"/>
                  </a:lnTo>
                  <a:lnTo>
                    <a:pt x="3136" y="226"/>
                  </a:lnTo>
                  <a:lnTo>
                    <a:pt x="2910" y="135"/>
                  </a:lnTo>
                  <a:lnTo>
                    <a:pt x="2662" y="68"/>
                  </a:lnTo>
                  <a:lnTo>
                    <a:pt x="2414" y="23"/>
                  </a:lnTo>
                  <a:lnTo>
                    <a:pt x="216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11"/>
            <p:cNvSpPr/>
            <p:nvPr/>
          </p:nvSpPr>
          <p:spPr>
            <a:xfrm>
              <a:off x="5350575" y="3452975"/>
              <a:ext cx="107725" cy="75025"/>
            </a:xfrm>
            <a:custGeom>
              <a:avLst/>
              <a:gdLst/>
              <a:ahLst/>
              <a:cxnLst/>
              <a:rect l="l" t="t" r="r" b="b"/>
              <a:pathLst>
                <a:path w="4309" h="3001" extrusionOk="0">
                  <a:moveTo>
                    <a:pt x="3835" y="1"/>
                  </a:moveTo>
                  <a:lnTo>
                    <a:pt x="1" y="813"/>
                  </a:lnTo>
                  <a:lnTo>
                    <a:pt x="452" y="3001"/>
                  </a:lnTo>
                  <a:lnTo>
                    <a:pt x="565" y="2730"/>
                  </a:lnTo>
                  <a:lnTo>
                    <a:pt x="723" y="2504"/>
                  </a:lnTo>
                  <a:lnTo>
                    <a:pt x="880" y="2279"/>
                  </a:lnTo>
                  <a:lnTo>
                    <a:pt x="1083" y="2076"/>
                  </a:lnTo>
                  <a:lnTo>
                    <a:pt x="1309" y="1918"/>
                  </a:lnTo>
                  <a:lnTo>
                    <a:pt x="1557" y="1760"/>
                  </a:lnTo>
                  <a:lnTo>
                    <a:pt x="1828" y="1647"/>
                  </a:lnTo>
                  <a:lnTo>
                    <a:pt x="2121" y="1580"/>
                  </a:lnTo>
                  <a:lnTo>
                    <a:pt x="2369" y="1535"/>
                  </a:lnTo>
                  <a:lnTo>
                    <a:pt x="2843" y="1535"/>
                  </a:lnTo>
                  <a:lnTo>
                    <a:pt x="3091" y="1580"/>
                  </a:lnTo>
                  <a:lnTo>
                    <a:pt x="3316" y="1647"/>
                  </a:lnTo>
                  <a:lnTo>
                    <a:pt x="3542" y="1738"/>
                  </a:lnTo>
                  <a:lnTo>
                    <a:pt x="3768" y="1850"/>
                  </a:lnTo>
                  <a:lnTo>
                    <a:pt x="3948" y="1986"/>
                  </a:lnTo>
                  <a:lnTo>
                    <a:pt x="4151" y="2144"/>
                  </a:lnTo>
                  <a:lnTo>
                    <a:pt x="4309" y="2301"/>
                  </a:lnTo>
                  <a:lnTo>
                    <a:pt x="3835" y="1"/>
                  </a:lnTo>
                  <a:close/>
                </a:path>
              </a:pathLst>
            </a:custGeom>
            <a:solidFill>
              <a:srgbClr val="C3B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11"/>
            <p:cNvSpPr/>
            <p:nvPr/>
          </p:nvSpPr>
          <p:spPr>
            <a:xfrm>
              <a:off x="5350575" y="3452975"/>
              <a:ext cx="107725" cy="75025"/>
            </a:xfrm>
            <a:custGeom>
              <a:avLst/>
              <a:gdLst/>
              <a:ahLst/>
              <a:cxnLst/>
              <a:rect l="l" t="t" r="r" b="b"/>
              <a:pathLst>
                <a:path w="4309" h="3001" fill="none" extrusionOk="0">
                  <a:moveTo>
                    <a:pt x="3835" y="1"/>
                  </a:moveTo>
                  <a:lnTo>
                    <a:pt x="1" y="813"/>
                  </a:lnTo>
                  <a:lnTo>
                    <a:pt x="452" y="3001"/>
                  </a:lnTo>
                  <a:lnTo>
                    <a:pt x="452" y="3001"/>
                  </a:lnTo>
                  <a:lnTo>
                    <a:pt x="565" y="2730"/>
                  </a:lnTo>
                  <a:lnTo>
                    <a:pt x="723" y="2504"/>
                  </a:lnTo>
                  <a:lnTo>
                    <a:pt x="880" y="2279"/>
                  </a:lnTo>
                  <a:lnTo>
                    <a:pt x="1083" y="2076"/>
                  </a:lnTo>
                  <a:lnTo>
                    <a:pt x="1309" y="1918"/>
                  </a:lnTo>
                  <a:lnTo>
                    <a:pt x="1557" y="1760"/>
                  </a:lnTo>
                  <a:lnTo>
                    <a:pt x="1828" y="1647"/>
                  </a:lnTo>
                  <a:lnTo>
                    <a:pt x="2121" y="1580"/>
                  </a:lnTo>
                  <a:lnTo>
                    <a:pt x="2121" y="1580"/>
                  </a:lnTo>
                  <a:lnTo>
                    <a:pt x="2369" y="1535"/>
                  </a:lnTo>
                  <a:lnTo>
                    <a:pt x="2595" y="1535"/>
                  </a:lnTo>
                  <a:lnTo>
                    <a:pt x="2595" y="1535"/>
                  </a:lnTo>
                  <a:lnTo>
                    <a:pt x="2843" y="1535"/>
                  </a:lnTo>
                  <a:lnTo>
                    <a:pt x="3091" y="1580"/>
                  </a:lnTo>
                  <a:lnTo>
                    <a:pt x="3316" y="1647"/>
                  </a:lnTo>
                  <a:lnTo>
                    <a:pt x="3542" y="1738"/>
                  </a:lnTo>
                  <a:lnTo>
                    <a:pt x="3768" y="1850"/>
                  </a:lnTo>
                  <a:lnTo>
                    <a:pt x="3948" y="1986"/>
                  </a:lnTo>
                  <a:lnTo>
                    <a:pt x="4151" y="2144"/>
                  </a:lnTo>
                  <a:lnTo>
                    <a:pt x="4309" y="2301"/>
                  </a:lnTo>
                  <a:lnTo>
                    <a:pt x="383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11"/>
            <p:cNvSpPr/>
            <p:nvPr/>
          </p:nvSpPr>
          <p:spPr>
            <a:xfrm>
              <a:off x="5361850" y="3491325"/>
              <a:ext cx="102100" cy="65450"/>
            </a:xfrm>
            <a:custGeom>
              <a:avLst/>
              <a:gdLst/>
              <a:ahLst/>
              <a:cxnLst/>
              <a:rect l="l" t="t" r="r" b="b"/>
              <a:pathLst>
                <a:path w="4084" h="2618" fill="none" extrusionOk="0">
                  <a:moveTo>
                    <a:pt x="2144" y="1"/>
                  </a:moveTo>
                  <a:lnTo>
                    <a:pt x="2144" y="1"/>
                  </a:lnTo>
                  <a:lnTo>
                    <a:pt x="1918" y="1"/>
                  </a:lnTo>
                  <a:lnTo>
                    <a:pt x="1670" y="46"/>
                  </a:lnTo>
                  <a:lnTo>
                    <a:pt x="1670" y="46"/>
                  </a:lnTo>
                  <a:lnTo>
                    <a:pt x="1377" y="113"/>
                  </a:lnTo>
                  <a:lnTo>
                    <a:pt x="1106" y="226"/>
                  </a:lnTo>
                  <a:lnTo>
                    <a:pt x="858" y="384"/>
                  </a:lnTo>
                  <a:lnTo>
                    <a:pt x="632" y="542"/>
                  </a:lnTo>
                  <a:lnTo>
                    <a:pt x="429" y="745"/>
                  </a:lnTo>
                  <a:lnTo>
                    <a:pt x="272" y="970"/>
                  </a:lnTo>
                  <a:lnTo>
                    <a:pt x="114" y="1196"/>
                  </a:lnTo>
                  <a:lnTo>
                    <a:pt x="1" y="1467"/>
                  </a:lnTo>
                  <a:lnTo>
                    <a:pt x="226" y="2617"/>
                  </a:lnTo>
                  <a:lnTo>
                    <a:pt x="4084" y="1828"/>
                  </a:lnTo>
                  <a:lnTo>
                    <a:pt x="3858" y="767"/>
                  </a:lnTo>
                  <a:lnTo>
                    <a:pt x="3858" y="767"/>
                  </a:lnTo>
                  <a:lnTo>
                    <a:pt x="3700" y="610"/>
                  </a:lnTo>
                  <a:lnTo>
                    <a:pt x="3497" y="452"/>
                  </a:lnTo>
                  <a:lnTo>
                    <a:pt x="3317" y="316"/>
                  </a:lnTo>
                  <a:lnTo>
                    <a:pt x="3091" y="204"/>
                  </a:lnTo>
                  <a:lnTo>
                    <a:pt x="2865" y="113"/>
                  </a:lnTo>
                  <a:lnTo>
                    <a:pt x="2640" y="46"/>
                  </a:lnTo>
                  <a:lnTo>
                    <a:pt x="2392" y="1"/>
                  </a:lnTo>
                  <a:lnTo>
                    <a:pt x="214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11"/>
            <p:cNvSpPr/>
            <p:nvPr/>
          </p:nvSpPr>
          <p:spPr>
            <a:xfrm>
              <a:off x="5124450" y="2674775"/>
              <a:ext cx="669400" cy="854350"/>
            </a:xfrm>
            <a:custGeom>
              <a:avLst/>
              <a:gdLst/>
              <a:ahLst/>
              <a:cxnLst/>
              <a:rect l="l" t="t" r="r" b="b"/>
              <a:pathLst>
                <a:path w="26776" h="34174" extrusionOk="0">
                  <a:moveTo>
                    <a:pt x="17392" y="1"/>
                  </a:moveTo>
                  <a:lnTo>
                    <a:pt x="16895" y="23"/>
                  </a:lnTo>
                  <a:lnTo>
                    <a:pt x="16399" y="91"/>
                  </a:lnTo>
                  <a:lnTo>
                    <a:pt x="3903" y="2685"/>
                  </a:lnTo>
                  <a:lnTo>
                    <a:pt x="3429" y="2798"/>
                  </a:lnTo>
                  <a:lnTo>
                    <a:pt x="2955" y="2978"/>
                  </a:lnTo>
                  <a:lnTo>
                    <a:pt x="2527" y="3181"/>
                  </a:lnTo>
                  <a:lnTo>
                    <a:pt x="2121" y="3452"/>
                  </a:lnTo>
                  <a:lnTo>
                    <a:pt x="1737" y="3723"/>
                  </a:lnTo>
                  <a:lnTo>
                    <a:pt x="1399" y="4061"/>
                  </a:lnTo>
                  <a:lnTo>
                    <a:pt x="1083" y="4399"/>
                  </a:lnTo>
                  <a:lnTo>
                    <a:pt x="813" y="4783"/>
                  </a:lnTo>
                  <a:lnTo>
                    <a:pt x="564" y="5189"/>
                  </a:lnTo>
                  <a:lnTo>
                    <a:pt x="361" y="5617"/>
                  </a:lnTo>
                  <a:lnTo>
                    <a:pt x="204" y="6068"/>
                  </a:lnTo>
                  <a:lnTo>
                    <a:pt x="91" y="6520"/>
                  </a:lnTo>
                  <a:lnTo>
                    <a:pt x="23" y="6993"/>
                  </a:lnTo>
                  <a:lnTo>
                    <a:pt x="1" y="7489"/>
                  </a:lnTo>
                  <a:lnTo>
                    <a:pt x="23" y="7963"/>
                  </a:lnTo>
                  <a:lnTo>
                    <a:pt x="113" y="8459"/>
                  </a:lnTo>
                  <a:lnTo>
                    <a:pt x="4602" y="30272"/>
                  </a:lnTo>
                  <a:lnTo>
                    <a:pt x="4737" y="30745"/>
                  </a:lnTo>
                  <a:lnTo>
                    <a:pt x="4895" y="31219"/>
                  </a:lnTo>
                  <a:lnTo>
                    <a:pt x="5121" y="31647"/>
                  </a:lnTo>
                  <a:lnTo>
                    <a:pt x="5369" y="32054"/>
                  </a:lnTo>
                  <a:lnTo>
                    <a:pt x="5662" y="32437"/>
                  </a:lnTo>
                  <a:lnTo>
                    <a:pt x="5978" y="32775"/>
                  </a:lnTo>
                  <a:lnTo>
                    <a:pt x="6339" y="33091"/>
                  </a:lnTo>
                  <a:lnTo>
                    <a:pt x="6722" y="33362"/>
                  </a:lnTo>
                  <a:lnTo>
                    <a:pt x="7106" y="33610"/>
                  </a:lnTo>
                  <a:lnTo>
                    <a:pt x="7534" y="33813"/>
                  </a:lnTo>
                  <a:lnTo>
                    <a:pt x="7986" y="33971"/>
                  </a:lnTo>
                  <a:lnTo>
                    <a:pt x="8459" y="34084"/>
                  </a:lnTo>
                  <a:lnTo>
                    <a:pt x="8933" y="34151"/>
                  </a:lnTo>
                  <a:lnTo>
                    <a:pt x="9407" y="34174"/>
                  </a:lnTo>
                  <a:lnTo>
                    <a:pt x="9903" y="34151"/>
                  </a:lnTo>
                  <a:lnTo>
                    <a:pt x="10399" y="34061"/>
                  </a:lnTo>
                  <a:lnTo>
                    <a:pt x="22873" y="31490"/>
                  </a:lnTo>
                  <a:lnTo>
                    <a:pt x="23369" y="31354"/>
                  </a:lnTo>
                  <a:lnTo>
                    <a:pt x="23820" y="31196"/>
                  </a:lnTo>
                  <a:lnTo>
                    <a:pt x="24271" y="30971"/>
                  </a:lnTo>
                  <a:lnTo>
                    <a:pt x="24677" y="30723"/>
                  </a:lnTo>
                  <a:lnTo>
                    <a:pt x="25038" y="30429"/>
                  </a:lnTo>
                  <a:lnTo>
                    <a:pt x="25399" y="30114"/>
                  </a:lnTo>
                  <a:lnTo>
                    <a:pt x="25715" y="29753"/>
                  </a:lnTo>
                  <a:lnTo>
                    <a:pt x="25986" y="29392"/>
                  </a:lnTo>
                  <a:lnTo>
                    <a:pt x="26211" y="28986"/>
                  </a:lnTo>
                  <a:lnTo>
                    <a:pt x="26414" y="28557"/>
                  </a:lnTo>
                  <a:lnTo>
                    <a:pt x="26572" y="28106"/>
                  </a:lnTo>
                  <a:lnTo>
                    <a:pt x="26685" y="27655"/>
                  </a:lnTo>
                  <a:lnTo>
                    <a:pt x="26753" y="27181"/>
                  </a:lnTo>
                  <a:lnTo>
                    <a:pt x="26775" y="26685"/>
                  </a:lnTo>
                  <a:lnTo>
                    <a:pt x="26753" y="26189"/>
                  </a:lnTo>
                  <a:lnTo>
                    <a:pt x="26685" y="25693"/>
                  </a:lnTo>
                  <a:lnTo>
                    <a:pt x="22174" y="3903"/>
                  </a:lnTo>
                  <a:lnTo>
                    <a:pt x="22061" y="3407"/>
                  </a:lnTo>
                  <a:lnTo>
                    <a:pt x="21880" y="2956"/>
                  </a:lnTo>
                  <a:lnTo>
                    <a:pt x="21677" y="2527"/>
                  </a:lnTo>
                  <a:lnTo>
                    <a:pt x="21407" y="2121"/>
                  </a:lnTo>
                  <a:lnTo>
                    <a:pt x="21136" y="1738"/>
                  </a:lnTo>
                  <a:lnTo>
                    <a:pt x="20798" y="1399"/>
                  </a:lnTo>
                  <a:lnTo>
                    <a:pt x="20459" y="1083"/>
                  </a:lnTo>
                  <a:lnTo>
                    <a:pt x="20076" y="813"/>
                  </a:lnTo>
                  <a:lnTo>
                    <a:pt x="19670" y="565"/>
                  </a:lnTo>
                  <a:lnTo>
                    <a:pt x="19241" y="362"/>
                  </a:lnTo>
                  <a:lnTo>
                    <a:pt x="18790" y="204"/>
                  </a:lnTo>
                  <a:lnTo>
                    <a:pt x="18339" y="91"/>
                  </a:lnTo>
                  <a:lnTo>
                    <a:pt x="17865" y="23"/>
                  </a:lnTo>
                  <a:lnTo>
                    <a:pt x="1739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dist="66675" dir="540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11"/>
            <p:cNvSpPr/>
            <p:nvPr/>
          </p:nvSpPr>
          <p:spPr>
            <a:xfrm>
              <a:off x="5553600" y="2746950"/>
              <a:ext cx="159600" cy="637825"/>
            </a:xfrm>
            <a:custGeom>
              <a:avLst/>
              <a:gdLst/>
              <a:ahLst/>
              <a:cxnLst/>
              <a:rect l="l" t="t" r="r" b="b"/>
              <a:pathLst>
                <a:path w="6384" h="25513" extrusionOk="0">
                  <a:moveTo>
                    <a:pt x="1173" y="1"/>
                  </a:moveTo>
                  <a:lnTo>
                    <a:pt x="0" y="249"/>
                  </a:lnTo>
                  <a:lnTo>
                    <a:pt x="5233" y="25512"/>
                  </a:lnTo>
                  <a:lnTo>
                    <a:pt x="6383" y="25264"/>
                  </a:lnTo>
                  <a:lnTo>
                    <a:pt x="1173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11"/>
            <p:cNvSpPr/>
            <p:nvPr/>
          </p:nvSpPr>
          <p:spPr>
            <a:xfrm>
              <a:off x="5437425" y="2771200"/>
              <a:ext cx="159600" cy="637825"/>
            </a:xfrm>
            <a:custGeom>
              <a:avLst/>
              <a:gdLst/>
              <a:ahLst/>
              <a:cxnLst/>
              <a:rect l="l" t="t" r="r" b="b"/>
              <a:pathLst>
                <a:path w="6384" h="25513" extrusionOk="0">
                  <a:moveTo>
                    <a:pt x="1173" y="1"/>
                  </a:moveTo>
                  <a:lnTo>
                    <a:pt x="0" y="226"/>
                  </a:lnTo>
                  <a:lnTo>
                    <a:pt x="5233" y="25512"/>
                  </a:lnTo>
                  <a:lnTo>
                    <a:pt x="6384" y="25264"/>
                  </a:lnTo>
                  <a:lnTo>
                    <a:pt x="1173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11"/>
            <p:cNvSpPr/>
            <p:nvPr/>
          </p:nvSpPr>
          <p:spPr>
            <a:xfrm>
              <a:off x="5321250" y="2794900"/>
              <a:ext cx="159625" cy="637800"/>
            </a:xfrm>
            <a:custGeom>
              <a:avLst/>
              <a:gdLst/>
              <a:ahLst/>
              <a:cxnLst/>
              <a:rect l="l" t="t" r="r" b="b"/>
              <a:pathLst>
                <a:path w="6385" h="25512" extrusionOk="0">
                  <a:moveTo>
                    <a:pt x="1174" y="0"/>
                  </a:moveTo>
                  <a:lnTo>
                    <a:pt x="1" y="248"/>
                  </a:lnTo>
                  <a:lnTo>
                    <a:pt x="5234" y="25512"/>
                  </a:lnTo>
                  <a:lnTo>
                    <a:pt x="6384" y="25264"/>
                  </a:lnTo>
                  <a:lnTo>
                    <a:pt x="1174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11"/>
            <p:cNvSpPr/>
            <p:nvPr/>
          </p:nvSpPr>
          <p:spPr>
            <a:xfrm>
              <a:off x="5205100" y="2819150"/>
              <a:ext cx="159600" cy="637800"/>
            </a:xfrm>
            <a:custGeom>
              <a:avLst/>
              <a:gdLst/>
              <a:ahLst/>
              <a:cxnLst/>
              <a:rect l="l" t="t" r="r" b="b"/>
              <a:pathLst>
                <a:path w="6384" h="25512" extrusionOk="0">
                  <a:moveTo>
                    <a:pt x="1173" y="0"/>
                  </a:moveTo>
                  <a:lnTo>
                    <a:pt x="0" y="226"/>
                  </a:lnTo>
                  <a:lnTo>
                    <a:pt x="5233" y="25512"/>
                  </a:lnTo>
                  <a:lnTo>
                    <a:pt x="6384" y="25263"/>
                  </a:lnTo>
                  <a:lnTo>
                    <a:pt x="1173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2_1"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7" name="Google Shape;1227;p14"/>
          <p:cNvPicPr preferRelativeResize="0"/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8" name="Google Shape;1228;p14"/>
          <p:cNvSpPr/>
          <p:nvPr/>
        </p:nvSpPr>
        <p:spPr>
          <a:xfrm>
            <a:off x="376200" y="757175"/>
            <a:ext cx="8391600" cy="4105800"/>
          </a:xfrm>
          <a:prstGeom prst="roundRect">
            <a:avLst>
              <a:gd name="adj" fmla="val 6508"/>
            </a:avLst>
          </a:prstGeom>
          <a:solidFill>
            <a:schemeClr val="lt1"/>
          </a:solidFill>
          <a:ln>
            <a:noFill/>
          </a:ln>
          <a:effectLst>
            <a:outerShdw dist="142875" dir="360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14"/>
          <p:cNvSpPr/>
          <p:nvPr/>
        </p:nvSpPr>
        <p:spPr>
          <a:xfrm>
            <a:off x="1427425" y="467650"/>
            <a:ext cx="6289200" cy="600900"/>
          </a:xfrm>
          <a:prstGeom prst="roundRect">
            <a:avLst>
              <a:gd name="adj" fmla="val 20977"/>
            </a:avLst>
          </a:prstGeom>
          <a:solidFill>
            <a:schemeClr val="accent6"/>
          </a:solidFill>
          <a:ln>
            <a:noFill/>
          </a:ln>
          <a:effectLst>
            <a:outerShdw dist="66675" dir="3480000" algn="bl" rotWithShape="0">
              <a:schemeClr val="accent5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14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grpSp>
        <p:nvGrpSpPr>
          <p:cNvPr id="1231" name="Google Shape;1231;p14"/>
          <p:cNvGrpSpPr/>
          <p:nvPr/>
        </p:nvGrpSpPr>
        <p:grpSpPr>
          <a:xfrm>
            <a:off x="8204646" y="4668657"/>
            <a:ext cx="1122563" cy="670479"/>
            <a:chOff x="7734396" y="189920"/>
            <a:chExt cx="1122563" cy="670479"/>
          </a:xfrm>
        </p:grpSpPr>
        <p:sp>
          <p:nvSpPr>
            <p:cNvPr id="1232" name="Google Shape;1232;p14"/>
            <p:cNvSpPr/>
            <p:nvPr/>
          </p:nvSpPr>
          <p:spPr>
            <a:xfrm>
              <a:off x="7747000" y="189920"/>
              <a:ext cx="1109957" cy="616606"/>
            </a:xfrm>
            <a:custGeom>
              <a:avLst/>
              <a:gdLst/>
              <a:ahLst/>
              <a:cxnLst/>
              <a:rect l="l" t="t" r="r" b="b"/>
              <a:pathLst>
                <a:path w="40245" h="22357" extrusionOk="0">
                  <a:moveTo>
                    <a:pt x="5569" y="1"/>
                  </a:moveTo>
                  <a:lnTo>
                    <a:pt x="5382" y="22"/>
                  </a:lnTo>
                  <a:lnTo>
                    <a:pt x="5174" y="43"/>
                  </a:lnTo>
                  <a:lnTo>
                    <a:pt x="4987" y="84"/>
                  </a:lnTo>
                  <a:lnTo>
                    <a:pt x="4800" y="167"/>
                  </a:lnTo>
                  <a:lnTo>
                    <a:pt x="4613" y="250"/>
                  </a:lnTo>
                  <a:lnTo>
                    <a:pt x="4447" y="354"/>
                  </a:lnTo>
                  <a:lnTo>
                    <a:pt x="4301" y="458"/>
                  </a:lnTo>
                  <a:lnTo>
                    <a:pt x="4156" y="583"/>
                  </a:lnTo>
                  <a:lnTo>
                    <a:pt x="4011" y="728"/>
                  </a:lnTo>
                  <a:lnTo>
                    <a:pt x="3907" y="894"/>
                  </a:lnTo>
                  <a:lnTo>
                    <a:pt x="3803" y="1061"/>
                  </a:lnTo>
                  <a:lnTo>
                    <a:pt x="3720" y="1227"/>
                  </a:lnTo>
                  <a:lnTo>
                    <a:pt x="3637" y="1435"/>
                  </a:lnTo>
                  <a:lnTo>
                    <a:pt x="3595" y="1622"/>
                  </a:lnTo>
                  <a:lnTo>
                    <a:pt x="3553" y="1829"/>
                  </a:lnTo>
                  <a:lnTo>
                    <a:pt x="2806" y="9205"/>
                  </a:lnTo>
                  <a:lnTo>
                    <a:pt x="7543" y="9703"/>
                  </a:lnTo>
                  <a:lnTo>
                    <a:pt x="7646" y="9724"/>
                  </a:lnTo>
                  <a:lnTo>
                    <a:pt x="7750" y="9766"/>
                  </a:lnTo>
                  <a:lnTo>
                    <a:pt x="7833" y="9807"/>
                  </a:lnTo>
                  <a:lnTo>
                    <a:pt x="7896" y="9890"/>
                  </a:lnTo>
                  <a:lnTo>
                    <a:pt x="7958" y="9974"/>
                  </a:lnTo>
                  <a:lnTo>
                    <a:pt x="8000" y="10057"/>
                  </a:lnTo>
                  <a:lnTo>
                    <a:pt x="8020" y="10161"/>
                  </a:lnTo>
                  <a:lnTo>
                    <a:pt x="8020" y="10264"/>
                  </a:lnTo>
                  <a:lnTo>
                    <a:pt x="7916" y="11386"/>
                  </a:lnTo>
                  <a:lnTo>
                    <a:pt x="7896" y="11469"/>
                  </a:lnTo>
                  <a:lnTo>
                    <a:pt x="7854" y="11553"/>
                  </a:lnTo>
                  <a:lnTo>
                    <a:pt x="7813" y="11615"/>
                  </a:lnTo>
                  <a:lnTo>
                    <a:pt x="7771" y="11677"/>
                  </a:lnTo>
                  <a:lnTo>
                    <a:pt x="7709" y="11740"/>
                  </a:lnTo>
                  <a:lnTo>
                    <a:pt x="7626" y="11781"/>
                  </a:lnTo>
                  <a:lnTo>
                    <a:pt x="7543" y="11823"/>
                  </a:lnTo>
                  <a:lnTo>
                    <a:pt x="7459" y="11843"/>
                  </a:lnTo>
                  <a:lnTo>
                    <a:pt x="1912" y="12695"/>
                  </a:lnTo>
                  <a:lnTo>
                    <a:pt x="1767" y="12737"/>
                  </a:lnTo>
                  <a:lnTo>
                    <a:pt x="1600" y="12778"/>
                  </a:lnTo>
                  <a:lnTo>
                    <a:pt x="1455" y="12841"/>
                  </a:lnTo>
                  <a:lnTo>
                    <a:pt x="1330" y="12903"/>
                  </a:lnTo>
                  <a:lnTo>
                    <a:pt x="1185" y="12986"/>
                  </a:lnTo>
                  <a:lnTo>
                    <a:pt x="1060" y="13069"/>
                  </a:lnTo>
                  <a:lnTo>
                    <a:pt x="832" y="13277"/>
                  </a:lnTo>
                  <a:lnTo>
                    <a:pt x="645" y="13506"/>
                  </a:lnTo>
                  <a:lnTo>
                    <a:pt x="562" y="13630"/>
                  </a:lnTo>
                  <a:lnTo>
                    <a:pt x="479" y="13776"/>
                  </a:lnTo>
                  <a:lnTo>
                    <a:pt x="437" y="13921"/>
                  </a:lnTo>
                  <a:lnTo>
                    <a:pt x="375" y="14067"/>
                  </a:lnTo>
                  <a:lnTo>
                    <a:pt x="354" y="14212"/>
                  </a:lnTo>
                  <a:lnTo>
                    <a:pt x="312" y="14378"/>
                  </a:lnTo>
                  <a:lnTo>
                    <a:pt x="1" y="17495"/>
                  </a:lnTo>
                  <a:lnTo>
                    <a:pt x="1" y="17682"/>
                  </a:lnTo>
                  <a:lnTo>
                    <a:pt x="42" y="17869"/>
                  </a:lnTo>
                  <a:lnTo>
                    <a:pt x="105" y="18035"/>
                  </a:lnTo>
                  <a:lnTo>
                    <a:pt x="208" y="18180"/>
                  </a:lnTo>
                  <a:lnTo>
                    <a:pt x="333" y="18305"/>
                  </a:lnTo>
                  <a:lnTo>
                    <a:pt x="479" y="18409"/>
                  </a:lnTo>
                  <a:lnTo>
                    <a:pt x="645" y="18471"/>
                  </a:lnTo>
                  <a:lnTo>
                    <a:pt x="832" y="18513"/>
                  </a:lnTo>
                  <a:lnTo>
                    <a:pt x="38541" y="22356"/>
                  </a:lnTo>
                  <a:lnTo>
                    <a:pt x="40244" y="5569"/>
                  </a:lnTo>
                  <a:lnTo>
                    <a:pt x="40244" y="5361"/>
                  </a:lnTo>
                  <a:lnTo>
                    <a:pt x="40244" y="5153"/>
                  </a:lnTo>
                  <a:lnTo>
                    <a:pt x="40203" y="4966"/>
                  </a:lnTo>
                  <a:lnTo>
                    <a:pt x="40161" y="4759"/>
                  </a:lnTo>
                  <a:lnTo>
                    <a:pt x="40099" y="4572"/>
                  </a:lnTo>
                  <a:lnTo>
                    <a:pt x="40016" y="4406"/>
                  </a:lnTo>
                  <a:lnTo>
                    <a:pt x="39912" y="4239"/>
                  </a:lnTo>
                  <a:lnTo>
                    <a:pt x="39787" y="4073"/>
                  </a:lnTo>
                  <a:lnTo>
                    <a:pt x="39663" y="3928"/>
                  </a:lnTo>
                  <a:lnTo>
                    <a:pt x="39517" y="3803"/>
                  </a:lnTo>
                  <a:lnTo>
                    <a:pt x="39372" y="3678"/>
                  </a:lnTo>
                  <a:lnTo>
                    <a:pt x="39206" y="3574"/>
                  </a:lnTo>
                  <a:lnTo>
                    <a:pt x="39019" y="3491"/>
                  </a:lnTo>
                  <a:lnTo>
                    <a:pt x="38832" y="3429"/>
                  </a:lnTo>
                  <a:lnTo>
                    <a:pt x="38624" y="3367"/>
                  </a:lnTo>
                  <a:lnTo>
                    <a:pt x="38437" y="3346"/>
                  </a:lnTo>
                  <a:lnTo>
                    <a:pt x="5777" y="22"/>
                  </a:lnTo>
                  <a:lnTo>
                    <a:pt x="556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dist="38100" dir="348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14"/>
            <p:cNvSpPr/>
            <p:nvPr/>
          </p:nvSpPr>
          <p:spPr>
            <a:xfrm>
              <a:off x="8722850" y="549790"/>
              <a:ext cx="112333" cy="112333"/>
            </a:xfrm>
            <a:custGeom>
              <a:avLst/>
              <a:gdLst/>
              <a:ahLst/>
              <a:cxnLst/>
              <a:rect l="l" t="t" r="r" b="b"/>
              <a:pathLst>
                <a:path w="4073" h="4073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84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1" y="458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21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8" y="3719"/>
                  </a:lnTo>
                  <a:lnTo>
                    <a:pt x="582" y="3761"/>
                  </a:lnTo>
                  <a:lnTo>
                    <a:pt x="3678" y="4073"/>
                  </a:lnTo>
                  <a:lnTo>
                    <a:pt x="4073" y="312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14"/>
            <p:cNvSpPr/>
            <p:nvPr/>
          </p:nvSpPr>
          <p:spPr>
            <a:xfrm>
              <a:off x="8494208" y="526871"/>
              <a:ext cx="112913" cy="110044"/>
            </a:xfrm>
            <a:custGeom>
              <a:avLst/>
              <a:gdLst/>
              <a:ahLst/>
              <a:cxnLst/>
              <a:rect l="l" t="t" r="r" b="b"/>
              <a:pathLst>
                <a:path w="4094" h="3990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500" y="125"/>
                  </a:lnTo>
                  <a:lnTo>
                    <a:pt x="416" y="229"/>
                  </a:lnTo>
                  <a:lnTo>
                    <a:pt x="333" y="333"/>
                  </a:lnTo>
                  <a:lnTo>
                    <a:pt x="292" y="437"/>
                  </a:lnTo>
                  <a:lnTo>
                    <a:pt x="250" y="582"/>
                  </a:lnTo>
                  <a:lnTo>
                    <a:pt x="1" y="3013"/>
                  </a:lnTo>
                  <a:lnTo>
                    <a:pt x="1" y="3158"/>
                  </a:lnTo>
                  <a:lnTo>
                    <a:pt x="43" y="3283"/>
                  </a:lnTo>
                  <a:lnTo>
                    <a:pt x="84" y="3387"/>
                  </a:lnTo>
                  <a:lnTo>
                    <a:pt x="146" y="3491"/>
                  </a:lnTo>
                  <a:lnTo>
                    <a:pt x="250" y="3595"/>
                  </a:lnTo>
                  <a:lnTo>
                    <a:pt x="354" y="3657"/>
                  </a:lnTo>
                  <a:lnTo>
                    <a:pt x="458" y="3719"/>
                  </a:lnTo>
                  <a:lnTo>
                    <a:pt x="583" y="3740"/>
                  </a:lnTo>
                  <a:lnTo>
                    <a:pt x="3138" y="3989"/>
                  </a:lnTo>
                  <a:lnTo>
                    <a:pt x="3263" y="3989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44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4" y="3532"/>
                  </a:lnTo>
                  <a:lnTo>
                    <a:pt x="3845" y="3408"/>
                  </a:lnTo>
                  <a:lnTo>
                    <a:pt x="4094" y="956"/>
                  </a:lnTo>
                  <a:lnTo>
                    <a:pt x="4094" y="831"/>
                  </a:lnTo>
                  <a:lnTo>
                    <a:pt x="4073" y="707"/>
                  </a:lnTo>
                  <a:lnTo>
                    <a:pt x="4032" y="582"/>
                  </a:lnTo>
                  <a:lnTo>
                    <a:pt x="3948" y="478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7" y="27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14"/>
            <p:cNvSpPr/>
            <p:nvPr/>
          </p:nvSpPr>
          <p:spPr>
            <a:xfrm>
              <a:off x="8344088" y="511398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91" y="458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42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38" y="4010"/>
                  </a:lnTo>
                  <a:lnTo>
                    <a:pt x="3262" y="4010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65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3" y="3553"/>
                  </a:lnTo>
                  <a:lnTo>
                    <a:pt x="3844" y="3429"/>
                  </a:lnTo>
                  <a:lnTo>
                    <a:pt x="4093" y="977"/>
                  </a:lnTo>
                  <a:lnTo>
                    <a:pt x="4093" y="832"/>
                  </a:lnTo>
                  <a:lnTo>
                    <a:pt x="4073" y="707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14"/>
            <p:cNvSpPr/>
            <p:nvPr/>
          </p:nvSpPr>
          <p:spPr>
            <a:xfrm>
              <a:off x="8193968" y="495925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1" y="1"/>
                  </a:moveTo>
                  <a:lnTo>
                    <a:pt x="707" y="21"/>
                  </a:lnTo>
                  <a:lnTo>
                    <a:pt x="603" y="84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0" y="458"/>
                  </a:lnTo>
                  <a:lnTo>
                    <a:pt x="250" y="582"/>
                  </a:lnTo>
                  <a:lnTo>
                    <a:pt x="0" y="3034"/>
                  </a:lnTo>
                  <a:lnTo>
                    <a:pt x="0" y="3159"/>
                  </a:lnTo>
                  <a:lnTo>
                    <a:pt x="21" y="3283"/>
                  </a:lnTo>
                  <a:lnTo>
                    <a:pt x="83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62" y="4010"/>
                  </a:lnTo>
                  <a:lnTo>
                    <a:pt x="3387" y="3990"/>
                  </a:lnTo>
                  <a:lnTo>
                    <a:pt x="3491" y="3927"/>
                  </a:lnTo>
                  <a:lnTo>
                    <a:pt x="3594" y="3865"/>
                  </a:lnTo>
                  <a:lnTo>
                    <a:pt x="3698" y="3782"/>
                  </a:lnTo>
                  <a:lnTo>
                    <a:pt x="3761" y="3678"/>
                  </a:lnTo>
                  <a:lnTo>
                    <a:pt x="3823" y="3553"/>
                  </a:lnTo>
                  <a:lnTo>
                    <a:pt x="3844" y="3429"/>
                  </a:lnTo>
                  <a:lnTo>
                    <a:pt x="4093" y="977"/>
                  </a:lnTo>
                  <a:lnTo>
                    <a:pt x="4093" y="852"/>
                  </a:lnTo>
                  <a:lnTo>
                    <a:pt x="4072" y="728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1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14"/>
            <p:cNvSpPr/>
            <p:nvPr/>
          </p:nvSpPr>
          <p:spPr>
            <a:xfrm>
              <a:off x="8043820" y="480453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1"/>
                  </a:moveTo>
                  <a:lnTo>
                    <a:pt x="707" y="42"/>
                  </a:lnTo>
                  <a:lnTo>
                    <a:pt x="603" y="84"/>
                  </a:lnTo>
                  <a:lnTo>
                    <a:pt x="479" y="146"/>
                  </a:lnTo>
                  <a:lnTo>
                    <a:pt x="396" y="250"/>
                  </a:lnTo>
                  <a:lnTo>
                    <a:pt x="333" y="354"/>
                  </a:lnTo>
                  <a:lnTo>
                    <a:pt x="271" y="458"/>
                  </a:lnTo>
                  <a:lnTo>
                    <a:pt x="250" y="603"/>
                  </a:lnTo>
                  <a:lnTo>
                    <a:pt x="1" y="3034"/>
                  </a:lnTo>
                  <a:lnTo>
                    <a:pt x="1" y="3179"/>
                  </a:lnTo>
                  <a:lnTo>
                    <a:pt x="22" y="3304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616"/>
                  </a:lnTo>
                  <a:lnTo>
                    <a:pt x="333" y="3678"/>
                  </a:lnTo>
                  <a:lnTo>
                    <a:pt x="458" y="3720"/>
                  </a:lnTo>
                  <a:lnTo>
                    <a:pt x="583" y="3761"/>
                  </a:lnTo>
                  <a:lnTo>
                    <a:pt x="3117" y="4010"/>
                  </a:lnTo>
                  <a:lnTo>
                    <a:pt x="3263" y="4010"/>
                  </a:lnTo>
                  <a:lnTo>
                    <a:pt x="3387" y="3990"/>
                  </a:lnTo>
                  <a:lnTo>
                    <a:pt x="3491" y="3948"/>
                  </a:lnTo>
                  <a:lnTo>
                    <a:pt x="3595" y="3865"/>
                  </a:lnTo>
                  <a:lnTo>
                    <a:pt x="3699" y="3782"/>
                  </a:lnTo>
                  <a:lnTo>
                    <a:pt x="3761" y="3678"/>
                  </a:lnTo>
                  <a:lnTo>
                    <a:pt x="3803" y="3553"/>
                  </a:lnTo>
                  <a:lnTo>
                    <a:pt x="3844" y="3429"/>
                  </a:lnTo>
                  <a:lnTo>
                    <a:pt x="4094" y="977"/>
                  </a:lnTo>
                  <a:lnTo>
                    <a:pt x="4094" y="852"/>
                  </a:lnTo>
                  <a:lnTo>
                    <a:pt x="4073" y="728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54"/>
                  </a:lnTo>
                  <a:lnTo>
                    <a:pt x="3637" y="291"/>
                  </a:lnTo>
                  <a:lnTo>
                    <a:pt x="3512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14"/>
            <p:cNvSpPr/>
            <p:nvPr/>
          </p:nvSpPr>
          <p:spPr>
            <a:xfrm>
              <a:off x="8514287" y="332621"/>
              <a:ext cx="112913" cy="110044"/>
            </a:xfrm>
            <a:custGeom>
              <a:avLst/>
              <a:gdLst/>
              <a:ahLst/>
              <a:cxnLst/>
              <a:rect l="l" t="t" r="r" b="b"/>
              <a:pathLst>
                <a:path w="4094" h="3990" extrusionOk="0">
                  <a:moveTo>
                    <a:pt x="831" y="0"/>
                  </a:moveTo>
                  <a:lnTo>
                    <a:pt x="707" y="21"/>
                  </a:lnTo>
                  <a:lnTo>
                    <a:pt x="582" y="63"/>
                  </a:lnTo>
                  <a:lnTo>
                    <a:pt x="478" y="125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0" y="437"/>
                  </a:lnTo>
                  <a:lnTo>
                    <a:pt x="249" y="582"/>
                  </a:lnTo>
                  <a:lnTo>
                    <a:pt x="0" y="3013"/>
                  </a:lnTo>
                  <a:lnTo>
                    <a:pt x="0" y="3158"/>
                  </a:lnTo>
                  <a:lnTo>
                    <a:pt x="21" y="3283"/>
                  </a:lnTo>
                  <a:lnTo>
                    <a:pt x="83" y="3387"/>
                  </a:lnTo>
                  <a:lnTo>
                    <a:pt x="146" y="3491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3989"/>
                  </a:lnTo>
                  <a:lnTo>
                    <a:pt x="3262" y="3989"/>
                  </a:lnTo>
                  <a:lnTo>
                    <a:pt x="3387" y="3969"/>
                  </a:lnTo>
                  <a:lnTo>
                    <a:pt x="3491" y="3927"/>
                  </a:lnTo>
                  <a:lnTo>
                    <a:pt x="3594" y="3844"/>
                  </a:lnTo>
                  <a:lnTo>
                    <a:pt x="3678" y="3761"/>
                  </a:lnTo>
                  <a:lnTo>
                    <a:pt x="3761" y="3657"/>
                  </a:lnTo>
                  <a:lnTo>
                    <a:pt x="3802" y="3532"/>
                  </a:lnTo>
                  <a:lnTo>
                    <a:pt x="3844" y="3408"/>
                  </a:lnTo>
                  <a:lnTo>
                    <a:pt x="4093" y="956"/>
                  </a:lnTo>
                  <a:lnTo>
                    <a:pt x="4093" y="831"/>
                  </a:lnTo>
                  <a:lnTo>
                    <a:pt x="4051" y="707"/>
                  </a:lnTo>
                  <a:lnTo>
                    <a:pt x="4010" y="582"/>
                  </a:lnTo>
                  <a:lnTo>
                    <a:pt x="3948" y="478"/>
                  </a:lnTo>
                  <a:lnTo>
                    <a:pt x="3844" y="395"/>
                  </a:lnTo>
                  <a:lnTo>
                    <a:pt x="3740" y="333"/>
                  </a:lnTo>
                  <a:lnTo>
                    <a:pt x="3636" y="270"/>
                  </a:lnTo>
                  <a:lnTo>
                    <a:pt x="3511" y="25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14"/>
            <p:cNvSpPr/>
            <p:nvPr/>
          </p:nvSpPr>
          <p:spPr>
            <a:xfrm>
              <a:off x="8364139" y="317149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582" y="63"/>
                  </a:lnTo>
                  <a:lnTo>
                    <a:pt x="47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71" y="457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22" y="3283"/>
                  </a:lnTo>
                  <a:lnTo>
                    <a:pt x="63" y="3408"/>
                  </a:lnTo>
                  <a:lnTo>
                    <a:pt x="146" y="3511"/>
                  </a:lnTo>
                  <a:lnTo>
                    <a:pt x="229" y="3595"/>
                  </a:lnTo>
                  <a:lnTo>
                    <a:pt x="333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42" y="4010"/>
                  </a:lnTo>
                  <a:lnTo>
                    <a:pt x="3366" y="3969"/>
                  </a:lnTo>
                  <a:lnTo>
                    <a:pt x="3491" y="3927"/>
                  </a:lnTo>
                  <a:lnTo>
                    <a:pt x="3595" y="3865"/>
                  </a:lnTo>
                  <a:lnTo>
                    <a:pt x="3678" y="3761"/>
                  </a:lnTo>
                  <a:lnTo>
                    <a:pt x="3761" y="3657"/>
                  </a:lnTo>
                  <a:lnTo>
                    <a:pt x="3803" y="3553"/>
                  </a:lnTo>
                  <a:lnTo>
                    <a:pt x="3844" y="3428"/>
                  </a:lnTo>
                  <a:lnTo>
                    <a:pt x="4094" y="977"/>
                  </a:lnTo>
                  <a:lnTo>
                    <a:pt x="4094" y="831"/>
                  </a:lnTo>
                  <a:lnTo>
                    <a:pt x="4052" y="707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44" y="395"/>
                  </a:lnTo>
                  <a:lnTo>
                    <a:pt x="3740" y="333"/>
                  </a:lnTo>
                  <a:lnTo>
                    <a:pt x="3637" y="291"/>
                  </a:lnTo>
                  <a:lnTo>
                    <a:pt x="3491" y="25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14"/>
            <p:cNvSpPr/>
            <p:nvPr/>
          </p:nvSpPr>
          <p:spPr>
            <a:xfrm>
              <a:off x="8214019" y="301676"/>
              <a:ext cx="112333" cy="110623"/>
            </a:xfrm>
            <a:custGeom>
              <a:avLst/>
              <a:gdLst/>
              <a:ahLst/>
              <a:cxnLst/>
              <a:rect l="l" t="t" r="r" b="b"/>
              <a:pathLst>
                <a:path w="4073" h="4011" extrusionOk="0">
                  <a:moveTo>
                    <a:pt x="831" y="0"/>
                  </a:moveTo>
                  <a:lnTo>
                    <a:pt x="707" y="21"/>
                  </a:lnTo>
                  <a:lnTo>
                    <a:pt x="582" y="83"/>
                  </a:lnTo>
                  <a:lnTo>
                    <a:pt x="478" y="146"/>
                  </a:lnTo>
                  <a:lnTo>
                    <a:pt x="395" y="229"/>
                  </a:lnTo>
                  <a:lnTo>
                    <a:pt x="312" y="333"/>
                  </a:lnTo>
                  <a:lnTo>
                    <a:pt x="270" y="457"/>
                  </a:lnTo>
                  <a:lnTo>
                    <a:pt x="250" y="582"/>
                  </a:lnTo>
                  <a:lnTo>
                    <a:pt x="0" y="3034"/>
                  </a:lnTo>
                  <a:lnTo>
                    <a:pt x="0" y="3158"/>
                  </a:lnTo>
                  <a:lnTo>
                    <a:pt x="21" y="3283"/>
                  </a:lnTo>
                  <a:lnTo>
                    <a:pt x="63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33" y="3678"/>
                  </a:lnTo>
                  <a:lnTo>
                    <a:pt x="457" y="3719"/>
                  </a:lnTo>
                  <a:lnTo>
                    <a:pt x="582" y="3740"/>
                  </a:lnTo>
                  <a:lnTo>
                    <a:pt x="3117" y="4010"/>
                  </a:lnTo>
                  <a:lnTo>
                    <a:pt x="3241" y="4010"/>
                  </a:lnTo>
                  <a:lnTo>
                    <a:pt x="3366" y="3989"/>
                  </a:lnTo>
                  <a:lnTo>
                    <a:pt x="3491" y="3927"/>
                  </a:lnTo>
                  <a:lnTo>
                    <a:pt x="3595" y="3865"/>
                  </a:lnTo>
                  <a:lnTo>
                    <a:pt x="3678" y="3782"/>
                  </a:lnTo>
                  <a:lnTo>
                    <a:pt x="3761" y="3678"/>
                  </a:lnTo>
                  <a:lnTo>
                    <a:pt x="3802" y="3553"/>
                  </a:lnTo>
                  <a:lnTo>
                    <a:pt x="3823" y="3428"/>
                  </a:lnTo>
                  <a:lnTo>
                    <a:pt x="4073" y="977"/>
                  </a:lnTo>
                  <a:lnTo>
                    <a:pt x="4073" y="852"/>
                  </a:lnTo>
                  <a:lnTo>
                    <a:pt x="4052" y="728"/>
                  </a:lnTo>
                  <a:lnTo>
                    <a:pt x="4010" y="603"/>
                  </a:lnTo>
                  <a:lnTo>
                    <a:pt x="3927" y="499"/>
                  </a:lnTo>
                  <a:lnTo>
                    <a:pt x="3844" y="416"/>
                  </a:lnTo>
                  <a:lnTo>
                    <a:pt x="3740" y="333"/>
                  </a:lnTo>
                  <a:lnTo>
                    <a:pt x="3636" y="291"/>
                  </a:lnTo>
                  <a:lnTo>
                    <a:pt x="3491" y="270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14"/>
            <p:cNvSpPr/>
            <p:nvPr/>
          </p:nvSpPr>
          <p:spPr>
            <a:xfrm>
              <a:off x="8063871" y="286203"/>
              <a:ext cx="112361" cy="110623"/>
            </a:xfrm>
            <a:custGeom>
              <a:avLst/>
              <a:gdLst/>
              <a:ahLst/>
              <a:cxnLst/>
              <a:rect l="l" t="t" r="r" b="b"/>
              <a:pathLst>
                <a:path w="4074" h="4011" extrusionOk="0">
                  <a:moveTo>
                    <a:pt x="832" y="0"/>
                  </a:moveTo>
                  <a:lnTo>
                    <a:pt x="707" y="42"/>
                  </a:lnTo>
                  <a:lnTo>
                    <a:pt x="583" y="83"/>
                  </a:lnTo>
                  <a:lnTo>
                    <a:pt x="479" y="146"/>
                  </a:lnTo>
                  <a:lnTo>
                    <a:pt x="396" y="250"/>
                  </a:lnTo>
                  <a:lnTo>
                    <a:pt x="313" y="354"/>
                  </a:lnTo>
                  <a:lnTo>
                    <a:pt x="271" y="457"/>
                  </a:lnTo>
                  <a:lnTo>
                    <a:pt x="250" y="603"/>
                  </a:lnTo>
                  <a:lnTo>
                    <a:pt x="1" y="3034"/>
                  </a:lnTo>
                  <a:lnTo>
                    <a:pt x="1" y="3179"/>
                  </a:lnTo>
                  <a:lnTo>
                    <a:pt x="22" y="3304"/>
                  </a:lnTo>
                  <a:lnTo>
                    <a:pt x="63" y="3408"/>
                  </a:lnTo>
                  <a:lnTo>
                    <a:pt x="146" y="3512"/>
                  </a:lnTo>
                  <a:lnTo>
                    <a:pt x="230" y="3615"/>
                  </a:lnTo>
                  <a:lnTo>
                    <a:pt x="333" y="3678"/>
                  </a:lnTo>
                  <a:lnTo>
                    <a:pt x="437" y="3719"/>
                  </a:lnTo>
                  <a:lnTo>
                    <a:pt x="583" y="3761"/>
                  </a:lnTo>
                  <a:lnTo>
                    <a:pt x="3117" y="4010"/>
                  </a:lnTo>
                  <a:lnTo>
                    <a:pt x="3242" y="4010"/>
                  </a:lnTo>
                  <a:lnTo>
                    <a:pt x="3367" y="3989"/>
                  </a:lnTo>
                  <a:lnTo>
                    <a:pt x="3491" y="3948"/>
                  </a:lnTo>
                  <a:lnTo>
                    <a:pt x="3595" y="3865"/>
                  </a:lnTo>
                  <a:lnTo>
                    <a:pt x="3678" y="3782"/>
                  </a:lnTo>
                  <a:lnTo>
                    <a:pt x="3761" y="3678"/>
                  </a:lnTo>
                  <a:lnTo>
                    <a:pt x="3803" y="3553"/>
                  </a:lnTo>
                  <a:lnTo>
                    <a:pt x="3824" y="3428"/>
                  </a:lnTo>
                  <a:lnTo>
                    <a:pt x="4073" y="977"/>
                  </a:lnTo>
                  <a:lnTo>
                    <a:pt x="4073" y="852"/>
                  </a:lnTo>
                  <a:lnTo>
                    <a:pt x="4052" y="728"/>
                  </a:lnTo>
                  <a:lnTo>
                    <a:pt x="4011" y="603"/>
                  </a:lnTo>
                  <a:lnTo>
                    <a:pt x="3928" y="499"/>
                  </a:lnTo>
                  <a:lnTo>
                    <a:pt x="3845" y="416"/>
                  </a:lnTo>
                  <a:lnTo>
                    <a:pt x="3741" y="354"/>
                  </a:lnTo>
                  <a:lnTo>
                    <a:pt x="3616" y="291"/>
                  </a:lnTo>
                  <a:lnTo>
                    <a:pt x="3491" y="270"/>
                  </a:lnTo>
                  <a:lnTo>
                    <a:pt x="95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14"/>
            <p:cNvSpPr/>
            <p:nvPr/>
          </p:nvSpPr>
          <p:spPr>
            <a:xfrm>
              <a:off x="7899989" y="269572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1"/>
                  </a:moveTo>
                  <a:lnTo>
                    <a:pt x="707" y="42"/>
                  </a:lnTo>
                  <a:lnTo>
                    <a:pt x="603" y="84"/>
                  </a:lnTo>
                  <a:lnTo>
                    <a:pt x="500" y="146"/>
                  </a:lnTo>
                  <a:lnTo>
                    <a:pt x="396" y="229"/>
                  </a:lnTo>
                  <a:lnTo>
                    <a:pt x="333" y="354"/>
                  </a:lnTo>
                  <a:lnTo>
                    <a:pt x="292" y="458"/>
                  </a:lnTo>
                  <a:lnTo>
                    <a:pt x="250" y="583"/>
                  </a:lnTo>
                  <a:lnTo>
                    <a:pt x="1" y="3034"/>
                  </a:lnTo>
                  <a:lnTo>
                    <a:pt x="1" y="3180"/>
                  </a:lnTo>
                  <a:lnTo>
                    <a:pt x="43" y="3304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50" y="3616"/>
                  </a:lnTo>
                  <a:lnTo>
                    <a:pt x="354" y="3678"/>
                  </a:lnTo>
                  <a:lnTo>
                    <a:pt x="458" y="3720"/>
                  </a:lnTo>
                  <a:lnTo>
                    <a:pt x="583" y="3761"/>
                  </a:lnTo>
                  <a:lnTo>
                    <a:pt x="3138" y="4011"/>
                  </a:lnTo>
                  <a:lnTo>
                    <a:pt x="3263" y="4011"/>
                  </a:lnTo>
                  <a:lnTo>
                    <a:pt x="3388" y="3990"/>
                  </a:lnTo>
                  <a:lnTo>
                    <a:pt x="3512" y="3948"/>
                  </a:lnTo>
                  <a:lnTo>
                    <a:pt x="3616" y="3865"/>
                  </a:lnTo>
                  <a:lnTo>
                    <a:pt x="3699" y="3782"/>
                  </a:lnTo>
                  <a:lnTo>
                    <a:pt x="3761" y="3678"/>
                  </a:lnTo>
                  <a:lnTo>
                    <a:pt x="3824" y="3554"/>
                  </a:lnTo>
                  <a:lnTo>
                    <a:pt x="3845" y="3429"/>
                  </a:lnTo>
                  <a:lnTo>
                    <a:pt x="4094" y="977"/>
                  </a:lnTo>
                  <a:lnTo>
                    <a:pt x="4094" y="853"/>
                  </a:lnTo>
                  <a:lnTo>
                    <a:pt x="4073" y="728"/>
                  </a:lnTo>
                  <a:lnTo>
                    <a:pt x="4011" y="603"/>
                  </a:lnTo>
                  <a:lnTo>
                    <a:pt x="3948" y="499"/>
                  </a:lnTo>
                  <a:lnTo>
                    <a:pt x="3865" y="416"/>
                  </a:lnTo>
                  <a:lnTo>
                    <a:pt x="3761" y="333"/>
                  </a:lnTo>
                  <a:lnTo>
                    <a:pt x="3637" y="292"/>
                  </a:lnTo>
                  <a:lnTo>
                    <a:pt x="3512" y="27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14"/>
            <p:cNvSpPr/>
            <p:nvPr/>
          </p:nvSpPr>
          <p:spPr>
            <a:xfrm>
              <a:off x="8689615" y="350383"/>
              <a:ext cx="112913" cy="110623"/>
            </a:xfrm>
            <a:custGeom>
              <a:avLst/>
              <a:gdLst/>
              <a:ahLst/>
              <a:cxnLst/>
              <a:rect l="l" t="t" r="r" b="b"/>
              <a:pathLst>
                <a:path w="4094" h="4011" extrusionOk="0">
                  <a:moveTo>
                    <a:pt x="832" y="0"/>
                  </a:moveTo>
                  <a:lnTo>
                    <a:pt x="707" y="21"/>
                  </a:lnTo>
                  <a:lnTo>
                    <a:pt x="603" y="63"/>
                  </a:lnTo>
                  <a:lnTo>
                    <a:pt x="499" y="146"/>
                  </a:lnTo>
                  <a:lnTo>
                    <a:pt x="395" y="229"/>
                  </a:lnTo>
                  <a:lnTo>
                    <a:pt x="333" y="333"/>
                  </a:lnTo>
                  <a:lnTo>
                    <a:pt x="292" y="457"/>
                  </a:lnTo>
                  <a:lnTo>
                    <a:pt x="250" y="582"/>
                  </a:lnTo>
                  <a:lnTo>
                    <a:pt x="1" y="3034"/>
                  </a:lnTo>
                  <a:lnTo>
                    <a:pt x="1" y="3158"/>
                  </a:lnTo>
                  <a:lnTo>
                    <a:pt x="42" y="3283"/>
                  </a:lnTo>
                  <a:lnTo>
                    <a:pt x="84" y="3408"/>
                  </a:lnTo>
                  <a:lnTo>
                    <a:pt x="146" y="3512"/>
                  </a:lnTo>
                  <a:lnTo>
                    <a:pt x="229" y="3595"/>
                  </a:lnTo>
                  <a:lnTo>
                    <a:pt x="354" y="3657"/>
                  </a:lnTo>
                  <a:lnTo>
                    <a:pt x="458" y="3719"/>
                  </a:lnTo>
                  <a:lnTo>
                    <a:pt x="582" y="3740"/>
                  </a:lnTo>
                  <a:lnTo>
                    <a:pt x="3138" y="4010"/>
                  </a:lnTo>
                  <a:lnTo>
                    <a:pt x="3263" y="4010"/>
                  </a:lnTo>
                  <a:lnTo>
                    <a:pt x="3387" y="3969"/>
                  </a:lnTo>
                  <a:lnTo>
                    <a:pt x="3512" y="3927"/>
                  </a:lnTo>
                  <a:lnTo>
                    <a:pt x="3616" y="3865"/>
                  </a:lnTo>
                  <a:lnTo>
                    <a:pt x="3699" y="3761"/>
                  </a:lnTo>
                  <a:lnTo>
                    <a:pt x="3761" y="3657"/>
                  </a:lnTo>
                  <a:lnTo>
                    <a:pt x="3823" y="3553"/>
                  </a:lnTo>
                  <a:lnTo>
                    <a:pt x="3844" y="3408"/>
                  </a:lnTo>
                  <a:lnTo>
                    <a:pt x="4094" y="977"/>
                  </a:lnTo>
                  <a:lnTo>
                    <a:pt x="4094" y="831"/>
                  </a:lnTo>
                  <a:lnTo>
                    <a:pt x="4073" y="707"/>
                  </a:lnTo>
                  <a:lnTo>
                    <a:pt x="4010" y="603"/>
                  </a:lnTo>
                  <a:lnTo>
                    <a:pt x="3948" y="499"/>
                  </a:lnTo>
                  <a:lnTo>
                    <a:pt x="3865" y="395"/>
                  </a:lnTo>
                  <a:lnTo>
                    <a:pt x="3761" y="333"/>
                  </a:lnTo>
                  <a:lnTo>
                    <a:pt x="3636" y="291"/>
                  </a:lnTo>
                  <a:lnTo>
                    <a:pt x="3512" y="250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14"/>
            <p:cNvSpPr/>
            <p:nvPr/>
          </p:nvSpPr>
          <p:spPr>
            <a:xfrm>
              <a:off x="7826652" y="444929"/>
              <a:ext cx="142147" cy="91124"/>
            </a:xfrm>
            <a:custGeom>
              <a:avLst/>
              <a:gdLst/>
              <a:ahLst/>
              <a:cxnLst/>
              <a:rect l="l" t="t" r="r" b="b"/>
              <a:pathLst>
                <a:path w="5154" h="3304" extrusionOk="0">
                  <a:moveTo>
                    <a:pt x="354" y="0"/>
                  </a:moveTo>
                  <a:lnTo>
                    <a:pt x="1" y="3304"/>
                  </a:lnTo>
                  <a:lnTo>
                    <a:pt x="1" y="3304"/>
                  </a:lnTo>
                  <a:lnTo>
                    <a:pt x="4696" y="2577"/>
                  </a:lnTo>
                  <a:lnTo>
                    <a:pt x="4821" y="2535"/>
                  </a:lnTo>
                  <a:lnTo>
                    <a:pt x="4904" y="2473"/>
                  </a:lnTo>
                  <a:lnTo>
                    <a:pt x="4966" y="2369"/>
                  </a:lnTo>
                  <a:lnTo>
                    <a:pt x="5008" y="2244"/>
                  </a:lnTo>
                  <a:lnTo>
                    <a:pt x="5153" y="873"/>
                  </a:lnTo>
                  <a:lnTo>
                    <a:pt x="5153" y="790"/>
                  </a:lnTo>
                  <a:lnTo>
                    <a:pt x="5132" y="728"/>
                  </a:lnTo>
                  <a:lnTo>
                    <a:pt x="5112" y="665"/>
                  </a:lnTo>
                  <a:lnTo>
                    <a:pt x="5070" y="603"/>
                  </a:lnTo>
                  <a:lnTo>
                    <a:pt x="5008" y="541"/>
                  </a:lnTo>
                  <a:lnTo>
                    <a:pt x="4966" y="520"/>
                  </a:lnTo>
                  <a:lnTo>
                    <a:pt x="4883" y="478"/>
                  </a:lnTo>
                  <a:lnTo>
                    <a:pt x="4821" y="457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A2E3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14"/>
            <p:cNvSpPr/>
            <p:nvPr/>
          </p:nvSpPr>
          <p:spPr>
            <a:xfrm>
              <a:off x="7763631" y="563553"/>
              <a:ext cx="40708" cy="52733"/>
            </a:xfrm>
            <a:custGeom>
              <a:avLst/>
              <a:gdLst/>
              <a:ahLst/>
              <a:cxnLst/>
              <a:rect l="l" t="t" r="r" b="b"/>
              <a:pathLst>
                <a:path w="1476" h="1912" extrusionOk="0">
                  <a:moveTo>
                    <a:pt x="686" y="0"/>
                  </a:moveTo>
                  <a:lnTo>
                    <a:pt x="540" y="42"/>
                  </a:lnTo>
                  <a:lnTo>
                    <a:pt x="416" y="125"/>
                  </a:lnTo>
                  <a:lnTo>
                    <a:pt x="291" y="229"/>
                  </a:lnTo>
                  <a:lnTo>
                    <a:pt x="187" y="353"/>
                  </a:lnTo>
                  <a:lnTo>
                    <a:pt x="104" y="520"/>
                  </a:lnTo>
                  <a:lnTo>
                    <a:pt x="42" y="686"/>
                  </a:lnTo>
                  <a:lnTo>
                    <a:pt x="21" y="873"/>
                  </a:lnTo>
                  <a:lnTo>
                    <a:pt x="0" y="1080"/>
                  </a:lnTo>
                  <a:lnTo>
                    <a:pt x="42" y="1267"/>
                  </a:lnTo>
                  <a:lnTo>
                    <a:pt x="83" y="1434"/>
                  </a:lnTo>
                  <a:lnTo>
                    <a:pt x="166" y="1579"/>
                  </a:lnTo>
                  <a:lnTo>
                    <a:pt x="250" y="1704"/>
                  </a:lnTo>
                  <a:lnTo>
                    <a:pt x="374" y="1808"/>
                  </a:lnTo>
                  <a:lnTo>
                    <a:pt x="499" y="1891"/>
                  </a:lnTo>
                  <a:lnTo>
                    <a:pt x="644" y="1912"/>
                  </a:lnTo>
                  <a:lnTo>
                    <a:pt x="790" y="1912"/>
                  </a:lnTo>
                  <a:lnTo>
                    <a:pt x="935" y="1870"/>
                  </a:lnTo>
                  <a:lnTo>
                    <a:pt x="1060" y="1787"/>
                  </a:lnTo>
                  <a:lnTo>
                    <a:pt x="1184" y="1683"/>
                  </a:lnTo>
                  <a:lnTo>
                    <a:pt x="1288" y="1558"/>
                  </a:lnTo>
                  <a:lnTo>
                    <a:pt x="1371" y="1392"/>
                  </a:lnTo>
                  <a:lnTo>
                    <a:pt x="1434" y="1226"/>
                  </a:lnTo>
                  <a:lnTo>
                    <a:pt x="1455" y="1039"/>
                  </a:lnTo>
                  <a:lnTo>
                    <a:pt x="1475" y="831"/>
                  </a:lnTo>
                  <a:lnTo>
                    <a:pt x="1434" y="644"/>
                  </a:lnTo>
                  <a:lnTo>
                    <a:pt x="1392" y="478"/>
                  </a:lnTo>
                  <a:lnTo>
                    <a:pt x="1330" y="333"/>
                  </a:lnTo>
                  <a:lnTo>
                    <a:pt x="1226" y="208"/>
                  </a:lnTo>
                  <a:lnTo>
                    <a:pt x="1101" y="104"/>
                  </a:lnTo>
                  <a:lnTo>
                    <a:pt x="977" y="21"/>
                  </a:lnTo>
                  <a:lnTo>
                    <a:pt x="8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14"/>
            <p:cNvSpPr/>
            <p:nvPr/>
          </p:nvSpPr>
          <p:spPr>
            <a:xfrm>
              <a:off x="7734396" y="631732"/>
              <a:ext cx="1095615" cy="182249"/>
            </a:xfrm>
            <a:custGeom>
              <a:avLst/>
              <a:gdLst/>
              <a:ahLst/>
              <a:cxnLst/>
              <a:rect l="l" t="t" r="r" b="b"/>
              <a:pathLst>
                <a:path w="39725" h="6608" extrusionOk="0">
                  <a:moveTo>
                    <a:pt x="271" y="1"/>
                  </a:moveTo>
                  <a:lnTo>
                    <a:pt x="1" y="2598"/>
                  </a:lnTo>
                  <a:lnTo>
                    <a:pt x="39476" y="6607"/>
                  </a:lnTo>
                  <a:lnTo>
                    <a:pt x="39725" y="4031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dist="38100" dir="348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14"/>
            <p:cNvSpPr/>
            <p:nvPr/>
          </p:nvSpPr>
          <p:spPr>
            <a:xfrm>
              <a:off x="7855308" y="625416"/>
              <a:ext cx="163329" cy="163356"/>
            </a:xfrm>
            <a:custGeom>
              <a:avLst/>
              <a:gdLst/>
              <a:ahLst/>
              <a:cxnLst/>
              <a:rect l="l" t="t" r="r" b="b"/>
              <a:pathLst>
                <a:path w="5922" h="5923" extrusionOk="0">
                  <a:moveTo>
                    <a:pt x="2971" y="1"/>
                  </a:moveTo>
                  <a:lnTo>
                    <a:pt x="2660" y="22"/>
                  </a:lnTo>
                  <a:lnTo>
                    <a:pt x="2369" y="63"/>
                  </a:lnTo>
                  <a:lnTo>
                    <a:pt x="2099" y="126"/>
                  </a:lnTo>
                  <a:lnTo>
                    <a:pt x="1829" y="230"/>
                  </a:lnTo>
                  <a:lnTo>
                    <a:pt x="1559" y="354"/>
                  </a:lnTo>
                  <a:lnTo>
                    <a:pt x="1330" y="500"/>
                  </a:lnTo>
                  <a:lnTo>
                    <a:pt x="1102" y="666"/>
                  </a:lnTo>
                  <a:lnTo>
                    <a:pt x="873" y="853"/>
                  </a:lnTo>
                  <a:lnTo>
                    <a:pt x="686" y="1061"/>
                  </a:lnTo>
                  <a:lnTo>
                    <a:pt x="520" y="1289"/>
                  </a:lnTo>
                  <a:lnTo>
                    <a:pt x="374" y="1538"/>
                  </a:lnTo>
                  <a:lnTo>
                    <a:pt x="250" y="1809"/>
                  </a:lnTo>
                  <a:lnTo>
                    <a:pt x="146" y="2079"/>
                  </a:lnTo>
                  <a:lnTo>
                    <a:pt x="63" y="2369"/>
                  </a:lnTo>
                  <a:lnTo>
                    <a:pt x="21" y="2660"/>
                  </a:lnTo>
                  <a:lnTo>
                    <a:pt x="0" y="2972"/>
                  </a:lnTo>
                  <a:lnTo>
                    <a:pt x="21" y="3263"/>
                  </a:lnTo>
                  <a:lnTo>
                    <a:pt x="63" y="3554"/>
                  </a:lnTo>
                  <a:lnTo>
                    <a:pt x="125" y="3845"/>
                  </a:lnTo>
                  <a:lnTo>
                    <a:pt x="229" y="4115"/>
                  </a:lnTo>
                  <a:lnTo>
                    <a:pt x="354" y="4364"/>
                  </a:lnTo>
                  <a:lnTo>
                    <a:pt x="499" y="4613"/>
                  </a:lnTo>
                  <a:lnTo>
                    <a:pt x="665" y="4842"/>
                  </a:lnTo>
                  <a:lnTo>
                    <a:pt x="852" y="5050"/>
                  </a:lnTo>
                  <a:lnTo>
                    <a:pt x="1060" y="5237"/>
                  </a:lnTo>
                  <a:lnTo>
                    <a:pt x="1289" y="5403"/>
                  </a:lnTo>
                  <a:lnTo>
                    <a:pt x="1538" y="5569"/>
                  </a:lnTo>
                  <a:lnTo>
                    <a:pt x="1808" y="5694"/>
                  </a:lnTo>
                  <a:lnTo>
                    <a:pt x="2078" y="5798"/>
                  </a:lnTo>
                  <a:lnTo>
                    <a:pt x="2369" y="5860"/>
                  </a:lnTo>
                  <a:lnTo>
                    <a:pt x="2660" y="5922"/>
                  </a:lnTo>
                  <a:lnTo>
                    <a:pt x="3262" y="5922"/>
                  </a:lnTo>
                  <a:lnTo>
                    <a:pt x="3553" y="5860"/>
                  </a:lnTo>
                  <a:lnTo>
                    <a:pt x="3844" y="5798"/>
                  </a:lnTo>
                  <a:lnTo>
                    <a:pt x="4114" y="5694"/>
                  </a:lnTo>
                  <a:lnTo>
                    <a:pt x="4363" y="5569"/>
                  </a:lnTo>
                  <a:lnTo>
                    <a:pt x="4613" y="5424"/>
                  </a:lnTo>
                  <a:lnTo>
                    <a:pt x="4841" y="5257"/>
                  </a:lnTo>
                  <a:lnTo>
                    <a:pt x="5049" y="5070"/>
                  </a:lnTo>
                  <a:lnTo>
                    <a:pt x="5236" y="4863"/>
                  </a:lnTo>
                  <a:lnTo>
                    <a:pt x="5423" y="4634"/>
                  </a:lnTo>
                  <a:lnTo>
                    <a:pt x="5568" y="4385"/>
                  </a:lnTo>
                  <a:lnTo>
                    <a:pt x="5693" y="4135"/>
                  </a:lnTo>
                  <a:lnTo>
                    <a:pt x="5797" y="3845"/>
                  </a:lnTo>
                  <a:lnTo>
                    <a:pt x="5880" y="3554"/>
                  </a:lnTo>
                  <a:lnTo>
                    <a:pt x="5922" y="3263"/>
                  </a:lnTo>
                  <a:lnTo>
                    <a:pt x="5922" y="2951"/>
                  </a:lnTo>
                  <a:lnTo>
                    <a:pt x="5922" y="2660"/>
                  </a:lnTo>
                  <a:lnTo>
                    <a:pt x="5880" y="2369"/>
                  </a:lnTo>
                  <a:lnTo>
                    <a:pt x="5797" y="2099"/>
                  </a:lnTo>
                  <a:lnTo>
                    <a:pt x="5693" y="1829"/>
                  </a:lnTo>
                  <a:lnTo>
                    <a:pt x="5589" y="1559"/>
                  </a:lnTo>
                  <a:lnTo>
                    <a:pt x="5444" y="1310"/>
                  </a:lnTo>
                  <a:lnTo>
                    <a:pt x="5257" y="1081"/>
                  </a:lnTo>
                  <a:lnTo>
                    <a:pt x="5070" y="874"/>
                  </a:lnTo>
                  <a:lnTo>
                    <a:pt x="4862" y="687"/>
                  </a:lnTo>
                  <a:lnTo>
                    <a:pt x="4634" y="520"/>
                  </a:lnTo>
                  <a:lnTo>
                    <a:pt x="4384" y="354"/>
                  </a:lnTo>
                  <a:lnTo>
                    <a:pt x="4135" y="230"/>
                  </a:lnTo>
                  <a:lnTo>
                    <a:pt x="3865" y="126"/>
                  </a:lnTo>
                  <a:lnTo>
                    <a:pt x="3574" y="63"/>
                  </a:lnTo>
                  <a:lnTo>
                    <a:pt x="3262" y="22"/>
                  </a:lnTo>
                  <a:lnTo>
                    <a:pt x="297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14"/>
            <p:cNvSpPr/>
            <p:nvPr/>
          </p:nvSpPr>
          <p:spPr>
            <a:xfrm>
              <a:off x="7893121" y="663256"/>
              <a:ext cx="87704" cy="87677"/>
            </a:xfrm>
            <a:custGeom>
              <a:avLst/>
              <a:gdLst/>
              <a:ahLst/>
              <a:cxnLst/>
              <a:rect l="l" t="t" r="r" b="b"/>
              <a:pathLst>
                <a:path w="3180" h="3179" extrusionOk="0">
                  <a:moveTo>
                    <a:pt x="1600" y="0"/>
                  </a:moveTo>
                  <a:lnTo>
                    <a:pt x="1434" y="21"/>
                  </a:lnTo>
                  <a:lnTo>
                    <a:pt x="1289" y="42"/>
                  </a:lnTo>
                  <a:lnTo>
                    <a:pt x="1123" y="83"/>
                  </a:lnTo>
                  <a:lnTo>
                    <a:pt x="977" y="125"/>
                  </a:lnTo>
                  <a:lnTo>
                    <a:pt x="852" y="187"/>
                  </a:lnTo>
                  <a:lnTo>
                    <a:pt x="707" y="270"/>
                  </a:lnTo>
                  <a:lnTo>
                    <a:pt x="603" y="353"/>
                  </a:lnTo>
                  <a:lnTo>
                    <a:pt x="479" y="457"/>
                  </a:lnTo>
                  <a:lnTo>
                    <a:pt x="375" y="582"/>
                  </a:lnTo>
                  <a:lnTo>
                    <a:pt x="292" y="707"/>
                  </a:lnTo>
                  <a:lnTo>
                    <a:pt x="208" y="831"/>
                  </a:lnTo>
                  <a:lnTo>
                    <a:pt x="146" y="977"/>
                  </a:lnTo>
                  <a:lnTo>
                    <a:pt x="84" y="1122"/>
                  </a:lnTo>
                  <a:lnTo>
                    <a:pt x="42" y="1268"/>
                  </a:lnTo>
                  <a:lnTo>
                    <a:pt x="21" y="1434"/>
                  </a:lnTo>
                  <a:lnTo>
                    <a:pt x="1" y="1600"/>
                  </a:lnTo>
                  <a:lnTo>
                    <a:pt x="21" y="1745"/>
                  </a:lnTo>
                  <a:lnTo>
                    <a:pt x="42" y="1912"/>
                  </a:lnTo>
                  <a:lnTo>
                    <a:pt x="84" y="2057"/>
                  </a:lnTo>
                  <a:lnTo>
                    <a:pt x="125" y="2202"/>
                  </a:lnTo>
                  <a:lnTo>
                    <a:pt x="208" y="2348"/>
                  </a:lnTo>
                  <a:lnTo>
                    <a:pt x="271" y="2473"/>
                  </a:lnTo>
                  <a:lnTo>
                    <a:pt x="375" y="2597"/>
                  </a:lnTo>
                  <a:lnTo>
                    <a:pt x="479" y="2701"/>
                  </a:lnTo>
                  <a:lnTo>
                    <a:pt x="582" y="2805"/>
                  </a:lnTo>
                  <a:lnTo>
                    <a:pt x="707" y="2909"/>
                  </a:lnTo>
                  <a:lnTo>
                    <a:pt x="832" y="2992"/>
                  </a:lnTo>
                  <a:lnTo>
                    <a:pt x="977" y="3054"/>
                  </a:lnTo>
                  <a:lnTo>
                    <a:pt x="1123" y="3096"/>
                  </a:lnTo>
                  <a:lnTo>
                    <a:pt x="1268" y="3137"/>
                  </a:lnTo>
                  <a:lnTo>
                    <a:pt x="1434" y="3179"/>
                  </a:lnTo>
                  <a:lnTo>
                    <a:pt x="1767" y="3179"/>
                  </a:lnTo>
                  <a:lnTo>
                    <a:pt x="1912" y="3137"/>
                  </a:lnTo>
                  <a:lnTo>
                    <a:pt x="2058" y="3117"/>
                  </a:lnTo>
                  <a:lnTo>
                    <a:pt x="2203" y="3054"/>
                  </a:lnTo>
                  <a:lnTo>
                    <a:pt x="2348" y="2992"/>
                  </a:lnTo>
                  <a:lnTo>
                    <a:pt x="2473" y="2909"/>
                  </a:lnTo>
                  <a:lnTo>
                    <a:pt x="2598" y="2826"/>
                  </a:lnTo>
                  <a:lnTo>
                    <a:pt x="2702" y="2722"/>
                  </a:lnTo>
                  <a:lnTo>
                    <a:pt x="2805" y="2597"/>
                  </a:lnTo>
                  <a:lnTo>
                    <a:pt x="2909" y="2493"/>
                  </a:lnTo>
                  <a:lnTo>
                    <a:pt x="2992" y="2348"/>
                  </a:lnTo>
                  <a:lnTo>
                    <a:pt x="3055" y="2223"/>
                  </a:lnTo>
                  <a:lnTo>
                    <a:pt x="3117" y="2057"/>
                  </a:lnTo>
                  <a:lnTo>
                    <a:pt x="3159" y="1912"/>
                  </a:lnTo>
                  <a:lnTo>
                    <a:pt x="3179" y="1745"/>
                  </a:lnTo>
                  <a:lnTo>
                    <a:pt x="3179" y="1600"/>
                  </a:lnTo>
                  <a:lnTo>
                    <a:pt x="3179" y="1434"/>
                  </a:lnTo>
                  <a:lnTo>
                    <a:pt x="3159" y="1268"/>
                  </a:lnTo>
                  <a:lnTo>
                    <a:pt x="3117" y="1122"/>
                  </a:lnTo>
                  <a:lnTo>
                    <a:pt x="3055" y="977"/>
                  </a:lnTo>
                  <a:lnTo>
                    <a:pt x="2992" y="852"/>
                  </a:lnTo>
                  <a:lnTo>
                    <a:pt x="2909" y="707"/>
                  </a:lnTo>
                  <a:lnTo>
                    <a:pt x="2826" y="582"/>
                  </a:lnTo>
                  <a:lnTo>
                    <a:pt x="2722" y="478"/>
                  </a:lnTo>
                  <a:lnTo>
                    <a:pt x="2618" y="374"/>
                  </a:lnTo>
                  <a:lnTo>
                    <a:pt x="2494" y="291"/>
                  </a:lnTo>
                  <a:lnTo>
                    <a:pt x="2348" y="208"/>
                  </a:lnTo>
                  <a:lnTo>
                    <a:pt x="2224" y="125"/>
                  </a:lnTo>
                  <a:lnTo>
                    <a:pt x="2078" y="83"/>
                  </a:lnTo>
                  <a:lnTo>
                    <a:pt x="1912" y="42"/>
                  </a:lnTo>
                  <a:lnTo>
                    <a:pt x="1767" y="21"/>
                  </a:lnTo>
                  <a:lnTo>
                    <a:pt x="16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14"/>
            <p:cNvSpPr/>
            <p:nvPr/>
          </p:nvSpPr>
          <p:spPr>
            <a:xfrm>
              <a:off x="8559546" y="697070"/>
              <a:ext cx="163329" cy="163329"/>
            </a:xfrm>
            <a:custGeom>
              <a:avLst/>
              <a:gdLst/>
              <a:ahLst/>
              <a:cxnLst/>
              <a:rect l="l" t="t" r="r" b="b"/>
              <a:pathLst>
                <a:path w="5922" h="5922" extrusionOk="0">
                  <a:moveTo>
                    <a:pt x="2951" y="0"/>
                  </a:moveTo>
                  <a:lnTo>
                    <a:pt x="2660" y="21"/>
                  </a:lnTo>
                  <a:lnTo>
                    <a:pt x="2369" y="62"/>
                  </a:lnTo>
                  <a:lnTo>
                    <a:pt x="2099" y="125"/>
                  </a:lnTo>
                  <a:lnTo>
                    <a:pt x="1829" y="229"/>
                  </a:lnTo>
                  <a:lnTo>
                    <a:pt x="1559" y="353"/>
                  </a:lnTo>
                  <a:lnTo>
                    <a:pt x="1309" y="499"/>
                  </a:lnTo>
                  <a:lnTo>
                    <a:pt x="1081" y="665"/>
                  </a:lnTo>
                  <a:lnTo>
                    <a:pt x="873" y="852"/>
                  </a:lnTo>
                  <a:lnTo>
                    <a:pt x="686" y="1060"/>
                  </a:lnTo>
                  <a:lnTo>
                    <a:pt x="520" y="1288"/>
                  </a:lnTo>
                  <a:lnTo>
                    <a:pt x="354" y="1537"/>
                  </a:lnTo>
                  <a:lnTo>
                    <a:pt x="229" y="1808"/>
                  </a:lnTo>
                  <a:lnTo>
                    <a:pt x="125" y="2078"/>
                  </a:lnTo>
                  <a:lnTo>
                    <a:pt x="63" y="2369"/>
                  </a:lnTo>
                  <a:lnTo>
                    <a:pt x="21" y="2659"/>
                  </a:lnTo>
                  <a:lnTo>
                    <a:pt x="0" y="2971"/>
                  </a:lnTo>
                  <a:lnTo>
                    <a:pt x="0" y="3262"/>
                  </a:lnTo>
                  <a:lnTo>
                    <a:pt x="63" y="3553"/>
                  </a:lnTo>
                  <a:lnTo>
                    <a:pt x="125" y="3844"/>
                  </a:lnTo>
                  <a:lnTo>
                    <a:pt x="229" y="4114"/>
                  </a:lnTo>
                  <a:lnTo>
                    <a:pt x="354" y="4363"/>
                  </a:lnTo>
                  <a:lnTo>
                    <a:pt x="499" y="4612"/>
                  </a:lnTo>
                  <a:lnTo>
                    <a:pt x="665" y="4841"/>
                  </a:lnTo>
                  <a:lnTo>
                    <a:pt x="852" y="5049"/>
                  </a:lnTo>
                  <a:lnTo>
                    <a:pt x="1060" y="5236"/>
                  </a:lnTo>
                  <a:lnTo>
                    <a:pt x="1289" y="5423"/>
                  </a:lnTo>
                  <a:lnTo>
                    <a:pt x="1538" y="5568"/>
                  </a:lnTo>
                  <a:lnTo>
                    <a:pt x="1787" y="5693"/>
                  </a:lnTo>
                  <a:lnTo>
                    <a:pt x="2078" y="5797"/>
                  </a:lnTo>
                  <a:lnTo>
                    <a:pt x="2369" y="5880"/>
                  </a:lnTo>
                  <a:lnTo>
                    <a:pt x="2660" y="5921"/>
                  </a:lnTo>
                  <a:lnTo>
                    <a:pt x="3262" y="5921"/>
                  </a:lnTo>
                  <a:lnTo>
                    <a:pt x="3553" y="5880"/>
                  </a:lnTo>
                  <a:lnTo>
                    <a:pt x="3823" y="5797"/>
                  </a:lnTo>
                  <a:lnTo>
                    <a:pt x="4093" y="5713"/>
                  </a:lnTo>
                  <a:lnTo>
                    <a:pt x="4363" y="5589"/>
                  </a:lnTo>
                  <a:lnTo>
                    <a:pt x="4613" y="5443"/>
                  </a:lnTo>
                  <a:lnTo>
                    <a:pt x="4841" y="5256"/>
                  </a:lnTo>
                  <a:lnTo>
                    <a:pt x="5049" y="5069"/>
                  </a:lnTo>
                  <a:lnTo>
                    <a:pt x="5236" y="4862"/>
                  </a:lnTo>
                  <a:lnTo>
                    <a:pt x="5402" y="4633"/>
                  </a:lnTo>
                  <a:lnTo>
                    <a:pt x="5568" y="4384"/>
                  </a:lnTo>
                  <a:lnTo>
                    <a:pt x="5693" y="4134"/>
                  </a:lnTo>
                  <a:lnTo>
                    <a:pt x="5797" y="3864"/>
                  </a:lnTo>
                  <a:lnTo>
                    <a:pt x="5859" y="3574"/>
                  </a:lnTo>
                  <a:lnTo>
                    <a:pt x="5901" y="3262"/>
                  </a:lnTo>
                  <a:lnTo>
                    <a:pt x="5922" y="2971"/>
                  </a:lnTo>
                  <a:lnTo>
                    <a:pt x="5901" y="2659"/>
                  </a:lnTo>
                  <a:lnTo>
                    <a:pt x="5859" y="2369"/>
                  </a:lnTo>
                  <a:lnTo>
                    <a:pt x="5797" y="2098"/>
                  </a:lnTo>
                  <a:lnTo>
                    <a:pt x="5693" y="1828"/>
                  </a:lnTo>
                  <a:lnTo>
                    <a:pt x="5568" y="1558"/>
                  </a:lnTo>
                  <a:lnTo>
                    <a:pt x="5423" y="1330"/>
                  </a:lnTo>
                  <a:lnTo>
                    <a:pt x="5257" y="1101"/>
                  </a:lnTo>
                  <a:lnTo>
                    <a:pt x="5070" y="893"/>
                  </a:lnTo>
                  <a:lnTo>
                    <a:pt x="4862" y="686"/>
                  </a:lnTo>
                  <a:lnTo>
                    <a:pt x="4634" y="519"/>
                  </a:lnTo>
                  <a:lnTo>
                    <a:pt x="4384" y="374"/>
                  </a:lnTo>
                  <a:lnTo>
                    <a:pt x="4114" y="249"/>
                  </a:lnTo>
                  <a:lnTo>
                    <a:pt x="3844" y="145"/>
                  </a:lnTo>
                  <a:lnTo>
                    <a:pt x="3553" y="62"/>
                  </a:lnTo>
                  <a:lnTo>
                    <a:pt x="3262" y="21"/>
                  </a:lnTo>
                  <a:lnTo>
                    <a:pt x="295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14"/>
            <p:cNvSpPr/>
            <p:nvPr/>
          </p:nvSpPr>
          <p:spPr>
            <a:xfrm>
              <a:off x="8597359" y="735462"/>
              <a:ext cx="87704" cy="87125"/>
            </a:xfrm>
            <a:custGeom>
              <a:avLst/>
              <a:gdLst/>
              <a:ahLst/>
              <a:cxnLst/>
              <a:rect l="l" t="t" r="r" b="b"/>
              <a:pathLst>
                <a:path w="3180" h="3159" extrusionOk="0">
                  <a:moveTo>
                    <a:pt x="1434" y="0"/>
                  </a:moveTo>
                  <a:lnTo>
                    <a:pt x="1268" y="21"/>
                  </a:lnTo>
                  <a:lnTo>
                    <a:pt x="1123" y="62"/>
                  </a:lnTo>
                  <a:lnTo>
                    <a:pt x="977" y="104"/>
                  </a:lnTo>
                  <a:lnTo>
                    <a:pt x="832" y="187"/>
                  </a:lnTo>
                  <a:lnTo>
                    <a:pt x="707" y="249"/>
                  </a:lnTo>
                  <a:lnTo>
                    <a:pt x="582" y="353"/>
                  </a:lnTo>
                  <a:lnTo>
                    <a:pt x="479" y="457"/>
                  </a:lnTo>
                  <a:lnTo>
                    <a:pt x="375" y="561"/>
                  </a:lnTo>
                  <a:lnTo>
                    <a:pt x="271" y="686"/>
                  </a:lnTo>
                  <a:lnTo>
                    <a:pt x="208" y="810"/>
                  </a:lnTo>
                  <a:lnTo>
                    <a:pt x="125" y="956"/>
                  </a:lnTo>
                  <a:lnTo>
                    <a:pt x="84" y="1101"/>
                  </a:lnTo>
                  <a:lnTo>
                    <a:pt x="42" y="1247"/>
                  </a:lnTo>
                  <a:lnTo>
                    <a:pt x="21" y="1413"/>
                  </a:lnTo>
                  <a:lnTo>
                    <a:pt x="1" y="1579"/>
                  </a:lnTo>
                  <a:lnTo>
                    <a:pt x="21" y="1745"/>
                  </a:lnTo>
                  <a:lnTo>
                    <a:pt x="42" y="1891"/>
                  </a:lnTo>
                  <a:lnTo>
                    <a:pt x="63" y="2036"/>
                  </a:lnTo>
                  <a:lnTo>
                    <a:pt x="125" y="2182"/>
                  </a:lnTo>
                  <a:lnTo>
                    <a:pt x="188" y="2327"/>
                  </a:lnTo>
                  <a:lnTo>
                    <a:pt x="271" y="2452"/>
                  </a:lnTo>
                  <a:lnTo>
                    <a:pt x="354" y="2576"/>
                  </a:lnTo>
                  <a:lnTo>
                    <a:pt x="458" y="2680"/>
                  </a:lnTo>
                  <a:lnTo>
                    <a:pt x="582" y="2784"/>
                  </a:lnTo>
                  <a:lnTo>
                    <a:pt x="686" y="2888"/>
                  </a:lnTo>
                  <a:lnTo>
                    <a:pt x="832" y="2971"/>
                  </a:lnTo>
                  <a:lnTo>
                    <a:pt x="956" y="3033"/>
                  </a:lnTo>
                  <a:lnTo>
                    <a:pt x="1123" y="3096"/>
                  </a:lnTo>
                  <a:lnTo>
                    <a:pt x="1268" y="3137"/>
                  </a:lnTo>
                  <a:lnTo>
                    <a:pt x="1434" y="3158"/>
                  </a:lnTo>
                  <a:lnTo>
                    <a:pt x="1746" y="3158"/>
                  </a:lnTo>
                  <a:lnTo>
                    <a:pt x="1912" y="3137"/>
                  </a:lnTo>
                  <a:lnTo>
                    <a:pt x="2058" y="3096"/>
                  </a:lnTo>
                  <a:lnTo>
                    <a:pt x="2203" y="3033"/>
                  </a:lnTo>
                  <a:lnTo>
                    <a:pt x="2328" y="2971"/>
                  </a:lnTo>
                  <a:lnTo>
                    <a:pt x="2473" y="2888"/>
                  </a:lnTo>
                  <a:lnTo>
                    <a:pt x="2598" y="2805"/>
                  </a:lnTo>
                  <a:lnTo>
                    <a:pt x="2702" y="2701"/>
                  </a:lnTo>
                  <a:lnTo>
                    <a:pt x="2805" y="2597"/>
                  </a:lnTo>
                  <a:lnTo>
                    <a:pt x="2909" y="2472"/>
                  </a:lnTo>
                  <a:lnTo>
                    <a:pt x="2972" y="2348"/>
                  </a:lnTo>
                  <a:lnTo>
                    <a:pt x="3055" y="2202"/>
                  </a:lnTo>
                  <a:lnTo>
                    <a:pt x="3096" y="2057"/>
                  </a:lnTo>
                  <a:lnTo>
                    <a:pt x="3138" y="1891"/>
                  </a:lnTo>
                  <a:lnTo>
                    <a:pt x="3159" y="1745"/>
                  </a:lnTo>
                  <a:lnTo>
                    <a:pt x="3179" y="1579"/>
                  </a:lnTo>
                  <a:lnTo>
                    <a:pt x="3159" y="1413"/>
                  </a:lnTo>
                  <a:lnTo>
                    <a:pt x="3138" y="1267"/>
                  </a:lnTo>
                  <a:lnTo>
                    <a:pt x="3096" y="1101"/>
                  </a:lnTo>
                  <a:lnTo>
                    <a:pt x="3055" y="956"/>
                  </a:lnTo>
                  <a:lnTo>
                    <a:pt x="2992" y="831"/>
                  </a:lnTo>
                  <a:lnTo>
                    <a:pt x="2909" y="706"/>
                  </a:lnTo>
                  <a:lnTo>
                    <a:pt x="2826" y="582"/>
                  </a:lnTo>
                  <a:lnTo>
                    <a:pt x="2722" y="457"/>
                  </a:lnTo>
                  <a:lnTo>
                    <a:pt x="2598" y="353"/>
                  </a:lnTo>
                  <a:lnTo>
                    <a:pt x="2473" y="270"/>
                  </a:lnTo>
                  <a:lnTo>
                    <a:pt x="2348" y="187"/>
                  </a:lnTo>
                  <a:lnTo>
                    <a:pt x="2203" y="125"/>
                  </a:lnTo>
                  <a:lnTo>
                    <a:pt x="2058" y="62"/>
                  </a:lnTo>
                  <a:lnTo>
                    <a:pt x="1912" y="2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14"/>
            <p:cNvSpPr/>
            <p:nvPr/>
          </p:nvSpPr>
          <p:spPr>
            <a:xfrm>
              <a:off x="7828362" y="385328"/>
              <a:ext cx="1013703" cy="124386"/>
            </a:xfrm>
            <a:custGeom>
              <a:avLst/>
              <a:gdLst/>
              <a:ahLst/>
              <a:cxnLst/>
              <a:rect l="l" t="t" r="r" b="b"/>
              <a:pathLst>
                <a:path w="36755" h="4510" extrusionOk="0">
                  <a:moveTo>
                    <a:pt x="63" y="1"/>
                  </a:moveTo>
                  <a:lnTo>
                    <a:pt x="1" y="769"/>
                  </a:lnTo>
                  <a:lnTo>
                    <a:pt x="36671" y="4509"/>
                  </a:lnTo>
                  <a:lnTo>
                    <a:pt x="36754" y="3740"/>
                  </a:lnTo>
                  <a:lnTo>
                    <a:pt x="63" y="1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14"/>
            <p:cNvSpPr/>
            <p:nvPr/>
          </p:nvSpPr>
          <p:spPr>
            <a:xfrm>
              <a:off x="7844993" y="238627"/>
              <a:ext cx="1011965" cy="106624"/>
            </a:xfrm>
            <a:custGeom>
              <a:avLst/>
              <a:gdLst/>
              <a:ahLst/>
              <a:cxnLst/>
              <a:rect l="l" t="t" r="r" b="b"/>
              <a:pathLst>
                <a:path w="36692" h="3866" extrusionOk="0">
                  <a:moveTo>
                    <a:pt x="21" y="1"/>
                  </a:moveTo>
                  <a:lnTo>
                    <a:pt x="0" y="126"/>
                  </a:lnTo>
                  <a:lnTo>
                    <a:pt x="36691" y="3865"/>
                  </a:lnTo>
                  <a:lnTo>
                    <a:pt x="36691" y="3741"/>
                  </a:lnTo>
                  <a:lnTo>
                    <a:pt x="2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3" name="Google Shape;1253;p14"/>
          <p:cNvGrpSpPr/>
          <p:nvPr/>
        </p:nvGrpSpPr>
        <p:grpSpPr>
          <a:xfrm>
            <a:off x="126821" y="290835"/>
            <a:ext cx="1288943" cy="954529"/>
            <a:chOff x="1156200" y="3428725"/>
            <a:chExt cx="684625" cy="507000"/>
          </a:xfrm>
        </p:grpSpPr>
        <p:sp>
          <p:nvSpPr>
            <p:cNvPr id="1254" name="Google Shape;1254;p14"/>
            <p:cNvSpPr/>
            <p:nvPr/>
          </p:nvSpPr>
          <p:spPr>
            <a:xfrm>
              <a:off x="1446625" y="3542075"/>
              <a:ext cx="394200" cy="393650"/>
            </a:xfrm>
            <a:custGeom>
              <a:avLst/>
              <a:gdLst/>
              <a:ahLst/>
              <a:cxnLst/>
              <a:rect l="l" t="t" r="r" b="b"/>
              <a:pathLst>
                <a:path w="15768" h="15746" extrusionOk="0">
                  <a:moveTo>
                    <a:pt x="2324" y="1"/>
                  </a:moveTo>
                  <a:lnTo>
                    <a:pt x="0" y="13422"/>
                  </a:lnTo>
                  <a:lnTo>
                    <a:pt x="13422" y="15745"/>
                  </a:lnTo>
                  <a:lnTo>
                    <a:pt x="15767" y="2324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38100" dir="456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14"/>
            <p:cNvSpPr/>
            <p:nvPr/>
          </p:nvSpPr>
          <p:spPr>
            <a:xfrm>
              <a:off x="1446625" y="3542075"/>
              <a:ext cx="394200" cy="393650"/>
            </a:xfrm>
            <a:custGeom>
              <a:avLst/>
              <a:gdLst/>
              <a:ahLst/>
              <a:cxnLst/>
              <a:rect l="l" t="t" r="r" b="b"/>
              <a:pathLst>
                <a:path w="15768" h="15746" fill="none" extrusionOk="0">
                  <a:moveTo>
                    <a:pt x="13422" y="15745"/>
                  </a:moveTo>
                  <a:lnTo>
                    <a:pt x="0" y="13422"/>
                  </a:lnTo>
                  <a:lnTo>
                    <a:pt x="2324" y="1"/>
                  </a:lnTo>
                  <a:lnTo>
                    <a:pt x="15767" y="2324"/>
                  </a:lnTo>
                  <a:lnTo>
                    <a:pt x="13422" y="15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14"/>
            <p:cNvSpPr/>
            <p:nvPr/>
          </p:nvSpPr>
          <p:spPr>
            <a:xfrm>
              <a:off x="1482725" y="3574225"/>
              <a:ext cx="322000" cy="321450"/>
            </a:xfrm>
            <a:custGeom>
              <a:avLst/>
              <a:gdLst/>
              <a:ahLst/>
              <a:cxnLst/>
              <a:rect l="l" t="t" r="r" b="b"/>
              <a:pathLst>
                <a:path w="12880" h="12858" extrusionOk="0">
                  <a:moveTo>
                    <a:pt x="1895" y="0"/>
                  </a:moveTo>
                  <a:lnTo>
                    <a:pt x="0" y="10940"/>
                  </a:lnTo>
                  <a:lnTo>
                    <a:pt x="10985" y="12858"/>
                  </a:lnTo>
                  <a:lnTo>
                    <a:pt x="12880" y="1918"/>
                  </a:lnTo>
                  <a:lnTo>
                    <a:pt x="189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14"/>
            <p:cNvSpPr/>
            <p:nvPr/>
          </p:nvSpPr>
          <p:spPr>
            <a:xfrm>
              <a:off x="1482725" y="3574225"/>
              <a:ext cx="322000" cy="321450"/>
            </a:xfrm>
            <a:custGeom>
              <a:avLst/>
              <a:gdLst/>
              <a:ahLst/>
              <a:cxnLst/>
              <a:rect l="l" t="t" r="r" b="b"/>
              <a:pathLst>
                <a:path w="12880" h="12858" fill="none" extrusionOk="0">
                  <a:moveTo>
                    <a:pt x="10985" y="12858"/>
                  </a:moveTo>
                  <a:lnTo>
                    <a:pt x="0" y="10940"/>
                  </a:lnTo>
                  <a:lnTo>
                    <a:pt x="1895" y="0"/>
                  </a:lnTo>
                  <a:lnTo>
                    <a:pt x="12880" y="1918"/>
                  </a:lnTo>
                  <a:lnTo>
                    <a:pt x="10985" y="1285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14"/>
            <p:cNvSpPr/>
            <p:nvPr/>
          </p:nvSpPr>
          <p:spPr>
            <a:xfrm>
              <a:off x="1482725" y="3672900"/>
              <a:ext cx="302825" cy="222775"/>
            </a:xfrm>
            <a:custGeom>
              <a:avLst/>
              <a:gdLst/>
              <a:ahLst/>
              <a:cxnLst/>
              <a:rect l="l" t="t" r="r" b="b"/>
              <a:pathLst>
                <a:path w="12113" h="8911" extrusionOk="0">
                  <a:moveTo>
                    <a:pt x="10895" y="1"/>
                  </a:moveTo>
                  <a:lnTo>
                    <a:pt x="7060" y="4061"/>
                  </a:lnTo>
                  <a:lnTo>
                    <a:pt x="4692" y="790"/>
                  </a:lnTo>
                  <a:lnTo>
                    <a:pt x="0" y="6993"/>
                  </a:lnTo>
                  <a:lnTo>
                    <a:pt x="10985" y="8911"/>
                  </a:lnTo>
                  <a:lnTo>
                    <a:pt x="12113" y="2414"/>
                  </a:lnTo>
                  <a:lnTo>
                    <a:pt x="1089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14"/>
            <p:cNvSpPr/>
            <p:nvPr/>
          </p:nvSpPr>
          <p:spPr>
            <a:xfrm>
              <a:off x="1482725" y="3672900"/>
              <a:ext cx="302825" cy="222775"/>
            </a:xfrm>
            <a:custGeom>
              <a:avLst/>
              <a:gdLst/>
              <a:ahLst/>
              <a:cxnLst/>
              <a:rect l="l" t="t" r="r" b="b"/>
              <a:pathLst>
                <a:path w="12113" h="8911" fill="none" extrusionOk="0">
                  <a:moveTo>
                    <a:pt x="0" y="6993"/>
                  </a:moveTo>
                  <a:lnTo>
                    <a:pt x="4692" y="790"/>
                  </a:lnTo>
                  <a:lnTo>
                    <a:pt x="7060" y="4061"/>
                  </a:lnTo>
                  <a:lnTo>
                    <a:pt x="10895" y="1"/>
                  </a:lnTo>
                  <a:lnTo>
                    <a:pt x="12113" y="2414"/>
                  </a:lnTo>
                  <a:lnTo>
                    <a:pt x="10985" y="8911"/>
                  </a:lnTo>
                  <a:lnTo>
                    <a:pt x="0" y="699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14"/>
            <p:cNvSpPr/>
            <p:nvPr/>
          </p:nvSpPr>
          <p:spPr>
            <a:xfrm>
              <a:off x="1637225" y="3624400"/>
              <a:ext cx="49075" cy="49100"/>
            </a:xfrm>
            <a:custGeom>
              <a:avLst/>
              <a:gdLst/>
              <a:ahLst/>
              <a:cxnLst/>
              <a:rect l="l" t="t" r="r" b="b"/>
              <a:pathLst>
                <a:path w="1963" h="1964" extrusionOk="0">
                  <a:moveTo>
                    <a:pt x="993" y="1"/>
                  </a:moveTo>
                  <a:lnTo>
                    <a:pt x="790" y="23"/>
                  </a:lnTo>
                  <a:lnTo>
                    <a:pt x="610" y="69"/>
                  </a:lnTo>
                  <a:lnTo>
                    <a:pt x="452" y="159"/>
                  </a:lnTo>
                  <a:lnTo>
                    <a:pt x="294" y="272"/>
                  </a:lnTo>
                  <a:lnTo>
                    <a:pt x="181" y="429"/>
                  </a:lnTo>
                  <a:lnTo>
                    <a:pt x="91" y="587"/>
                  </a:lnTo>
                  <a:lnTo>
                    <a:pt x="23" y="790"/>
                  </a:lnTo>
                  <a:lnTo>
                    <a:pt x="1" y="971"/>
                  </a:lnTo>
                  <a:lnTo>
                    <a:pt x="23" y="1174"/>
                  </a:lnTo>
                  <a:lnTo>
                    <a:pt x="68" y="1354"/>
                  </a:lnTo>
                  <a:lnTo>
                    <a:pt x="158" y="1512"/>
                  </a:lnTo>
                  <a:lnTo>
                    <a:pt x="271" y="1670"/>
                  </a:lnTo>
                  <a:lnTo>
                    <a:pt x="429" y="1783"/>
                  </a:lnTo>
                  <a:lnTo>
                    <a:pt x="587" y="1896"/>
                  </a:lnTo>
                  <a:lnTo>
                    <a:pt x="790" y="1941"/>
                  </a:lnTo>
                  <a:lnTo>
                    <a:pt x="970" y="1963"/>
                  </a:lnTo>
                  <a:lnTo>
                    <a:pt x="1173" y="1941"/>
                  </a:lnTo>
                  <a:lnTo>
                    <a:pt x="1354" y="1896"/>
                  </a:lnTo>
                  <a:lnTo>
                    <a:pt x="1512" y="1805"/>
                  </a:lnTo>
                  <a:lnTo>
                    <a:pt x="1670" y="1693"/>
                  </a:lnTo>
                  <a:lnTo>
                    <a:pt x="1783" y="1535"/>
                  </a:lnTo>
                  <a:lnTo>
                    <a:pt x="1873" y="1377"/>
                  </a:lnTo>
                  <a:lnTo>
                    <a:pt x="1940" y="1196"/>
                  </a:lnTo>
                  <a:lnTo>
                    <a:pt x="1963" y="993"/>
                  </a:lnTo>
                  <a:lnTo>
                    <a:pt x="1940" y="790"/>
                  </a:lnTo>
                  <a:lnTo>
                    <a:pt x="1895" y="610"/>
                  </a:lnTo>
                  <a:lnTo>
                    <a:pt x="1805" y="452"/>
                  </a:lnTo>
                  <a:lnTo>
                    <a:pt x="1692" y="294"/>
                  </a:lnTo>
                  <a:lnTo>
                    <a:pt x="1534" y="181"/>
                  </a:lnTo>
                  <a:lnTo>
                    <a:pt x="1376" y="91"/>
                  </a:lnTo>
                  <a:lnTo>
                    <a:pt x="1173" y="23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4"/>
            <p:cNvSpPr/>
            <p:nvPr/>
          </p:nvSpPr>
          <p:spPr>
            <a:xfrm>
              <a:off x="1482725" y="3795275"/>
              <a:ext cx="20325" cy="52475"/>
            </a:xfrm>
            <a:custGeom>
              <a:avLst/>
              <a:gdLst/>
              <a:ahLst/>
              <a:cxnLst/>
              <a:rect l="l" t="t" r="r" b="b"/>
              <a:pathLst>
                <a:path w="813" h="2099" extrusionOk="0">
                  <a:moveTo>
                    <a:pt x="812" y="0"/>
                  </a:moveTo>
                  <a:lnTo>
                    <a:pt x="316" y="294"/>
                  </a:lnTo>
                  <a:lnTo>
                    <a:pt x="0" y="2098"/>
                  </a:lnTo>
                  <a:lnTo>
                    <a:pt x="767" y="1083"/>
                  </a:lnTo>
                  <a:lnTo>
                    <a:pt x="722" y="880"/>
                  </a:lnTo>
                  <a:lnTo>
                    <a:pt x="722" y="655"/>
                  </a:lnTo>
                  <a:lnTo>
                    <a:pt x="812" y="0"/>
                  </a:lnTo>
                  <a:close/>
                </a:path>
              </a:pathLst>
            </a:custGeom>
            <a:solidFill>
              <a:srgbClr val="B2CA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4"/>
            <p:cNvSpPr/>
            <p:nvPr/>
          </p:nvSpPr>
          <p:spPr>
            <a:xfrm>
              <a:off x="1482725" y="3795275"/>
              <a:ext cx="20325" cy="52475"/>
            </a:xfrm>
            <a:custGeom>
              <a:avLst/>
              <a:gdLst/>
              <a:ahLst/>
              <a:cxnLst/>
              <a:rect l="l" t="t" r="r" b="b"/>
              <a:pathLst>
                <a:path w="813" h="2099" fill="none" extrusionOk="0">
                  <a:moveTo>
                    <a:pt x="812" y="0"/>
                  </a:moveTo>
                  <a:lnTo>
                    <a:pt x="316" y="294"/>
                  </a:lnTo>
                  <a:lnTo>
                    <a:pt x="0" y="2098"/>
                  </a:lnTo>
                  <a:lnTo>
                    <a:pt x="767" y="1083"/>
                  </a:lnTo>
                  <a:lnTo>
                    <a:pt x="767" y="1083"/>
                  </a:lnTo>
                  <a:lnTo>
                    <a:pt x="722" y="880"/>
                  </a:lnTo>
                  <a:lnTo>
                    <a:pt x="722" y="655"/>
                  </a:lnTo>
                  <a:lnTo>
                    <a:pt x="812" y="0"/>
                  </a:lnTo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4"/>
            <p:cNvSpPr/>
            <p:nvPr/>
          </p:nvSpPr>
          <p:spPr>
            <a:xfrm>
              <a:off x="1482725" y="3822350"/>
              <a:ext cx="274650" cy="73325"/>
            </a:xfrm>
            <a:custGeom>
              <a:avLst/>
              <a:gdLst/>
              <a:ahLst/>
              <a:cxnLst/>
              <a:rect l="l" t="t" r="r" b="b"/>
              <a:pathLst>
                <a:path w="10986" h="2933" extrusionOk="0">
                  <a:moveTo>
                    <a:pt x="767" y="0"/>
                  </a:moveTo>
                  <a:lnTo>
                    <a:pt x="0" y="1015"/>
                  </a:lnTo>
                  <a:lnTo>
                    <a:pt x="10985" y="2933"/>
                  </a:lnTo>
                  <a:lnTo>
                    <a:pt x="1556" y="767"/>
                  </a:lnTo>
                  <a:lnTo>
                    <a:pt x="1421" y="722"/>
                  </a:lnTo>
                  <a:lnTo>
                    <a:pt x="1286" y="654"/>
                  </a:lnTo>
                  <a:lnTo>
                    <a:pt x="1150" y="587"/>
                  </a:lnTo>
                  <a:lnTo>
                    <a:pt x="1060" y="496"/>
                  </a:lnTo>
                  <a:lnTo>
                    <a:pt x="947" y="384"/>
                  </a:lnTo>
                  <a:lnTo>
                    <a:pt x="880" y="271"/>
                  </a:lnTo>
                  <a:lnTo>
                    <a:pt x="812" y="136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4"/>
            <p:cNvSpPr/>
            <p:nvPr/>
          </p:nvSpPr>
          <p:spPr>
            <a:xfrm>
              <a:off x="1482725" y="3822350"/>
              <a:ext cx="274650" cy="73325"/>
            </a:xfrm>
            <a:custGeom>
              <a:avLst/>
              <a:gdLst/>
              <a:ahLst/>
              <a:cxnLst/>
              <a:rect l="l" t="t" r="r" b="b"/>
              <a:pathLst>
                <a:path w="10986" h="2933" fill="none" extrusionOk="0">
                  <a:moveTo>
                    <a:pt x="767" y="0"/>
                  </a:moveTo>
                  <a:lnTo>
                    <a:pt x="0" y="1015"/>
                  </a:lnTo>
                  <a:lnTo>
                    <a:pt x="10985" y="2933"/>
                  </a:lnTo>
                  <a:lnTo>
                    <a:pt x="1556" y="767"/>
                  </a:lnTo>
                  <a:lnTo>
                    <a:pt x="1556" y="767"/>
                  </a:lnTo>
                  <a:lnTo>
                    <a:pt x="1421" y="722"/>
                  </a:lnTo>
                  <a:lnTo>
                    <a:pt x="1286" y="654"/>
                  </a:lnTo>
                  <a:lnTo>
                    <a:pt x="1150" y="587"/>
                  </a:lnTo>
                  <a:lnTo>
                    <a:pt x="1060" y="496"/>
                  </a:lnTo>
                  <a:lnTo>
                    <a:pt x="947" y="384"/>
                  </a:lnTo>
                  <a:lnTo>
                    <a:pt x="880" y="271"/>
                  </a:lnTo>
                  <a:lnTo>
                    <a:pt x="812" y="136"/>
                  </a:lnTo>
                  <a:lnTo>
                    <a:pt x="76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14"/>
            <p:cNvSpPr/>
            <p:nvPr/>
          </p:nvSpPr>
          <p:spPr>
            <a:xfrm>
              <a:off x="1703775" y="3604675"/>
              <a:ext cx="100950" cy="225025"/>
            </a:xfrm>
            <a:custGeom>
              <a:avLst/>
              <a:gdLst/>
              <a:ahLst/>
              <a:cxnLst/>
              <a:rect l="l" t="t" r="r" b="b"/>
              <a:pathLst>
                <a:path w="4038" h="9001" extrusionOk="0">
                  <a:moveTo>
                    <a:pt x="0" y="0"/>
                  </a:moveTo>
                  <a:lnTo>
                    <a:pt x="3609" y="1015"/>
                  </a:lnTo>
                  <a:lnTo>
                    <a:pt x="3090" y="4805"/>
                  </a:lnTo>
                  <a:lnTo>
                    <a:pt x="3266" y="5135"/>
                  </a:lnTo>
                  <a:lnTo>
                    <a:pt x="3266" y="5135"/>
                  </a:lnTo>
                  <a:lnTo>
                    <a:pt x="4038" y="700"/>
                  </a:lnTo>
                  <a:lnTo>
                    <a:pt x="0" y="0"/>
                  </a:lnTo>
                  <a:close/>
                  <a:moveTo>
                    <a:pt x="3266" y="5135"/>
                  </a:moveTo>
                  <a:lnTo>
                    <a:pt x="2594" y="9000"/>
                  </a:lnTo>
                  <a:lnTo>
                    <a:pt x="3271" y="5143"/>
                  </a:lnTo>
                  <a:lnTo>
                    <a:pt x="3266" y="5135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14"/>
            <p:cNvSpPr/>
            <p:nvPr/>
          </p:nvSpPr>
          <p:spPr>
            <a:xfrm>
              <a:off x="1703775" y="3604675"/>
              <a:ext cx="100950" cy="225025"/>
            </a:xfrm>
            <a:custGeom>
              <a:avLst/>
              <a:gdLst/>
              <a:ahLst/>
              <a:cxnLst/>
              <a:rect l="l" t="t" r="r" b="b"/>
              <a:pathLst>
                <a:path w="4038" h="9001" fill="none" extrusionOk="0">
                  <a:moveTo>
                    <a:pt x="0" y="0"/>
                  </a:moveTo>
                  <a:lnTo>
                    <a:pt x="3609" y="1015"/>
                  </a:lnTo>
                  <a:lnTo>
                    <a:pt x="3090" y="4805"/>
                  </a:lnTo>
                  <a:lnTo>
                    <a:pt x="3271" y="5143"/>
                  </a:lnTo>
                  <a:lnTo>
                    <a:pt x="2594" y="9000"/>
                  </a:lnTo>
                  <a:lnTo>
                    <a:pt x="4038" y="70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14"/>
            <p:cNvSpPr/>
            <p:nvPr/>
          </p:nvSpPr>
          <p:spPr>
            <a:xfrm>
              <a:off x="1762425" y="3724775"/>
              <a:ext cx="23125" cy="143275"/>
            </a:xfrm>
            <a:custGeom>
              <a:avLst/>
              <a:gdLst/>
              <a:ahLst/>
              <a:cxnLst/>
              <a:rect l="l" t="t" r="r" b="b"/>
              <a:pathLst>
                <a:path w="925" h="5731" extrusionOk="0">
                  <a:moveTo>
                    <a:pt x="744" y="1"/>
                  </a:moveTo>
                  <a:lnTo>
                    <a:pt x="0" y="5730"/>
                  </a:lnTo>
                  <a:lnTo>
                    <a:pt x="248" y="4196"/>
                  </a:lnTo>
                  <a:lnTo>
                    <a:pt x="925" y="339"/>
                  </a:lnTo>
                  <a:lnTo>
                    <a:pt x="744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14"/>
            <p:cNvSpPr/>
            <p:nvPr/>
          </p:nvSpPr>
          <p:spPr>
            <a:xfrm>
              <a:off x="1156200" y="3428725"/>
              <a:ext cx="468075" cy="468650"/>
            </a:xfrm>
            <a:custGeom>
              <a:avLst/>
              <a:gdLst/>
              <a:ahLst/>
              <a:cxnLst/>
              <a:rect l="l" t="t" r="r" b="b"/>
              <a:pathLst>
                <a:path w="18723" h="18746" extrusionOk="0">
                  <a:moveTo>
                    <a:pt x="11730" y="1"/>
                  </a:moveTo>
                  <a:lnTo>
                    <a:pt x="1" y="6948"/>
                  </a:lnTo>
                  <a:lnTo>
                    <a:pt x="6971" y="18745"/>
                  </a:lnTo>
                  <a:lnTo>
                    <a:pt x="18723" y="11798"/>
                  </a:lnTo>
                  <a:lnTo>
                    <a:pt x="117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28575" dir="5640000" algn="bl" rotWithShape="0">
                <a:schemeClr val="accent5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4"/>
            <p:cNvSpPr/>
            <p:nvPr/>
          </p:nvSpPr>
          <p:spPr>
            <a:xfrm>
              <a:off x="1156200" y="3428725"/>
              <a:ext cx="468075" cy="468650"/>
            </a:xfrm>
            <a:custGeom>
              <a:avLst/>
              <a:gdLst/>
              <a:ahLst/>
              <a:cxnLst/>
              <a:rect l="l" t="t" r="r" b="b"/>
              <a:pathLst>
                <a:path w="18723" h="18746" fill="none" extrusionOk="0">
                  <a:moveTo>
                    <a:pt x="18723" y="11798"/>
                  </a:moveTo>
                  <a:lnTo>
                    <a:pt x="6971" y="18745"/>
                  </a:lnTo>
                  <a:lnTo>
                    <a:pt x="1" y="6948"/>
                  </a:lnTo>
                  <a:lnTo>
                    <a:pt x="11730" y="1"/>
                  </a:lnTo>
                  <a:lnTo>
                    <a:pt x="18723" y="1179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14"/>
            <p:cNvSpPr/>
            <p:nvPr/>
          </p:nvSpPr>
          <p:spPr>
            <a:xfrm>
              <a:off x="1196250" y="3468775"/>
              <a:ext cx="381225" cy="380650"/>
            </a:xfrm>
            <a:custGeom>
              <a:avLst/>
              <a:gdLst/>
              <a:ahLst/>
              <a:cxnLst/>
              <a:rect l="l" t="t" r="r" b="b"/>
              <a:pathLst>
                <a:path w="15249" h="15226" extrusionOk="0">
                  <a:moveTo>
                    <a:pt x="9609" y="0"/>
                  </a:moveTo>
                  <a:lnTo>
                    <a:pt x="0" y="5662"/>
                  </a:lnTo>
                  <a:lnTo>
                    <a:pt x="5662" y="15226"/>
                  </a:lnTo>
                  <a:lnTo>
                    <a:pt x="15249" y="9542"/>
                  </a:lnTo>
                  <a:lnTo>
                    <a:pt x="960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14"/>
            <p:cNvSpPr/>
            <p:nvPr/>
          </p:nvSpPr>
          <p:spPr>
            <a:xfrm>
              <a:off x="1196250" y="3468775"/>
              <a:ext cx="381225" cy="380650"/>
            </a:xfrm>
            <a:custGeom>
              <a:avLst/>
              <a:gdLst/>
              <a:ahLst/>
              <a:cxnLst/>
              <a:rect l="l" t="t" r="r" b="b"/>
              <a:pathLst>
                <a:path w="15249" h="15226" fill="none" extrusionOk="0">
                  <a:moveTo>
                    <a:pt x="15249" y="9542"/>
                  </a:moveTo>
                  <a:lnTo>
                    <a:pt x="5662" y="15226"/>
                  </a:lnTo>
                  <a:lnTo>
                    <a:pt x="0" y="5662"/>
                  </a:lnTo>
                  <a:lnTo>
                    <a:pt x="9609" y="0"/>
                  </a:lnTo>
                  <a:lnTo>
                    <a:pt x="15249" y="954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14"/>
            <p:cNvSpPr/>
            <p:nvPr/>
          </p:nvSpPr>
          <p:spPr>
            <a:xfrm>
              <a:off x="1326500" y="3539250"/>
              <a:ext cx="250975" cy="310175"/>
            </a:xfrm>
            <a:custGeom>
              <a:avLst/>
              <a:gdLst/>
              <a:ahLst/>
              <a:cxnLst/>
              <a:rect l="l" t="t" r="r" b="b"/>
              <a:pathLst>
                <a:path w="10039" h="12407" extrusionOk="0">
                  <a:moveTo>
                    <a:pt x="4219" y="1"/>
                  </a:moveTo>
                  <a:lnTo>
                    <a:pt x="3926" y="5595"/>
                  </a:lnTo>
                  <a:lnTo>
                    <a:pt x="1" y="4647"/>
                  </a:lnTo>
                  <a:lnTo>
                    <a:pt x="452" y="12407"/>
                  </a:lnTo>
                  <a:lnTo>
                    <a:pt x="10039" y="6723"/>
                  </a:lnTo>
                  <a:lnTo>
                    <a:pt x="6700" y="1061"/>
                  </a:lnTo>
                  <a:lnTo>
                    <a:pt x="421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14"/>
            <p:cNvSpPr/>
            <p:nvPr/>
          </p:nvSpPr>
          <p:spPr>
            <a:xfrm>
              <a:off x="1326500" y="3539250"/>
              <a:ext cx="250975" cy="310175"/>
            </a:xfrm>
            <a:custGeom>
              <a:avLst/>
              <a:gdLst/>
              <a:ahLst/>
              <a:cxnLst/>
              <a:rect l="l" t="t" r="r" b="b"/>
              <a:pathLst>
                <a:path w="10039" h="12407" fill="none" extrusionOk="0">
                  <a:moveTo>
                    <a:pt x="452" y="12407"/>
                  </a:moveTo>
                  <a:lnTo>
                    <a:pt x="1" y="4647"/>
                  </a:lnTo>
                  <a:lnTo>
                    <a:pt x="3926" y="5595"/>
                  </a:lnTo>
                  <a:lnTo>
                    <a:pt x="4219" y="1"/>
                  </a:lnTo>
                  <a:lnTo>
                    <a:pt x="6700" y="1061"/>
                  </a:lnTo>
                  <a:lnTo>
                    <a:pt x="10039" y="6723"/>
                  </a:lnTo>
                  <a:lnTo>
                    <a:pt x="452" y="1240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14"/>
            <p:cNvSpPr/>
            <p:nvPr/>
          </p:nvSpPr>
          <p:spPr>
            <a:xfrm>
              <a:off x="1320875" y="3557300"/>
              <a:ext cx="48525" cy="49100"/>
            </a:xfrm>
            <a:custGeom>
              <a:avLst/>
              <a:gdLst/>
              <a:ahLst/>
              <a:cxnLst/>
              <a:rect l="l" t="t" r="r" b="b"/>
              <a:pathLst>
                <a:path w="1941" h="1964" extrusionOk="0">
                  <a:moveTo>
                    <a:pt x="880" y="1"/>
                  </a:moveTo>
                  <a:lnTo>
                    <a:pt x="677" y="46"/>
                  </a:lnTo>
                  <a:lnTo>
                    <a:pt x="497" y="113"/>
                  </a:lnTo>
                  <a:lnTo>
                    <a:pt x="339" y="226"/>
                  </a:lnTo>
                  <a:lnTo>
                    <a:pt x="203" y="384"/>
                  </a:lnTo>
                  <a:lnTo>
                    <a:pt x="91" y="542"/>
                  </a:lnTo>
                  <a:lnTo>
                    <a:pt x="23" y="700"/>
                  </a:lnTo>
                  <a:lnTo>
                    <a:pt x="0" y="903"/>
                  </a:lnTo>
                  <a:lnTo>
                    <a:pt x="0" y="1083"/>
                  </a:lnTo>
                  <a:lnTo>
                    <a:pt x="23" y="1264"/>
                  </a:lnTo>
                  <a:lnTo>
                    <a:pt x="113" y="1444"/>
                  </a:lnTo>
                  <a:lnTo>
                    <a:pt x="226" y="1625"/>
                  </a:lnTo>
                  <a:lnTo>
                    <a:pt x="361" y="1760"/>
                  </a:lnTo>
                  <a:lnTo>
                    <a:pt x="519" y="1850"/>
                  </a:lnTo>
                  <a:lnTo>
                    <a:pt x="700" y="1918"/>
                  </a:lnTo>
                  <a:lnTo>
                    <a:pt x="880" y="1963"/>
                  </a:lnTo>
                  <a:lnTo>
                    <a:pt x="1061" y="1963"/>
                  </a:lnTo>
                  <a:lnTo>
                    <a:pt x="1264" y="1918"/>
                  </a:lnTo>
                  <a:lnTo>
                    <a:pt x="1444" y="1850"/>
                  </a:lnTo>
                  <a:lnTo>
                    <a:pt x="1602" y="1737"/>
                  </a:lnTo>
                  <a:lnTo>
                    <a:pt x="1737" y="1602"/>
                  </a:lnTo>
                  <a:lnTo>
                    <a:pt x="1850" y="1444"/>
                  </a:lnTo>
                  <a:lnTo>
                    <a:pt x="1918" y="1264"/>
                  </a:lnTo>
                  <a:lnTo>
                    <a:pt x="1940" y="1083"/>
                  </a:lnTo>
                  <a:lnTo>
                    <a:pt x="1940" y="880"/>
                  </a:lnTo>
                  <a:lnTo>
                    <a:pt x="1918" y="700"/>
                  </a:lnTo>
                  <a:lnTo>
                    <a:pt x="1827" y="519"/>
                  </a:lnTo>
                  <a:lnTo>
                    <a:pt x="1715" y="362"/>
                  </a:lnTo>
                  <a:lnTo>
                    <a:pt x="1579" y="226"/>
                  </a:lnTo>
                  <a:lnTo>
                    <a:pt x="1421" y="113"/>
                  </a:lnTo>
                  <a:lnTo>
                    <a:pt x="1241" y="46"/>
                  </a:lnTo>
                  <a:lnTo>
                    <a:pt x="1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14"/>
            <p:cNvSpPr/>
            <p:nvPr/>
          </p:nvSpPr>
          <p:spPr>
            <a:xfrm>
              <a:off x="1196250" y="3610300"/>
              <a:ext cx="141575" cy="239125"/>
            </a:xfrm>
            <a:custGeom>
              <a:avLst/>
              <a:gdLst/>
              <a:ahLst/>
              <a:cxnLst/>
              <a:rect l="l" t="t" r="r" b="b"/>
              <a:pathLst>
                <a:path w="5663" h="9565" extrusionOk="0">
                  <a:moveTo>
                    <a:pt x="0" y="1"/>
                  </a:moveTo>
                  <a:lnTo>
                    <a:pt x="5662" y="9565"/>
                  </a:lnTo>
                  <a:lnTo>
                    <a:pt x="5594" y="8302"/>
                  </a:lnTo>
                  <a:lnTo>
                    <a:pt x="5414" y="8166"/>
                  </a:lnTo>
                  <a:lnTo>
                    <a:pt x="5279" y="798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14"/>
            <p:cNvSpPr/>
            <p:nvPr/>
          </p:nvSpPr>
          <p:spPr>
            <a:xfrm>
              <a:off x="1196250" y="3610300"/>
              <a:ext cx="141575" cy="239125"/>
            </a:xfrm>
            <a:custGeom>
              <a:avLst/>
              <a:gdLst/>
              <a:ahLst/>
              <a:cxnLst/>
              <a:rect l="l" t="t" r="r" b="b"/>
              <a:pathLst>
                <a:path w="5663" h="9565" fill="none" extrusionOk="0">
                  <a:moveTo>
                    <a:pt x="0" y="1"/>
                  </a:moveTo>
                  <a:lnTo>
                    <a:pt x="5662" y="9565"/>
                  </a:lnTo>
                  <a:lnTo>
                    <a:pt x="5594" y="8302"/>
                  </a:lnTo>
                  <a:lnTo>
                    <a:pt x="5594" y="8302"/>
                  </a:lnTo>
                  <a:lnTo>
                    <a:pt x="5414" y="8166"/>
                  </a:lnTo>
                  <a:lnTo>
                    <a:pt x="5279" y="798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14"/>
            <p:cNvSpPr/>
            <p:nvPr/>
          </p:nvSpPr>
          <p:spPr>
            <a:xfrm>
              <a:off x="1336100" y="3707300"/>
              <a:ext cx="241375" cy="142125"/>
            </a:xfrm>
            <a:custGeom>
              <a:avLst/>
              <a:gdLst/>
              <a:ahLst/>
              <a:cxnLst/>
              <a:rect l="l" t="t" r="r" b="b"/>
              <a:pathLst>
                <a:path w="9655" h="5685" extrusionOk="0">
                  <a:moveTo>
                    <a:pt x="9655" y="1"/>
                  </a:moveTo>
                  <a:lnTo>
                    <a:pt x="1083" y="4489"/>
                  </a:lnTo>
                  <a:lnTo>
                    <a:pt x="970" y="4535"/>
                  </a:lnTo>
                  <a:lnTo>
                    <a:pt x="835" y="4580"/>
                  </a:lnTo>
                  <a:lnTo>
                    <a:pt x="722" y="4602"/>
                  </a:lnTo>
                  <a:lnTo>
                    <a:pt x="587" y="4602"/>
                  </a:lnTo>
                  <a:lnTo>
                    <a:pt x="429" y="4580"/>
                  </a:lnTo>
                  <a:lnTo>
                    <a:pt x="271" y="4557"/>
                  </a:lnTo>
                  <a:lnTo>
                    <a:pt x="136" y="4489"/>
                  </a:lnTo>
                  <a:lnTo>
                    <a:pt x="0" y="4422"/>
                  </a:lnTo>
                  <a:lnTo>
                    <a:pt x="0" y="4422"/>
                  </a:lnTo>
                  <a:lnTo>
                    <a:pt x="68" y="5685"/>
                  </a:lnTo>
                  <a:lnTo>
                    <a:pt x="9655" y="1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14"/>
            <p:cNvSpPr/>
            <p:nvPr/>
          </p:nvSpPr>
          <p:spPr>
            <a:xfrm>
              <a:off x="1336100" y="3707300"/>
              <a:ext cx="241375" cy="142125"/>
            </a:xfrm>
            <a:custGeom>
              <a:avLst/>
              <a:gdLst/>
              <a:ahLst/>
              <a:cxnLst/>
              <a:rect l="l" t="t" r="r" b="b"/>
              <a:pathLst>
                <a:path w="9655" h="5685" fill="none" extrusionOk="0">
                  <a:moveTo>
                    <a:pt x="9655" y="1"/>
                  </a:moveTo>
                  <a:lnTo>
                    <a:pt x="1083" y="4489"/>
                  </a:lnTo>
                  <a:lnTo>
                    <a:pt x="1083" y="4489"/>
                  </a:lnTo>
                  <a:lnTo>
                    <a:pt x="970" y="4535"/>
                  </a:lnTo>
                  <a:lnTo>
                    <a:pt x="835" y="4580"/>
                  </a:lnTo>
                  <a:lnTo>
                    <a:pt x="722" y="4602"/>
                  </a:lnTo>
                  <a:lnTo>
                    <a:pt x="587" y="4602"/>
                  </a:lnTo>
                  <a:lnTo>
                    <a:pt x="587" y="4602"/>
                  </a:lnTo>
                  <a:lnTo>
                    <a:pt x="429" y="4580"/>
                  </a:lnTo>
                  <a:lnTo>
                    <a:pt x="271" y="4557"/>
                  </a:lnTo>
                  <a:lnTo>
                    <a:pt x="136" y="4489"/>
                  </a:lnTo>
                  <a:lnTo>
                    <a:pt x="0" y="4422"/>
                  </a:lnTo>
                  <a:lnTo>
                    <a:pt x="68" y="5685"/>
                  </a:lnTo>
                  <a:lnTo>
                    <a:pt x="965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14"/>
            <p:cNvSpPr/>
            <p:nvPr/>
          </p:nvSpPr>
          <p:spPr>
            <a:xfrm>
              <a:off x="1436475" y="3468775"/>
              <a:ext cx="126900" cy="214875"/>
            </a:xfrm>
            <a:custGeom>
              <a:avLst/>
              <a:gdLst/>
              <a:ahLst/>
              <a:cxnLst/>
              <a:rect l="l" t="t" r="r" b="b"/>
              <a:pathLst>
                <a:path w="5076" h="8595" extrusionOk="0">
                  <a:moveTo>
                    <a:pt x="0" y="0"/>
                  </a:moveTo>
                  <a:lnTo>
                    <a:pt x="5076" y="8594"/>
                  </a:lnTo>
                  <a:lnTo>
                    <a:pt x="5076" y="8594"/>
                  </a:lnTo>
                  <a:lnTo>
                    <a:pt x="2301" y="38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FF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14"/>
            <p:cNvSpPr/>
            <p:nvPr/>
          </p:nvSpPr>
          <p:spPr>
            <a:xfrm>
              <a:off x="1348500" y="3468775"/>
              <a:ext cx="214875" cy="214875"/>
            </a:xfrm>
            <a:custGeom>
              <a:avLst/>
              <a:gdLst/>
              <a:ahLst/>
              <a:cxnLst/>
              <a:rect l="l" t="t" r="r" b="b"/>
              <a:pathLst>
                <a:path w="8595" h="8595" fill="none" extrusionOk="0">
                  <a:moveTo>
                    <a:pt x="3519" y="0"/>
                  </a:moveTo>
                  <a:lnTo>
                    <a:pt x="1" y="2075"/>
                  </a:lnTo>
                  <a:lnTo>
                    <a:pt x="1" y="2075"/>
                  </a:lnTo>
                  <a:lnTo>
                    <a:pt x="3519" y="0"/>
                  </a:lnTo>
                  <a:lnTo>
                    <a:pt x="5820" y="3880"/>
                  </a:lnTo>
                  <a:lnTo>
                    <a:pt x="5820" y="3880"/>
                  </a:lnTo>
                  <a:lnTo>
                    <a:pt x="8595" y="8594"/>
                  </a:lnTo>
                  <a:lnTo>
                    <a:pt x="8595" y="8594"/>
                  </a:lnTo>
                  <a:lnTo>
                    <a:pt x="351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14"/>
            <p:cNvSpPr/>
            <p:nvPr/>
          </p:nvSpPr>
          <p:spPr>
            <a:xfrm>
              <a:off x="1348500" y="3468775"/>
              <a:ext cx="145525" cy="97000"/>
            </a:xfrm>
            <a:custGeom>
              <a:avLst/>
              <a:gdLst/>
              <a:ahLst/>
              <a:cxnLst/>
              <a:rect l="l" t="t" r="r" b="b"/>
              <a:pathLst>
                <a:path w="5821" h="3880" extrusionOk="0">
                  <a:moveTo>
                    <a:pt x="3519" y="0"/>
                  </a:moveTo>
                  <a:lnTo>
                    <a:pt x="1" y="2075"/>
                  </a:lnTo>
                  <a:lnTo>
                    <a:pt x="1" y="2075"/>
                  </a:lnTo>
                  <a:lnTo>
                    <a:pt x="3384" y="519"/>
                  </a:lnTo>
                  <a:lnTo>
                    <a:pt x="5482" y="3745"/>
                  </a:lnTo>
                  <a:lnTo>
                    <a:pt x="5820" y="3880"/>
                  </a:lnTo>
                  <a:lnTo>
                    <a:pt x="5820" y="3880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000000">
                <a:alpha val="17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14"/>
            <p:cNvSpPr/>
            <p:nvPr/>
          </p:nvSpPr>
          <p:spPr>
            <a:xfrm>
              <a:off x="1348500" y="3468775"/>
              <a:ext cx="145525" cy="97000"/>
            </a:xfrm>
            <a:custGeom>
              <a:avLst/>
              <a:gdLst/>
              <a:ahLst/>
              <a:cxnLst/>
              <a:rect l="l" t="t" r="r" b="b"/>
              <a:pathLst>
                <a:path w="5821" h="3880" fill="none" extrusionOk="0">
                  <a:moveTo>
                    <a:pt x="3519" y="0"/>
                  </a:moveTo>
                  <a:lnTo>
                    <a:pt x="1" y="2075"/>
                  </a:lnTo>
                  <a:lnTo>
                    <a:pt x="3384" y="519"/>
                  </a:lnTo>
                  <a:lnTo>
                    <a:pt x="5482" y="3745"/>
                  </a:lnTo>
                  <a:lnTo>
                    <a:pt x="5820" y="3880"/>
                  </a:lnTo>
                  <a:lnTo>
                    <a:pt x="351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14"/>
            <p:cNvSpPr/>
            <p:nvPr/>
          </p:nvSpPr>
          <p:spPr>
            <a:xfrm>
              <a:off x="1485525" y="3562375"/>
              <a:ext cx="77850" cy="121275"/>
            </a:xfrm>
            <a:custGeom>
              <a:avLst/>
              <a:gdLst/>
              <a:ahLst/>
              <a:cxnLst/>
              <a:rect l="l" t="t" r="r" b="b"/>
              <a:pathLst>
                <a:path w="3114" h="4851" extrusionOk="0">
                  <a:moveTo>
                    <a:pt x="1" y="1"/>
                  </a:moveTo>
                  <a:lnTo>
                    <a:pt x="3114" y="4850"/>
                  </a:lnTo>
                  <a:lnTo>
                    <a:pt x="3114" y="4850"/>
                  </a:lnTo>
                  <a:lnTo>
                    <a:pt x="339" y="1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5EB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14"/>
            <p:cNvSpPr/>
            <p:nvPr/>
          </p:nvSpPr>
          <p:spPr>
            <a:xfrm>
              <a:off x="1485525" y="3562375"/>
              <a:ext cx="77850" cy="121275"/>
            </a:xfrm>
            <a:custGeom>
              <a:avLst/>
              <a:gdLst/>
              <a:ahLst/>
              <a:cxnLst/>
              <a:rect l="l" t="t" r="r" b="b"/>
              <a:pathLst>
                <a:path w="3114" h="4851" fill="none" extrusionOk="0">
                  <a:moveTo>
                    <a:pt x="1" y="1"/>
                  </a:moveTo>
                  <a:lnTo>
                    <a:pt x="3114" y="4850"/>
                  </a:lnTo>
                  <a:lnTo>
                    <a:pt x="339" y="136"/>
                  </a:lnTo>
                  <a:lnTo>
                    <a:pt x="339" y="136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85" name="Google Shape;1285;p14"/>
          <p:cNvSpPr/>
          <p:nvPr/>
        </p:nvSpPr>
        <p:spPr>
          <a:xfrm>
            <a:off x="5400900" y="-61550"/>
            <a:ext cx="3895725" cy="1419225"/>
          </a:xfrm>
          <a:custGeom>
            <a:avLst/>
            <a:gdLst/>
            <a:ahLst/>
            <a:cxnLst/>
            <a:rect l="l" t="t" r="r" b="b"/>
            <a:pathLst>
              <a:path w="155829" h="56769" extrusionOk="0">
                <a:moveTo>
                  <a:pt x="155829" y="56769"/>
                </a:moveTo>
                <a:cubicBezTo>
                  <a:pt x="152089" y="44304"/>
                  <a:pt x="148800" y="28299"/>
                  <a:pt x="137160" y="22479"/>
                </a:cubicBezTo>
                <a:cubicBezTo>
                  <a:pt x="126461" y="17129"/>
                  <a:pt x="113249" y="21383"/>
                  <a:pt x="101346" y="20193"/>
                </a:cubicBezTo>
                <a:cubicBezTo>
                  <a:pt x="92427" y="19301"/>
                  <a:pt x="85041" y="12142"/>
                  <a:pt x="76200" y="10668"/>
                </a:cubicBezTo>
                <a:cubicBezTo>
                  <a:pt x="67180" y="9165"/>
                  <a:pt x="58238" y="14230"/>
                  <a:pt x="49149" y="15240"/>
                </a:cubicBezTo>
                <a:cubicBezTo>
                  <a:pt x="32101" y="17134"/>
                  <a:pt x="7671" y="15342"/>
                  <a:pt x="0" y="0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sp>
        <p:nvSpPr>
          <p:cNvPr id="1286" name="Google Shape;1286;p14"/>
          <p:cNvSpPr/>
          <p:nvPr/>
        </p:nvSpPr>
        <p:spPr>
          <a:xfrm>
            <a:off x="-180750" y="1270325"/>
            <a:ext cx="762000" cy="3954500"/>
          </a:xfrm>
          <a:custGeom>
            <a:avLst/>
            <a:gdLst/>
            <a:ahLst/>
            <a:cxnLst/>
            <a:rect l="l" t="t" r="r" b="b"/>
            <a:pathLst>
              <a:path w="30480" h="158180" extrusionOk="0">
                <a:moveTo>
                  <a:pt x="30480" y="158180"/>
                </a:moveTo>
                <a:cubicBezTo>
                  <a:pt x="26589" y="152344"/>
                  <a:pt x="20100" y="148507"/>
                  <a:pt x="16383" y="142559"/>
                </a:cubicBezTo>
                <a:cubicBezTo>
                  <a:pt x="13018" y="137174"/>
                  <a:pt x="11947" y="130557"/>
                  <a:pt x="11049" y="124271"/>
                </a:cubicBezTo>
                <a:cubicBezTo>
                  <a:pt x="8736" y="108082"/>
                  <a:pt x="13695" y="91633"/>
                  <a:pt x="16383" y="75503"/>
                </a:cubicBezTo>
                <a:cubicBezTo>
                  <a:pt x="18004" y="65779"/>
                  <a:pt x="10696" y="56594"/>
                  <a:pt x="8763" y="46928"/>
                </a:cubicBezTo>
                <a:cubicBezTo>
                  <a:pt x="6150" y="33861"/>
                  <a:pt x="18574" y="20829"/>
                  <a:pt x="16383" y="7685"/>
                </a:cubicBezTo>
                <a:cubicBezTo>
                  <a:pt x="15953" y="5105"/>
                  <a:pt x="14912" y="1997"/>
                  <a:pt x="12573" y="827"/>
                </a:cubicBezTo>
                <a:cubicBezTo>
                  <a:pt x="8782" y="-1069"/>
                  <a:pt x="3791" y="836"/>
                  <a:pt x="0" y="2732"/>
                </a:cubicBez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1287" name="Google Shape;1287;p14"/>
          <p:cNvGrpSpPr/>
          <p:nvPr/>
        </p:nvGrpSpPr>
        <p:grpSpPr>
          <a:xfrm rot="-2864756">
            <a:off x="8190386" y="272523"/>
            <a:ext cx="342892" cy="319092"/>
            <a:chOff x="-1003774" y="3010923"/>
            <a:chExt cx="671424" cy="624822"/>
          </a:xfrm>
        </p:grpSpPr>
        <p:sp>
          <p:nvSpPr>
            <p:cNvPr id="1288" name="Google Shape;1288;p14"/>
            <p:cNvSpPr/>
            <p:nvPr/>
          </p:nvSpPr>
          <p:spPr>
            <a:xfrm>
              <a:off x="-1003774" y="3010923"/>
              <a:ext cx="624822" cy="550520"/>
            </a:xfrm>
            <a:custGeom>
              <a:avLst/>
              <a:gdLst/>
              <a:ahLst/>
              <a:cxnLst/>
              <a:rect l="l" t="t" r="r" b="b"/>
              <a:pathLst>
                <a:path w="22377" h="19716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  <a:close/>
                  <a:moveTo>
                    <a:pt x="18429" y="2843"/>
                  </a:moveTo>
                  <a:lnTo>
                    <a:pt x="15610" y="11956"/>
                  </a:lnTo>
                  <a:lnTo>
                    <a:pt x="7534" y="5414"/>
                  </a:lnTo>
                  <a:lnTo>
                    <a:pt x="7512" y="5640"/>
                  </a:lnTo>
                  <a:lnTo>
                    <a:pt x="7940" y="6023"/>
                  </a:lnTo>
                  <a:lnTo>
                    <a:pt x="16580" y="13038"/>
                  </a:lnTo>
                  <a:lnTo>
                    <a:pt x="19399" y="3925"/>
                  </a:lnTo>
                  <a:lnTo>
                    <a:pt x="19602" y="4083"/>
                  </a:lnTo>
                  <a:lnTo>
                    <a:pt x="19625" y="3903"/>
                  </a:lnTo>
                  <a:lnTo>
                    <a:pt x="19106" y="3452"/>
                  </a:lnTo>
                  <a:lnTo>
                    <a:pt x="18429" y="2843"/>
                  </a:lnTo>
                  <a:close/>
                  <a:moveTo>
                    <a:pt x="19331" y="15001"/>
                  </a:moveTo>
                  <a:lnTo>
                    <a:pt x="19309" y="15249"/>
                  </a:lnTo>
                  <a:lnTo>
                    <a:pt x="22377" y="17753"/>
                  </a:lnTo>
                  <a:lnTo>
                    <a:pt x="22377" y="17753"/>
                  </a:lnTo>
                  <a:lnTo>
                    <a:pt x="22196" y="17504"/>
                  </a:lnTo>
                  <a:lnTo>
                    <a:pt x="22016" y="17256"/>
                  </a:lnTo>
                  <a:lnTo>
                    <a:pt x="21813" y="17053"/>
                  </a:lnTo>
                  <a:lnTo>
                    <a:pt x="21610" y="16850"/>
                  </a:lnTo>
                  <a:lnTo>
                    <a:pt x="19331" y="15001"/>
                  </a:lnTo>
                  <a:close/>
                  <a:moveTo>
                    <a:pt x="13016" y="14820"/>
                  </a:moveTo>
                  <a:lnTo>
                    <a:pt x="4399" y="18700"/>
                  </a:lnTo>
                  <a:lnTo>
                    <a:pt x="5549" y="19715"/>
                  </a:lnTo>
                  <a:lnTo>
                    <a:pt x="14098" y="15858"/>
                  </a:lnTo>
                  <a:lnTo>
                    <a:pt x="13016" y="148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14"/>
            <p:cNvSpPr/>
            <p:nvPr/>
          </p:nvSpPr>
          <p:spPr>
            <a:xfrm>
              <a:off x="-464646" y="3429761"/>
              <a:ext cx="85694" cy="76871"/>
            </a:xfrm>
            <a:custGeom>
              <a:avLst/>
              <a:gdLst/>
              <a:ahLst/>
              <a:cxnLst/>
              <a:rect l="l" t="t" r="r" b="b"/>
              <a:pathLst>
                <a:path w="3069" h="2753" fill="none" extrusionOk="0">
                  <a:moveTo>
                    <a:pt x="23" y="1"/>
                  </a:moveTo>
                  <a:lnTo>
                    <a:pt x="1" y="249"/>
                  </a:lnTo>
                  <a:lnTo>
                    <a:pt x="3069" y="2753"/>
                  </a:lnTo>
                  <a:lnTo>
                    <a:pt x="3069" y="2753"/>
                  </a:lnTo>
                  <a:lnTo>
                    <a:pt x="2888" y="2504"/>
                  </a:lnTo>
                  <a:lnTo>
                    <a:pt x="2708" y="2256"/>
                  </a:lnTo>
                  <a:lnTo>
                    <a:pt x="2505" y="2053"/>
                  </a:lnTo>
                  <a:lnTo>
                    <a:pt x="2302" y="1850"/>
                  </a:lnTo>
                  <a:lnTo>
                    <a:pt x="2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14"/>
            <p:cNvSpPr/>
            <p:nvPr/>
          </p:nvSpPr>
          <p:spPr>
            <a:xfrm>
              <a:off x="-1003774" y="3010923"/>
              <a:ext cx="190878" cy="198417"/>
            </a:xfrm>
            <a:custGeom>
              <a:avLst/>
              <a:gdLst/>
              <a:ahLst/>
              <a:cxnLst/>
              <a:rect l="l" t="t" r="r" b="b"/>
              <a:pathLst>
                <a:path w="6836" h="7106" fill="none" extrusionOk="0">
                  <a:moveTo>
                    <a:pt x="5392" y="1"/>
                  </a:moveTo>
                  <a:lnTo>
                    <a:pt x="4399" y="3316"/>
                  </a:lnTo>
                  <a:lnTo>
                    <a:pt x="4467" y="3384"/>
                  </a:lnTo>
                  <a:lnTo>
                    <a:pt x="4467" y="3384"/>
                  </a:lnTo>
                  <a:lnTo>
                    <a:pt x="4219" y="3339"/>
                  </a:lnTo>
                  <a:lnTo>
                    <a:pt x="3971" y="3316"/>
                  </a:lnTo>
                  <a:lnTo>
                    <a:pt x="3971" y="3316"/>
                  </a:lnTo>
                  <a:lnTo>
                    <a:pt x="3790" y="3339"/>
                  </a:lnTo>
                  <a:lnTo>
                    <a:pt x="3610" y="3384"/>
                  </a:lnTo>
                  <a:lnTo>
                    <a:pt x="3452" y="3474"/>
                  </a:lnTo>
                  <a:lnTo>
                    <a:pt x="3294" y="3587"/>
                  </a:lnTo>
                  <a:lnTo>
                    <a:pt x="3294" y="3587"/>
                  </a:lnTo>
                  <a:lnTo>
                    <a:pt x="3204" y="3722"/>
                  </a:lnTo>
                  <a:lnTo>
                    <a:pt x="3136" y="3858"/>
                  </a:lnTo>
                  <a:lnTo>
                    <a:pt x="3113" y="3993"/>
                  </a:lnTo>
                  <a:lnTo>
                    <a:pt x="3091" y="4128"/>
                  </a:lnTo>
                  <a:lnTo>
                    <a:pt x="3091" y="4286"/>
                  </a:lnTo>
                  <a:lnTo>
                    <a:pt x="3113" y="4444"/>
                  </a:lnTo>
                  <a:lnTo>
                    <a:pt x="3158" y="4602"/>
                  </a:lnTo>
                  <a:lnTo>
                    <a:pt x="3226" y="4783"/>
                  </a:lnTo>
                  <a:lnTo>
                    <a:pt x="3158" y="4715"/>
                  </a:lnTo>
                  <a:lnTo>
                    <a:pt x="1" y="6113"/>
                  </a:lnTo>
                  <a:lnTo>
                    <a:pt x="1128" y="7106"/>
                  </a:lnTo>
                  <a:lnTo>
                    <a:pt x="4151" y="5798"/>
                  </a:lnTo>
                  <a:lnTo>
                    <a:pt x="4196" y="5843"/>
                  </a:lnTo>
                  <a:lnTo>
                    <a:pt x="4196" y="5843"/>
                  </a:lnTo>
                  <a:lnTo>
                    <a:pt x="4151" y="5685"/>
                  </a:lnTo>
                  <a:lnTo>
                    <a:pt x="4106" y="5527"/>
                  </a:lnTo>
                  <a:lnTo>
                    <a:pt x="4083" y="5369"/>
                  </a:lnTo>
                  <a:lnTo>
                    <a:pt x="4083" y="5211"/>
                  </a:lnTo>
                  <a:lnTo>
                    <a:pt x="4083" y="5076"/>
                  </a:lnTo>
                  <a:lnTo>
                    <a:pt x="4128" y="4918"/>
                  </a:lnTo>
                  <a:lnTo>
                    <a:pt x="4196" y="4805"/>
                  </a:lnTo>
                  <a:lnTo>
                    <a:pt x="4286" y="4670"/>
                  </a:lnTo>
                  <a:lnTo>
                    <a:pt x="4286" y="4670"/>
                  </a:lnTo>
                  <a:lnTo>
                    <a:pt x="4444" y="4534"/>
                  </a:lnTo>
                  <a:lnTo>
                    <a:pt x="4602" y="4444"/>
                  </a:lnTo>
                  <a:lnTo>
                    <a:pt x="4783" y="4399"/>
                  </a:lnTo>
                  <a:lnTo>
                    <a:pt x="4986" y="4377"/>
                  </a:lnTo>
                  <a:lnTo>
                    <a:pt x="4986" y="4377"/>
                  </a:lnTo>
                  <a:lnTo>
                    <a:pt x="5211" y="4399"/>
                  </a:lnTo>
                  <a:lnTo>
                    <a:pt x="5437" y="4444"/>
                  </a:lnTo>
                  <a:lnTo>
                    <a:pt x="5369" y="4399"/>
                  </a:lnTo>
                  <a:lnTo>
                    <a:pt x="6384" y="1083"/>
                  </a:lnTo>
                  <a:lnTo>
                    <a:pt x="6813" y="1467"/>
                  </a:lnTo>
                  <a:lnTo>
                    <a:pt x="6835" y="1286"/>
                  </a:lnTo>
                  <a:lnTo>
                    <a:pt x="53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14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62" y="0"/>
                  </a:move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14"/>
            <p:cNvSpPr/>
            <p:nvPr/>
          </p:nvSpPr>
          <p:spPr>
            <a:xfrm>
              <a:off x="-659266" y="3505347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813" y="113"/>
                  </a:moveTo>
                  <a:lnTo>
                    <a:pt x="813" y="113"/>
                  </a:lnTo>
                  <a:lnTo>
                    <a:pt x="723" y="46"/>
                  </a:lnTo>
                  <a:lnTo>
                    <a:pt x="655" y="23"/>
                  </a:lnTo>
                  <a:lnTo>
                    <a:pt x="542" y="0"/>
                  </a:lnTo>
                  <a:lnTo>
                    <a:pt x="452" y="0"/>
                  </a:lnTo>
                  <a:lnTo>
                    <a:pt x="362" y="0"/>
                  </a:lnTo>
                  <a:lnTo>
                    <a:pt x="272" y="46"/>
                  </a:lnTo>
                  <a:lnTo>
                    <a:pt x="181" y="91"/>
                  </a:lnTo>
                  <a:lnTo>
                    <a:pt x="114" y="158"/>
                  </a:lnTo>
                  <a:lnTo>
                    <a:pt x="114" y="158"/>
                  </a:lnTo>
                  <a:lnTo>
                    <a:pt x="46" y="249"/>
                  </a:lnTo>
                  <a:lnTo>
                    <a:pt x="24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1" y="610"/>
                  </a:lnTo>
                  <a:lnTo>
                    <a:pt x="46" y="700"/>
                  </a:lnTo>
                  <a:lnTo>
                    <a:pt x="91" y="790"/>
                  </a:lnTo>
                  <a:lnTo>
                    <a:pt x="159" y="858"/>
                  </a:lnTo>
                  <a:lnTo>
                    <a:pt x="1490" y="2031"/>
                  </a:lnTo>
                  <a:lnTo>
                    <a:pt x="1490" y="2031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51" y="2166"/>
                  </a:lnTo>
                  <a:lnTo>
                    <a:pt x="1941" y="2143"/>
                  </a:lnTo>
                  <a:lnTo>
                    <a:pt x="2031" y="2121"/>
                  </a:lnTo>
                  <a:lnTo>
                    <a:pt x="2121" y="2053"/>
                  </a:lnTo>
                  <a:lnTo>
                    <a:pt x="2189" y="1985"/>
                  </a:lnTo>
                  <a:lnTo>
                    <a:pt x="2189" y="1985"/>
                  </a:lnTo>
                  <a:lnTo>
                    <a:pt x="2257" y="1918"/>
                  </a:lnTo>
                  <a:lnTo>
                    <a:pt x="2302" y="1828"/>
                  </a:lnTo>
                  <a:lnTo>
                    <a:pt x="2302" y="1737"/>
                  </a:lnTo>
                  <a:lnTo>
                    <a:pt x="2324" y="1625"/>
                  </a:lnTo>
                  <a:lnTo>
                    <a:pt x="2302" y="1534"/>
                  </a:lnTo>
                  <a:lnTo>
                    <a:pt x="2279" y="1444"/>
                  </a:lnTo>
                  <a:lnTo>
                    <a:pt x="2211" y="1376"/>
                  </a:lnTo>
                  <a:lnTo>
                    <a:pt x="2144" y="1286"/>
                  </a:lnTo>
                  <a:lnTo>
                    <a:pt x="813" y="11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14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extrusionOk="0">
                  <a:moveTo>
                    <a:pt x="316" y="0"/>
                  </a:move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14"/>
            <p:cNvSpPr/>
            <p:nvPr/>
          </p:nvSpPr>
          <p:spPr>
            <a:xfrm>
              <a:off x="-758140" y="3549437"/>
              <a:ext cx="42219" cy="39706"/>
            </a:xfrm>
            <a:custGeom>
              <a:avLst/>
              <a:gdLst/>
              <a:ahLst/>
              <a:cxnLst/>
              <a:rect l="l" t="t" r="r" b="b"/>
              <a:pathLst>
                <a:path w="1512" h="1422" fill="none" extrusionOk="0">
                  <a:moveTo>
                    <a:pt x="700" y="91"/>
                  </a:moveTo>
                  <a:lnTo>
                    <a:pt x="700" y="91"/>
                  </a:lnTo>
                  <a:lnTo>
                    <a:pt x="632" y="46"/>
                  </a:lnTo>
                  <a:lnTo>
                    <a:pt x="565" y="23"/>
                  </a:lnTo>
                  <a:lnTo>
                    <a:pt x="474" y="0"/>
                  </a:lnTo>
                  <a:lnTo>
                    <a:pt x="384" y="0"/>
                  </a:lnTo>
                  <a:lnTo>
                    <a:pt x="316" y="0"/>
                  </a:lnTo>
                  <a:lnTo>
                    <a:pt x="249" y="46"/>
                  </a:lnTo>
                  <a:lnTo>
                    <a:pt x="159" y="68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46" y="203"/>
                  </a:lnTo>
                  <a:lnTo>
                    <a:pt x="23" y="271"/>
                  </a:lnTo>
                  <a:lnTo>
                    <a:pt x="1" y="361"/>
                  </a:lnTo>
                  <a:lnTo>
                    <a:pt x="1" y="452"/>
                  </a:lnTo>
                  <a:lnTo>
                    <a:pt x="23" y="519"/>
                  </a:lnTo>
                  <a:lnTo>
                    <a:pt x="46" y="587"/>
                  </a:lnTo>
                  <a:lnTo>
                    <a:pt x="91" y="677"/>
                  </a:lnTo>
                  <a:lnTo>
                    <a:pt x="136" y="722"/>
                  </a:lnTo>
                  <a:lnTo>
                    <a:pt x="813" y="1331"/>
                  </a:lnTo>
                  <a:lnTo>
                    <a:pt x="813" y="1331"/>
                  </a:lnTo>
                  <a:lnTo>
                    <a:pt x="880" y="1376"/>
                  </a:lnTo>
                  <a:lnTo>
                    <a:pt x="948" y="1422"/>
                  </a:lnTo>
                  <a:lnTo>
                    <a:pt x="1038" y="1422"/>
                  </a:lnTo>
                  <a:lnTo>
                    <a:pt x="1128" y="1422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399" y="1286"/>
                  </a:lnTo>
                  <a:lnTo>
                    <a:pt x="1399" y="1286"/>
                  </a:lnTo>
                  <a:lnTo>
                    <a:pt x="1467" y="1218"/>
                  </a:lnTo>
                  <a:lnTo>
                    <a:pt x="1489" y="1151"/>
                  </a:lnTo>
                  <a:lnTo>
                    <a:pt x="1512" y="1061"/>
                  </a:lnTo>
                  <a:lnTo>
                    <a:pt x="1512" y="993"/>
                  </a:lnTo>
                  <a:lnTo>
                    <a:pt x="1512" y="903"/>
                  </a:lnTo>
                  <a:lnTo>
                    <a:pt x="1467" y="835"/>
                  </a:lnTo>
                  <a:lnTo>
                    <a:pt x="1422" y="767"/>
                  </a:lnTo>
                  <a:lnTo>
                    <a:pt x="1377" y="700"/>
                  </a:lnTo>
                  <a:lnTo>
                    <a:pt x="700" y="9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14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extrusionOk="0">
                  <a:moveTo>
                    <a:pt x="384" y="0"/>
                  </a:moveTo>
                  <a:lnTo>
                    <a:pt x="294" y="45"/>
                  </a:lnTo>
                  <a:lnTo>
                    <a:pt x="204" y="90"/>
                  </a:lnTo>
                  <a:lnTo>
                    <a:pt x="136" y="158"/>
                  </a:lnTo>
                  <a:lnTo>
                    <a:pt x="68" y="248"/>
                  </a:lnTo>
                  <a:lnTo>
                    <a:pt x="23" y="339"/>
                  </a:lnTo>
                  <a:lnTo>
                    <a:pt x="1" y="429"/>
                  </a:lnTo>
                  <a:lnTo>
                    <a:pt x="1" y="519"/>
                  </a:lnTo>
                  <a:lnTo>
                    <a:pt x="23" y="609"/>
                  </a:lnTo>
                  <a:lnTo>
                    <a:pt x="46" y="699"/>
                  </a:lnTo>
                  <a:lnTo>
                    <a:pt x="91" y="790"/>
                  </a:lnTo>
                  <a:lnTo>
                    <a:pt x="159" y="857"/>
                  </a:lnTo>
                  <a:lnTo>
                    <a:pt x="1512" y="2053"/>
                  </a:lnTo>
                  <a:lnTo>
                    <a:pt x="1580" y="2098"/>
                  </a:lnTo>
                  <a:lnTo>
                    <a:pt x="1670" y="2143"/>
                  </a:lnTo>
                  <a:lnTo>
                    <a:pt x="1760" y="2166"/>
                  </a:lnTo>
                  <a:lnTo>
                    <a:pt x="1873" y="2166"/>
                  </a:lnTo>
                  <a:lnTo>
                    <a:pt x="1963" y="2143"/>
                  </a:lnTo>
                  <a:lnTo>
                    <a:pt x="2053" y="2121"/>
                  </a:lnTo>
                  <a:lnTo>
                    <a:pt x="2121" y="2075"/>
                  </a:lnTo>
                  <a:lnTo>
                    <a:pt x="2211" y="2008"/>
                  </a:lnTo>
                  <a:lnTo>
                    <a:pt x="2256" y="1918"/>
                  </a:lnTo>
                  <a:lnTo>
                    <a:pt x="2302" y="1827"/>
                  </a:lnTo>
                  <a:lnTo>
                    <a:pt x="2324" y="1737"/>
                  </a:lnTo>
                  <a:lnTo>
                    <a:pt x="2324" y="1647"/>
                  </a:lnTo>
                  <a:lnTo>
                    <a:pt x="2324" y="1534"/>
                  </a:lnTo>
                  <a:lnTo>
                    <a:pt x="2279" y="1444"/>
                  </a:lnTo>
                  <a:lnTo>
                    <a:pt x="2234" y="1376"/>
                  </a:lnTo>
                  <a:lnTo>
                    <a:pt x="2166" y="1286"/>
                  </a:lnTo>
                  <a:lnTo>
                    <a:pt x="835" y="113"/>
                  </a:lnTo>
                  <a:lnTo>
                    <a:pt x="745" y="68"/>
                  </a:lnTo>
                  <a:lnTo>
                    <a:pt x="655" y="23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432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14"/>
            <p:cNvSpPr/>
            <p:nvPr/>
          </p:nvSpPr>
          <p:spPr>
            <a:xfrm>
              <a:off x="-494244" y="3318294"/>
              <a:ext cx="64920" cy="60480"/>
            </a:xfrm>
            <a:custGeom>
              <a:avLst/>
              <a:gdLst/>
              <a:ahLst/>
              <a:cxnLst/>
              <a:rect l="l" t="t" r="r" b="b"/>
              <a:pathLst>
                <a:path w="2325" h="2166" fill="none" extrusionOk="0">
                  <a:moveTo>
                    <a:pt x="159" y="857"/>
                  </a:moveTo>
                  <a:lnTo>
                    <a:pt x="159" y="857"/>
                  </a:lnTo>
                  <a:lnTo>
                    <a:pt x="91" y="790"/>
                  </a:lnTo>
                  <a:lnTo>
                    <a:pt x="46" y="699"/>
                  </a:lnTo>
                  <a:lnTo>
                    <a:pt x="23" y="609"/>
                  </a:lnTo>
                  <a:lnTo>
                    <a:pt x="1" y="519"/>
                  </a:lnTo>
                  <a:lnTo>
                    <a:pt x="1" y="429"/>
                  </a:lnTo>
                  <a:lnTo>
                    <a:pt x="23" y="339"/>
                  </a:lnTo>
                  <a:lnTo>
                    <a:pt x="68" y="248"/>
                  </a:lnTo>
                  <a:lnTo>
                    <a:pt x="136" y="158"/>
                  </a:lnTo>
                  <a:lnTo>
                    <a:pt x="136" y="158"/>
                  </a:lnTo>
                  <a:lnTo>
                    <a:pt x="204" y="90"/>
                  </a:lnTo>
                  <a:lnTo>
                    <a:pt x="294" y="45"/>
                  </a:lnTo>
                  <a:lnTo>
                    <a:pt x="384" y="0"/>
                  </a:lnTo>
                  <a:lnTo>
                    <a:pt x="474" y="0"/>
                  </a:lnTo>
                  <a:lnTo>
                    <a:pt x="565" y="0"/>
                  </a:lnTo>
                  <a:lnTo>
                    <a:pt x="655" y="23"/>
                  </a:lnTo>
                  <a:lnTo>
                    <a:pt x="745" y="68"/>
                  </a:lnTo>
                  <a:lnTo>
                    <a:pt x="835" y="113"/>
                  </a:lnTo>
                  <a:lnTo>
                    <a:pt x="2166" y="1286"/>
                  </a:lnTo>
                  <a:lnTo>
                    <a:pt x="2166" y="1286"/>
                  </a:lnTo>
                  <a:lnTo>
                    <a:pt x="2234" y="1376"/>
                  </a:lnTo>
                  <a:lnTo>
                    <a:pt x="2279" y="1444"/>
                  </a:lnTo>
                  <a:lnTo>
                    <a:pt x="2324" y="1534"/>
                  </a:lnTo>
                  <a:lnTo>
                    <a:pt x="2324" y="1647"/>
                  </a:lnTo>
                  <a:lnTo>
                    <a:pt x="2324" y="1737"/>
                  </a:lnTo>
                  <a:lnTo>
                    <a:pt x="2302" y="1827"/>
                  </a:lnTo>
                  <a:lnTo>
                    <a:pt x="2256" y="1918"/>
                  </a:lnTo>
                  <a:lnTo>
                    <a:pt x="2211" y="2008"/>
                  </a:lnTo>
                  <a:lnTo>
                    <a:pt x="2211" y="2008"/>
                  </a:lnTo>
                  <a:lnTo>
                    <a:pt x="2121" y="2075"/>
                  </a:lnTo>
                  <a:lnTo>
                    <a:pt x="2053" y="2121"/>
                  </a:lnTo>
                  <a:lnTo>
                    <a:pt x="1963" y="2143"/>
                  </a:lnTo>
                  <a:lnTo>
                    <a:pt x="1873" y="2166"/>
                  </a:lnTo>
                  <a:lnTo>
                    <a:pt x="1760" y="2166"/>
                  </a:lnTo>
                  <a:lnTo>
                    <a:pt x="1670" y="2143"/>
                  </a:lnTo>
                  <a:lnTo>
                    <a:pt x="1580" y="2098"/>
                  </a:lnTo>
                  <a:lnTo>
                    <a:pt x="1512" y="2053"/>
                  </a:lnTo>
                  <a:lnTo>
                    <a:pt x="159" y="8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14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extrusionOk="0">
                  <a:moveTo>
                    <a:pt x="407" y="1"/>
                  </a:moveTo>
                  <a:lnTo>
                    <a:pt x="316" y="23"/>
                  </a:lnTo>
                  <a:lnTo>
                    <a:pt x="249" y="46"/>
                  </a:lnTo>
                  <a:lnTo>
                    <a:pt x="181" y="91"/>
                  </a:lnTo>
                  <a:lnTo>
                    <a:pt x="113" y="136"/>
                  </a:lnTo>
                  <a:lnTo>
                    <a:pt x="68" y="227"/>
                  </a:lnTo>
                  <a:lnTo>
                    <a:pt x="23" y="294"/>
                  </a:lnTo>
                  <a:lnTo>
                    <a:pt x="1" y="362"/>
                  </a:lnTo>
                  <a:lnTo>
                    <a:pt x="1" y="452"/>
                  </a:lnTo>
                  <a:lnTo>
                    <a:pt x="23" y="542"/>
                  </a:lnTo>
                  <a:lnTo>
                    <a:pt x="46" y="610"/>
                  </a:lnTo>
                  <a:lnTo>
                    <a:pt x="91" y="678"/>
                  </a:lnTo>
                  <a:lnTo>
                    <a:pt x="158" y="745"/>
                  </a:lnTo>
                  <a:lnTo>
                    <a:pt x="813" y="1332"/>
                  </a:lnTo>
                  <a:lnTo>
                    <a:pt x="903" y="1377"/>
                  </a:lnTo>
                  <a:lnTo>
                    <a:pt x="971" y="1422"/>
                  </a:lnTo>
                  <a:lnTo>
                    <a:pt x="1038" y="1445"/>
                  </a:lnTo>
                  <a:lnTo>
                    <a:pt x="1128" y="1445"/>
                  </a:lnTo>
                  <a:lnTo>
                    <a:pt x="1196" y="1422"/>
                  </a:lnTo>
                  <a:lnTo>
                    <a:pt x="1286" y="1399"/>
                  </a:lnTo>
                  <a:lnTo>
                    <a:pt x="1354" y="1354"/>
                  </a:lnTo>
                  <a:lnTo>
                    <a:pt x="1422" y="1309"/>
                  </a:lnTo>
                  <a:lnTo>
                    <a:pt x="1467" y="1242"/>
                  </a:lnTo>
                  <a:lnTo>
                    <a:pt x="1489" y="1151"/>
                  </a:lnTo>
                  <a:lnTo>
                    <a:pt x="1512" y="1084"/>
                  </a:lnTo>
                  <a:lnTo>
                    <a:pt x="1512" y="993"/>
                  </a:lnTo>
                  <a:lnTo>
                    <a:pt x="1512" y="926"/>
                  </a:lnTo>
                  <a:lnTo>
                    <a:pt x="1489" y="836"/>
                  </a:lnTo>
                  <a:lnTo>
                    <a:pt x="1444" y="768"/>
                  </a:lnTo>
                  <a:lnTo>
                    <a:pt x="1377" y="700"/>
                  </a:lnTo>
                  <a:lnTo>
                    <a:pt x="700" y="114"/>
                  </a:lnTo>
                  <a:lnTo>
                    <a:pt x="632" y="69"/>
                  </a:lnTo>
                  <a:lnTo>
                    <a:pt x="564" y="23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14"/>
            <p:cNvSpPr/>
            <p:nvPr/>
          </p:nvSpPr>
          <p:spPr>
            <a:xfrm>
              <a:off x="-462748" y="3214981"/>
              <a:ext cx="42219" cy="40348"/>
            </a:xfrm>
            <a:custGeom>
              <a:avLst/>
              <a:gdLst/>
              <a:ahLst/>
              <a:cxnLst/>
              <a:rect l="l" t="t" r="r" b="b"/>
              <a:pathLst>
                <a:path w="1512" h="1445" fill="none" extrusionOk="0">
                  <a:moveTo>
                    <a:pt x="158" y="745"/>
                  </a:moveTo>
                  <a:lnTo>
                    <a:pt x="158" y="745"/>
                  </a:lnTo>
                  <a:lnTo>
                    <a:pt x="91" y="678"/>
                  </a:lnTo>
                  <a:lnTo>
                    <a:pt x="46" y="610"/>
                  </a:lnTo>
                  <a:lnTo>
                    <a:pt x="23" y="542"/>
                  </a:lnTo>
                  <a:lnTo>
                    <a:pt x="1" y="452"/>
                  </a:lnTo>
                  <a:lnTo>
                    <a:pt x="1" y="362"/>
                  </a:lnTo>
                  <a:lnTo>
                    <a:pt x="23" y="294"/>
                  </a:lnTo>
                  <a:lnTo>
                    <a:pt x="68" y="227"/>
                  </a:lnTo>
                  <a:lnTo>
                    <a:pt x="113" y="136"/>
                  </a:lnTo>
                  <a:lnTo>
                    <a:pt x="113" y="136"/>
                  </a:lnTo>
                  <a:lnTo>
                    <a:pt x="181" y="91"/>
                  </a:lnTo>
                  <a:lnTo>
                    <a:pt x="249" y="46"/>
                  </a:lnTo>
                  <a:lnTo>
                    <a:pt x="316" y="23"/>
                  </a:lnTo>
                  <a:lnTo>
                    <a:pt x="407" y="1"/>
                  </a:lnTo>
                  <a:lnTo>
                    <a:pt x="474" y="1"/>
                  </a:lnTo>
                  <a:lnTo>
                    <a:pt x="564" y="23"/>
                  </a:lnTo>
                  <a:lnTo>
                    <a:pt x="632" y="69"/>
                  </a:lnTo>
                  <a:lnTo>
                    <a:pt x="700" y="114"/>
                  </a:lnTo>
                  <a:lnTo>
                    <a:pt x="1377" y="700"/>
                  </a:lnTo>
                  <a:lnTo>
                    <a:pt x="1377" y="700"/>
                  </a:lnTo>
                  <a:lnTo>
                    <a:pt x="1444" y="768"/>
                  </a:lnTo>
                  <a:lnTo>
                    <a:pt x="1489" y="836"/>
                  </a:lnTo>
                  <a:lnTo>
                    <a:pt x="1512" y="926"/>
                  </a:lnTo>
                  <a:lnTo>
                    <a:pt x="1512" y="993"/>
                  </a:lnTo>
                  <a:lnTo>
                    <a:pt x="1512" y="1084"/>
                  </a:lnTo>
                  <a:lnTo>
                    <a:pt x="1489" y="1151"/>
                  </a:lnTo>
                  <a:lnTo>
                    <a:pt x="1467" y="1242"/>
                  </a:lnTo>
                  <a:lnTo>
                    <a:pt x="1422" y="1309"/>
                  </a:lnTo>
                  <a:lnTo>
                    <a:pt x="1422" y="1309"/>
                  </a:lnTo>
                  <a:lnTo>
                    <a:pt x="1354" y="1354"/>
                  </a:lnTo>
                  <a:lnTo>
                    <a:pt x="1286" y="1399"/>
                  </a:lnTo>
                  <a:lnTo>
                    <a:pt x="1196" y="1422"/>
                  </a:lnTo>
                  <a:lnTo>
                    <a:pt x="1128" y="1445"/>
                  </a:lnTo>
                  <a:lnTo>
                    <a:pt x="1038" y="1445"/>
                  </a:lnTo>
                  <a:lnTo>
                    <a:pt x="971" y="1422"/>
                  </a:lnTo>
                  <a:lnTo>
                    <a:pt x="903" y="1377"/>
                  </a:lnTo>
                  <a:lnTo>
                    <a:pt x="813" y="1332"/>
                  </a:lnTo>
                  <a:lnTo>
                    <a:pt x="158" y="74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14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14"/>
            <p:cNvSpPr/>
            <p:nvPr/>
          </p:nvSpPr>
          <p:spPr>
            <a:xfrm>
              <a:off x="-853244" y="3451177"/>
              <a:ext cx="320606" cy="141735"/>
            </a:xfrm>
            <a:custGeom>
              <a:avLst/>
              <a:gdLst/>
              <a:ahLst/>
              <a:cxnLst/>
              <a:rect l="l" t="t" r="r" b="b"/>
              <a:pathLst>
                <a:path w="11482" h="5076" fill="none" extrusionOk="0">
                  <a:moveTo>
                    <a:pt x="8910" y="1"/>
                  </a:moveTo>
                  <a:lnTo>
                    <a:pt x="1" y="4016"/>
                  </a:lnTo>
                  <a:lnTo>
                    <a:pt x="1196" y="5076"/>
                  </a:lnTo>
                  <a:lnTo>
                    <a:pt x="11482" y="2459"/>
                  </a:lnTo>
                  <a:lnTo>
                    <a:pt x="891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14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14"/>
            <p:cNvSpPr/>
            <p:nvPr/>
          </p:nvSpPr>
          <p:spPr>
            <a:xfrm>
              <a:off x="-853244" y="3453690"/>
              <a:ext cx="295420" cy="126629"/>
            </a:xfrm>
            <a:custGeom>
              <a:avLst/>
              <a:gdLst/>
              <a:ahLst/>
              <a:cxnLst/>
              <a:rect l="l" t="t" r="r" b="b"/>
              <a:pathLst>
                <a:path w="10580" h="4535" fill="none" extrusionOk="0">
                  <a:moveTo>
                    <a:pt x="8707" y="1"/>
                  </a:moveTo>
                  <a:lnTo>
                    <a:pt x="1" y="3926"/>
                  </a:lnTo>
                  <a:lnTo>
                    <a:pt x="677" y="4535"/>
                  </a:lnTo>
                  <a:lnTo>
                    <a:pt x="10580" y="1805"/>
                  </a:lnTo>
                  <a:lnTo>
                    <a:pt x="870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14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extrusionOk="0">
                  <a:moveTo>
                    <a:pt x="2865" y="0"/>
                  </a:moveTo>
                  <a:lnTo>
                    <a:pt x="0" y="9316"/>
                  </a:lnTo>
                  <a:lnTo>
                    <a:pt x="2730" y="11595"/>
                  </a:lnTo>
                  <a:lnTo>
                    <a:pt x="4083" y="1061"/>
                  </a:lnTo>
                  <a:lnTo>
                    <a:pt x="28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14"/>
            <p:cNvSpPr/>
            <p:nvPr/>
          </p:nvSpPr>
          <p:spPr>
            <a:xfrm>
              <a:off x="-542103" y="3120519"/>
              <a:ext cx="114035" cy="323761"/>
            </a:xfrm>
            <a:custGeom>
              <a:avLst/>
              <a:gdLst/>
              <a:ahLst/>
              <a:cxnLst/>
              <a:rect l="l" t="t" r="r" b="b"/>
              <a:pathLst>
                <a:path w="4084" h="11595" fill="none" extrusionOk="0">
                  <a:moveTo>
                    <a:pt x="0" y="9316"/>
                  </a:moveTo>
                  <a:lnTo>
                    <a:pt x="2865" y="0"/>
                  </a:lnTo>
                  <a:lnTo>
                    <a:pt x="4083" y="1061"/>
                  </a:lnTo>
                  <a:lnTo>
                    <a:pt x="2730" y="11595"/>
                  </a:lnTo>
                  <a:lnTo>
                    <a:pt x="0" y="931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14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E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14"/>
            <p:cNvSpPr/>
            <p:nvPr/>
          </p:nvSpPr>
          <p:spPr>
            <a:xfrm>
              <a:off x="-456437" y="3124931"/>
              <a:ext cx="13877" cy="12621"/>
            </a:xfrm>
            <a:custGeom>
              <a:avLst/>
              <a:gdLst/>
              <a:ahLst/>
              <a:cxnLst/>
              <a:rect l="l" t="t" r="r" b="b"/>
              <a:pathLst>
                <a:path w="497" h="452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496" y="451"/>
                  </a:lnTo>
                  <a:lnTo>
                    <a:pt x="496" y="45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14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14"/>
            <p:cNvSpPr/>
            <p:nvPr/>
          </p:nvSpPr>
          <p:spPr>
            <a:xfrm>
              <a:off x="-540847" y="3120519"/>
              <a:ext cx="84438" cy="254486"/>
            </a:xfrm>
            <a:custGeom>
              <a:avLst/>
              <a:gdLst/>
              <a:ahLst/>
              <a:cxnLst/>
              <a:rect l="l" t="t" r="r" b="b"/>
              <a:pathLst>
                <a:path w="3024" h="9114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820" y="0"/>
                  </a:lnTo>
                  <a:lnTo>
                    <a:pt x="3023" y="158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14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14"/>
            <p:cNvSpPr/>
            <p:nvPr/>
          </p:nvSpPr>
          <p:spPr>
            <a:xfrm>
              <a:off x="-540847" y="3120519"/>
              <a:ext cx="98287" cy="300446"/>
            </a:xfrm>
            <a:custGeom>
              <a:avLst/>
              <a:gdLst/>
              <a:ahLst/>
              <a:cxnLst/>
              <a:rect l="l" t="t" r="r" b="b"/>
              <a:pathLst>
                <a:path w="3520" h="10760" fill="none" extrusionOk="0">
                  <a:moveTo>
                    <a:pt x="2820" y="0"/>
                  </a:moveTo>
                  <a:lnTo>
                    <a:pt x="1" y="9113"/>
                  </a:lnTo>
                  <a:lnTo>
                    <a:pt x="2031" y="10760"/>
                  </a:lnTo>
                  <a:lnTo>
                    <a:pt x="3519" y="609"/>
                  </a:lnTo>
                  <a:lnTo>
                    <a:pt x="3023" y="158"/>
                  </a:lnTo>
                  <a:lnTo>
                    <a:pt x="28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14"/>
            <p:cNvSpPr/>
            <p:nvPr/>
          </p:nvSpPr>
          <p:spPr>
            <a:xfrm>
              <a:off x="-889766" y="3133112"/>
              <a:ext cx="557417" cy="502633"/>
            </a:xfrm>
            <a:custGeom>
              <a:avLst/>
              <a:gdLst/>
              <a:ahLst/>
              <a:cxnLst/>
              <a:rect l="l" t="t" r="r" b="b"/>
              <a:pathLst>
                <a:path w="19963" h="18001" extrusionOk="0">
                  <a:moveTo>
                    <a:pt x="993" y="1"/>
                  </a:moveTo>
                  <a:lnTo>
                    <a:pt x="767" y="23"/>
                  </a:lnTo>
                  <a:lnTo>
                    <a:pt x="564" y="68"/>
                  </a:lnTo>
                  <a:lnTo>
                    <a:pt x="451" y="91"/>
                  </a:lnTo>
                  <a:lnTo>
                    <a:pt x="361" y="158"/>
                  </a:lnTo>
                  <a:lnTo>
                    <a:pt x="294" y="226"/>
                  </a:lnTo>
                  <a:lnTo>
                    <a:pt x="203" y="294"/>
                  </a:lnTo>
                  <a:lnTo>
                    <a:pt x="136" y="384"/>
                  </a:lnTo>
                  <a:lnTo>
                    <a:pt x="91" y="474"/>
                  </a:lnTo>
                  <a:lnTo>
                    <a:pt x="45" y="587"/>
                  </a:lnTo>
                  <a:lnTo>
                    <a:pt x="23" y="677"/>
                  </a:lnTo>
                  <a:lnTo>
                    <a:pt x="0" y="880"/>
                  </a:lnTo>
                  <a:lnTo>
                    <a:pt x="23" y="1106"/>
                  </a:lnTo>
                  <a:lnTo>
                    <a:pt x="68" y="1354"/>
                  </a:lnTo>
                  <a:lnTo>
                    <a:pt x="181" y="1580"/>
                  </a:lnTo>
                  <a:lnTo>
                    <a:pt x="294" y="1828"/>
                  </a:lnTo>
                  <a:lnTo>
                    <a:pt x="451" y="2076"/>
                  </a:lnTo>
                  <a:lnTo>
                    <a:pt x="632" y="2324"/>
                  </a:lnTo>
                  <a:lnTo>
                    <a:pt x="812" y="2549"/>
                  </a:lnTo>
                  <a:lnTo>
                    <a:pt x="1218" y="3023"/>
                  </a:lnTo>
                  <a:lnTo>
                    <a:pt x="1602" y="3429"/>
                  </a:lnTo>
                  <a:lnTo>
                    <a:pt x="1985" y="3768"/>
                  </a:lnTo>
                  <a:lnTo>
                    <a:pt x="15587" y="16850"/>
                  </a:lnTo>
                  <a:lnTo>
                    <a:pt x="15857" y="17076"/>
                  </a:lnTo>
                  <a:lnTo>
                    <a:pt x="16151" y="17256"/>
                  </a:lnTo>
                  <a:lnTo>
                    <a:pt x="16421" y="17437"/>
                  </a:lnTo>
                  <a:lnTo>
                    <a:pt x="16715" y="17572"/>
                  </a:lnTo>
                  <a:lnTo>
                    <a:pt x="17008" y="17707"/>
                  </a:lnTo>
                  <a:lnTo>
                    <a:pt x="17279" y="17820"/>
                  </a:lnTo>
                  <a:lnTo>
                    <a:pt x="17572" y="17888"/>
                  </a:lnTo>
                  <a:lnTo>
                    <a:pt x="17842" y="17956"/>
                  </a:lnTo>
                  <a:lnTo>
                    <a:pt x="18113" y="17978"/>
                  </a:lnTo>
                  <a:lnTo>
                    <a:pt x="18361" y="18001"/>
                  </a:lnTo>
                  <a:lnTo>
                    <a:pt x="18609" y="17978"/>
                  </a:lnTo>
                  <a:lnTo>
                    <a:pt x="18857" y="17933"/>
                  </a:lnTo>
                  <a:lnTo>
                    <a:pt x="19061" y="17865"/>
                  </a:lnTo>
                  <a:lnTo>
                    <a:pt x="19264" y="17753"/>
                  </a:lnTo>
                  <a:lnTo>
                    <a:pt x="19467" y="17617"/>
                  </a:lnTo>
                  <a:lnTo>
                    <a:pt x="19624" y="17482"/>
                  </a:lnTo>
                  <a:lnTo>
                    <a:pt x="19760" y="17279"/>
                  </a:lnTo>
                  <a:lnTo>
                    <a:pt x="19850" y="17076"/>
                  </a:lnTo>
                  <a:lnTo>
                    <a:pt x="19918" y="16850"/>
                  </a:lnTo>
                  <a:lnTo>
                    <a:pt x="19963" y="16625"/>
                  </a:lnTo>
                  <a:lnTo>
                    <a:pt x="19963" y="16377"/>
                  </a:lnTo>
                  <a:lnTo>
                    <a:pt x="19940" y="16106"/>
                  </a:lnTo>
                  <a:lnTo>
                    <a:pt x="19895" y="15835"/>
                  </a:lnTo>
                  <a:lnTo>
                    <a:pt x="19805" y="15565"/>
                  </a:lnTo>
                  <a:lnTo>
                    <a:pt x="19715" y="15271"/>
                  </a:lnTo>
                  <a:lnTo>
                    <a:pt x="19602" y="15001"/>
                  </a:lnTo>
                  <a:lnTo>
                    <a:pt x="19467" y="14730"/>
                  </a:lnTo>
                  <a:lnTo>
                    <a:pt x="19309" y="14482"/>
                  </a:lnTo>
                  <a:lnTo>
                    <a:pt x="19128" y="14211"/>
                  </a:lnTo>
                  <a:lnTo>
                    <a:pt x="18925" y="13986"/>
                  </a:lnTo>
                  <a:lnTo>
                    <a:pt x="18722" y="13760"/>
                  </a:lnTo>
                  <a:lnTo>
                    <a:pt x="18519" y="13557"/>
                  </a:lnTo>
                  <a:lnTo>
                    <a:pt x="3857" y="1647"/>
                  </a:lnTo>
                  <a:lnTo>
                    <a:pt x="3474" y="1309"/>
                  </a:lnTo>
                  <a:lnTo>
                    <a:pt x="3023" y="971"/>
                  </a:lnTo>
                  <a:lnTo>
                    <a:pt x="2527" y="632"/>
                  </a:lnTo>
                  <a:lnTo>
                    <a:pt x="2256" y="474"/>
                  </a:lnTo>
                  <a:lnTo>
                    <a:pt x="2008" y="316"/>
                  </a:lnTo>
                  <a:lnTo>
                    <a:pt x="1737" y="204"/>
                  </a:lnTo>
                  <a:lnTo>
                    <a:pt x="1489" y="113"/>
                  </a:lnTo>
                  <a:lnTo>
                    <a:pt x="1241" y="46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14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14"/>
            <p:cNvSpPr/>
            <p:nvPr/>
          </p:nvSpPr>
          <p:spPr>
            <a:xfrm>
              <a:off x="-976689" y="3172790"/>
              <a:ext cx="146789" cy="74358"/>
            </a:xfrm>
            <a:custGeom>
              <a:avLst/>
              <a:gdLst/>
              <a:ahLst/>
              <a:cxnLst/>
              <a:rect l="l" t="t" r="r" b="b"/>
              <a:pathLst>
                <a:path w="5257" h="2663" fill="none" extrusionOk="0">
                  <a:moveTo>
                    <a:pt x="3181" y="1"/>
                  </a:moveTo>
                  <a:lnTo>
                    <a:pt x="1" y="1377"/>
                  </a:lnTo>
                  <a:lnTo>
                    <a:pt x="1467" y="2662"/>
                  </a:lnTo>
                  <a:lnTo>
                    <a:pt x="5256" y="1828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14"/>
            <p:cNvSpPr/>
            <p:nvPr/>
          </p:nvSpPr>
          <p:spPr>
            <a:xfrm>
              <a:off x="-853858" y="3041163"/>
              <a:ext cx="68661" cy="143633"/>
            </a:xfrm>
            <a:custGeom>
              <a:avLst/>
              <a:gdLst/>
              <a:ahLst/>
              <a:cxnLst/>
              <a:rect l="l" t="t" r="r" b="b"/>
              <a:pathLst>
                <a:path w="2459" h="5144" extrusionOk="0">
                  <a:moveTo>
                    <a:pt x="1015" y="0"/>
                  </a:moveTo>
                  <a:lnTo>
                    <a:pt x="0" y="3316"/>
                  </a:lnTo>
                  <a:lnTo>
                    <a:pt x="2098" y="5143"/>
                  </a:lnTo>
                  <a:lnTo>
                    <a:pt x="2459" y="1286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14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14"/>
            <p:cNvSpPr/>
            <p:nvPr/>
          </p:nvSpPr>
          <p:spPr>
            <a:xfrm>
              <a:off x="-886611" y="3174046"/>
              <a:ext cx="37807" cy="33423"/>
            </a:xfrm>
            <a:custGeom>
              <a:avLst/>
              <a:gdLst/>
              <a:ahLst/>
              <a:cxnLst/>
              <a:rect l="l" t="t" r="r" b="b"/>
              <a:pathLst>
                <a:path w="1354" h="119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353" y="1196"/>
                  </a:lnTo>
                  <a:lnTo>
                    <a:pt x="1353" y="1196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14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14"/>
            <p:cNvSpPr/>
            <p:nvPr/>
          </p:nvSpPr>
          <p:spPr>
            <a:xfrm>
              <a:off x="-976689" y="3172790"/>
              <a:ext cx="127885" cy="63635"/>
            </a:xfrm>
            <a:custGeom>
              <a:avLst/>
              <a:gdLst/>
              <a:ahLst/>
              <a:cxnLst/>
              <a:rect l="l" t="t" r="r" b="b"/>
              <a:pathLst>
                <a:path w="4580" h="2279" fill="none" extrusionOk="0">
                  <a:moveTo>
                    <a:pt x="3181" y="1"/>
                  </a:moveTo>
                  <a:lnTo>
                    <a:pt x="158" y="1309"/>
                  </a:lnTo>
                  <a:lnTo>
                    <a:pt x="1" y="1377"/>
                  </a:lnTo>
                  <a:lnTo>
                    <a:pt x="1016" y="2279"/>
                  </a:lnTo>
                  <a:lnTo>
                    <a:pt x="4579" y="1241"/>
                  </a:lnTo>
                  <a:lnTo>
                    <a:pt x="3226" y="46"/>
                  </a:lnTo>
                  <a:lnTo>
                    <a:pt x="31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14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DC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14"/>
            <p:cNvSpPr/>
            <p:nvPr/>
          </p:nvSpPr>
          <p:spPr>
            <a:xfrm>
              <a:off x="-853858" y="3133754"/>
              <a:ext cx="1899" cy="1284"/>
            </a:xfrm>
            <a:custGeom>
              <a:avLst/>
              <a:gdLst/>
              <a:ahLst/>
              <a:cxnLst/>
              <a:rect l="l" t="t" r="r" b="b"/>
              <a:pathLst>
                <a:path w="68" h="46" fill="none" extrusionOk="0">
                  <a:moveTo>
                    <a:pt x="0" y="0"/>
                  </a:moveTo>
                  <a:lnTo>
                    <a:pt x="68" y="45"/>
                  </a:lnTo>
                  <a:lnTo>
                    <a:pt x="68" y="45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14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14"/>
            <p:cNvSpPr/>
            <p:nvPr/>
          </p:nvSpPr>
          <p:spPr>
            <a:xfrm>
              <a:off x="-851987" y="3135011"/>
              <a:ext cx="37835" cy="33395"/>
            </a:xfrm>
            <a:custGeom>
              <a:avLst/>
              <a:gdLst/>
              <a:ahLst/>
              <a:cxnLst/>
              <a:rect l="l" t="t" r="r" b="b"/>
              <a:pathLst>
                <a:path w="1355" h="1196" fill="none" extrusionOk="0">
                  <a:moveTo>
                    <a:pt x="1" y="0"/>
                  </a:moveTo>
                  <a:lnTo>
                    <a:pt x="1354" y="1196"/>
                  </a:lnTo>
                  <a:lnTo>
                    <a:pt x="1354" y="1196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14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14"/>
            <p:cNvSpPr/>
            <p:nvPr/>
          </p:nvSpPr>
          <p:spPr>
            <a:xfrm>
              <a:off x="-853858" y="3041163"/>
              <a:ext cx="56068" cy="127243"/>
            </a:xfrm>
            <a:custGeom>
              <a:avLst/>
              <a:gdLst/>
              <a:ahLst/>
              <a:cxnLst/>
              <a:rect l="l" t="t" r="r" b="b"/>
              <a:pathLst>
                <a:path w="2008" h="4557" fill="none" extrusionOk="0">
                  <a:moveTo>
                    <a:pt x="1015" y="0"/>
                  </a:moveTo>
                  <a:lnTo>
                    <a:pt x="0" y="3316"/>
                  </a:lnTo>
                  <a:lnTo>
                    <a:pt x="68" y="3361"/>
                  </a:lnTo>
                  <a:lnTo>
                    <a:pt x="1421" y="4557"/>
                  </a:lnTo>
                  <a:lnTo>
                    <a:pt x="2008" y="880"/>
                  </a:lnTo>
                  <a:lnTo>
                    <a:pt x="10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7750" y="539496"/>
            <a:ext cx="77085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Chewy"/>
              <a:buNone/>
              <a:defRPr sz="37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Bebas Neue"/>
              <a:buNone/>
              <a:defRPr sz="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Bebas Neue"/>
              <a:buNone/>
              <a:defRPr sz="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Bebas Neue"/>
              <a:buNone/>
              <a:defRPr sz="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Bebas Neue"/>
              <a:buNone/>
              <a:defRPr sz="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Bebas Neue"/>
              <a:buNone/>
              <a:defRPr sz="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Bebas Neue"/>
              <a:buNone/>
              <a:defRPr sz="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Bebas Neue"/>
              <a:buNone/>
              <a:defRPr sz="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Bebas Neue"/>
              <a:buNone/>
              <a:defRPr sz="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2700" y="1351875"/>
            <a:ext cx="7711800" cy="32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Hind"/>
              <a:buChar char="●"/>
              <a:defRPr sz="15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Hind"/>
              <a:buChar char="○"/>
              <a:defRPr sz="15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Hind"/>
              <a:buChar char="■"/>
              <a:defRPr sz="15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Hind"/>
              <a:buChar char="●"/>
              <a:defRPr sz="15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Hind"/>
              <a:buChar char="○"/>
              <a:defRPr sz="15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Hind"/>
              <a:buChar char="■"/>
              <a:defRPr sz="15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Hind"/>
              <a:buChar char="●"/>
              <a:defRPr sz="15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Hind"/>
              <a:buChar char="○"/>
              <a:defRPr sz="15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Hind"/>
              <a:buChar char="■"/>
              <a:defRPr sz="15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0" y="1243774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/>
              <a:t>TIẾT 3: VIẾT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2117896"/>
            <a:ext cx="9151270" cy="2041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C00000"/>
                </a:solidFill>
              </a:rPr>
              <a:t>LẬP DÀN Ý CHO BÀI VĂN </a:t>
            </a:r>
          </a:p>
          <a:p>
            <a:pPr algn="ctr">
              <a:lnSpc>
                <a:spcPct val="150000"/>
              </a:lnSpc>
            </a:pPr>
            <a:r>
              <a:rPr lang="en-US" sz="4500" b="1">
                <a:solidFill>
                  <a:srgbClr val="C00000"/>
                </a:solidFill>
              </a:rPr>
              <a:t>KỂ CHUYỆN SÁNG TẠO</a:t>
            </a:r>
            <a:endParaRPr lang="vi-VN" sz="4500" b="1" i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548003"/>
      </p:ext>
    </p:extLst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34448" y="1615486"/>
            <a:ext cx="1875099" cy="71763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>
                <a:solidFill>
                  <a:srgbClr val="000000"/>
                </a:solidFill>
              </a:rPr>
              <a:t>PHẦN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07110" y="2546995"/>
            <a:ext cx="5929776" cy="699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000" b="1"/>
              <a:t>VẬN DỤNG</a:t>
            </a:r>
            <a:endParaRPr lang="vi-VN" sz="3000" b="1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429" y="3390451"/>
            <a:ext cx="1030081" cy="129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099450"/>
      </p:ext>
    </p:extLst>
  </p:cSld>
  <p:clrMapOvr>
    <a:masterClrMapping/>
  </p:clrMapOvr>
  <p:transition spd="med"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853611" y="1500761"/>
            <a:ext cx="5326855" cy="2266884"/>
            <a:chOff x="1853611" y="1500761"/>
            <a:chExt cx="5326855" cy="2266884"/>
          </a:xfrm>
        </p:grpSpPr>
        <p:grpSp>
          <p:nvGrpSpPr>
            <p:cNvPr id="9" name="Google Shape;688;p38"/>
            <p:cNvGrpSpPr/>
            <p:nvPr/>
          </p:nvGrpSpPr>
          <p:grpSpPr>
            <a:xfrm>
              <a:off x="2066215" y="1500761"/>
              <a:ext cx="4893385" cy="2266884"/>
              <a:chOff x="238125" y="3802475"/>
              <a:chExt cx="1106750" cy="613450"/>
            </a:xfrm>
          </p:grpSpPr>
          <p:sp>
            <p:nvSpPr>
              <p:cNvPr id="10" name="Google Shape;689;p38"/>
              <p:cNvSpPr/>
              <p:nvPr/>
            </p:nvSpPr>
            <p:spPr>
              <a:xfrm>
                <a:off x="259750" y="3831325"/>
                <a:ext cx="1085125" cy="584600"/>
              </a:xfrm>
              <a:custGeom>
                <a:avLst/>
                <a:gdLst/>
                <a:ahLst/>
                <a:cxnLst/>
                <a:rect l="l" t="t" r="r" b="b"/>
                <a:pathLst>
                  <a:path w="43405" h="23384" extrusionOk="0">
                    <a:moveTo>
                      <a:pt x="1" y="0"/>
                    </a:moveTo>
                    <a:lnTo>
                      <a:pt x="1" y="23239"/>
                    </a:lnTo>
                    <a:cubicBezTo>
                      <a:pt x="42" y="23276"/>
                      <a:pt x="109" y="23290"/>
                      <a:pt x="182" y="23290"/>
                    </a:cubicBezTo>
                    <a:cubicBezTo>
                      <a:pt x="288" y="23290"/>
                      <a:pt x="406" y="23261"/>
                      <a:pt x="478" y="23228"/>
                    </a:cubicBezTo>
                    <a:cubicBezTo>
                      <a:pt x="600" y="23184"/>
                      <a:pt x="711" y="23106"/>
                      <a:pt x="844" y="23095"/>
                    </a:cubicBezTo>
                    <a:cubicBezTo>
                      <a:pt x="931" y="23095"/>
                      <a:pt x="1025" y="23119"/>
                      <a:pt x="1111" y="23119"/>
                    </a:cubicBezTo>
                    <a:cubicBezTo>
                      <a:pt x="1168" y="23119"/>
                      <a:pt x="1221" y="23108"/>
                      <a:pt x="1266" y="23073"/>
                    </a:cubicBezTo>
                    <a:cubicBezTo>
                      <a:pt x="1310" y="23040"/>
                      <a:pt x="1332" y="22984"/>
                      <a:pt x="1377" y="22962"/>
                    </a:cubicBezTo>
                    <a:cubicBezTo>
                      <a:pt x="1410" y="22945"/>
                      <a:pt x="1446" y="22942"/>
                      <a:pt x="1484" y="22942"/>
                    </a:cubicBezTo>
                    <a:cubicBezTo>
                      <a:pt x="1502" y="22942"/>
                      <a:pt x="1521" y="22943"/>
                      <a:pt x="1541" y="22943"/>
                    </a:cubicBezTo>
                    <a:cubicBezTo>
                      <a:pt x="1560" y="22943"/>
                      <a:pt x="1579" y="22942"/>
                      <a:pt x="1599" y="22940"/>
                    </a:cubicBezTo>
                    <a:cubicBezTo>
                      <a:pt x="1898" y="22940"/>
                      <a:pt x="2065" y="22573"/>
                      <a:pt x="2342" y="22485"/>
                    </a:cubicBezTo>
                    <a:cubicBezTo>
                      <a:pt x="2389" y="22466"/>
                      <a:pt x="2439" y="22457"/>
                      <a:pt x="2490" y="22457"/>
                    </a:cubicBezTo>
                    <a:cubicBezTo>
                      <a:pt x="2561" y="22457"/>
                      <a:pt x="2633" y="22475"/>
                      <a:pt x="2697" y="22507"/>
                    </a:cubicBezTo>
                    <a:cubicBezTo>
                      <a:pt x="2858" y="22587"/>
                      <a:pt x="2992" y="22768"/>
                      <a:pt x="3164" y="22768"/>
                    </a:cubicBezTo>
                    <a:cubicBezTo>
                      <a:pt x="3182" y="22768"/>
                      <a:pt x="3200" y="22766"/>
                      <a:pt x="3219" y="22762"/>
                    </a:cubicBezTo>
                    <a:cubicBezTo>
                      <a:pt x="3286" y="22740"/>
                      <a:pt x="3352" y="22684"/>
                      <a:pt x="3419" y="22651"/>
                    </a:cubicBezTo>
                    <a:cubicBezTo>
                      <a:pt x="3480" y="22618"/>
                      <a:pt x="3549" y="22607"/>
                      <a:pt x="3622" y="22607"/>
                    </a:cubicBezTo>
                    <a:cubicBezTo>
                      <a:pt x="3719" y="22607"/>
                      <a:pt x="3822" y="22627"/>
                      <a:pt x="3918" y="22640"/>
                    </a:cubicBezTo>
                    <a:cubicBezTo>
                      <a:pt x="3966" y="22646"/>
                      <a:pt x="4018" y="22651"/>
                      <a:pt x="4068" y="22651"/>
                    </a:cubicBezTo>
                    <a:cubicBezTo>
                      <a:pt x="4193" y="22651"/>
                      <a:pt x="4317" y="22624"/>
                      <a:pt x="4395" y="22529"/>
                    </a:cubicBezTo>
                    <a:cubicBezTo>
                      <a:pt x="4429" y="22485"/>
                      <a:pt x="4451" y="22429"/>
                      <a:pt x="4495" y="22396"/>
                    </a:cubicBezTo>
                    <a:cubicBezTo>
                      <a:pt x="4536" y="22369"/>
                      <a:pt x="4583" y="22362"/>
                      <a:pt x="4632" y="22362"/>
                    </a:cubicBezTo>
                    <a:cubicBezTo>
                      <a:pt x="4680" y="22362"/>
                      <a:pt x="4731" y="22368"/>
                      <a:pt x="4780" y="22368"/>
                    </a:cubicBezTo>
                    <a:cubicBezTo>
                      <a:pt x="4804" y="22368"/>
                      <a:pt x="4827" y="22367"/>
                      <a:pt x="4850" y="22363"/>
                    </a:cubicBezTo>
                    <a:cubicBezTo>
                      <a:pt x="4939" y="22340"/>
                      <a:pt x="5006" y="22274"/>
                      <a:pt x="5084" y="22229"/>
                    </a:cubicBezTo>
                    <a:cubicBezTo>
                      <a:pt x="5145" y="22191"/>
                      <a:pt x="5219" y="22174"/>
                      <a:pt x="5294" y="22174"/>
                    </a:cubicBezTo>
                    <a:cubicBezTo>
                      <a:pt x="5394" y="22174"/>
                      <a:pt x="5496" y="22205"/>
                      <a:pt x="5572" y="22263"/>
                    </a:cubicBezTo>
                    <a:cubicBezTo>
                      <a:pt x="5638" y="22318"/>
                      <a:pt x="5694" y="22385"/>
                      <a:pt x="5772" y="22418"/>
                    </a:cubicBezTo>
                    <a:cubicBezTo>
                      <a:pt x="5800" y="22428"/>
                      <a:pt x="5829" y="22432"/>
                      <a:pt x="5858" y="22432"/>
                    </a:cubicBezTo>
                    <a:cubicBezTo>
                      <a:pt x="5998" y="22432"/>
                      <a:pt x="6137" y="22334"/>
                      <a:pt x="6277" y="22334"/>
                    </a:cubicBezTo>
                    <a:cubicBezTo>
                      <a:pt x="6297" y="22334"/>
                      <a:pt x="6317" y="22336"/>
                      <a:pt x="6338" y="22340"/>
                    </a:cubicBezTo>
                    <a:cubicBezTo>
                      <a:pt x="6437" y="22363"/>
                      <a:pt x="6526" y="22451"/>
                      <a:pt x="6626" y="22462"/>
                    </a:cubicBezTo>
                    <a:cubicBezTo>
                      <a:pt x="6704" y="22462"/>
                      <a:pt x="6770" y="22429"/>
                      <a:pt x="6837" y="22396"/>
                    </a:cubicBezTo>
                    <a:cubicBezTo>
                      <a:pt x="6998" y="22312"/>
                      <a:pt x="7180" y="22275"/>
                      <a:pt x="7358" y="22275"/>
                    </a:cubicBezTo>
                    <a:cubicBezTo>
                      <a:pt x="7437" y="22275"/>
                      <a:pt x="7516" y="22282"/>
                      <a:pt x="7592" y="22296"/>
                    </a:cubicBezTo>
                    <a:cubicBezTo>
                      <a:pt x="7847" y="22351"/>
                      <a:pt x="8080" y="22485"/>
                      <a:pt x="8335" y="22496"/>
                    </a:cubicBezTo>
                    <a:cubicBezTo>
                      <a:pt x="8602" y="22496"/>
                      <a:pt x="8846" y="22374"/>
                      <a:pt x="9112" y="22207"/>
                    </a:cubicBezTo>
                    <a:cubicBezTo>
                      <a:pt x="9202" y="22147"/>
                      <a:pt x="9310" y="22139"/>
                      <a:pt x="9423" y="22139"/>
                    </a:cubicBezTo>
                    <a:cubicBezTo>
                      <a:pt x="9465" y="22139"/>
                      <a:pt x="9508" y="22140"/>
                      <a:pt x="9551" y="22140"/>
                    </a:cubicBezTo>
                    <a:cubicBezTo>
                      <a:pt x="9648" y="22140"/>
                      <a:pt x="9745" y="22134"/>
                      <a:pt x="9833" y="22096"/>
                    </a:cubicBezTo>
                    <a:cubicBezTo>
                      <a:pt x="10000" y="22030"/>
                      <a:pt x="10111" y="21841"/>
                      <a:pt x="10300" y="21785"/>
                    </a:cubicBezTo>
                    <a:cubicBezTo>
                      <a:pt x="10349" y="21774"/>
                      <a:pt x="10399" y="21774"/>
                      <a:pt x="10449" y="21774"/>
                    </a:cubicBezTo>
                    <a:cubicBezTo>
                      <a:pt x="10499" y="21774"/>
                      <a:pt x="10549" y="21774"/>
                      <a:pt x="10599" y="21763"/>
                    </a:cubicBezTo>
                    <a:cubicBezTo>
                      <a:pt x="10932" y="21719"/>
                      <a:pt x="11121" y="21308"/>
                      <a:pt x="11454" y="21264"/>
                    </a:cubicBezTo>
                    <a:cubicBezTo>
                      <a:pt x="11470" y="21262"/>
                      <a:pt x="11486" y="21262"/>
                      <a:pt x="11502" y="21262"/>
                    </a:cubicBezTo>
                    <a:cubicBezTo>
                      <a:pt x="11663" y="21262"/>
                      <a:pt x="11833" y="21331"/>
                      <a:pt x="11989" y="21331"/>
                    </a:cubicBezTo>
                    <a:cubicBezTo>
                      <a:pt x="12046" y="21331"/>
                      <a:pt x="12101" y="21322"/>
                      <a:pt x="12153" y="21297"/>
                    </a:cubicBezTo>
                    <a:cubicBezTo>
                      <a:pt x="12197" y="21275"/>
                      <a:pt x="12242" y="21231"/>
                      <a:pt x="12297" y="21219"/>
                    </a:cubicBezTo>
                    <a:lnTo>
                      <a:pt x="12430" y="21219"/>
                    </a:lnTo>
                    <a:cubicBezTo>
                      <a:pt x="12552" y="21219"/>
                      <a:pt x="12652" y="21153"/>
                      <a:pt x="12752" y="21097"/>
                    </a:cubicBezTo>
                    <a:cubicBezTo>
                      <a:pt x="13041" y="20942"/>
                      <a:pt x="13351" y="20853"/>
                      <a:pt x="13673" y="20764"/>
                    </a:cubicBezTo>
                    <a:cubicBezTo>
                      <a:pt x="13762" y="20742"/>
                      <a:pt x="13851" y="20709"/>
                      <a:pt x="13940" y="20687"/>
                    </a:cubicBezTo>
                    <a:cubicBezTo>
                      <a:pt x="14089" y="20648"/>
                      <a:pt x="14243" y="20608"/>
                      <a:pt x="14396" y="20608"/>
                    </a:cubicBezTo>
                    <a:cubicBezTo>
                      <a:pt x="14459" y="20608"/>
                      <a:pt x="14522" y="20615"/>
                      <a:pt x="14583" y="20631"/>
                    </a:cubicBezTo>
                    <a:cubicBezTo>
                      <a:pt x="14747" y="20686"/>
                      <a:pt x="14903" y="20807"/>
                      <a:pt x="15063" y="20807"/>
                    </a:cubicBezTo>
                    <a:cubicBezTo>
                      <a:pt x="15099" y="20807"/>
                      <a:pt x="15135" y="20801"/>
                      <a:pt x="15172" y="20787"/>
                    </a:cubicBezTo>
                    <a:cubicBezTo>
                      <a:pt x="15238" y="20764"/>
                      <a:pt x="15294" y="20709"/>
                      <a:pt x="15371" y="20698"/>
                    </a:cubicBezTo>
                    <a:cubicBezTo>
                      <a:pt x="15381" y="20696"/>
                      <a:pt x="15391" y="20695"/>
                      <a:pt x="15401" y="20695"/>
                    </a:cubicBezTo>
                    <a:cubicBezTo>
                      <a:pt x="15520" y="20695"/>
                      <a:pt x="15614" y="20812"/>
                      <a:pt x="15726" y="20853"/>
                    </a:cubicBezTo>
                    <a:cubicBezTo>
                      <a:pt x="15762" y="20864"/>
                      <a:pt x="15797" y="20868"/>
                      <a:pt x="15832" y="20868"/>
                    </a:cubicBezTo>
                    <a:cubicBezTo>
                      <a:pt x="16012" y="20868"/>
                      <a:pt x="16194" y="20753"/>
                      <a:pt x="16382" y="20753"/>
                    </a:cubicBezTo>
                    <a:cubicBezTo>
                      <a:pt x="16389" y="20753"/>
                      <a:pt x="16396" y="20753"/>
                      <a:pt x="16403" y="20753"/>
                    </a:cubicBezTo>
                    <a:cubicBezTo>
                      <a:pt x="16825" y="20753"/>
                      <a:pt x="17069" y="21330"/>
                      <a:pt x="17491" y="21342"/>
                    </a:cubicBezTo>
                    <a:cubicBezTo>
                      <a:pt x="17497" y="21342"/>
                      <a:pt x="17502" y="21342"/>
                      <a:pt x="17508" y="21342"/>
                    </a:cubicBezTo>
                    <a:cubicBezTo>
                      <a:pt x="17731" y="21342"/>
                      <a:pt x="17961" y="21178"/>
                      <a:pt x="18165" y="21178"/>
                    </a:cubicBezTo>
                    <a:cubicBezTo>
                      <a:pt x="18220" y="21178"/>
                      <a:pt x="18273" y="21190"/>
                      <a:pt x="18323" y="21219"/>
                    </a:cubicBezTo>
                    <a:cubicBezTo>
                      <a:pt x="18412" y="21264"/>
                      <a:pt x="18468" y="21353"/>
                      <a:pt x="18556" y="21375"/>
                    </a:cubicBezTo>
                    <a:cubicBezTo>
                      <a:pt x="18566" y="21376"/>
                      <a:pt x="18576" y="21377"/>
                      <a:pt x="18586" y="21377"/>
                    </a:cubicBezTo>
                    <a:cubicBezTo>
                      <a:pt x="18663" y="21377"/>
                      <a:pt x="18733" y="21342"/>
                      <a:pt x="18812" y="21342"/>
                    </a:cubicBezTo>
                    <a:cubicBezTo>
                      <a:pt x="18817" y="21341"/>
                      <a:pt x="18822" y="21341"/>
                      <a:pt x="18827" y="21341"/>
                    </a:cubicBezTo>
                    <a:cubicBezTo>
                      <a:pt x="19005" y="21341"/>
                      <a:pt x="19182" y="21489"/>
                      <a:pt x="19341" y="21489"/>
                    </a:cubicBezTo>
                    <a:cubicBezTo>
                      <a:pt x="19376" y="21489"/>
                      <a:pt x="19411" y="21481"/>
                      <a:pt x="19444" y="21464"/>
                    </a:cubicBezTo>
                    <a:cubicBezTo>
                      <a:pt x="19545" y="21410"/>
                      <a:pt x="19654" y="21381"/>
                      <a:pt x="19764" y="21381"/>
                    </a:cubicBezTo>
                    <a:cubicBezTo>
                      <a:pt x="19835" y="21381"/>
                      <a:pt x="19907" y="21393"/>
                      <a:pt x="19977" y="21419"/>
                    </a:cubicBezTo>
                    <a:cubicBezTo>
                      <a:pt x="20110" y="21464"/>
                      <a:pt x="20232" y="21564"/>
                      <a:pt x="20376" y="21597"/>
                    </a:cubicBezTo>
                    <a:cubicBezTo>
                      <a:pt x="20476" y="21630"/>
                      <a:pt x="20587" y="21630"/>
                      <a:pt x="20698" y="21652"/>
                    </a:cubicBezTo>
                    <a:cubicBezTo>
                      <a:pt x="20831" y="21674"/>
                      <a:pt x="20965" y="21730"/>
                      <a:pt x="21109" y="21763"/>
                    </a:cubicBezTo>
                    <a:cubicBezTo>
                      <a:pt x="21279" y="21806"/>
                      <a:pt x="21453" y="21820"/>
                      <a:pt x="21630" y="21820"/>
                    </a:cubicBezTo>
                    <a:cubicBezTo>
                      <a:pt x="21822" y="21820"/>
                      <a:pt x="22016" y="21803"/>
                      <a:pt x="22208" y="21785"/>
                    </a:cubicBezTo>
                    <a:cubicBezTo>
                      <a:pt x="22274" y="21774"/>
                      <a:pt x="22341" y="21774"/>
                      <a:pt x="22396" y="21741"/>
                    </a:cubicBezTo>
                    <a:cubicBezTo>
                      <a:pt x="22474" y="21719"/>
                      <a:pt x="22529" y="21663"/>
                      <a:pt x="22585" y="21619"/>
                    </a:cubicBezTo>
                    <a:cubicBezTo>
                      <a:pt x="22818" y="21408"/>
                      <a:pt x="23051" y="21208"/>
                      <a:pt x="23284" y="20998"/>
                    </a:cubicBezTo>
                    <a:cubicBezTo>
                      <a:pt x="23373" y="20931"/>
                      <a:pt x="23473" y="20853"/>
                      <a:pt x="23584" y="20853"/>
                    </a:cubicBezTo>
                    <a:cubicBezTo>
                      <a:pt x="23673" y="20864"/>
                      <a:pt x="23750" y="20920"/>
                      <a:pt x="23817" y="20975"/>
                    </a:cubicBezTo>
                    <a:cubicBezTo>
                      <a:pt x="24006" y="21120"/>
                      <a:pt x="24205" y="21264"/>
                      <a:pt x="24394" y="21419"/>
                    </a:cubicBezTo>
                    <a:cubicBezTo>
                      <a:pt x="24461" y="21464"/>
                      <a:pt x="24527" y="21519"/>
                      <a:pt x="24616" y="21541"/>
                    </a:cubicBezTo>
                    <a:cubicBezTo>
                      <a:pt x="24638" y="21546"/>
                      <a:pt x="24661" y="21548"/>
                      <a:pt x="24684" y="21548"/>
                    </a:cubicBezTo>
                    <a:cubicBezTo>
                      <a:pt x="24776" y="21548"/>
                      <a:pt x="24873" y="21519"/>
                      <a:pt x="24971" y="21519"/>
                    </a:cubicBezTo>
                    <a:cubicBezTo>
                      <a:pt x="25214" y="21519"/>
                      <a:pt x="25464" y="21703"/>
                      <a:pt x="25689" y="21703"/>
                    </a:cubicBezTo>
                    <a:cubicBezTo>
                      <a:pt x="25752" y="21703"/>
                      <a:pt x="25812" y="21688"/>
                      <a:pt x="25870" y="21652"/>
                    </a:cubicBezTo>
                    <a:cubicBezTo>
                      <a:pt x="25903" y="21630"/>
                      <a:pt x="25937" y="21597"/>
                      <a:pt x="25970" y="21586"/>
                    </a:cubicBezTo>
                    <a:cubicBezTo>
                      <a:pt x="26033" y="21546"/>
                      <a:pt x="26114" y="21540"/>
                      <a:pt x="26195" y="21540"/>
                    </a:cubicBezTo>
                    <a:cubicBezTo>
                      <a:pt x="26227" y="21540"/>
                      <a:pt x="26260" y="21541"/>
                      <a:pt x="26292" y="21541"/>
                    </a:cubicBezTo>
                    <a:cubicBezTo>
                      <a:pt x="26680" y="21541"/>
                      <a:pt x="27013" y="21286"/>
                      <a:pt x="27335" y="21075"/>
                    </a:cubicBezTo>
                    <a:cubicBezTo>
                      <a:pt x="27578" y="20925"/>
                      <a:pt x="27871" y="20780"/>
                      <a:pt x="28153" y="20780"/>
                    </a:cubicBezTo>
                    <a:cubicBezTo>
                      <a:pt x="28244" y="20780"/>
                      <a:pt x="28335" y="20796"/>
                      <a:pt x="28422" y="20831"/>
                    </a:cubicBezTo>
                    <a:cubicBezTo>
                      <a:pt x="28600" y="20898"/>
                      <a:pt x="28733" y="21031"/>
                      <a:pt x="28922" y="21064"/>
                    </a:cubicBezTo>
                    <a:cubicBezTo>
                      <a:pt x="29066" y="21097"/>
                      <a:pt x="29255" y="21086"/>
                      <a:pt x="29333" y="21219"/>
                    </a:cubicBezTo>
                    <a:cubicBezTo>
                      <a:pt x="29366" y="21286"/>
                      <a:pt x="29366" y="21386"/>
                      <a:pt x="29432" y="21419"/>
                    </a:cubicBezTo>
                    <a:cubicBezTo>
                      <a:pt x="29449" y="21429"/>
                      <a:pt x="29465" y="21432"/>
                      <a:pt x="29481" y="21432"/>
                    </a:cubicBezTo>
                    <a:cubicBezTo>
                      <a:pt x="29542" y="21432"/>
                      <a:pt x="29602" y="21377"/>
                      <a:pt x="29654" y="21342"/>
                    </a:cubicBezTo>
                    <a:cubicBezTo>
                      <a:pt x="29690" y="21320"/>
                      <a:pt x="29731" y="21309"/>
                      <a:pt x="29773" y="21309"/>
                    </a:cubicBezTo>
                    <a:cubicBezTo>
                      <a:pt x="29902" y="21309"/>
                      <a:pt x="30035" y="21407"/>
                      <a:pt x="30009" y="21575"/>
                    </a:cubicBezTo>
                    <a:cubicBezTo>
                      <a:pt x="29987" y="21697"/>
                      <a:pt x="30087" y="21830"/>
                      <a:pt x="30209" y="21841"/>
                    </a:cubicBezTo>
                    <a:cubicBezTo>
                      <a:pt x="30239" y="21841"/>
                      <a:pt x="30268" y="21836"/>
                      <a:pt x="30295" y="21836"/>
                    </a:cubicBezTo>
                    <a:cubicBezTo>
                      <a:pt x="30308" y="21836"/>
                      <a:pt x="30320" y="21837"/>
                      <a:pt x="30331" y="21841"/>
                    </a:cubicBezTo>
                    <a:cubicBezTo>
                      <a:pt x="30409" y="21863"/>
                      <a:pt x="30453" y="21941"/>
                      <a:pt x="30509" y="21985"/>
                    </a:cubicBezTo>
                    <a:cubicBezTo>
                      <a:pt x="30556" y="22025"/>
                      <a:pt x="30622" y="22045"/>
                      <a:pt x="30687" y="22045"/>
                    </a:cubicBezTo>
                    <a:cubicBezTo>
                      <a:pt x="30730" y="22045"/>
                      <a:pt x="30773" y="22036"/>
                      <a:pt x="30809" y="22019"/>
                    </a:cubicBezTo>
                    <a:cubicBezTo>
                      <a:pt x="30842" y="21996"/>
                      <a:pt x="30875" y="21963"/>
                      <a:pt x="30920" y="21941"/>
                    </a:cubicBezTo>
                    <a:cubicBezTo>
                      <a:pt x="30949" y="21928"/>
                      <a:pt x="30980" y="21923"/>
                      <a:pt x="31012" y="21923"/>
                    </a:cubicBezTo>
                    <a:cubicBezTo>
                      <a:pt x="31114" y="21923"/>
                      <a:pt x="31229" y="21974"/>
                      <a:pt x="31330" y="21974"/>
                    </a:cubicBezTo>
                    <a:cubicBezTo>
                      <a:pt x="31430" y="21963"/>
                      <a:pt x="31519" y="21919"/>
                      <a:pt x="31597" y="21863"/>
                    </a:cubicBezTo>
                    <a:cubicBezTo>
                      <a:pt x="31774" y="21752"/>
                      <a:pt x="31952" y="21641"/>
                      <a:pt x="32052" y="21475"/>
                    </a:cubicBezTo>
                    <a:cubicBezTo>
                      <a:pt x="32085" y="21419"/>
                      <a:pt x="32107" y="21375"/>
                      <a:pt x="32140" y="21330"/>
                    </a:cubicBezTo>
                    <a:cubicBezTo>
                      <a:pt x="32207" y="21219"/>
                      <a:pt x="32340" y="21153"/>
                      <a:pt x="32473" y="21131"/>
                    </a:cubicBezTo>
                    <a:cubicBezTo>
                      <a:pt x="32518" y="21131"/>
                      <a:pt x="32562" y="21131"/>
                      <a:pt x="32595" y="21108"/>
                    </a:cubicBezTo>
                    <a:cubicBezTo>
                      <a:pt x="32629" y="21097"/>
                      <a:pt x="32662" y="21075"/>
                      <a:pt x="32684" y="21053"/>
                    </a:cubicBezTo>
                    <a:cubicBezTo>
                      <a:pt x="32795" y="20964"/>
                      <a:pt x="32928" y="20909"/>
                      <a:pt x="33073" y="20887"/>
                    </a:cubicBezTo>
                    <a:cubicBezTo>
                      <a:pt x="33096" y="20882"/>
                      <a:pt x="33120" y="20879"/>
                      <a:pt x="33146" y="20879"/>
                    </a:cubicBezTo>
                    <a:cubicBezTo>
                      <a:pt x="33181" y="20879"/>
                      <a:pt x="33218" y="20885"/>
                      <a:pt x="33250" y="20898"/>
                    </a:cubicBezTo>
                    <a:cubicBezTo>
                      <a:pt x="33317" y="20920"/>
                      <a:pt x="33361" y="20986"/>
                      <a:pt x="33417" y="21020"/>
                    </a:cubicBezTo>
                    <a:cubicBezTo>
                      <a:pt x="33650" y="21175"/>
                      <a:pt x="33994" y="21009"/>
                      <a:pt x="34260" y="21219"/>
                    </a:cubicBezTo>
                    <a:cubicBezTo>
                      <a:pt x="34338" y="21279"/>
                      <a:pt x="34438" y="21310"/>
                      <a:pt x="34540" y="21310"/>
                    </a:cubicBezTo>
                    <a:cubicBezTo>
                      <a:pt x="34628" y="21310"/>
                      <a:pt x="34716" y="21288"/>
                      <a:pt x="34793" y="21242"/>
                    </a:cubicBezTo>
                    <a:cubicBezTo>
                      <a:pt x="34826" y="21219"/>
                      <a:pt x="34870" y="21197"/>
                      <a:pt x="34915" y="21197"/>
                    </a:cubicBezTo>
                    <a:cubicBezTo>
                      <a:pt x="34948" y="21197"/>
                      <a:pt x="34981" y="21231"/>
                      <a:pt x="35015" y="21242"/>
                    </a:cubicBezTo>
                    <a:cubicBezTo>
                      <a:pt x="35044" y="21253"/>
                      <a:pt x="35075" y="21258"/>
                      <a:pt x="35107" y="21258"/>
                    </a:cubicBezTo>
                    <a:cubicBezTo>
                      <a:pt x="35195" y="21258"/>
                      <a:pt x="35288" y="21222"/>
                      <a:pt x="35370" y="21197"/>
                    </a:cubicBezTo>
                    <a:cubicBezTo>
                      <a:pt x="35506" y="21152"/>
                      <a:pt x="35648" y="21129"/>
                      <a:pt x="35789" y="21129"/>
                    </a:cubicBezTo>
                    <a:cubicBezTo>
                      <a:pt x="35992" y="21129"/>
                      <a:pt x="36192" y="21177"/>
                      <a:pt x="36369" y="21275"/>
                    </a:cubicBezTo>
                    <a:cubicBezTo>
                      <a:pt x="36435" y="21308"/>
                      <a:pt x="36502" y="21342"/>
                      <a:pt x="36568" y="21353"/>
                    </a:cubicBezTo>
                    <a:cubicBezTo>
                      <a:pt x="36583" y="21355"/>
                      <a:pt x="36599" y="21356"/>
                      <a:pt x="36614" y="21356"/>
                    </a:cubicBezTo>
                    <a:cubicBezTo>
                      <a:pt x="36704" y="21356"/>
                      <a:pt x="36800" y="21323"/>
                      <a:pt x="36890" y="21323"/>
                    </a:cubicBezTo>
                    <a:cubicBezTo>
                      <a:pt x="36932" y="21323"/>
                      <a:pt x="36974" y="21330"/>
                      <a:pt x="37012" y="21353"/>
                    </a:cubicBezTo>
                    <a:cubicBezTo>
                      <a:pt x="37046" y="21375"/>
                      <a:pt x="37079" y="21408"/>
                      <a:pt x="37112" y="21419"/>
                    </a:cubicBezTo>
                    <a:cubicBezTo>
                      <a:pt x="37134" y="21429"/>
                      <a:pt x="37157" y="21433"/>
                      <a:pt x="37179" y="21433"/>
                    </a:cubicBezTo>
                    <a:cubicBezTo>
                      <a:pt x="37256" y="21433"/>
                      <a:pt x="37334" y="21386"/>
                      <a:pt x="37412" y="21386"/>
                    </a:cubicBezTo>
                    <a:cubicBezTo>
                      <a:pt x="37467" y="21386"/>
                      <a:pt x="37523" y="21408"/>
                      <a:pt x="37578" y="21430"/>
                    </a:cubicBezTo>
                    <a:cubicBezTo>
                      <a:pt x="37689" y="21486"/>
                      <a:pt x="37800" y="21541"/>
                      <a:pt x="37911" y="21586"/>
                    </a:cubicBezTo>
                    <a:cubicBezTo>
                      <a:pt x="37956" y="21608"/>
                      <a:pt x="37989" y="21619"/>
                      <a:pt x="38033" y="21630"/>
                    </a:cubicBezTo>
                    <a:cubicBezTo>
                      <a:pt x="38111" y="21630"/>
                      <a:pt x="38178" y="21586"/>
                      <a:pt x="38255" y="21586"/>
                    </a:cubicBezTo>
                    <a:cubicBezTo>
                      <a:pt x="38334" y="21586"/>
                      <a:pt x="38404" y="21621"/>
                      <a:pt x="38481" y="21621"/>
                    </a:cubicBezTo>
                    <a:cubicBezTo>
                      <a:pt x="38491" y="21621"/>
                      <a:pt x="38501" y="21620"/>
                      <a:pt x="38511" y="21619"/>
                    </a:cubicBezTo>
                    <a:cubicBezTo>
                      <a:pt x="38622" y="21608"/>
                      <a:pt x="38710" y="21497"/>
                      <a:pt x="38821" y="21497"/>
                    </a:cubicBezTo>
                    <a:cubicBezTo>
                      <a:pt x="38988" y="21497"/>
                      <a:pt x="39043" y="21741"/>
                      <a:pt x="39188" y="21830"/>
                    </a:cubicBezTo>
                    <a:cubicBezTo>
                      <a:pt x="39221" y="21863"/>
                      <a:pt x="39276" y="21874"/>
                      <a:pt x="39310" y="21908"/>
                    </a:cubicBezTo>
                    <a:cubicBezTo>
                      <a:pt x="39343" y="21941"/>
                      <a:pt x="39354" y="21974"/>
                      <a:pt x="39376" y="22019"/>
                    </a:cubicBezTo>
                    <a:cubicBezTo>
                      <a:pt x="39454" y="22163"/>
                      <a:pt x="39565" y="22307"/>
                      <a:pt x="39687" y="22418"/>
                    </a:cubicBezTo>
                    <a:cubicBezTo>
                      <a:pt x="39793" y="22514"/>
                      <a:pt x="39924" y="22602"/>
                      <a:pt x="40058" y="22602"/>
                    </a:cubicBezTo>
                    <a:cubicBezTo>
                      <a:pt x="40078" y="22602"/>
                      <a:pt x="40099" y="22600"/>
                      <a:pt x="40120" y="22596"/>
                    </a:cubicBezTo>
                    <a:cubicBezTo>
                      <a:pt x="40220" y="22585"/>
                      <a:pt x="40308" y="22518"/>
                      <a:pt x="40397" y="22485"/>
                    </a:cubicBezTo>
                    <a:cubicBezTo>
                      <a:pt x="40435" y="22472"/>
                      <a:pt x="40476" y="22464"/>
                      <a:pt x="40516" y="22464"/>
                    </a:cubicBezTo>
                    <a:cubicBezTo>
                      <a:pt x="40580" y="22464"/>
                      <a:pt x="40640" y="22485"/>
                      <a:pt x="40675" y="22540"/>
                    </a:cubicBezTo>
                    <a:cubicBezTo>
                      <a:pt x="40686" y="22562"/>
                      <a:pt x="40697" y="22596"/>
                      <a:pt x="40719" y="22629"/>
                    </a:cubicBezTo>
                    <a:cubicBezTo>
                      <a:pt x="40747" y="22671"/>
                      <a:pt x="40798" y="22687"/>
                      <a:pt x="40851" y="22687"/>
                    </a:cubicBezTo>
                    <a:cubicBezTo>
                      <a:pt x="40881" y="22687"/>
                      <a:pt x="40913" y="22681"/>
                      <a:pt x="40941" y="22673"/>
                    </a:cubicBezTo>
                    <a:cubicBezTo>
                      <a:pt x="41008" y="22665"/>
                      <a:pt x="41069" y="22644"/>
                      <a:pt x="41134" y="22644"/>
                    </a:cubicBezTo>
                    <a:cubicBezTo>
                      <a:pt x="41154" y="22644"/>
                      <a:pt x="41175" y="22646"/>
                      <a:pt x="41196" y="22651"/>
                    </a:cubicBezTo>
                    <a:cubicBezTo>
                      <a:pt x="41274" y="22684"/>
                      <a:pt x="41318" y="22762"/>
                      <a:pt x="41352" y="22840"/>
                    </a:cubicBezTo>
                    <a:cubicBezTo>
                      <a:pt x="41385" y="22917"/>
                      <a:pt x="41418" y="22995"/>
                      <a:pt x="41474" y="23062"/>
                    </a:cubicBezTo>
                    <a:cubicBezTo>
                      <a:pt x="41507" y="23095"/>
                      <a:pt x="41560" y="23116"/>
                      <a:pt x="41606" y="23116"/>
                    </a:cubicBezTo>
                    <a:cubicBezTo>
                      <a:pt x="41638" y="23116"/>
                      <a:pt x="41667" y="23106"/>
                      <a:pt x="41685" y="23084"/>
                    </a:cubicBezTo>
                    <a:cubicBezTo>
                      <a:pt x="41701" y="23067"/>
                      <a:pt x="41723" y="23060"/>
                      <a:pt x="41746" y="23060"/>
                    </a:cubicBezTo>
                    <a:cubicBezTo>
                      <a:pt x="41783" y="23060"/>
                      <a:pt x="41824" y="23079"/>
                      <a:pt x="41851" y="23106"/>
                    </a:cubicBezTo>
                    <a:cubicBezTo>
                      <a:pt x="41895" y="23151"/>
                      <a:pt x="41929" y="23206"/>
                      <a:pt x="41984" y="23228"/>
                    </a:cubicBezTo>
                    <a:cubicBezTo>
                      <a:pt x="42010" y="23240"/>
                      <a:pt x="42037" y="23244"/>
                      <a:pt x="42064" y="23244"/>
                    </a:cubicBezTo>
                    <a:cubicBezTo>
                      <a:pt x="42146" y="23244"/>
                      <a:pt x="42236" y="23206"/>
                      <a:pt x="42317" y="23206"/>
                    </a:cubicBezTo>
                    <a:cubicBezTo>
                      <a:pt x="42340" y="23206"/>
                      <a:pt x="42362" y="23209"/>
                      <a:pt x="42384" y="23217"/>
                    </a:cubicBezTo>
                    <a:cubicBezTo>
                      <a:pt x="42465" y="23258"/>
                      <a:pt x="42519" y="23364"/>
                      <a:pt x="42604" y="23364"/>
                    </a:cubicBezTo>
                    <a:cubicBezTo>
                      <a:pt x="42612" y="23364"/>
                      <a:pt x="42620" y="23363"/>
                      <a:pt x="42628" y="23361"/>
                    </a:cubicBezTo>
                    <a:cubicBezTo>
                      <a:pt x="42650" y="23361"/>
                      <a:pt x="42683" y="23350"/>
                      <a:pt x="42706" y="23328"/>
                    </a:cubicBezTo>
                    <a:cubicBezTo>
                      <a:pt x="42772" y="23284"/>
                      <a:pt x="42850" y="23228"/>
                      <a:pt x="42928" y="23206"/>
                    </a:cubicBezTo>
                    <a:cubicBezTo>
                      <a:pt x="42964" y="23196"/>
                      <a:pt x="43004" y="23188"/>
                      <a:pt x="43044" y="23188"/>
                    </a:cubicBezTo>
                    <a:cubicBezTo>
                      <a:pt x="43091" y="23188"/>
                      <a:pt x="43136" y="23198"/>
                      <a:pt x="43172" y="23228"/>
                    </a:cubicBezTo>
                    <a:cubicBezTo>
                      <a:pt x="43216" y="23261"/>
                      <a:pt x="43249" y="23306"/>
                      <a:pt x="43294" y="23350"/>
                    </a:cubicBezTo>
                    <a:cubicBezTo>
                      <a:pt x="43327" y="23372"/>
                      <a:pt x="43360" y="23384"/>
                      <a:pt x="43405" y="23384"/>
                    </a:cubicBezTo>
                    <a:lnTo>
                      <a:pt x="43405" y="0"/>
                    </a:lnTo>
                    <a:close/>
                  </a:path>
                </a:pathLst>
              </a:custGeom>
              <a:solidFill>
                <a:srgbClr val="D16648">
                  <a:alpha val="1606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690;p38"/>
              <p:cNvSpPr/>
              <p:nvPr/>
            </p:nvSpPr>
            <p:spPr>
              <a:xfrm>
                <a:off x="238125" y="3802475"/>
                <a:ext cx="1084825" cy="584325"/>
              </a:xfrm>
              <a:custGeom>
                <a:avLst/>
                <a:gdLst/>
                <a:ahLst/>
                <a:cxnLst/>
                <a:rect l="l" t="t" r="r" b="b"/>
                <a:pathLst>
                  <a:path w="43393" h="23373" extrusionOk="0">
                    <a:moveTo>
                      <a:pt x="0" y="0"/>
                    </a:moveTo>
                    <a:lnTo>
                      <a:pt x="0" y="23228"/>
                    </a:lnTo>
                    <a:cubicBezTo>
                      <a:pt x="36" y="23268"/>
                      <a:pt x="98" y="23283"/>
                      <a:pt x="169" y="23283"/>
                    </a:cubicBezTo>
                    <a:cubicBezTo>
                      <a:pt x="273" y="23283"/>
                      <a:pt x="393" y="23250"/>
                      <a:pt x="466" y="23217"/>
                    </a:cubicBezTo>
                    <a:cubicBezTo>
                      <a:pt x="588" y="23173"/>
                      <a:pt x="710" y="23095"/>
                      <a:pt x="843" y="23095"/>
                    </a:cubicBezTo>
                    <a:cubicBezTo>
                      <a:pt x="853" y="23094"/>
                      <a:pt x="864" y="23094"/>
                      <a:pt x="874" y="23094"/>
                    </a:cubicBezTo>
                    <a:cubicBezTo>
                      <a:pt x="955" y="23094"/>
                      <a:pt x="1038" y="23116"/>
                      <a:pt x="1117" y="23116"/>
                    </a:cubicBezTo>
                    <a:cubicBezTo>
                      <a:pt x="1169" y="23116"/>
                      <a:pt x="1220" y="23106"/>
                      <a:pt x="1265" y="23073"/>
                    </a:cubicBezTo>
                    <a:cubicBezTo>
                      <a:pt x="1298" y="23028"/>
                      <a:pt x="1332" y="22984"/>
                      <a:pt x="1376" y="22951"/>
                    </a:cubicBezTo>
                    <a:cubicBezTo>
                      <a:pt x="1405" y="22936"/>
                      <a:pt x="1435" y="22932"/>
                      <a:pt x="1466" y="22932"/>
                    </a:cubicBezTo>
                    <a:cubicBezTo>
                      <a:pt x="1507" y="22932"/>
                      <a:pt x="1549" y="22939"/>
                      <a:pt x="1587" y="22939"/>
                    </a:cubicBezTo>
                    <a:cubicBezTo>
                      <a:pt x="1887" y="22928"/>
                      <a:pt x="2053" y="22573"/>
                      <a:pt x="2342" y="22473"/>
                    </a:cubicBezTo>
                    <a:cubicBezTo>
                      <a:pt x="2388" y="22455"/>
                      <a:pt x="2438" y="22446"/>
                      <a:pt x="2489" y="22446"/>
                    </a:cubicBezTo>
                    <a:cubicBezTo>
                      <a:pt x="2560" y="22446"/>
                      <a:pt x="2632" y="22463"/>
                      <a:pt x="2697" y="22496"/>
                    </a:cubicBezTo>
                    <a:cubicBezTo>
                      <a:pt x="2848" y="22576"/>
                      <a:pt x="2990" y="22757"/>
                      <a:pt x="3155" y="22757"/>
                    </a:cubicBezTo>
                    <a:cubicBezTo>
                      <a:pt x="3172" y="22757"/>
                      <a:pt x="3190" y="22755"/>
                      <a:pt x="3207" y="22751"/>
                    </a:cubicBezTo>
                    <a:cubicBezTo>
                      <a:pt x="3285" y="22729"/>
                      <a:pt x="3340" y="22673"/>
                      <a:pt x="3407" y="22640"/>
                    </a:cubicBezTo>
                    <a:cubicBezTo>
                      <a:pt x="3473" y="22607"/>
                      <a:pt x="3543" y="22596"/>
                      <a:pt x="3615" y="22596"/>
                    </a:cubicBezTo>
                    <a:cubicBezTo>
                      <a:pt x="3713" y="22596"/>
                      <a:pt x="3815" y="22616"/>
                      <a:pt x="3918" y="22629"/>
                    </a:cubicBezTo>
                    <a:cubicBezTo>
                      <a:pt x="3967" y="22639"/>
                      <a:pt x="4020" y="22645"/>
                      <a:pt x="4072" y="22645"/>
                    </a:cubicBezTo>
                    <a:cubicBezTo>
                      <a:pt x="4194" y="22645"/>
                      <a:pt x="4314" y="22611"/>
                      <a:pt x="4384" y="22518"/>
                    </a:cubicBezTo>
                    <a:cubicBezTo>
                      <a:pt x="4428" y="22473"/>
                      <a:pt x="4450" y="22418"/>
                      <a:pt x="4495" y="22385"/>
                    </a:cubicBezTo>
                    <a:cubicBezTo>
                      <a:pt x="4527" y="22360"/>
                      <a:pt x="4568" y="22354"/>
                      <a:pt x="4611" y="22354"/>
                    </a:cubicBezTo>
                    <a:cubicBezTo>
                      <a:pt x="4659" y="22354"/>
                      <a:pt x="4710" y="22361"/>
                      <a:pt x="4759" y="22361"/>
                    </a:cubicBezTo>
                    <a:cubicBezTo>
                      <a:pt x="4787" y="22361"/>
                      <a:pt x="4814" y="22359"/>
                      <a:pt x="4839" y="22351"/>
                    </a:cubicBezTo>
                    <a:cubicBezTo>
                      <a:pt x="4927" y="22329"/>
                      <a:pt x="4994" y="22262"/>
                      <a:pt x="5072" y="22218"/>
                    </a:cubicBezTo>
                    <a:cubicBezTo>
                      <a:pt x="5138" y="22180"/>
                      <a:pt x="5213" y="22162"/>
                      <a:pt x="5288" y="22162"/>
                    </a:cubicBezTo>
                    <a:cubicBezTo>
                      <a:pt x="5388" y="22162"/>
                      <a:pt x="5489" y="22194"/>
                      <a:pt x="5571" y="22251"/>
                    </a:cubicBezTo>
                    <a:cubicBezTo>
                      <a:pt x="5638" y="22307"/>
                      <a:pt x="5682" y="22385"/>
                      <a:pt x="5771" y="22407"/>
                    </a:cubicBezTo>
                    <a:cubicBezTo>
                      <a:pt x="5798" y="22417"/>
                      <a:pt x="5826" y="22421"/>
                      <a:pt x="5854" y="22421"/>
                    </a:cubicBezTo>
                    <a:cubicBezTo>
                      <a:pt x="5990" y="22421"/>
                      <a:pt x="6135" y="22322"/>
                      <a:pt x="6276" y="22322"/>
                    </a:cubicBezTo>
                    <a:cubicBezTo>
                      <a:pt x="6296" y="22322"/>
                      <a:pt x="6317" y="22324"/>
                      <a:pt x="6337" y="22329"/>
                    </a:cubicBezTo>
                    <a:cubicBezTo>
                      <a:pt x="6437" y="22351"/>
                      <a:pt x="6514" y="22440"/>
                      <a:pt x="6614" y="22451"/>
                    </a:cubicBezTo>
                    <a:cubicBezTo>
                      <a:pt x="6692" y="22451"/>
                      <a:pt x="6770" y="22418"/>
                      <a:pt x="6836" y="22385"/>
                    </a:cubicBezTo>
                    <a:cubicBezTo>
                      <a:pt x="6995" y="22309"/>
                      <a:pt x="7169" y="22269"/>
                      <a:pt x="7345" y="22269"/>
                    </a:cubicBezTo>
                    <a:cubicBezTo>
                      <a:pt x="7427" y="22269"/>
                      <a:pt x="7510" y="22278"/>
                      <a:pt x="7591" y="22296"/>
                    </a:cubicBezTo>
                    <a:cubicBezTo>
                      <a:pt x="7846" y="22340"/>
                      <a:pt x="8079" y="22473"/>
                      <a:pt x="8323" y="22484"/>
                    </a:cubicBezTo>
                    <a:cubicBezTo>
                      <a:pt x="8334" y="22485"/>
                      <a:pt x="8344" y="22485"/>
                      <a:pt x="8355" y="22485"/>
                    </a:cubicBezTo>
                    <a:cubicBezTo>
                      <a:pt x="8610" y="22485"/>
                      <a:pt x="8855" y="22356"/>
                      <a:pt x="9100" y="22196"/>
                    </a:cubicBezTo>
                    <a:cubicBezTo>
                      <a:pt x="9195" y="22136"/>
                      <a:pt x="9306" y="22128"/>
                      <a:pt x="9420" y="22128"/>
                    </a:cubicBezTo>
                    <a:cubicBezTo>
                      <a:pt x="9462" y="22128"/>
                      <a:pt x="9505" y="22129"/>
                      <a:pt x="9547" y="22129"/>
                    </a:cubicBezTo>
                    <a:cubicBezTo>
                      <a:pt x="9643" y="22129"/>
                      <a:pt x="9737" y="22123"/>
                      <a:pt x="9822" y="22085"/>
                    </a:cubicBezTo>
                    <a:cubicBezTo>
                      <a:pt x="9999" y="22018"/>
                      <a:pt x="10110" y="21830"/>
                      <a:pt x="10288" y="21785"/>
                    </a:cubicBezTo>
                    <a:cubicBezTo>
                      <a:pt x="10338" y="21769"/>
                      <a:pt x="10390" y="21766"/>
                      <a:pt x="10442" y="21766"/>
                    </a:cubicBezTo>
                    <a:cubicBezTo>
                      <a:pt x="10467" y="21766"/>
                      <a:pt x="10493" y="21767"/>
                      <a:pt x="10517" y="21767"/>
                    </a:cubicBezTo>
                    <a:cubicBezTo>
                      <a:pt x="10542" y="21767"/>
                      <a:pt x="10565" y="21766"/>
                      <a:pt x="10587" y="21763"/>
                    </a:cubicBezTo>
                    <a:cubicBezTo>
                      <a:pt x="10920" y="21708"/>
                      <a:pt x="11120" y="21308"/>
                      <a:pt x="11453" y="21264"/>
                    </a:cubicBezTo>
                    <a:cubicBezTo>
                      <a:pt x="11476" y="21260"/>
                      <a:pt x="11500" y="21259"/>
                      <a:pt x="11523" y="21259"/>
                    </a:cubicBezTo>
                    <a:cubicBezTo>
                      <a:pt x="11676" y="21259"/>
                      <a:pt x="11831" y="21320"/>
                      <a:pt x="11977" y="21320"/>
                    </a:cubicBezTo>
                    <a:cubicBezTo>
                      <a:pt x="12034" y="21320"/>
                      <a:pt x="12088" y="21311"/>
                      <a:pt x="12141" y="21286"/>
                    </a:cubicBezTo>
                    <a:cubicBezTo>
                      <a:pt x="12197" y="21264"/>
                      <a:pt x="12241" y="21230"/>
                      <a:pt x="12285" y="21219"/>
                    </a:cubicBezTo>
                    <a:cubicBezTo>
                      <a:pt x="12300" y="21216"/>
                      <a:pt x="12316" y="21214"/>
                      <a:pt x="12333" y="21214"/>
                    </a:cubicBezTo>
                    <a:cubicBezTo>
                      <a:pt x="12366" y="21214"/>
                      <a:pt x="12400" y="21219"/>
                      <a:pt x="12430" y="21219"/>
                    </a:cubicBezTo>
                    <a:cubicBezTo>
                      <a:pt x="12541" y="21219"/>
                      <a:pt x="12652" y="21142"/>
                      <a:pt x="12752" y="21086"/>
                    </a:cubicBezTo>
                    <a:cubicBezTo>
                      <a:pt x="13029" y="20931"/>
                      <a:pt x="13351" y="20842"/>
                      <a:pt x="13662" y="20753"/>
                    </a:cubicBezTo>
                    <a:cubicBezTo>
                      <a:pt x="13750" y="20731"/>
                      <a:pt x="13850" y="20709"/>
                      <a:pt x="13939" y="20675"/>
                    </a:cubicBezTo>
                    <a:cubicBezTo>
                      <a:pt x="14088" y="20636"/>
                      <a:pt x="14237" y="20597"/>
                      <a:pt x="14386" y="20597"/>
                    </a:cubicBezTo>
                    <a:cubicBezTo>
                      <a:pt x="14448" y="20597"/>
                      <a:pt x="14510" y="20604"/>
                      <a:pt x="14572" y="20620"/>
                    </a:cubicBezTo>
                    <a:cubicBezTo>
                      <a:pt x="14735" y="20674"/>
                      <a:pt x="14898" y="20796"/>
                      <a:pt x="15061" y="20796"/>
                    </a:cubicBezTo>
                    <a:cubicBezTo>
                      <a:pt x="15098" y="20796"/>
                      <a:pt x="15134" y="20790"/>
                      <a:pt x="15171" y="20775"/>
                    </a:cubicBezTo>
                    <a:cubicBezTo>
                      <a:pt x="15237" y="20753"/>
                      <a:pt x="15293" y="20698"/>
                      <a:pt x="15360" y="20698"/>
                    </a:cubicBezTo>
                    <a:cubicBezTo>
                      <a:pt x="15370" y="20696"/>
                      <a:pt x="15381" y="20695"/>
                      <a:pt x="15392" y="20695"/>
                    </a:cubicBezTo>
                    <a:cubicBezTo>
                      <a:pt x="15509" y="20695"/>
                      <a:pt x="15604" y="20801"/>
                      <a:pt x="15726" y="20842"/>
                    </a:cubicBezTo>
                    <a:cubicBezTo>
                      <a:pt x="15764" y="20856"/>
                      <a:pt x="15802" y="20862"/>
                      <a:pt x="15841" y="20862"/>
                    </a:cubicBezTo>
                    <a:cubicBezTo>
                      <a:pt x="16020" y="20862"/>
                      <a:pt x="16212" y="20742"/>
                      <a:pt x="16403" y="20742"/>
                    </a:cubicBezTo>
                    <a:cubicBezTo>
                      <a:pt x="16824" y="20753"/>
                      <a:pt x="17069" y="21330"/>
                      <a:pt x="17490" y="21341"/>
                    </a:cubicBezTo>
                    <a:cubicBezTo>
                      <a:pt x="17717" y="21341"/>
                      <a:pt x="17944" y="21176"/>
                      <a:pt x="18155" y="21176"/>
                    </a:cubicBezTo>
                    <a:cubicBezTo>
                      <a:pt x="18212" y="21176"/>
                      <a:pt x="18268" y="21189"/>
                      <a:pt x="18323" y="21219"/>
                    </a:cubicBezTo>
                    <a:cubicBezTo>
                      <a:pt x="18400" y="21264"/>
                      <a:pt x="18456" y="21341"/>
                      <a:pt x="18556" y="21364"/>
                    </a:cubicBezTo>
                    <a:cubicBezTo>
                      <a:pt x="18571" y="21368"/>
                      <a:pt x="18587" y="21370"/>
                      <a:pt x="18602" y="21370"/>
                    </a:cubicBezTo>
                    <a:cubicBezTo>
                      <a:pt x="18668" y="21370"/>
                      <a:pt x="18737" y="21339"/>
                      <a:pt x="18800" y="21330"/>
                    </a:cubicBezTo>
                    <a:cubicBezTo>
                      <a:pt x="18805" y="21330"/>
                      <a:pt x="18810" y="21330"/>
                      <a:pt x="18815" y="21330"/>
                    </a:cubicBezTo>
                    <a:cubicBezTo>
                      <a:pt x="18993" y="21330"/>
                      <a:pt x="19170" y="21477"/>
                      <a:pt x="19329" y="21477"/>
                    </a:cubicBezTo>
                    <a:cubicBezTo>
                      <a:pt x="19365" y="21477"/>
                      <a:pt x="19399" y="21470"/>
                      <a:pt x="19433" y="21452"/>
                    </a:cubicBezTo>
                    <a:cubicBezTo>
                      <a:pt x="19536" y="21404"/>
                      <a:pt x="19653" y="21377"/>
                      <a:pt x="19766" y="21377"/>
                    </a:cubicBezTo>
                    <a:cubicBezTo>
                      <a:pt x="19835" y="21377"/>
                      <a:pt x="19902" y="21387"/>
                      <a:pt x="19965" y="21408"/>
                    </a:cubicBezTo>
                    <a:cubicBezTo>
                      <a:pt x="20109" y="21452"/>
                      <a:pt x="20232" y="21552"/>
                      <a:pt x="20365" y="21597"/>
                    </a:cubicBezTo>
                    <a:cubicBezTo>
                      <a:pt x="20465" y="21619"/>
                      <a:pt x="20576" y="21619"/>
                      <a:pt x="20687" y="21641"/>
                    </a:cubicBezTo>
                    <a:cubicBezTo>
                      <a:pt x="20831" y="21663"/>
                      <a:pt x="20964" y="21719"/>
                      <a:pt x="21097" y="21752"/>
                    </a:cubicBezTo>
                    <a:cubicBezTo>
                      <a:pt x="21267" y="21794"/>
                      <a:pt x="21442" y="21809"/>
                      <a:pt x="21619" y="21809"/>
                    </a:cubicBezTo>
                    <a:cubicBezTo>
                      <a:pt x="21813" y="21809"/>
                      <a:pt x="22010" y="21792"/>
                      <a:pt x="22207" y="21774"/>
                    </a:cubicBezTo>
                    <a:cubicBezTo>
                      <a:pt x="22262" y="21763"/>
                      <a:pt x="22329" y="21763"/>
                      <a:pt x="22396" y="21741"/>
                    </a:cubicBezTo>
                    <a:cubicBezTo>
                      <a:pt x="22462" y="21708"/>
                      <a:pt x="22518" y="21663"/>
                      <a:pt x="22573" y="21608"/>
                    </a:cubicBezTo>
                    <a:cubicBezTo>
                      <a:pt x="22817" y="21408"/>
                      <a:pt x="23050" y="21197"/>
                      <a:pt x="23283" y="20997"/>
                    </a:cubicBezTo>
                    <a:cubicBezTo>
                      <a:pt x="23356" y="20925"/>
                      <a:pt x="23448" y="20852"/>
                      <a:pt x="23551" y="20852"/>
                    </a:cubicBezTo>
                    <a:cubicBezTo>
                      <a:pt x="23558" y="20852"/>
                      <a:pt x="23565" y="20852"/>
                      <a:pt x="23572" y="20853"/>
                    </a:cubicBezTo>
                    <a:cubicBezTo>
                      <a:pt x="23661" y="20853"/>
                      <a:pt x="23739" y="20909"/>
                      <a:pt x="23805" y="20964"/>
                    </a:cubicBezTo>
                    <a:cubicBezTo>
                      <a:pt x="24005" y="21108"/>
                      <a:pt x="24194" y="21264"/>
                      <a:pt x="24393" y="21408"/>
                    </a:cubicBezTo>
                    <a:cubicBezTo>
                      <a:pt x="24460" y="21452"/>
                      <a:pt x="24526" y="21508"/>
                      <a:pt x="24604" y="21530"/>
                    </a:cubicBezTo>
                    <a:cubicBezTo>
                      <a:pt x="24629" y="21534"/>
                      <a:pt x="24653" y="21536"/>
                      <a:pt x="24677" y="21536"/>
                    </a:cubicBezTo>
                    <a:cubicBezTo>
                      <a:pt x="24775" y="21536"/>
                      <a:pt x="24873" y="21508"/>
                      <a:pt x="24970" y="21508"/>
                    </a:cubicBezTo>
                    <a:cubicBezTo>
                      <a:pt x="25214" y="21508"/>
                      <a:pt x="25464" y="21691"/>
                      <a:pt x="25683" y="21691"/>
                    </a:cubicBezTo>
                    <a:cubicBezTo>
                      <a:pt x="25744" y="21691"/>
                      <a:pt x="25803" y="21677"/>
                      <a:pt x="25858" y="21641"/>
                    </a:cubicBezTo>
                    <a:cubicBezTo>
                      <a:pt x="25892" y="21619"/>
                      <a:pt x="25925" y="21597"/>
                      <a:pt x="25958" y="21574"/>
                    </a:cubicBezTo>
                    <a:cubicBezTo>
                      <a:pt x="26029" y="21535"/>
                      <a:pt x="26106" y="21529"/>
                      <a:pt x="26185" y="21529"/>
                    </a:cubicBezTo>
                    <a:cubicBezTo>
                      <a:pt x="26217" y="21529"/>
                      <a:pt x="26248" y="21530"/>
                      <a:pt x="26280" y="21530"/>
                    </a:cubicBezTo>
                    <a:cubicBezTo>
                      <a:pt x="26668" y="21530"/>
                      <a:pt x="27001" y="21286"/>
                      <a:pt x="27323" y="21075"/>
                    </a:cubicBezTo>
                    <a:cubicBezTo>
                      <a:pt x="27576" y="20915"/>
                      <a:pt x="27868" y="20774"/>
                      <a:pt x="28154" y="20774"/>
                    </a:cubicBezTo>
                    <a:cubicBezTo>
                      <a:pt x="28244" y="20774"/>
                      <a:pt x="28334" y="20788"/>
                      <a:pt x="28422" y="20820"/>
                    </a:cubicBezTo>
                    <a:cubicBezTo>
                      <a:pt x="28588" y="20886"/>
                      <a:pt x="28733" y="21020"/>
                      <a:pt x="28910" y="21064"/>
                    </a:cubicBezTo>
                    <a:cubicBezTo>
                      <a:pt x="29054" y="21097"/>
                      <a:pt x="29254" y="21075"/>
                      <a:pt x="29321" y="21208"/>
                    </a:cubicBezTo>
                    <a:cubicBezTo>
                      <a:pt x="29354" y="21275"/>
                      <a:pt x="29354" y="21386"/>
                      <a:pt x="29421" y="21419"/>
                    </a:cubicBezTo>
                    <a:cubicBezTo>
                      <a:pt x="29434" y="21425"/>
                      <a:pt x="29447" y="21427"/>
                      <a:pt x="29460" y="21427"/>
                    </a:cubicBezTo>
                    <a:cubicBezTo>
                      <a:pt x="29524" y="21427"/>
                      <a:pt x="29587" y="21369"/>
                      <a:pt x="29643" y="21341"/>
                    </a:cubicBezTo>
                    <a:cubicBezTo>
                      <a:pt x="29678" y="21319"/>
                      <a:pt x="29721" y="21309"/>
                      <a:pt x="29764" y="21309"/>
                    </a:cubicBezTo>
                    <a:cubicBezTo>
                      <a:pt x="29895" y="21309"/>
                      <a:pt x="30031" y="21405"/>
                      <a:pt x="29998" y="21563"/>
                    </a:cubicBezTo>
                    <a:cubicBezTo>
                      <a:pt x="29976" y="21685"/>
                      <a:pt x="30075" y="21819"/>
                      <a:pt x="30198" y="21830"/>
                    </a:cubicBezTo>
                    <a:cubicBezTo>
                      <a:pt x="30242" y="21830"/>
                      <a:pt x="30286" y="21830"/>
                      <a:pt x="30331" y="21841"/>
                    </a:cubicBezTo>
                    <a:cubicBezTo>
                      <a:pt x="30397" y="21863"/>
                      <a:pt x="30442" y="21930"/>
                      <a:pt x="30497" y="21985"/>
                    </a:cubicBezTo>
                    <a:cubicBezTo>
                      <a:pt x="30548" y="22023"/>
                      <a:pt x="30609" y="22043"/>
                      <a:pt x="30668" y="22043"/>
                    </a:cubicBezTo>
                    <a:cubicBezTo>
                      <a:pt x="30714" y="22043"/>
                      <a:pt x="30758" y="22031"/>
                      <a:pt x="30797" y="22007"/>
                    </a:cubicBezTo>
                    <a:cubicBezTo>
                      <a:pt x="30841" y="21985"/>
                      <a:pt x="30874" y="21952"/>
                      <a:pt x="30908" y="21941"/>
                    </a:cubicBezTo>
                    <a:cubicBezTo>
                      <a:pt x="30942" y="21924"/>
                      <a:pt x="30976" y="21918"/>
                      <a:pt x="31011" y="21918"/>
                    </a:cubicBezTo>
                    <a:cubicBezTo>
                      <a:pt x="31107" y="21918"/>
                      <a:pt x="31206" y="21964"/>
                      <a:pt x="31306" y="21964"/>
                    </a:cubicBezTo>
                    <a:cubicBezTo>
                      <a:pt x="31314" y="21964"/>
                      <a:pt x="31322" y="21963"/>
                      <a:pt x="31330" y="21963"/>
                    </a:cubicBezTo>
                    <a:cubicBezTo>
                      <a:pt x="31418" y="21963"/>
                      <a:pt x="31507" y="21907"/>
                      <a:pt x="31596" y="21852"/>
                    </a:cubicBezTo>
                    <a:cubicBezTo>
                      <a:pt x="31762" y="21752"/>
                      <a:pt x="31940" y="21641"/>
                      <a:pt x="32051" y="21463"/>
                    </a:cubicBezTo>
                    <a:cubicBezTo>
                      <a:pt x="32073" y="21419"/>
                      <a:pt x="32095" y="21364"/>
                      <a:pt x="32129" y="21319"/>
                    </a:cubicBezTo>
                    <a:cubicBezTo>
                      <a:pt x="32206" y="21208"/>
                      <a:pt x="32328" y="21142"/>
                      <a:pt x="32462" y="21119"/>
                    </a:cubicBezTo>
                    <a:cubicBezTo>
                      <a:pt x="32506" y="21119"/>
                      <a:pt x="32550" y="21119"/>
                      <a:pt x="32584" y="21108"/>
                    </a:cubicBezTo>
                    <a:cubicBezTo>
                      <a:pt x="32617" y="21086"/>
                      <a:pt x="32650" y="21064"/>
                      <a:pt x="32683" y="21042"/>
                    </a:cubicBezTo>
                    <a:cubicBezTo>
                      <a:pt x="32783" y="20953"/>
                      <a:pt x="32928" y="20897"/>
                      <a:pt x="33061" y="20875"/>
                    </a:cubicBezTo>
                    <a:cubicBezTo>
                      <a:pt x="33084" y="20871"/>
                      <a:pt x="33109" y="20868"/>
                      <a:pt x="33134" y="20868"/>
                    </a:cubicBezTo>
                    <a:cubicBezTo>
                      <a:pt x="33170" y="20868"/>
                      <a:pt x="33206" y="20873"/>
                      <a:pt x="33238" y="20886"/>
                    </a:cubicBezTo>
                    <a:cubicBezTo>
                      <a:pt x="33305" y="20920"/>
                      <a:pt x="33349" y="20975"/>
                      <a:pt x="33416" y="21020"/>
                    </a:cubicBezTo>
                    <a:cubicBezTo>
                      <a:pt x="33638" y="21175"/>
                      <a:pt x="33982" y="21008"/>
                      <a:pt x="34248" y="21208"/>
                    </a:cubicBezTo>
                    <a:cubicBezTo>
                      <a:pt x="34328" y="21270"/>
                      <a:pt x="34433" y="21301"/>
                      <a:pt x="34538" y="21301"/>
                    </a:cubicBezTo>
                    <a:cubicBezTo>
                      <a:pt x="34622" y="21301"/>
                      <a:pt x="34707" y="21281"/>
                      <a:pt x="34781" y="21241"/>
                    </a:cubicBezTo>
                    <a:cubicBezTo>
                      <a:pt x="34825" y="21219"/>
                      <a:pt x="34859" y="21186"/>
                      <a:pt x="34903" y="21186"/>
                    </a:cubicBezTo>
                    <a:cubicBezTo>
                      <a:pt x="34947" y="21197"/>
                      <a:pt x="34981" y="21219"/>
                      <a:pt x="35014" y="21230"/>
                    </a:cubicBezTo>
                    <a:cubicBezTo>
                      <a:pt x="35045" y="21246"/>
                      <a:pt x="35076" y="21252"/>
                      <a:pt x="35108" y="21252"/>
                    </a:cubicBezTo>
                    <a:cubicBezTo>
                      <a:pt x="35192" y="21252"/>
                      <a:pt x="35281" y="21210"/>
                      <a:pt x="35369" y="21186"/>
                    </a:cubicBezTo>
                    <a:cubicBezTo>
                      <a:pt x="35501" y="21141"/>
                      <a:pt x="35640" y="21117"/>
                      <a:pt x="35780" y="21117"/>
                    </a:cubicBezTo>
                    <a:cubicBezTo>
                      <a:pt x="35982" y="21117"/>
                      <a:pt x="36185" y="21165"/>
                      <a:pt x="36368" y="21264"/>
                    </a:cubicBezTo>
                    <a:cubicBezTo>
                      <a:pt x="36423" y="21297"/>
                      <a:pt x="36490" y="21330"/>
                      <a:pt x="36557" y="21341"/>
                    </a:cubicBezTo>
                    <a:cubicBezTo>
                      <a:pt x="36578" y="21346"/>
                      <a:pt x="36599" y="21348"/>
                      <a:pt x="36621" y="21348"/>
                    </a:cubicBezTo>
                    <a:cubicBezTo>
                      <a:pt x="36714" y="21348"/>
                      <a:pt x="36809" y="21313"/>
                      <a:pt x="36893" y="21313"/>
                    </a:cubicBezTo>
                    <a:cubicBezTo>
                      <a:pt x="36931" y="21313"/>
                      <a:pt x="36968" y="21320"/>
                      <a:pt x="37001" y="21341"/>
                    </a:cubicBezTo>
                    <a:cubicBezTo>
                      <a:pt x="37045" y="21364"/>
                      <a:pt x="37067" y="21397"/>
                      <a:pt x="37112" y="21419"/>
                    </a:cubicBezTo>
                    <a:cubicBezTo>
                      <a:pt x="37127" y="21425"/>
                      <a:pt x="37143" y="21427"/>
                      <a:pt x="37160" y="21427"/>
                    </a:cubicBezTo>
                    <a:cubicBezTo>
                      <a:pt x="37236" y="21427"/>
                      <a:pt x="37318" y="21375"/>
                      <a:pt x="37400" y="21375"/>
                    </a:cubicBezTo>
                    <a:cubicBezTo>
                      <a:pt x="37467" y="21375"/>
                      <a:pt x="37522" y="21408"/>
                      <a:pt x="37567" y="21430"/>
                    </a:cubicBezTo>
                    <a:cubicBezTo>
                      <a:pt x="37689" y="21475"/>
                      <a:pt x="37800" y="21530"/>
                      <a:pt x="37911" y="21586"/>
                    </a:cubicBezTo>
                    <a:cubicBezTo>
                      <a:pt x="37944" y="21597"/>
                      <a:pt x="37988" y="21619"/>
                      <a:pt x="38033" y="21619"/>
                    </a:cubicBezTo>
                    <a:cubicBezTo>
                      <a:pt x="38099" y="21619"/>
                      <a:pt x="38177" y="21586"/>
                      <a:pt x="38244" y="21574"/>
                    </a:cubicBezTo>
                    <a:cubicBezTo>
                      <a:pt x="38324" y="21574"/>
                      <a:pt x="38405" y="21620"/>
                      <a:pt x="38477" y="21620"/>
                    </a:cubicBezTo>
                    <a:cubicBezTo>
                      <a:pt x="38485" y="21620"/>
                      <a:pt x="38492" y="21620"/>
                      <a:pt x="38499" y="21619"/>
                    </a:cubicBezTo>
                    <a:cubicBezTo>
                      <a:pt x="38610" y="21597"/>
                      <a:pt x="38699" y="21486"/>
                      <a:pt x="38810" y="21486"/>
                    </a:cubicBezTo>
                    <a:cubicBezTo>
                      <a:pt x="38987" y="21486"/>
                      <a:pt x="39031" y="21730"/>
                      <a:pt x="39176" y="21830"/>
                    </a:cubicBezTo>
                    <a:cubicBezTo>
                      <a:pt x="39220" y="21852"/>
                      <a:pt x="39265" y="21863"/>
                      <a:pt x="39298" y="21907"/>
                    </a:cubicBezTo>
                    <a:cubicBezTo>
                      <a:pt x="39331" y="21930"/>
                      <a:pt x="39353" y="21974"/>
                      <a:pt x="39376" y="22007"/>
                    </a:cubicBezTo>
                    <a:cubicBezTo>
                      <a:pt x="39453" y="22163"/>
                      <a:pt x="39553" y="22296"/>
                      <a:pt x="39675" y="22418"/>
                    </a:cubicBezTo>
                    <a:cubicBezTo>
                      <a:pt x="39785" y="22517"/>
                      <a:pt x="39921" y="22599"/>
                      <a:pt x="40059" y="22599"/>
                    </a:cubicBezTo>
                    <a:cubicBezTo>
                      <a:pt x="40076" y="22599"/>
                      <a:pt x="40092" y="22598"/>
                      <a:pt x="40108" y="22595"/>
                    </a:cubicBezTo>
                    <a:cubicBezTo>
                      <a:pt x="40208" y="22573"/>
                      <a:pt x="40297" y="22507"/>
                      <a:pt x="40397" y="22473"/>
                    </a:cubicBezTo>
                    <a:cubicBezTo>
                      <a:pt x="40430" y="22461"/>
                      <a:pt x="40470" y="22453"/>
                      <a:pt x="40510" y="22453"/>
                    </a:cubicBezTo>
                    <a:cubicBezTo>
                      <a:pt x="40574" y="22453"/>
                      <a:pt x="40635" y="22474"/>
                      <a:pt x="40663" y="22529"/>
                    </a:cubicBezTo>
                    <a:cubicBezTo>
                      <a:pt x="40685" y="22562"/>
                      <a:pt x="40685" y="22595"/>
                      <a:pt x="40707" y="22618"/>
                    </a:cubicBezTo>
                    <a:cubicBezTo>
                      <a:pt x="40738" y="22664"/>
                      <a:pt x="40796" y="22684"/>
                      <a:pt x="40858" y="22684"/>
                    </a:cubicBezTo>
                    <a:cubicBezTo>
                      <a:pt x="40886" y="22684"/>
                      <a:pt x="40913" y="22680"/>
                      <a:pt x="40940" y="22673"/>
                    </a:cubicBezTo>
                    <a:cubicBezTo>
                      <a:pt x="40994" y="22658"/>
                      <a:pt x="41054" y="22637"/>
                      <a:pt x="41111" y="22637"/>
                    </a:cubicBezTo>
                    <a:cubicBezTo>
                      <a:pt x="41136" y="22637"/>
                      <a:pt x="41161" y="22641"/>
                      <a:pt x="41184" y="22651"/>
                    </a:cubicBezTo>
                    <a:cubicBezTo>
                      <a:pt x="41262" y="22673"/>
                      <a:pt x="41318" y="22751"/>
                      <a:pt x="41351" y="22828"/>
                    </a:cubicBezTo>
                    <a:cubicBezTo>
                      <a:pt x="41384" y="22906"/>
                      <a:pt x="41406" y="22995"/>
                      <a:pt x="41473" y="23050"/>
                    </a:cubicBezTo>
                    <a:cubicBezTo>
                      <a:pt x="41505" y="23088"/>
                      <a:pt x="41550" y="23108"/>
                      <a:pt x="41594" y="23108"/>
                    </a:cubicBezTo>
                    <a:cubicBezTo>
                      <a:pt x="41628" y="23108"/>
                      <a:pt x="41660" y="23097"/>
                      <a:pt x="41684" y="23073"/>
                    </a:cubicBezTo>
                    <a:cubicBezTo>
                      <a:pt x="41695" y="23057"/>
                      <a:pt x="41712" y="23051"/>
                      <a:pt x="41731" y="23051"/>
                    </a:cubicBezTo>
                    <a:cubicBezTo>
                      <a:pt x="41767" y="23051"/>
                      <a:pt x="41810" y="23073"/>
                      <a:pt x="41839" y="23095"/>
                    </a:cubicBezTo>
                    <a:cubicBezTo>
                      <a:pt x="41884" y="23139"/>
                      <a:pt x="41917" y="23195"/>
                      <a:pt x="41972" y="23217"/>
                    </a:cubicBezTo>
                    <a:cubicBezTo>
                      <a:pt x="42003" y="23232"/>
                      <a:pt x="42033" y="23237"/>
                      <a:pt x="42064" y="23237"/>
                    </a:cubicBezTo>
                    <a:cubicBezTo>
                      <a:pt x="42143" y="23237"/>
                      <a:pt x="42225" y="23202"/>
                      <a:pt x="42304" y="23202"/>
                    </a:cubicBezTo>
                    <a:cubicBezTo>
                      <a:pt x="42331" y="23202"/>
                      <a:pt x="42357" y="23206"/>
                      <a:pt x="42383" y="23217"/>
                    </a:cubicBezTo>
                    <a:cubicBezTo>
                      <a:pt x="42468" y="23249"/>
                      <a:pt x="42522" y="23362"/>
                      <a:pt x="42605" y="23362"/>
                    </a:cubicBezTo>
                    <a:cubicBezTo>
                      <a:pt x="42609" y="23362"/>
                      <a:pt x="42612" y="23362"/>
                      <a:pt x="42616" y="23361"/>
                    </a:cubicBezTo>
                    <a:cubicBezTo>
                      <a:pt x="42649" y="23350"/>
                      <a:pt x="42672" y="23339"/>
                      <a:pt x="42694" y="23317"/>
                    </a:cubicBezTo>
                    <a:cubicBezTo>
                      <a:pt x="42771" y="23272"/>
                      <a:pt x="42838" y="23228"/>
                      <a:pt x="42916" y="23195"/>
                    </a:cubicBezTo>
                    <a:cubicBezTo>
                      <a:pt x="42953" y="23186"/>
                      <a:pt x="42989" y="23180"/>
                      <a:pt x="43025" y="23180"/>
                    </a:cubicBezTo>
                    <a:cubicBezTo>
                      <a:pt x="43076" y="23180"/>
                      <a:pt x="43126" y="23191"/>
                      <a:pt x="43171" y="23217"/>
                    </a:cubicBezTo>
                    <a:cubicBezTo>
                      <a:pt x="43215" y="23250"/>
                      <a:pt x="43249" y="23306"/>
                      <a:pt x="43293" y="23339"/>
                    </a:cubicBezTo>
                    <a:cubicBezTo>
                      <a:pt x="43315" y="23361"/>
                      <a:pt x="43360" y="23372"/>
                      <a:pt x="43393" y="23372"/>
                    </a:cubicBezTo>
                    <a:lnTo>
                      <a:pt x="4339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691;p38"/>
              <p:cNvSpPr/>
              <p:nvPr/>
            </p:nvSpPr>
            <p:spPr>
              <a:xfrm>
                <a:off x="238125" y="3802475"/>
                <a:ext cx="1084825" cy="561175"/>
              </a:xfrm>
              <a:custGeom>
                <a:avLst/>
                <a:gdLst/>
                <a:ahLst/>
                <a:cxnLst/>
                <a:rect l="l" t="t" r="r" b="b"/>
                <a:pathLst>
                  <a:path w="43393" h="22447" extrusionOk="0">
                    <a:moveTo>
                      <a:pt x="0" y="0"/>
                    </a:moveTo>
                    <a:lnTo>
                      <a:pt x="0" y="22407"/>
                    </a:lnTo>
                    <a:cubicBezTo>
                      <a:pt x="633" y="22407"/>
                      <a:pt x="1254" y="22262"/>
                      <a:pt x="1820" y="21985"/>
                    </a:cubicBezTo>
                    <a:cubicBezTo>
                      <a:pt x="1987" y="21907"/>
                      <a:pt x="2142" y="21807"/>
                      <a:pt x="2331" y="21774"/>
                    </a:cubicBezTo>
                    <a:cubicBezTo>
                      <a:pt x="2382" y="21767"/>
                      <a:pt x="2434" y="21765"/>
                      <a:pt x="2485" y="21765"/>
                    </a:cubicBezTo>
                    <a:cubicBezTo>
                      <a:pt x="2600" y="21765"/>
                      <a:pt x="2715" y="21778"/>
                      <a:pt x="2830" y="21785"/>
                    </a:cubicBezTo>
                    <a:cubicBezTo>
                      <a:pt x="2914" y="21793"/>
                      <a:pt x="2999" y="21797"/>
                      <a:pt x="3084" y="21797"/>
                    </a:cubicBezTo>
                    <a:cubicBezTo>
                      <a:pt x="3602" y="21797"/>
                      <a:pt x="4124" y="21653"/>
                      <a:pt x="4572" y="21386"/>
                    </a:cubicBezTo>
                    <a:cubicBezTo>
                      <a:pt x="4817" y="21241"/>
                      <a:pt x="5050" y="21053"/>
                      <a:pt x="5327" y="21031"/>
                    </a:cubicBezTo>
                    <a:cubicBezTo>
                      <a:pt x="5336" y="21030"/>
                      <a:pt x="5344" y="21030"/>
                      <a:pt x="5352" y="21030"/>
                    </a:cubicBezTo>
                    <a:cubicBezTo>
                      <a:pt x="5642" y="21030"/>
                      <a:pt x="5912" y="21211"/>
                      <a:pt x="6193" y="21308"/>
                    </a:cubicBezTo>
                    <a:cubicBezTo>
                      <a:pt x="6437" y="21397"/>
                      <a:pt x="6692" y="21408"/>
                      <a:pt x="6958" y="21430"/>
                    </a:cubicBezTo>
                    <a:lnTo>
                      <a:pt x="8568" y="21563"/>
                    </a:lnTo>
                    <a:cubicBezTo>
                      <a:pt x="8794" y="21577"/>
                      <a:pt x="9021" y="21592"/>
                      <a:pt x="9247" y="21592"/>
                    </a:cubicBezTo>
                    <a:cubicBezTo>
                      <a:pt x="9574" y="21592"/>
                      <a:pt x="9896" y="21560"/>
                      <a:pt x="10199" y="21441"/>
                    </a:cubicBezTo>
                    <a:cubicBezTo>
                      <a:pt x="10610" y="21286"/>
                      <a:pt x="10965" y="20986"/>
                      <a:pt x="11398" y="20875"/>
                    </a:cubicBezTo>
                    <a:cubicBezTo>
                      <a:pt x="11653" y="20820"/>
                      <a:pt x="11930" y="20831"/>
                      <a:pt x="12197" y="20764"/>
                    </a:cubicBezTo>
                    <a:cubicBezTo>
                      <a:pt x="12419" y="20698"/>
                      <a:pt x="12629" y="20587"/>
                      <a:pt x="12840" y="20476"/>
                    </a:cubicBezTo>
                    <a:cubicBezTo>
                      <a:pt x="13417" y="20187"/>
                      <a:pt x="14028" y="19987"/>
                      <a:pt x="14671" y="19921"/>
                    </a:cubicBezTo>
                    <a:cubicBezTo>
                      <a:pt x="14813" y="19906"/>
                      <a:pt x="14956" y="19899"/>
                      <a:pt x="15099" y="19899"/>
                    </a:cubicBezTo>
                    <a:cubicBezTo>
                      <a:pt x="15620" y="19899"/>
                      <a:pt x="16149" y="19993"/>
                      <a:pt x="16636" y="20176"/>
                    </a:cubicBezTo>
                    <a:cubicBezTo>
                      <a:pt x="16775" y="20232"/>
                      <a:pt x="16929" y="20295"/>
                      <a:pt x="17080" y="20295"/>
                    </a:cubicBezTo>
                    <a:cubicBezTo>
                      <a:pt x="17110" y="20295"/>
                      <a:pt x="17139" y="20293"/>
                      <a:pt x="17169" y="20287"/>
                    </a:cubicBezTo>
                    <a:cubicBezTo>
                      <a:pt x="17346" y="20265"/>
                      <a:pt x="17501" y="20154"/>
                      <a:pt x="17679" y="20143"/>
                    </a:cubicBezTo>
                    <a:cubicBezTo>
                      <a:pt x="17868" y="20143"/>
                      <a:pt x="18023" y="20254"/>
                      <a:pt x="18190" y="20354"/>
                    </a:cubicBezTo>
                    <a:cubicBezTo>
                      <a:pt x="18600" y="20598"/>
                      <a:pt x="19066" y="20720"/>
                      <a:pt x="19599" y="20798"/>
                    </a:cubicBezTo>
                    <a:cubicBezTo>
                      <a:pt x="19976" y="20853"/>
                      <a:pt x="20354" y="20964"/>
                      <a:pt x="20731" y="21042"/>
                    </a:cubicBezTo>
                    <a:cubicBezTo>
                      <a:pt x="21014" y="21099"/>
                      <a:pt x="21320" y="21155"/>
                      <a:pt x="21614" y="21155"/>
                    </a:cubicBezTo>
                    <a:cubicBezTo>
                      <a:pt x="21942" y="21155"/>
                      <a:pt x="22255" y="21086"/>
                      <a:pt x="22507" y="20875"/>
                    </a:cubicBezTo>
                    <a:cubicBezTo>
                      <a:pt x="22673" y="20742"/>
                      <a:pt x="22795" y="20553"/>
                      <a:pt x="22962" y="20409"/>
                    </a:cubicBezTo>
                    <a:cubicBezTo>
                      <a:pt x="23073" y="20320"/>
                      <a:pt x="23218" y="20256"/>
                      <a:pt x="23359" y="20256"/>
                    </a:cubicBezTo>
                    <a:cubicBezTo>
                      <a:pt x="23429" y="20256"/>
                      <a:pt x="23498" y="20272"/>
                      <a:pt x="23561" y="20309"/>
                    </a:cubicBezTo>
                    <a:cubicBezTo>
                      <a:pt x="23628" y="20354"/>
                      <a:pt x="23683" y="20431"/>
                      <a:pt x="23761" y="20465"/>
                    </a:cubicBezTo>
                    <a:cubicBezTo>
                      <a:pt x="23872" y="20520"/>
                      <a:pt x="23994" y="20498"/>
                      <a:pt x="24105" y="20553"/>
                    </a:cubicBezTo>
                    <a:cubicBezTo>
                      <a:pt x="24205" y="20598"/>
                      <a:pt x="24271" y="20709"/>
                      <a:pt x="24360" y="20775"/>
                    </a:cubicBezTo>
                    <a:cubicBezTo>
                      <a:pt x="24449" y="20831"/>
                      <a:pt x="24560" y="20842"/>
                      <a:pt x="24660" y="20853"/>
                    </a:cubicBezTo>
                    <a:cubicBezTo>
                      <a:pt x="24808" y="20863"/>
                      <a:pt x="24957" y="20867"/>
                      <a:pt x="25106" y="20867"/>
                    </a:cubicBezTo>
                    <a:cubicBezTo>
                      <a:pt x="26004" y="20867"/>
                      <a:pt x="26907" y="20695"/>
                      <a:pt x="27745" y="20343"/>
                    </a:cubicBezTo>
                    <a:cubicBezTo>
                      <a:pt x="27956" y="20265"/>
                      <a:pt x="28167" y="20165"/>
                      <a:pt x="28389" y="20165"/>
                    </a:cubicBezTo>
                    <a:cubicBezTo>
                      <a:pt x="28866" y="20165"/>
                      <a:pt x="29254" y="20598"/>
                      <a:pt x="29731" y="20609"/>
                    </a:cubicBezTo>
                    <a:cubicBezTo>
                      <a:pt x="29805" y="20609"/>
                      <a:pt x="29878" y="20597"/>
                      <a:pt x="29949" y="20597"/>
                    </a:cubicBezTo>
                    <a:cubicBezTo>
                      <a:pt x="29996" y="20597"/>
                      <a:pt x="30042" y="20602"/>
                      <a:pt x="30087" y="20620"/>
                    </a:cubicBezTo>
                    <a:cubicBezTo>
                      <a:pt x="30242" y="20675"/>
                      <a:pt x="30320" y="20842"/>
                      <a:pt x="30419" y="20964"/>
                    </a:cubicBezTo>
                    <a:cubicBezTo>
                      <a:pt x="30466" y="21011"/>
                      <a:pt x="30520" y="21022"/>
                      <a:pt x="30579" y="21022"/>
                    </a:cubicBezTo>
                    <a:cubicBezTo>
                      <a:pt x="30636" y="21022"/>
                      <a:pt x="30696" y="21012"/>
                      <a:pt x="30758" y="21012"/>
                    </a:cubicBezTo>
                    <a:cubicBezTo>
                      <a:pt x="30786" y="21012"/>
                      <a:pt x="30814" y="21014"/>
                      <a:pt x="30841" y="21020"/>
                    </a:cubicBezTo>
                    <a:cubicBezTo>
                      <a:pt x="30976" y="21061"/>
                      <a:pt x="30975" y="21357"/>
                      <a:pt x="31203" y="21357"/>
                    </a:cubicBezTo>
                    <a:cubicBezTo>
                      <a:pt x="31218" y="21357"/>
                      <a:pt x="31235" y="21355"/>
                      <a:pt x="31252" y="21352"/>
                    </a:cubicBezTo>
                    <a:cubicBezTo>
                      <a:pt x="31729" y="21275"/>
                      <a:pt x="32095" y="20897"/>
                      <a:pt x="32506" y="20631"/>
                    </a:cubicBezTo>
                    <a:cubicBezTo>
                      <a:pt x="32628" y="20542"/>
                      <a:pt x="32750" y="20454"/>
                      <a:pt x="32894" y="20420"/>
                    </a:cubicBezTo>
                    <a:cubicBezTo>
                      <a:pt x="33005" y="20398"/>
                      <a:pt x="33116" y="20398"/>
                      <a:pt x="33227" y="20376"/>
                    </a:cubicBezTo>
                    <a:cubicBezTo>
                      <a:pt x="33547" y="20338"/>
                      <a:pt x="33866" y="20181"/>
                      <a:pt x="34186" y="20181"/>
                    </a:cubicBezTo>
                    <a:cubicBezTo>
                      <a:pt x="34244" y="20181"/>
                      <a:pt x="34301" y="20186"/>
                      <a:pt x="34359" y="20198"/>
                    </a:cubicBezTo>
                    <a:cubicBezTo>
                      <a:pt x="34692" y="20265"/>
                      <a:pt x="34959" y="20542"/>
                      <a:pt x="35303" y="20553"/>
                    </a:cubicBezTo>
                    <a:cubicBezTo>
                      <a:pt x="35313" y="20554"/>
                      <a:pt x="35323" y="20554"/>
                      <a:pt x="35333" y="20554"/>
                    </a:cubicBezTo>
                    <a:cubicBezTo>
                      <a:pt x="35486" y="20554"/>
                      <a:pt x="35649" y="20499"/>
                      <a:pt x="35802" y="20499"/>
                    </a:cubicBezTo>
                    <a:cubicBezTo>
                      <a:pt x="35851" y="20499"/>
                      <a:pt x="35900" y="20505"/>
                      <a:pt x="35946" y="20520"/>
                    </a:cubicBezTo>
                    <a:cubicBezTo>
                      <a:pt x="36035" y="20553"/>
                      <a:pt x="36102" y="20609"/>
                      <a:pt x="36179" y="20631"/>
                    </a:cubicBezTo>
                    <a:cubicBezTo>
                      <a:pt x="36224" y="20644"/>
                      <a:pt x="36269" y="20648"/>
                      <a:pt x="36315" y="20648"/>
                    </a:cubicBezTo>
                    <a:cubicBezTo>
                      <a:pt x="36430" y="20648"/>
                      <a:pt x="36549" y="20620"/>
                      <a:pt x="36668" y="20620"/>
                    </a:cubicBezTo>
                    <a:cubicBezTo>
                      <a:pt x="36856" y="20620"/>
                      <a:pt x="37045" y="20698"/>
                      <a:pt x="37234" y="20720"/>
                    </a:cubicBezTo>
                    <a:cubicBezTo>
                      <a:pt x="37272" y="20724"/>
                      <a:pt x="37310" y="20726"/>
                      <a:pt x="37349" y="20726"/>
                    </a:cubicBezTo>
                    <a:cubicBezTo>
                      <a:pt x="37610" y="20726"/>
                      <a:pt x="37881" y="20645"/>
                      <a:pt x="38134" y="20645"/>
                    </a:cubicBezTo>
                    <a:cubicBezTo>
                      <a:pt x="38257" y="20645"/>
                      <a:pt x="38376" y="20664"/>
                      <a:pt x="38488" y="20720"/>
                    </a:cubicBezTo>
                    <a:cubicBezTo>
                      <a:pt x="38687" y="20820"/>
                      <a:pt x="38832" y="21008"/>
                      <a:pt x="39043" y="21075"/>
                    </a:cubicBezTo>
                    <a:cubicBezTo>
                      <a:pt x="39093" y="21088"/>
                      <a:pt x="39146" y="21091"/>
                      <a:pt x="39199" y="21091"/>
                    </a:cubicBezTo>
                    <a:cubicBezTo>
                      <a:pt x="39271" y="21091"/>
                      <a:pt x="39344" y="21085"/>
                      <a:pt x="39417" y="21085"/>
                    </a:cubicBezTo>
                    <a:cubicBezTo>
                      <a:pt x="39482" y="21085"/>
                      <a:pt x="39546" y="21090"/>
                      <a:pt x="39609" y="21108"/>
                    </a:cubicBezTo>
                    <a:cubicBezTo>
                      <a:pt x="39919" y="21197"/>
                      <a:pt x="40097" y="21586"/>
                      <a:pt x="40463" y="21608"/>
                    </a:cubicBezTo>
                    <a:cubicBezTo>
                      <a:pt x="40729" y="21630"/>
                      <a:pt x="40974" y="21741"/>
                      <a:pt x="41196" y="21907"/>
                    </a:cubicBezTo>
                    <a:cubicBezTo>
                      <a:pt x="41284" y="21974"/>
                      <a:pt x="41384" y="22063"/>
                      <a:pt x="41506" y="22085"/>
                    </a:cubicBezTo>
                    <a:cubicBezTo>
                      <a:pt x="41525" y="22087"/>
                      <a:pt x="41544" y="22088"/>
                      <a:pt x="41564" y="22088"/>
                    </a:cubicBezTo>
                    <a:cubicBezTo>
                      <a:pt x="41617" y="22088"/>
                      <a:pt x="41673" y="22082"/>
                      <a:pt x="41726" y="22082"/>
                    </a:cubicBezTo>
                    <a:cubicBezTo>
                      <a:pt x="41746" y="22082"/>
                      <a:pt x="41765" y="22083"/>
                      <a:pt x="41784" y="22085"/>
                    </a:cubicBezTo>
                    <a:cubicBezTo>
                      <a:pt x="41928" y="22096"/>
                      <a:pt x="42050" y="22218"/>
                      <a:pt x="42172" y="22307"/>
                    </a:cubicBezTo>
                    <a:cubicBezTo>
                      <a:pt x="42347" y="22413"/>
                      <a:pt x="42552" y="22447"/>
                      <a:pt x="42757" y="22447"/>
                    </a:cubicBezTo>
                    <a:cubicBezTo>
                      <a:pt x="42852" y="22447"/>
                      <a:pt x="42947" y="22440"/>
                      <a:pt x="43038" y="22429"/>
                    </a:cubicBezTo>
                    <a:cubicBezTo>
                      <a:pt x="43160" y="22407"/>
                      <a:pt x="43271" y="22396"/>
                      <a:pt x="43393" y="22373"/>
                    </a:cubicBezTo>
                    <a:lnTo>
                      <a:pt x="43393" y="0"/>
                    </a:lnTo>
                    <a:close/>
                  </a:path>
                </a:pathLst>
              </a:custGeom>
              <a:solidFill>
                <a:srgbClr val="FDF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692;p38"/>
            <p:cNvSpPr/>
            <p:nvPr/>
          </p:nvSpPr>
          <p:spPr>
            <a:xfrm rot="19606113" flipH="1">
              <a:off x="1853611" y="1548737"/>
              <a:ext cx="993244" cy="239606"/>
            </a:xfrm>
            <a:custGeom>
              <a:avLst/>
              <a:gdLst/>
              <a:ahLst/>
              <a:cxnLst/>
              <a:rect l="l" t="t" r="r" b="b"/>
              <a:pathLst>
                <a:path w="16059" h="3874" extrusionOk="0">
                  <a:moveTo>
                    <a:pt x="15626" y="0"/>
                  </a:moveTo>
                  <a:cubicBezTo>
                    <a:pt x="12264" y="155"/>
                    <a:pt x="3862" y="56"/>
                    <a:pt x="489" y="333"/>
                  </a:cubicBezTo>
                  <a:cubicBezTo>
                    <a:pt x="200" y="877"/>
                    <a:pt x="133" y="1509"/>
                    <a:pt x="244" y="2120"/>
                  </a:cubicBezTo>
                  <a:cubicBezTo>
                    <a:pt x="267" y="2220"/>
                    <a:pt x="289" y="2331"/>
                    <a:pt x="278" y="2442"/>
                  </a:cubicBezTo>
                  <a:cubicBezTo>
                    <a:pt x="267" y="2564"/>
                    <a:pt x="222" y="2686"/>
                    <a:pt x="178" y="2808"/>
                  </a:cubicBezTo>
                  <a:cubicBezTo>
                    <a:pt x="56" y="3141"/>
                    <a:pt x="0" y="3507"/>
                    <a:pt x="22" y="3873"/>
                  </a:cubicBezTo>
                  <a:cubicBezTo>
                    <a:pt x="3019" y="3640"/>
                    <a:pt x="13040" y="3696"/>
                    <a:pt x="16059" y="3452"/>
                  </a:cubicBezTo>
                  <a:cubicBezTo>
                    <a:pt x="15970" y="3008"/>
                    <a:pt x="15937" y="2564"/>
                    <a:pt x="15948" y="2109"/>
                  </a:cubicBezTo>
                  <a:cubicBezTo>
                    <a:pt x="15948" y="2053"/>
                    <a:pt x="15948" y="1987"/>
                    <a:pt x="15915" y="1942"/>
                  </a:cubicBezTo>
                  <a:cubicBezTo>
                    <a:pt x="15893" y="1898"/>
                    <a:pt x="15848" y="1865"/>
                    <a:pt x="15826" y="1831"/>
                  </a:cubicBezTo>
                  <a:cubicBezTo>
                    <a:pt x="15759" y="1709"/>
                    <a:pt x="15859" y="1532"/>
                    <a:pt x="15782" y="1410"/>
                  </a:cubicBezTo>
                  <a:cubicBezTo>
                    <a:pt x="15748" y="1354"/>
                    <a:pt x="15682" y="1321"/>
                    <a:pt x="15637" y="1265"/>
                  </a:cubicBezTo>
                  <a:cubicBezTo>
                    <a:pt x="15549" y="1176"/>
                    <a:pt x="15560" y="1032"/>
                    <a:pt x="15571" y="899"/>
                  </a:cubicBezTo>
                  <a:cubicBezTo>
                    <a:pt x="15593" y="610"/>
                    <a:pt x="15571" y="300"/>
                    <a:pt x="15626" y="0"/>
                  </a:cubicBezTo>
                  <a:close/>
                </a:path>
              </a:pathLst>
            </a:custGeom>
            <a:solidFill>
              <a:srgbClr val="939F65">
                <a:alpha val="35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93;p38"/>
            <p:cNvSpPr/>
            <p:nvPr/>
          </p:nvSpPr>
          <p:spPr>
            <a:xfrm rot="1993887">
              <a:off x="6187222" y="1548736"/>
              <a:ext cx="993244" cy="239606"/>
            </a:xfrm>
            <a:custGeom>
              <a:avLst/>
              <a:gdLst/>
              <a:ahLst/>
              <a:cxnLst/>
              <a:rect l="l" t="t" r="r" b="b"/>
              <a:pathLst>
                <a:path w="16059" h="3874" extrusionOk="0">
                  <a:moveTo>
                    <a:pt x="15626" y="0"/>
                  </a:moveTo>
                  <a:cubicBezTo>
                    <a:pt x="12264" y="155"/>
                    <a:pt x="3862" y="56"/>
                    <a:pt x="489" y="333"/>
                  </a:cubicBezTo>
                  <a:cubicBezTo>
                    <a:pt x="200" y="877"/>
                    <a:pt x="133" y="1509"/>
                    <a:pt x="244" y="2120"/>
                  </a:cubicBezTo>
                  <a:cubicBezTo>
                    <a:pt x="267" y="2220"/>
                    <a:pt x="289" y="2331"/>
                    <a:pt x="278" y="2442"/>
                  </a:cubicBezTo>
                  <a:cubicBezTo>
                    <a:pt x="267" y="2564"/>
                    <a:pt x="222" y="2686"/>
                    <a:pt x="178" y="2808"/>
                  </a:cubicBezTo>
                  <a:cubicBezTo>
                    <a:pt x="56" y="3141"/>
                    <a:pt x="0" y="3507"/>
                    <a:pt x="22" y="3873"/>
                  </a:cubicBezTo>
                  <a:cubicBezTo>
                    <a:pt x="3019" y="3640"/>
                    <a:pt x="13040" y="3696"/>
                    <a:pt x="16059" y="3452"/>
                  </a:cubicBezTo>
                  <a:cubicBezTo>
                    <a:pt x="15970" y="3008"/>
                    <a:pt x="15937" y="2564"/>
                    <a:pt x="15948" y="2109"/>
                  </a:cubicBezTo>
                  <a:cubicBezTo>
                    <a:pt x="15948" y="2053"/>
                    <a:pt x="15948" y="1987"/>
                    <a:pt x="15915" y="1942"/>
                  </a:cubicBezTo>
                  <a:cubicBezTo>
                    <a:pt x="15893" y="1898"/>
                    <a:pt x="15848" y="1865"/>
                    <a:pt x="15826" y="1831"/>
                  </a:cubicBezTo>
                  <a:cubicBezTo>
                    <a:pt x="15759" y="1709"/>
                    <a:pt x="15859" y="1532"/>
                    <a:pt x="15782" y="1410"/>
                  </a:cubicBezTo>
                  <a:cubicBezTo>
                    <a:pt x="15748" y="1354"/>
                    <a:pt x="15682" y="1321"/>
                    <a:pt x="15637" y="1265"/>
                  </a:cubicBezTo>
                  <a:cubicBezTo>
                    <a:pt x="15549" y="1176"/>
                    <a:pt x="15560" y="1032"/>
                    <a:pt x="15571" y="899"/>
                  </a:cubicBezTo>
                  <a:cubicBezTo>
                    <a:pt x="15593" y="610"/>
                    <a:pt x="15571" y="300"/>
                    <a:pt x="15626" y="0"/>
                  </a:cubicBezTo>
                  <a:close/>
                </a:path>
              </a:pathLst>
            </a:custGeom>
            <a:solidFill>
              <a:srgbClr val="939F65">
                <a:alpha val="357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47171" y="1668539"/>
              <a:ext cx="4034534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vi-VN" sz="2200"/>
                <a:t>Chia sẻ với người thân dàn ý bài viết và trao đổi về cách viết những ý sáng tạo trong bài.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68371638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6" name="Google Shape;2926;p36"/>
          <p:cNvSpPr/>
          <p:nvPr/>
        </p:nvSpPr>
        <p:spPr>
          <a:xfrm>
            <a:off x="1951373" y="1444149"/>
            <a:ext cx="611100" cy="572700"/>
          </a:xfrm>
          <a:prstGeom prst="roundRect">
            <a:avLst>
              <a:gd name="adj" fmla="val 112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>
                <a:solidFill>
                  <a:schemeClr val="bg1"/>
                </a:solidFill>
                <a:latin typeface="Arial" panose="020B0604020202020204" pitchFamily="34" charset="0"/>
                <a:ea typeface="Oswald SemiBold"/>
                <a:cs typeface="Arial" panose="020B0604020202020204" pitchFamily="34" charset="0"/>
                <a:sym typeface="Oswald SemiBold"/>
              </a:rPr>
              <a:t>1</a:t>
            </a:r>
            <a:endParaRPr sz="2500" b="1">
              <a:solidFill>
                <a:schemeClr val="bg1"/>
              </a:solidFill>
              <a:latin typeface="Arial" panose="020B0604020202020204" pitchFamily="34" charset="0"/>
              <a:ea typeface="Oswald SemiBold"/>
              <a:cs typeface="Arial" panose="020B0604020202020204" pitchFamily="34" charset="0"/>
              <a:sym typeface="Oswald SemiBold"/>
            </a:endParaRPr>
          </a:p>
        </p:txBody>
      </p:sp>
      <p:sp>
        <p:nvSpPr>
          <p:cNvPr id="2927" name="Google Shape;2927;p36"/>
          <p:cNvSpPr/>
          <p:nvPr/>
        </p:nvSpPr>
        <p:spPr>
          <a:xfrm>
            <a:off x="4637599" y="1927003"/>
            <a:ext cx="611100" cy="572700"/>
          </a:xfrm>
          <a:prstGeom prst="roundRect">
            <a:avLst>
              <a:gd name="adj" fmla="val 112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>
                <a:solidFill>
                  <a:schemeClr val="bg1"/>
                </a:solidFill>
                <a:latin typeface="Arial" panose="020B0604020202020204" pitchFamily="34" charset="0"/>
                <a:ea typeface="Oswald SemiBold"/>
                <a:cs typeface="Arial" panose="020B0604020202020204" pitchFamily="34" charset="0"/>
                <a:sym typeface="Oswald SemiBold"/>
              </a:rPr>
              <a:t>2</a:t>
            </a:r>
            <a:endParaRPr sz="2500" b="1">
              <a:solidFill>
                <a:schemeClr val="bg1"/>
              </a:solidFill>
              <a:latin typeface="Arial" panose="020B0604020202020204" pitchFamily="34" charset="0"/>
              <a:ea typeface="Oswald SemiBold"/>
              <a:cs typeface="Arial" panose="020B0604020202020204" pitchFamily="34" charset="0"/>
              <a:sym typeface="Oswald SemiBold"/>
            </a:endParaRPr>
          </a:p>
        </p:txBody>
      </p:sp>
      <p:sp>
        <p:nvSpPr>
          <p:cNvPr id="2928" name="Google Shape;2928;p36"/>
          <p:cNvSpPr/>
          <p:nvPr/>
        </p:nvSpPr>
        <p:spPr>
          <a:xfrm>
            <a:off x="6741126" y="2213353"/>
            <a:ext cx="611100" cy="572700"/>
          </a:xfrm>
          <a:prstGeom prst="roundRect">
            <a:avLst>
              <a:gd name="adj" fmla="val 112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>
                <a:solidFill>
                  <a:schemeClr val="bg1"/>
                </a:solidFill>
                <a:latin typeface="Arial" panose="020B0604020202020204" pitchFamily="34" charset="0"/>
                <a:ea typeface="Oswald SemiBold"/>
                <a:cs typeface="Arial" panose="020B0604020202020204" pitchFamily="34" charset="0"/>
                <a:sym typeface="Oswald SemiBold"/>
              </a:rPr>
              <a:t>3</a:t>
            </a:r>
            <a:endParaRPr sz="2500" b="1">
              <a:solidFill>
                <a:schemeClr val="bg1"/>
              </a:solidFill>
              <a:latin typeface="Arial" panose="020B0604020202020204" pitchFamily="34" charset="0"/>
              <a:ea typeface="Oswald SemiBold"/>
              <a:cs typeface="Arial" panose="020B0604020202020204" pitchFamily="34" charset="0"/>
              <a:sym typeface="Oswald SemiBold"/>
            </a:endParaRPr>
          </a:p>
        </p:txBody>
      </p:sp>
      <p:cxnSp>
        <p:nvCxnSpPr>
          <p:cNvPr id="3020" name="Google Shape;3020;p36"/>
          <p:cNvCxnSpPr>
            <a:stCxn id="2926" idx="3"/>
            <a:endCxn id="2927" idx="1"/>
          </p:cNvCxnSpPr>
          <p:nvPr/>
        </p:nvCxnSpPr>
        <p:spPr>
          <a:xfrm>
            <a:off x="2562473" y="1730499"/>
            <a:ext cx="2075126" cy="482854"/>
          </a:xfrm>
          <a:prstGeom prst="bentConnector3">
            <a:avLst>
              <a:gd name="adj1" fmla="val 68360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93" name="TextBox 92"/>
          <p:cNvSpPr txBox="1"/>
          <p:nvPr/>
        </p:nvSpPr>
        <p:spPr>
          <a:xfrm>
            <a:off x="703847" y="2135384"/>
            <a:ext cx="310615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/>
              <a:t>Xem lại kiến thức bài</a:t>
            </a:r>
            <a:r>
              <a:rPr lang="en-US" sz="2000"/>
              <a:t> </a:t>
            </a:r>
            <a:r>
              <a:rPr lang="vi-VN" sz="2000" i="1"/>
              <a:t>Lập dàn ý cho bài văn kể chuyện sáng tạo</a:t>
            </a:r>
            <a:r>
              <a:rPr lang="vi-VN" sz="2000"/>
              <a:t>, hiểu và vận dụng được kiến thức vào thực hành.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206221" y="2671963"/>
            <a:ext cx="1473856" cy="1420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000"/>
              <a:t>Chia sẻ với người thân về bài học.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116784" y="2877240"/>
            <a:ext cx="2364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000"/>
              <a:t>Đọc và chuẩn bị trước phần Bài đọc </a:t>
            </a:r>
            <a:r>
              <a:rPr lang="vi-VN" sz="2000" i="1"/>
              <a:t>Bến sông tuổi thơ</a:t>
            </a:r>
            <a:r>
              <a:rPr lang="vi-VN" sz="2000"/>
              <a:t>. </a:t>
            </a:r>
          </a:p>
        </p:txBody>
      </p:sp>
      <p:cxnSp>
        <p:nvCxnSpPr>
          <p:cNvPr id="98" name="Google Shape;3020;p36"/>
          <p:cNvCxnSpPr>
            <a:stCxn id="2927" idx="3"/>
            <a:endCxn id="2928" idx="1"/>
          </p:cNvCxnSpPr>
          <p:nvPr/>
        </p:nvCxnSpPr>
        <p:spPr>
          <a:xfrm>
            <a:off x="5248699" y="2213353"/>
            <a:ext cx="1492427" cy="28635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03" name="TextBox 102"/>
          <p:cNvSpPr txBox="1"/>
          <p:nvPr/>
        </p:nvSpPr>
        <p:spPr>
          <a:xfrm>
            <a:off x="0" y="460235"/>
            <a:ext cx="9144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>
                <a:solidFill>
                  <a:schemeClr val="bg1"/>
                </a:solidFill>
              </a:rPr>
              <a:t>CỦNG CỐ - DẶN DÒ</a:t>
            </a:r>
            <a:endParaRPr lang="vi-VN" sz="3300" b="1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541473"/>
      </p:ext>
    </p:extLst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6" grpId="0" animBg="1"/>
      <p:bldP spid="2927" grpId="0" animBg="1"/>
      <p:bldP spid="2928" grpId="0" animBg="1"/>
      <p:bldP spid="93" grpId="0"/>
      <p:bldP spid="94" grpId="0"/>
      <p:bldP spid="9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02"/>
          <p:cNvSpPr txBox="1"/>
          <p:nvPr/>
        </p:nvSpPr>
        <p:spPr>
          <a:xfrm>
            <a:off x="0" y="460235"/>
            <a:ext cx="9144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>
                <a:solidFill>
                  <a:schemeClr val="bg1"/>
                </a:solidFill>
              </a:rPr>
              <a:t>KHỞI ĐỘNG</a:t>
            </a:r>
            <a:endParaRPr lang="vi-VN" sz="3300" b="1" i="1">
              <a:solidFill>
                <a:schemeClr val="bg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41832" y="1549400"/>
            <a:ext cx="7097268" cy="3080601"/>
            <a:chOff x="941832" y="1549400"/>
            <a:chExt cx="7097268" cy="3080601"/>
          </a:xfrm>
        </p:grpSpPr>
        <p:sp>
          <p:nvSpPr>
            <p:cNvPr id="14" name="Google Shape;2767;p83"/>
            <p:cNvSpPr/>
            <p:nvPr/>
          </p:nvSpPr>
          <p:spPr>
            <a:xfrm>
              <a:off x="4236500" y="1549400"/>
              <a:ext cx="3802600" cy="2247900"/>
            </a:xfrm>
            <a:prstGeom prst="wedgeEllipseCallout">
              <a:avLst>
                <a:gd name="adj1" fmla="val -52638"/>
                <a:gd name="adj2" fmla="val 47464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788741" y="1934686"/>
              <a:ext cx="2698117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000"/>
                <a:t>Em hãy </a:t>
              </a:r>
              <a:r>
                <a:rPr lang="vi-VN" sz="2000"/>
                <a:t>nhắc lại cách viết bài văn kể chuyện sáng tạo đã học</a:t>
              </a:r>
              <a:r>
                <a:rPr lang="en-US" sz="2000"/>
                <a:t>.</a:t>
              </a: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832" y="1549400"/>
              <a:ext cx="3059926" cy="3080601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73429">
              <a:off x="6569880" y="3090726"/>
              <a:ext cx="1425847" cy="13340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415406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02"/>
          <p:cNvSpPr txBox="1"/>
          <p:nvPr/>
        </p:nvSpPr>
        <p:spPr>
          <a:xfrm>
            <a:off x="0" y="460235"/>
            <a:ext cx="9144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>
                <a:solidFill>
                  <a:schemeClr val="bg1"/>
                </a:solidFill>
              </a:rPr>
              <a:t>KHỞI ĐỘNG</a:t>
            </a:r>
            <a:endParaRPr lang="vi-VN" sz="3300" b="1" i="1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03609" y="2101189"/>
            <a:ext cx="1471961" cy="1644605"/>
          </a:xfrm>
          <a:prstGeom prst="roundRect">
            <a:avLst>
              <a:gd name="adj" fmla="val 12177"/>
            </a:avLst>
          </a:prstGeom>
          <a:ln w="9525">
            <a:solidFill>
              <a:srgbClr val="0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Các cách kể chuyện sáng tạo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144642" y="1587500"/>
            <a:ext cx="4881758" cy="702404"/>
          </a:xfrm>
          <a:prstGeom prst="roundRect">
            <a:avLst/>
          </a:prstGeom>
          <a:solidFill>
            <a:srgbClr val="FFEFEF"/>
          </a:solidFill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Thêm lời tả, lời kể, lời thoại,… 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144642" y="2572290"/>
            <a:ext cx="4881758" cy="702404"/>
          </a:xfrm>
          <a:prstGeom prst="roundRect">
            <a:avLst/>
          </a:prstGeom>
          <a:solidFill>
            <a:srgbClr val="FFEFEF"/>
          </a:solidFill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Thay đổi cách kết thúc của câu chuyện.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144644" y="3555491"/>
            <a:ext cx="4881758" cy="702404"/>
          </a:xfrm>
          <a:prstGeom prst="roundRect">
            <a:avLst/>
          </a:prstGeom>
          <a:solidFill>
            <a:srgbClr val="FFEFEF"/>
          </a:solidFill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Đóng vai nhân vật để kể lại câu chuyện.</a:t>
            </a:r>
          </a:p>
        </p:txBody>
      </p:sp>
      <p:cxnSp>
        <p:nvCxnSpPr>
          <p:cNvPr id="4" name="Straight Connector 3"/>
          <p:cNvCxnSpPr>
            <a:stCxn id="10" idx="3"/>
            <a:endCxn id="2" idx="1"/>
          </p:cNvCxnSpPr>
          <p:nvPr/>
        </p:nvCxnSpPr>
        <p:spPr>
          <a:xfrm flipV="1">
            <a:off x="2475570" y="1938702"/>
            <a:ext cx="669072" cy="98479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3"/>
            <a:endCxn id="18" idx="1"/>
          </p:cNvCxnSpPr>
          <p:nvPr/>
        </p:nvCxnSpPr>
        <p:spPr>
          <a:xfrm>
            <a:off x="2475570" y="2923492"/>
            <a:ext cx="669072" cy="0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3"/>
            <a:endCxn id="19" idx="1"/>
          </p:cNvCxnSpPr>
          <p:nvPr/>
        </p:nvCxnSpPr>
        <p:spPr>
          <a:xfrm>
            <a:off x="2475570" y="2923492"/>
            <a:ext cx="669074" cy="983201"/>
          </a:xfrm>
          <a:prstGeom prst="line">
            <a:avLst/>
          </a:prstGeom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6845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701356" y="1370157"/>
            <a:ext cx="1875099" cy="71763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>
                <a:solidFill>
                  <a:srgbClr val="000000"/>
                </a:solidFill>
              </a:rPr>
              <a:t>PHẦN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69019" y="2280212"/>
            <a:ext cx="5539772" cy="1391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000" b="1"/>
              <a:t>LẬP DÀN Ý CHO BÀI VĂN </a:t>
            </a:r>
          </a:p>
          <a:p>
            <a:pPr algn="ctr">
              <a:lnSpc>
                <a:spcPct val="150000"/>
              </a:lnSpc>
            </a:pPr>
            <a:r>
              <a:rPr lang="en-US" sz="3000" b="1"/>
              <a:t>KỂ CHUYỆN SÁNG TẠO</a:t>
            </a:r>
          </a:p>
        </p:txBody>
      </p:sp>
    </p:spTree>
    <p:extLst>
      <p:ext uri="{BB962C8B-B14F-4D97-AF65-F5344CB8AC3E}">
        <p14:creationId xmlns:p14="http://schemas.microsoft.com/office/powerpoint/2010/main" val="314320164"/>
      </p:ext>
    </p:extLst>
  </p:cSld>
  <p:clrMapOvr>
    <a:masterClrMapping/>
  </p:clrMapOvr>
  <p:transition spd="med"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556941"/>
            <a:ext cx="91439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solidFill>
                  <a:schemeClr val="bg1"/>
                </a:solidFill>
              </a:rPr>
              <a:t>Lập dàn ý cho bài văn kể chuyện sáng tạo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359982" y="1214192"/>
            <a:ext cx="4424036" cy="553998"/>
            <a:chOff x="9220199" y="2324100"/>
            <a:chExt cx="4424036" cy="553998"/>
          </a:xfrm>
        </p:grpSpPr>
        <p:sp>
          <p:nvSpPr>
            <p:cNvPr id="7" name="TextBox 6"/>
            <p:cNvSpPr txBox="1"/>
            <p:nvPr/>
          </p:nvSpPr>
          <p:spPr>
            <a:xfrm>
              <a:off x="9220199" y="2324100"/>
              <a:ext cx="442403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        Xác định yêu cầu của hai đề bài: </a:t>
              </a:r>
            </a:p>
          </p:txBody>
        </p:sp>
        <p:pic>
          <p:nvPicPr>
            <p:cNvPr id="8" name="Picture 2" descr="https://cdn-icons-png.flaticon.com/128/4151/4151471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300890" y="2385452"/>
              <a:ext cx="488012" cy="4826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1587956" y="1819322"/>
            <a:ext cx="5968088" cy="1189940"/>
            <a:chOff x="1023258" y="1297624"/>
            <a:chExt cx="5968088" cy="1189940"/>
          </a:xfrm>
        </p:grpSpPr>
        <p:sp>
          <p:nvSpPr>
            <p:cNvPr id="10" name="Rounded Rectangle 9"/>
            <p:cNvSpPr/>
            <p:nvPr/>
          </p:nvSpPr>
          <p:spPr>
            <a:xfrm>
              <a:off x="1023258" y="1427785"/>
              <a:ext cx="5968088" cy="1059779"/>
            </a:xfrm>
            <a:prstGeom prst="roundRect">
              <a:avLst>
                <a:gd name="adj" fmla="val 13949"/>
              </a:avLst>
            </a:prstGeom>
            <a:solidFill>
              <a:srgbClr val="FFFFCC"/>
            </a:solidFill>
            <a:ln w="127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50000"/>
                </a:lnSpc>
              </a:pPr>
              <a:r>
                <a:rPr lang="en-US" sz="2000">
                  <a:solidFill>
                    <a:srgbClr val="000000"/>
                  </a:solidFill>
                </a:rPr>
                <a:t>      </a:t>
              </a:r>
              <a:r>
                <a:rPr lang="en-US" sz="2000" b="1">
                  <a:solidFill>
                    <a:srgbClr val="000000"/>
                  </a:solidFill>
                </a:rPr>
                <a:t>Đề 1: </a:t>
              </a:r>
              <a:r>
                <a:rPr lang="en-US" sz="2000">
                  <a:solidFill>
                    <a:srgbClr val="000000"/>
                  </a:solidFill>
                </a:rPr>
                <a:t>Viết bài văn kể sáng tạo câu chuyện </a:t>
              </a:r>
              <a:r>
                <a:rPr lang="en-US" sz="2000" i="1">
                  <a:solidFill>
                    <a:srgbClr val="000000"/>
                  </a:solidFill>
                </a:rPr>
                <a:t>Thanh âm của gió </a:t>
              </a:r>
              <a:r>
                <a:rPr lang="en-US" sz="2000">
                  <a:solidFill>
                    <a:srgbClr val="000000"/>
                  </a:solidFill>
                </a:rPr>
                <a:t>hoặc </a:t>
              </a:r>
              <a:r>
                <a:rPr lang="en-US" sz="2000" i="1">
                  <a:solidFill>
                    <a:srgbClr val="000000"/>
                  </a:solidFill>
                </a:rPr>
                <a:t>Cánh đồng hoa</a:t>
              </a:r>
              <a:r>
                <a:rPr lang="en-US" sz="2000">
                  <a:solidFill>
                    <a:srgbClr val="000000"/>
                  </a:solidFill>
                </a:rPr>
                <a:t>. </a:t>
              </a:r>
            </a:p>
          </p:txBody>
        </p:sp>
        <p:pic>
          <p:nvPicPr>
            <p:cNvPr id="11" name="Picture 20" descr="https://lh5.googleusercontent.com/3S-EmRhxSIBwxQrvKCjshaYzv_wFR24429feKHmQM-cfjEZKZUU-_XvMVOSb6EOnbdjdex3VwNbGc-cQTTKpgyF1FkoA3iliMRwRbTfesM9l99thXv0kdu9QVwJLTB8VDbgmo9hudE998_gTJeZqng=s204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752" y="1297624"/>
              <a:ext cx="443246" cy="6204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1587955" y="3167470"/>
            <a:ext cx="5968089" cy="1189940"/>
            <a:chOff x="1023257" y="1297624"/>
            <a:chExt cx="5968089" cy="1189940"/>
          </a:xfrm>
        </p:grpSpPr>
        <p:sp>
          <p:nvSpPr>
            <p:cNvPr id="13" name="Rounded Rectangle 12"/>
            <p:cNvSpPr/>
            <p:nvPr/>
          </p:nvSpPr>
          <p:spPr>
            <a:xfrm>
              <a:off x="1023257" y="1427785"/>
              <a:ext cx="5968089" cy="1059779"/>
            </a:xfrm>
            <a:prstGeom prst="roundRect">
              <a:avLst>
                <a:gd name="adj" fmla="val 13949"/>
              </a:avLst>
            </a:prstGeom>
            <a:solidFill>
              <a:srgbClr val="FFFFCC"/>
            </a:solidFill>
            <a:ln w="127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50000"/>
                </a:lnSpc>
              </a:pPr>
              <a:r>
                <a:rPr lang="en-US" sz="2000">
                  <a:solidFill>
                    <a:srgbClr val="000000"/>
                  </a:solidFill>
                </a:rPr>
                <a:t>      </a:t>
              </a:r>
              <a:r>
                <a:rPr lang="en-US" sz="2000" b="1">
                  <a:solidFill>
                    <a:srgbClr val="000000"/>
                  </a:solidFill>
                </a:rPr>
                <a:t>Đề 2: </a:t>
              </a:r>
              <a:r>
                <a:rPr lang="en-US" sz="2000">
                  <a:solidFill>
                    <a:srgbClr val="000000"/>
                  </a:solidFill>
                </a:rPr>
                <a:t>Viết bài văn kể chuyện sáng tạo một câu chuyện có nhân vật chính là con vật hoặc đồ vật. </a:t>
              </a:r>
            </a:p>
          </p:txBody>
        </p:sp>
        <p:pic>
          <p:nvPicPr>
            <p:cNvPr id="14" name="Picture 20" descr="https://lh5.googleusercontent.com/3S-EmRhxSIBwxQrvKCjshaYzv_wFR24429feKHmQM-cfjEZKZUU-_XvMVOSb6EOnbdjdex3VwNbGc-cQTTKpgyF1FkoA3iliMRwRbTfesM9l99thXv0kdu9QVwJLTB8VDbgmo9hudE998_gTJeZqng=s204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752" y="1297624"/>
              <a:ext cx="443246" cy="6204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6968023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556941"/>
            <a:ext cx="91439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solidFill>
                  <a:schemeClr val="bg1"/>
                </a:solidFill>
              </a:rPr>
              <a:t>Lập dàn ý cho bài văn kể chuyện sáng tạo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998681" y="1126034"/>
            <a:ext cx="3146638" cy="553998"/>
            <a:chOff x="1161359" y="3721412"/>
            <a:chExt cx="3146638" cy="553998"/>
          </a:xfrm>
        </p:grpSpPr>
        <p:pic>
          <p:nvPicPr>
            <p:cNvPr id="16" name="Google Shape;966;p67"/>
            <p:cNvPicPr preferRelativeResize="0"/>
            <p:nvPr/>
          </p:nvPicPr>
          <p:blipFill rotWithShape="1">
            <a:blip r:embed="rId3">
              <a:alphaModFix/>
            </a:blip>
            <a:srcRect l="7026" r="7077" b="5419"/>
            <a:stretch/>
          </p:blipFill>
          <p:spPr>
            <a:xfrm>
              <a:off x="1161359" y="3786126"/>
              <a:ext cx="418542" cy="4608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1584462" y="3721412"/>
              <a:ext cx="272353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000" b="1"/>
                <a:t>Các bước thực hiện:</a:t>
              </a:r>
              <a:endParaRPr lang="en-US" sz="2000" i="1"/>
            </a:p>
          </p:txBody>
        </p:sp>
      </p:grpSp>
      <p:sp>
        <p:nvSpPr>
          <p:cNvPr id="18" name="Rounded Rectangle 17"/>
          <p:cNvSpPr/>
          <p:nvPr/>
        </p:nvSpPr>
        <p:spPr>
          <a:xfrm>
            <a:off x="4487271" y="1802849"/>
            <a:ext cx="3764629" cy="561287"/>
          </a:xfrm>
          <a:prstGeom prst="roundRect">
            <a:avLst>
              <a:gd name="adj" fmla="val 13949"/>
            </a:avLst>
          </a:prstGeom>
          <a:solidFill>
            <a:srgbClr val="FFFFE1"/>
          </a:solidFill>
          <a:ln w="12700">
            <a:solidFill>
              <a:srgbClr val="0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Lựa chọn câu chuyện để kể lại.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85789" y="3491223"/>
            <a:ext cx="5035870" cy="1005590"/>
          </a:xfrm>
          <a:prstGeom prst="roundRect">
            <a:avLst>
              <a:gd name="adj" fmla="val 13949"/>
            </a:avLst>
          </a:prstGeom>
          <a:solidFill>
            <a:srgbClr val="FFFFE1"/>
          </a:solidFill>
          <a:ln w="12700">
            <a:solidFill>
              <a:srgbClr val="0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Nhớ lại câu chuyện đã chọn và các yếu tố liên quan đến câu chuyện.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659243" y="2647036"/>
            <a:ext cx="4248615" cy="561287"/>
          </a:xfrm>
          <a:prstGeom prst="roundRect">
            <a:avLst>
              <a:gd name="adj" fmla="val 13949"/>
            </a:avLst>
          </a:prstGeom>
          <a:solidFill>
            <a:srgbClr val="FFFFE1"/>
          </a:solidFill>
          <a:ln w="12700">
            <a:solidFill>
              <a:srgbClr val="0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Lựa chọn cách kể chuyện sáng tạo.</a:t>
            </a:r>
          </a:p>
        </p:txBody>
      </p:sp>
      <p:cxnSp>
        <p:nvCxnSpPr>
          <p:cNvPr id="4" name="Elbow Connector 3"/>
          <p:cNvCxnSpPr>
            <a:stCxn id="18" idx="2"/>
            <a:endCxn id="20" idx="0"/>
          </p:cNvCxnSpPr>
          <p:nvPr/>
        </p:nvCxnSpPr>
        <p:spPr>
          <a:xfrm rot="5400000">
            <a:off x="5435119" y="1712569"/>
            <a:ext cx="282900" cy="1586035"/>
          </a:xfrm>
          <a:prstGeom prst="bentConnector3">
            <a:avLst/>
          </a:prstGeom>
          <a:ln w="1270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20" idx="2"/>
            <a:endCxn id="19" idx="0"/>
          </p:cNvCxnSpPr>
          <p:nvPr/>
        </p:nvCxnSpPr>
        <p:spPr>
          <a:xfrm rot="5400000">
            <a:off x="4002188" y="2709860"/>
            <a:ext cx="282900" cy="1279827"/>
          </a:xfrm>
          <a:prstGeom prst="bentConnector3">
            <a:avLst>
              <a:gd name="adj1" fmla="val 50000"/>
            </a:avLst>
          </a:prstGeom>
          <a:ln w="12700"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43989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556941"/>
            <a:ext cx="91439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solidFill>
                  <a:schemeClr val="bg1"/>
                </a:solidFill>
              </a:rPr>
              <a:t>Lập dàn ý cho bài văn kể chuyện sáng tạo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79500" y="2254464"/>
            <a:ext cx="1214864" cy="650419"/>
          </a:xfrm>
          <a:prstGeom prst="roundRect">
            <a:avLst>
              <a:gd name="adj" fmla="val 23883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>
                <a:solidFill>
                  <a:srgbClr val="000000"/>
                </a:solidFill>
              </a:rPr>
              <a:t>Mở bài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730202" y="1802849"/>
            <a:ext cx="5359698" cy="1553651"/>
          </a:xfrm>
          <a:prstGeom prst="roundRect">
            <a:avLst>
              <a:gd name="adj" fmla="val 9688"/>
            </a:avLst>
          </a:prstGeom>
          <a:solidFill>
            <a:srgbClr val="FFFFE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Giới thiệu tên câu chuyện, tên tác giả,… (Nếu đóng vai nhân vật để kể lại câu chuyện, cần giới thiệu mình là nhân vật nào.)</a:t>
            </a:r>
          </a:p>
        </p:txBody>
      </p:sp>
      <p:cxnSp>
        <p:nvCxnSpPr>
          <p:cNvPr id="13" name="Straight Arrow Connector 12"/>
          <p:cNvCxnSpPr>
            <a:stCxn id="11" idx="3"/>
            <a:endCxn id="12" idx="1"/>
          </p:cNvCxnSpPr>
          <p:nvPr/>
        </p:nvCxnSpPr>
        <p:spPr>
          <a:xfrm>
            <a:off x="2294364" y="2579674"/>
            <a:ext cx="435838" cy="1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503" y="3601001"/>
            <a:ext cx="3434377" cy="1272764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3867890" y="1168897"/>
            <a:ext cx="1408220" cy="553998"/>
            <a:chOff x="1161359" y="3721412"/>
            <a:chExt cx="1408220" cy="553998"/>
          </a:xfrm>
        </p:grpSpPr>
        <p:pic>
          <p:nvPicPr>
            <p:cNvPr id="23" name="Google Shape;966;p67"/>
            <p:cNvPicPr preferRelativeResize="0"/>
            <p:nvPr/>
          </p:nvPicPr>
          <p:blipFill rotWithShape="1">
            <a:blip r:embed="rId4">
              <a:alphaModFix/>
            </a:blip>
            <a:srcRect l="7026" r="7077" b="5419"/>
            <a:stretch/>
          </p:blipFill>
          <p:spPr>
            <a:xfrm>
              <a:off x="1161359" y="3786126"/>
              <a:ext cx="418542" cy="46085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" name="TextBox 23"/>
            <p:cNvSpPr txBox="1"/>
            <p:nvPr/>
          </p:nvSpPr>
          <p:spPr>
            <a:xfrm>
              <a:off x="1584463" y="3721412"/>
              <a:ext cx="98511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000" b="1"/>
                <a:t>Dàn ý:</a:t>
              </a:r>
              <a:endParaRPr lang="en-US" sz="2000" i="1"/>
            </a:p>
          </p:txBody>
        </p:sp>
      </p:grpSp>
    </p:spTree>
    <p:extLst>
      <p:ext uri="{BB962C8B-B14F-4D97-AF65-F5344CB8AC3E}">
        <p14:creationId xmlns:p14="http://schemas.microsoft.com/office/powerpoint/2010/main" val="23665606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556941"/>
            <a:ext cx="91439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solidFill>
                  <a:schemeClr val="bg1"/>
                </a:solidFill>
              </a:rPr>
              <a:t>Lập dàn ý cho bài văn kể chuyện sáng tạo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2237" y="2518143"/>
            <a:ext cx="1354564" cy="650419"/>
          </a:xfrm>
          <a:prstGeom prst="roundRect">
            <a:avLst>
              <a:gd name="adj" fmla="val 23883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>
                <a:solidFill>
                  <a:srgbClr val="000000"/>
                </a:solidFill>
              </a:rPr>
              <a:t>Thân bài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730500" y="1406807"/>
            <a:ext cx="5334000" cy="2873093"/>
          </a:xfrm>
          <a:prstGeom prst="roundRect">
            <a:avLst>
              <a:gd name="adj" fmla="val 9688"/>
            </a:avLst>
          </a:prstGeom>
          <a:solidFill>
            <a:srgbClr val="F5FAF0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Kể lại câu chuyện theo trình tự hợp lí, có chi tiết được kể sáng tạo theo 1 trong 3 cách: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>
                <a:solidFill>
                  <a:srgbClr val="000000"/>
                </a:solidFill>
              </a:rPr>
              <a:t>Sáng tạo thêm chi tiết.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>
                <a:solidFill>
                  <a:srgbClr val="000000"/>
                </a:solidFill>
              </a:rPr>
              <a:t>Thay đổi cách kết thúc theo tưởng tượng của em.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>
                <a:solidFill>
                  <a:srgbClr val="000000"/>
                </a:solidFill>
              </a:rPr>
              <a:t>Đóng vai nhân vật để kể lại câu chuyện.</a:t>
            </a:r>
          </a:p>
        </p:txBody>
      </p:sp>
      <p:cxnSp>
        <p:nvCxnSpPr>
          <p:cNvPr id="13" name="Straight Arrow Connector 12"/>
          <p:cNvCxnSpPr>
            <a:stCxn id="11" idx="3"/>
            <a:endCxn id="12" idx="1"/>
          </p:cNvCxnSpPr>
          <p:nvPr/>
        </p:nvCxnSpPr>
        <p:spPr>
          <a:xfrm>
            <a:off x="2266801" y="2843353"/>
            <a:ext cx="463699" cy="1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32688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556941"/>
            <a:ext cx="91439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solidFill>
                  <a:schemeClr val="bg1"/>
                </a:solidFill>
              </a:rPr>
              <a:t>Lập dàn ý cho bài văn kể chuyện sáng tạo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63181" y="1945964"/>
            <a:ext cx="1214864" cy="650419"/>
          </a:xfrm>
          <a:prstGeom prst="roundRect">
            <a:avLst>
              <a:gd name="adj" fmla="val 23883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>
                <a:solidFill>
                  <a:srgbClr val="000000"/>
                </a:solidFill>
              </a:rPr>
              <a:t>Kết bài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781002" y="1443547"/>
            <a:ext cx="5359698" cy="1655251"/>
          </a:xfrm>
          <a:prstGeom prst="roundRect">
            <a:avLst>
              <a:gd name="adj" fmla="val 9688"/>
            </a:avLst>
          </a:prstGeom>
          <a:solidFill>
            <a:srgbClr val="F5FCFD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>
                <a:solidFill>
                  <a:srgbClr val="000000"/>
                </a:solidFill>
              </a:rPr>
              <a:t>Nêu suy nghĩ, cảm xúc,… về câu chuyện hoặc nêu kết thúc của câu chuyện dưới góc nhìn của nhân vật (nếu đóng vai kể chuyện).</a:t>
            </a:r>
          </a:p>
        </p:txBody>
      </p:sp>
      <p:cxnSp>
        <p:nvCxnSpPr>
          <p:cNvPr id="13" name="Straight Arrow Connector 12"/>
          <p:cNvCxnSpPr>
            <a:stCxn id="11" idx="3"/>
            <a:endCxn id="12" idx="1"/>
          </p:cNvCxnSpPr>
          <p:nvPr/>
        </p:nvCxnSpPr>
        <p:spPr>
          <a:xfrm flipV="1">
            <a:off x="2178045" y="2271173"/>
            <a:ext cx="602957" cy="1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81" y="3098798"/>
            <a:ext cx="2408669" cy="1767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5135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Geography Subject for Elementary: Europe Continent Infographics by Slidesgo">
  <a:themeElements>
    <a:clrScheme name="Simple Light">
      <a:dk1>
        <a:srgbClr val="283039"/>
      </a:dk1>
      <a:lt1>
        <a:srgbClr val="FFFFFF"/>
      </a:lt1>
      <a:dk2>
        <a:srgbClr val="9BE1F2"/>
      </a:dk2>
      <a:lt2>
        <a:srgbClr val="E3C7A4"/>
      </a:lt2>
      <a:accent1>
        <a:srgbClr val="778697"/>
      </a:accent1>
      <a:accent2>
        <a:srgbClr val="DFDFDF"/>
      </a:accent2>
      <a:accent3>
        <a:srgbClr val="9DCC75"/>
      </a:accent3>
      <a:accent4>
        <a:srgbClr val="FFC515"/>
      </a:accent4>
      <a:accent5>
        <a:srgbClr val="64A9CC"/>
      </a:accent5>
      <a:accent6>
        <a:srgbClr val="FF5F5F"/>
      </a:accent6>
      <a:hlink>
        <a:srgbClr val="28303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426</Words>
  <Application>Microsoft Office PowerPoint</Application>
  <PresentationFormat>On-screen Show (16:9)</PresentationFormat>
  <Paragraphs>45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Wingdings</vt:lpstr>
      <vt:lpstr>Arial</vt:lpstr>
      <vt:lpstr>Nunito Light</vt:lpstr>
      <vt:lpstr>Chewy</vt:lpstr>
      <vt:lpstr>Hind</vt:lpstr>
      <vt:lpstr>Geography Subject for Elementary: Europe Continent Infographics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Subject for Elementary: Europe Continent Infographics</dc:title>
  <cp:lastModifiedBy>Admin</cp:lastModifiedBy>
  <cp:revision>27</cp:revision>
  <dcterms:modified xsi:type="dcterms:W3CDTF">2025-12-27T15:13:52Z</dcterms:modified>
</cp:coreProperties>
</file>