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5" r:id="rId3"/>
    <p:sldMasterId id="2147483711" r:id="rId4"/>
  </p:sldMasterIdLst>
  <p:notesMasterIdLst>
    <p:notesMasterId r:id="rId29"/>
  </p:notesMasterIdLst>
  <p:sldIdLst>
    <p:sldId id="283" r:id="rId5"/>
    <p:sldId id="291" r:id="rId6"/>
    <p:sldId id="294" r:id="rId7"/>
    <p:sldId id="257" r:id="rId8"/>
    <p:sldId id="292" r:id="rId9"/>
    <p:sldId id="293" r:id="rId10"/>
    <p:sldId id="269" r:id="rId11"/>
    <p:sldId id="295" r:id="rId12"/>
    <p:sldId id="296" r:id="rId13"/>
    <p:sldId id="282" r:id="rId14"/>
    <p:sldId id="285" r:id="rId15"/>
    <p:sldId id="297" r:id="rId16"/>
    <p:sldId id="298" r:id="rId17"/>
    <p:sldId id="299" r:id="rId18"/>
    <p:sldId id="300" r:id="rId19"/>
    <p:sldId id="270" r:id="rId20"/>
    <p:sldId id="301" r:id="rId21"/>
    <p:sldId id="303" r:id="rId22"/>
    <p:sldId id="304" r:id="rId23"/>
    <p:sldId id="275" r:id="rId24"/>
    <p:sldId id="468" r:id="rId25"/>
    <p:sldId id="305" r:id="rId26"/>
    <p:sldId id="347" r:id="rId27"/>
    <p:sldId id="3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DA333-F21B-4C5D-B68E-BA6733D30F3F}" type="datetimeFigureOut">
              <a:rPr lang="en-US" smtClean="0"/>
              <a:t>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7FDFD-CC69-406E-B16C-EFC7C3D4B7A1}" type="slidenum">
              <a:rPr lang="en-US" smtClean="0"/>
              <a:t>‹#›</a:t>
            </a:fld>
            <a:endParaRPr lang="en-US"/>
          </a:p>
        </p:txBody>
      </p:sp>
    </p:spTree>
    <p:extLst>
      <p:ext uri="{BB962C8B-B14F-4D97-AF65-F5344CB8AC3E}">
        <p14:creationId xmlns:p14="http://schemas.microsoft.com/office/powerpoint/2010/main" val="197656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1167FDFD-CC69-406E-B16C-EFC7C3D4B7A1}" type="slidenum">
              <a:rPr lang="en-US" smtClean="0"/>
              <a:t>1</a:t>
            </a:fld>
            <a:endParaRPr lang="en-US"/>
          </a:p>
        </p:txBody>
      </p:sp>
    </p:spTree>
    <p:extLst>
      <p:ext uri="{BB962C8B-B14F-4D97-AF65-F5344CB8AC3E}">
        <p14:creationId xmlns:p14="http://schemas.microsoft.com/office/powerpoint/2010/main" val="165193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3</a:t>
            </a:fld>
            <a:endParaRPr lang="en-US"/>
          </a:p>
        </p:txBody>
      </p:sp>
    </p:spTree>
    <p:extLst>
      <p:ext uri="{BB962C8B-B14F-4D97-AF65-F5344CB8AC3E}">
        <p14:creationId xmlns:p14="http://schemas.microsoft.com/office/powerpoint/2010/main" val="305759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4</a:t>
            </a:fld>
            <a:endParaRPr lang="en-US"/>
          </a:p>
        </p:txBody>
      </p:sp>
    </p:spTree>
    <p:extLst>
      <p:ext uri="{BB962C8B-B14F-4D97-AF65-F5344CB8AC3E}">
        <p14:creationId xmlns:p14="http://schemas.microsoft.com/office/powerpoint/2010/main" val="285625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689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0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109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7.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6.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5.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33603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53873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10048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PPTMON slide">
    <p:spTree>
      <p:nvGrpSpPr>
        <p:cNvPr id="1" name=""/>
        <p:cNvGrpSpPr/>
        <p:nvPr/>
      </p:nvGrpSpPr>
      <p:grpSpPr>
        <a:xfrm>
          <a:off x="0" y="0"/>
          <a:ext cx="0" cy="0"/>
          <a:chOff x="0" y="0"/>
          <a:chExt cx="0" cy="0"/>
        </a:xfrm>
      </p:grpSpPr>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H="1">
            <a:off x="9767294" y="152695"/>
            <a:ext cx="545950" cy="1015920"/>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46959" y="410302"/>
            <a:ext cx="1259043" cy="1279617"/>
          </a:xfrm>
          <a:prstGeom prst="rect">
            <a:avLst/>
          </a:prstGeom>
        </p:spPr>
      </p:pic>
      <p:grpSp>
        <p:nvGrpSpPr>
          <p:cNvPr id="3" name="그룹 2">
            <a:extLst>
              <a:ext uri="{FF2B5EF4-FFF2-40B4-BE49-F238E27FC236}">
                <a16:creationId xmlns:a16="http://schemas.microsoft.com/office/drawing/2014/main" id="{A21977E1-3416-40AE-93BF-255D7D098DB4}"/>
              </a:ext>
            </a:extLst>
          </p:cNvPr>
          <p:cNvGrpSpPr/>
          <p:nvPr userDrawn="1"/>
        </p:nvGrpSpPr>
        <p:grpSpPr>
          <a:xfrm rot="10800000">
            <a:off x="10769601" y="-3"/>
            <a:ext cx="1422399" cy="1241665"/>
            <a:chOff x="0" y="5685082"/>
            <a:chExt cx="1299855" cy="1172917"/>
          </a:xfrm>
        </p:grpSpPr>
        <p:pic>
          <p:nvPicPr>
            <p:cNvPr id="55" name="그래픽 54">
              <a:extLst>
                <a:ext uri="{FF2B5EF4-FFF2-40B4-BE49-F238E27FC236}">
                  <a16:creationId xmlns:a16="http://schemas.microsoft.com/office/drawing/2014/main" id="{619830EE-DBBA-416A-8C38-86B198ECED9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73209" b="45296"/>
            <a:stretch/>
          </p:blipFill>
          <p:spPr>
            <a:xfrm>
              <a:off x="843029" y="5925192"/>
              <a:ext cx="456826" cy="932807"/>
            </a:xfrm>
            <a:prstGeom prst="rect">
              <a:avLst/>
            </a:prstGeom>
          </p:spPr>
        </p:pic>
        <p:pic>
          <p:nvPicPr>
            <p:cNvPr id="56" name="그래픽 55">
              <a:extLst>
                <a:ext uri="{FF2B5EF4-FFF2-40B4-BE49-F238E27FC236}">
                  <a16:creationId xmlns:a16="http://schemas.microsoft.com/office/drawing/2014/main" id="{76AAA628-0820-4539-8EE1-43A09AA359D7}"/>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61622" b="72636"/>
            <a:stretch/>
          </p:blipFill>
          <p:spPr>
            <a:xfrm>
              <a:off x="0" y="5685082"/>
              <a:ext cx="408087" cy="290977"/>
            </a:xfrm>
            <a:prstGeom prst="rect">
              <a:avLst/>
            </a:prstGeom>
          </p:spPr>
        </p:pic>
        <p:sp>
          <p:nvSpPr>
            <p:cNvPr id="57" name="자유형: 도형 56">
              <a:extLst>
                <a:ext uri="{FF2B5EF4-FFF2-40B4-BE49-F238E27FC236}">
                  <a16:creationId xmlns:a16="http://schemas.microsoft.com/office/drawing/2014/main" id="{F2D05594-23F4-469D-A764-6EA9DFBC55C4}"/>
                </a:ext>
              </a:extLst>
            </p:cNvPr>
            <p:cNvSpPr>
              <a:spLocks noChangeAspect="1"/>
            </p:cNvSpPr>
            <p:nvPr userDrawn="1"/>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5EB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grpSp>
      <p:pic>
        <p:nvPicPr>
          <p:cNvPr id="52" name="그래픽 51">
            <a:extLst>
              <a:ext uri="{FF2B5EF4-FFF2-40B4-BE49-F238E27FC236}">
                <a16:creationId xmlns:a16="http://schemas.microsoft.com/office/drawing/2014/main" id="{EFBB5EEF-1E77-4973-9576-A93F54E9CA6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r="22170"/>
          <a:stretch/>
        </p:blipFill>
        <p:spPr>
          <a:xfrm rot="5400000" flipV="1">
            <a:off x="8900322" y="3582487"/>
            <a:ext cx="1511611" cy="5071746"/>
          </a:xfrm>
          <a:prstGeom prst="rect">
            <a:avLst/>
          </a:prstGeom>
        </p:spPr>
      </p:pic>
      <p:pic>
        <p:nvPicPr>
          <p:cNvPr id="12" name="그래픽 8">
            <a:extLst>
              <a:ext uri="{FF2B5EF4-FFF2-40B4-BE49-F238E27FC236}">
                <a16:creationId xmlns:a16="http://schemas.microsoft.com/office/drawing/2014/main" id="{84B98520-1914-4A97-8EFF-A30CD9C11423}"/>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r="14717"/>
          <a:stretch/>
        </p:blipFill>
        <p:spPr>
          <a:xfrm rot="5400000" flipH="1">
            <a:off x="-1088001" y="1088001"/>
            <a:ext cx="4368800" cy="2192798"/>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16200000">
            <a:off x="1634570" y="5674458"/>
            <a:ext cx="260761" cy="1136175"/>
          </a:xfrm>
          <a:prstGeom prst="rect">
            <a:avLst/>
          </a:prstGeom>
        </p:spPr>
      </p:pic>
    </p:spTree>
    <p:extLst>
      <p:ext uri="{BB962C8B-B14F-4D97-AF65-F5344CB8AC3E}">
        <p14:creationId xmlns:p14="http://schemas.microsoft.com/office/powerpoint/2010/main" val="4092983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0AD58835-E9BC-4784-B0E6-E026463CFF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1447"/>
          <a:stretch/>
        </p:blipFill>
        <p:spPr>
          <a:xfrm>
            <a:off x="8370692" y="-1"/>
            <a:ext cx="1452014" cy="995407"/>
          </a:xfrm>
          <a:prstGeom prst="rect">
            <a:avLst/>
          </a:prstGeom>
        </p:spPr>
      </p:pic>
      <p:pic>
        <p:nvPicPr>
          <p:cNvPr id="47" name="그래픽 46">
            <a:extLst>
              <a:ext uri="{FF2B5EF4-FFF2-40B4-BE49-F238E27FC236}">
                <a16:creationId xmlns:a16="http://schemas.microsoft.com/office/drawing/2014/main" id="{233D58E4-C666-4F91-BDF6-8C6CC52B20B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57803"/>
          <a:stretch/>
        </p:blipFill>
        <p:spPr>
          <a:xfrm flipH="1">
            <a:off x="9594786" y="5871655"/>
            <a:ext cx="2597213" cy="986346"/>
          </a:xfrm>
          <a:prstGeom prst="rect">
            <a:avLst/>
          </a:prstGeom>
        </p:spPr>
      </p:pic>
      <p:pic>
        <p:nvPicPr>
          <p:cNvPr id="12" name="그래픽 11">
            <a:extLst>
              <a:ext uri="{FF2B5EF4-FFF2-40B4-BE49-F238E27FC236}">
                <a16:creationId xmlns:a16="http://schemas.microsoft.com/office/drawing/2014/main" id="{91808043-3A0D-4AAA-95BC-BCD3A42FB24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9616"/>
          <a:stretch/>
        </p:blipFill>
        <p:spPr>
          <a:xfrm flipH="1">
            <a:off x="9594785" y="-1"/>
            <a:ext cx="2597213" cy="1411451"/>
          </a:xfrm>
          <a:prstGeom prst="rect">
            <a:avLst/>
          </a:prstGeom>
        </p:spPr>
      </p:pic>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79" y="5374657"/>
            <a:ext cx="2854400" cy="1483343"/>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247138" y="432091"/>
            <a:ext cx="260761" cy="1136175"/>
          </a:xfrm>
          <a:prstGeom prst="rect">
            <a:avLst/>
          </a:prstGeom>
        </p:spPr>
      </p:pic>
      <p:pic>
        <p:nvPicPr>
          <p:cNvPr id="25" name="그래픽 24">
            <a:extLst>
              <a:ext uri="{FF2B5EF4-FFF2-40B4-BE49-F238E27FC236}">
                <a16:creationId xmlns:a16="http://schemas.microsoft.com/office/drawing/2014/main" id="{818528C4-FEA1-4A29-B511-585E14D662C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73437" y="5548896"/>
            <a:ext cx="934895" cy="934895"/>
          </a:xfrm>
          <a:prstGeom prst="rect">
            <a:avLst/>
          </a:prstGeom>
        </p:spPr>
      </p:pic>
      <p:pic>
        <p:nvPicPr>
          <p:cNvPr id="28" name="그래픽 27">
            <a:extLst>
              <a:ext uri="{FF2B5EF4-FFF2-40B4-BE49-F238E27FC236}">
                <a16:creationId xmlns:a16="http://schemas.microsoft.com/office/drawing/2014/main" id="{2FB9E521-6DC4-4392-9C46-53A8AD7676ED}"/>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a16="http://schemas.microsoft.com/office/drawing/2014/main" id="{9D43800B-EEC4-4C4A-B40C-A18B3CD1EDE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a16="http://schemas.microsoft.com/office/drawing/2014/main" id="{2D4B1143-A931-4220-BCAA-75189E8BCD5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925213" y="5942177"/>
            <a:ext cx="361735" cy="701547"/>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l="15212" t="22210"/>
          <a:stretch/>
        </p:blipFill>
        <p:spPr>
          <a:xfrm>
            <a:off x="0" y="0"/>
            <a:ext cx="1084962" cy="995407"/>
          </a:xfrm>
          <a:prstGeom prst="rect">
            <a:avLst/>
          </a:prstGeom>
        </p:spPr>
      </p:pic>
      <p:pic>
        <p:nvPicPr>
          <p:cNvPr id="24" name="그래픽 23">
            <a:extLst>
              <a:ext uri="{FF2B5EF4-FFF2-40B4-BE49-F238E27FC236}">
                <a16:creationId xmlns:a16="http://schemas.microsoft.com/office/drawing/2014/main" id="{8EA4B090-B6DC-4B1A-B572-BE0A749EC02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rot="16200000">
            <a:off x="-348392" y="1430833"/>
            <a:ext cx="1950641" cy="340582"/>
          </a:xfrm>
          <a:prstGeom prst="rect">
            <a:avLst/>
          </a:prstGeom>
        </p:spPr>
      </p:pic>
    </p:spTree>
    <p:extLst>
      <p:ext uri="{BB962C8B-B14F-4D97-AF65-F5344CB8AC3E}">
        <p14:creationId xmlns:p14="http://schemas.microsoft.com/office/powerpoint/2010/main" val="112666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1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62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27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299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03808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9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763214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30/9/2024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676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30/9/2024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89994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30/9/2024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59283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30/9/2024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3883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30/9/2024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27312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30/9/2024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07791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30/9/2024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87296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30/9/2024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4715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30/9/2024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348918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30/9/2024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2978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86791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30/9/2024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858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60424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58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30/9/2024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602322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30/9/2024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125145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30/9/2024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3514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30/9/2024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102266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30/9/2024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48522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30/9/2024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139477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30/9/2024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22671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709000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30/9/2024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318741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30/9/2024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942700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30/9/2024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8746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30/9/2024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1259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30/9/2024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4814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30/9/2024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11088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30/9/2024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70600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88193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24847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2.xml"/><Relationship Id="rId12" Type="http://schemas.openxmlformats.org/officeDocument/2006/relationships/image" Target="../media/image4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40.png"/><Relationship Id="rId5" Type="http://schemas.openxmlformats.org/officeDocument/2006/relationships/slideLayout" Target="../slideLayouts/slideLayout18.xml"/><Relationship Id="rId10" Type="http://schemas.openxmlformats.org/officeDocument/2006/relationships/image" Target="../media/image39.png"/><Relationship Id="rId4" Type="http://schemas.openxmlformats.org/officeDocument/2006/relationships/slideLayout" Target="../slideLayouts/slideLayout17.xml"/><Relationship Id="rId9" Type="http://schemas.openxmlformats.org/officeDocument/2006/relationships/image" Target="../media/image38.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83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1000" b="-1000"/>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0">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1">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41614290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2882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505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18" Type="http://schemas.openxmlformats.org/officeDocument/2006/relationships/image" Target="../media/image94.svg"/><Relationship Id="rId26" Type="http://schemas.openxmlformats.org/officeDocument/2006/relationships/image" Target="../media/image96.svg"/><Relationship Id="rId3" Type="http://schemas.openxmlformats.org/officeDocument/2006/relationships/image" Target="../media/image79.svg"/><Relationship Id="rId21" Type="http://schemas.openxmlformats.org/officeDocument/2006/relationships/image" Target="../media/image6.png"/><Relationship Id="rId7" Type="http://schemas.openxmlformats.org/officeDocument/2006/relationships/image" Target="../media/image83.png"/><Relationship Id="rId12" Type="http://schemas.openxmlformats.org/officeDocument/2006/relationships/image" Target="../media/image88.svg"/><Relationship Id="rId17" Type="http://schemas.openxmlformats.org/officeDocument/2006/relationships/image" Target="../media/image93.png"/><Relationship Id="rId25" Type="http://schemas.openxmlformats.org/officeDocument/2006/relationships/image" Target="../media/image95.png"/><Relationship Id="rId2" Type="http://schemas.openxmlformats.org/officeDocument/2006/relationships/image" Target="../media/image78.png"/><Relationship Id="rId16" Type="http://schemas.openxmlformats.org/officeDocument/2006/relationships/image" Target="../media/image92.svg"/><Relationship Id="rId20" Type="http://schemas.openxmlformats.org/officeDocument/2006/relationships/image" Target="../media/image35.svg"/><Relationship Id="rId29"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82.svg"/><Relationship Id="rId11" Type="http://schemas.openxmlformats.org/officeDocument/2006/relationships/image" Target="../media/image87.png"/><Relationship Id="rId24" Type="http://schemas.openxmlformats.org/officeDocument/2006/relationships/image" Target="../media/image9.svg"/><Relationship Id="rId5" Type="http://schemas.openxmlformats.org/officeDocument/2006/relationships/image" Target="../media/image81.png"/><Relationship Id="rId15" Type="http://schemas.openxmlformats.org/officeDocument/2006/relationships/image" Target="../media/image91.png"/><Relationship Id="rId23" Type="http://schemas.openxmlformats.org/officeDocument/2006/relationships/image" Target="../media/image8.png"/><Relationship Id="rId28" Type="http://schemas.openxmlformats.org/officeDocument/2006/relationships/image" Target="../media/image98.png"/><Relationship Id="rId10" Type="http://schemas.openxmlformats.org/officeDocument/2006/relationships/image" Target="../media/image86.svg"/><Relationship Id="rId19" Type="http://schemas.openxmlformats.org/officeDocument/2006/relationships/image" Target="../media/image34.png"/><Relationship Id="rId31" Type="http://schemas.openxmlformats.org/officeDocument/2006/relationships/image" Target="../media/image100.jpeg"/><Relationship Id="rId4" Type="http://schemas.openxmlformats.org/officeDocument/2006/relationships/image" Target="../media/image80.svg"/><Relationship Id="rId9" Type="http://schemas.openxmlformats.org/officeDocument/2006/relationships/image" Target="../media/image85.png"/><Relationship Id="rId14" Type="http://schemas.openxmlformats.org/officeDocument/2006/relationships/image" Target="../media/image90.svg"/><Relationship Id="rId22" Type="http://schemas.openxmlformats.org/officeDocument/2006/relationships/image" Target="../media/image7.svg"/><Relationship Id="rId27" Type="http://schemas.openxmlformats.org/officeDocument/2006/relationships/image" Target="../media/image97.png"/><Relationship Id="rId30" Type="http://schemas.openxmlformats.org/officeDocument/2006/relationships/image" Target="../media/image99.png"/></Relationships>
</file>

<file path=ppt/slides/_rels/slide12.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18" Type="http://schemas.openxmlformats.org/officeDocument/2006/relationships/image" Target="../media/image94.svg"/><Relationship Id="rId26" Type="http://schemas.openxmlformats.org/officeDocument/2006/relationships/image" Target="../media/image96.svg"/><Relationship Id="rId3" Type="http://schemas.openxmlformats.org/officeDocument/2006/relationships/image" Target="../media/image79.svg"/><Relationship Id="rId21" Type="http://schemas.openxmlformats.org/officeDocument/2006/relationships/image" Target="../media/image6.png"/><Relationship Id="rId7" Type="http://schemas.openxmlformats.org/officeDocument/2006/relationships/image" Target="../media/image83.png"/><Relationship Id="rId12" Type="http://schemas.openxmlformats.org/officeDocument/2006/relationships/image" Target="../media/image88.svg"/><Relationship Id="rId17" Type="http://schemas.openxmlformats.org/officeDocument/2006/relationships/image" Target="../media/image93.png"/><Relationship Id="rId25" Type="http://schemas.openxmlformats.org/officeDocument/2006/relationships/image" Target="../media/image95.png"/><Relationship Id="rId2" Type="http://schemas.openxmlformats.org/officeDocument/2006/relationships/image" Target="../media/image78.png"/><Relationship Id="rId16" Type="http://schemas.openxmlformats.org/officeDocument/2006/relationships/image" Target="../media/image92.svg"/><Relationship Id="rId20" Type="http://schemas.openxmlformats.org/officeDocument/2006/relationships/image" Target="../media/image35.svg"/><Relationship Id="rId29"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82.svg"/><Relationship Id="rId11" Type="http://schemas.openxmlformats.org/officeDocument/2006/relationships/image" Target="../media/image87.png"/><Relationship Id="rId24" Type="http://schemas.openxmlformats.org/officeDocument/2006/relationships/image" Target="../media/image9.svg"/><Relationship Id="rId5" Type="http://schemas.openxmlformats.org/officeDocument/2006/relationships/image" Target="../media/image81.png"/><Relationship Id="rId15" Type="http://schemas.openxmlformats.org/officeDocument/2006/relationships/image" Target="../media/image91.png"/><Relationship Id="rId23" Type="http://schemas.openxmlformats.org/officeDocument/2006/relationships/image" Target="../media/image8.png"/><Relationship Id="rId28" Type="http://schemas.openxmlformats.org/officeDocument/2006/relationships/image" Target="../media/image98.png"/><Relationship Id="rId10" Type="http://schemas.openxmlformats.org/officeDocument/2006/relationships/image" Target="../media/image86.svg"/><Relationship Id="rId19" Type="http://schemas.openxmlformats.org/officeDocument/2006/relationships/image" Target="../media/image34.png"/><Relationship Id="rId31" Type="http://schemas.openxmlformats.org/officeDocument/2006/relationships/image" Target="../media/image101.jpeg"/><Relationship Id="rId4" Type="http://schemas.openxmlformats.org/officeDocument/2006/relationships/image" Target="../media/image80.svg"/><Relationship Id="rId9" Type="http://schemas.openxmlformats.org/officeDocument/2006/relationships/image" Target="../media/image85.png"/><Relationship Id="rId14" Type="http://schemas.openxmlformats.org/officeDocument/2006/relationships/image" Target="../media/image90.svg"/><Relationship Id="rId22" Type="http://schemas.openxmlformats.org/officeDocument/2006/relationships/image" Target="../media/image7.svg"/><Relationship Id="rId27" Type="http://schemas.openxmlformats.org/officeDocument/2006/relationships/image" Target="../media/image97.png"/><Relationship Id="rId30" Type="http://schemas.openxmlformats.org/officeDocument/2006/relationships/image" Target="../media/image99.png"/></Relationships>
</file>

<file path=ppt/slides/_rels/slide1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 Id="rId9" Type="http://schemas.openxmlformats.org/officeDocument/2006/relationships/image" Target="../media/image108.png"/></Relationships>
</file>

<file path=ppt/slides/_rels/slide1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sv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109.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4.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4.xml"/><Relationship Id="rId5" Type="http://schemas.openxmlformats.org/officeDocument/2006/relationships/image" Target="../media/image112.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4.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4.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image" Target="../media/image43.png"/><Relationship Id="rId1" Type="http://schemas.openxmlformats.org/officeDocument/2006/relationships/slideLayout" Target="../slideLayouts/slideLayout39.xml"/><Relationship Id="rId6" Type="http://schemas.openxmlformats.org/officeDocument/2006/relationships/image" Target="../media/image117.svg"/><Relationship Id="rId5" Type="http://schemas.openxmlformats.org/officeDocument/2006/relationships/image" Target="../media/image116.png"/><Relationship Id="rId10" Type="http://schemas.openxmlformats.org/officeDocument/2006/relationships/image" Target="../media/image121.png"/><Relationship Id="rId4" Type="http://schemas.microsoft.com/office/2007/relationships/hdphoto" Target="../media/hdphoto7.wdp"/><Relationship Id="rId9" Type="http://schemas.openxmlformats.org/officeDocument/2006/relationships/image" Target="../media/image12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122.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3.xml"/><Relationship Id="rId16"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sv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6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1.wav"/><Relationship Id="rId7" Type="http://schemas.openxmlformats.org/officeDocument/2006/relationships/image" Target="../media/image56.png"/><Relationship Id="rId12"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5.png"/><Relationship Id="rId7" Type="http://schemas.openxmlformats.org/officeDocument/2006/relationships/image" Target="../media/image68.png"/><Relationship Id="rId12"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 Id="rId14" Type="http://schemas.openxmlformats.org/officeDocument/2006/relationships/image" Target="../media/image75.pn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76.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 name="Group 2"/>
          <p:cNvGrpSpPr/>
          <p:nvPr/>
        </p:nvGrpSpPr>
        <p:grpSpPr>
          <a:xfrm>
            <a:off x="1323261" y="2046452"/>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5" name="Picture 4">
            <a:extLst>
              <a:ext uri="{FF2B5EF4-FFF2-40B4-BE49-F238E27FC236}">
                <a16:creationId xmlns:a16="http://schemas.microsoft.com/office/drawing/2014/main" id="{3F061B85-92C2-C55E-760B-2638CB8606CF}"/>
              </a:ext>
            </a:extLst>
          </p:cNvPr>
          <p:cNvPicPr>
            <a:picLocks noChangeAspect="1"/>
          </p:cNvPicPr>
          <p:nvPr/>
        </p:nvPicPr>
        <p:blipFill>
          <a:blip r:embed="rId3"/>
          <a:stretch>
            <a:fillRect/>
          </a:stretch>
        </p:blipFill>
        <p:spPr>
          <a:xfrm>
            <a:off x="1643626" y="2695122"/>
            <a:ext cx="8961897" cy="1658256"/>
          </a:xfrm>
          <a:prstGeom prst="rect">
            <a:avLst/>
          </a:prstGeom>
        </p:spPr>
      </p:pic>
    </p:spTree>
    <p:extLst>
      <p:ext uri="{BB962C8B-B14F-4D97-AF65-F5344CB8AC3E}">
        <p14:creationId xmlns:p14="http://schemas.microsoft.com/office/powerpoint/2010/main" val="35123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095474-AA00-96B1-10E6-3BDE4D102A66}"/>
              </a:ext>
            </a:extLst>
          </p:cNvPr>
          <p:cNvPicPr>
            <a:picLocks noChangeAspect="1"/>
          </p:cNvPicPr>
          <p:nvPr/>
        </p:nvPicPr>
        <p:blipFill>
          <a:blip r:embed="rId3"/>
          <a:stretch>
            <a:fillRect/>
          </a:stretch>
        </p:blipFill>
        <p:spPr>
          <a:xfrm>
            <a:off x="2376076" y="140139"/>
            <a:ext cx="8029128" cy="1579001"/>
          </a:xfrm>
          <a:prstGeom prst="rect">
            <a:avLst/>
          </a:prstGeom>
        </p:spPr>
      </p:pic>
      <p:sp>
        <p:nvSpPr>
          <p:cNvPr id="6" name="Rounded Rectangle 18">
            <a:extLst>
              <a:ext uri="{FF2B5EF4-FFF2-40B4-BE49-F238E27FC236}">
                <a16:creationId xmlns:a16="http://schemas.microsoft.com/office/drawing/2014/main" id="{685ED9C7-108C-AA8F-951A-5D98BB3E953D}"/>
              </a:ext>
            </a:extLst>
          </p:cNvPr>
          <p:cNvSpPr/>
          <p:nvPr/>
        </p:nvSpPr>
        <p:spPr>
          <a:xfrm>
            <a:off x="311911" y="1808480"/>
            <a:ext cx="11649457" cy="473391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3E36B3-4282-D34F-7A44-733FBE9E0BE5}"/>
              </a:ext>
            </a:extLst>
          </p:cNvPr>
          <p:cNvSpPr txBox="1"/>
          <p:nvPr/>
        </p:nvSpPr>
        <p:spPr>
          <a:xfrm>
            <a:off x="762000" y="2550160"/>
            <a:ext cx="10820400" cy="2864887"/>
          </a:xfrm>
          <a:prstGeom prst="rect">
            <a:avLst/>
          </a:prstGeom>
          <a:noFill/>
        </p:spPr>
        <p:txBody>
          <a:bodyPr wrap="square" rtlCol="0">
            <a:spAutoFit/>
          </a:bodyPr>
          <a:lstStyle/>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bạn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của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chúng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mình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lâu</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bền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dịu</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dàng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mềm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mại</a:t>
            </a:r>
            <a:r>
              <a:rPr lang="en-US" sz="4400" b="0" i="0" u="none" strike="noStrike" dirty="0">
                <a:solidFill>
                  <a:srgbClr val="002060"/>
                </a:solidFill>
                <a:effectLst/>
                <a:latin typeface="Cambria" panose="02040503050406030204" pitchFamily="18" charset="0"/>
                <a:ea typeface="Cambria" panose="02040503050406030204" pitchFamily="18" charset="0"/>
              </a:rPr>
              <a:t>);</a:t>
            </a:r>
          </a:p>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ai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sửa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không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bỏ</a:t>
            </a:r>
            <a:r>
              <a:rPr lang="en-US" sz="4400" b="1" i="0" u="none" strike="noStrike" dirty="0">
                <a:solidFill>
                  <a:srgbClr val="002060"/>
                </a:solidFill>
                <a:effectLst/>
                <a:latin typeface="Cambria" panose="02040503050406030204" pitchFamily="18" charset="0"/>
                <a:ea typeface="Cambria" panose="02040503050406030204" pitchFamily="18" charset="0"/>
              </a:rPr>
              <a:t> qua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liến</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thoắng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lém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lỉnh</a:t>
            </a:r>
            <a:r>
              <a:rPr lang="en-US" sz="4400" b="0" i="0" u="none" strike="noStrike" dirty="0">
                <a:solidFill>
                  <a:srgbClr val="002060"/>
                </a:solidFill>
                <a:effectLst/>
                <a:latin typeface="Cambria" panose="02040503050406030204" pitchFamily="18" charset="0"/>
                <a:ea typeface="Cambria" panose="02040503050406030204" pitchFamily="18" charset="0"/>
              </a:rPr>
              <a:t>)</a:t>
            </a:r>
            <a:endParaRPr lang="en-US" sz="4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96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980352" y="164683"/>
            <a:ext cx="7845888"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251744"/>
            </a:xfrm>
            <a:prstGeom prst="rect">
              <a:avLst/>
            </a:prstGeom>
          </p:spPr>
          <p:txBody>
            <a:bodyPr wrap="square" lIns="0" tIns="0" rIns="0" bIns="0" rtlCol="0" anchor="t">
              <a:spAutoFit/>
            </a:bodyPr>
            <a:lstStyle/>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lãm</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ưng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xem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1026" name="Picture 2" descr="Top 10 triển lãm nghệ thuật đáng chú ý của năm 2020 | ELLE Man">
            <a:extLst>
              <a:ext uri="{FF2B5EF4-FFF2-40B4-BE49-F238E27FC236}">
                <a16:creationId xmlns:a16="http://schemas.microsoft.com/office/drawing/2014/main" id="{EE5D5619-4BE4-BF0B-59E9-89D9DAAB775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85360" y="3140119"/>
            <a:ext cx="6614160" cy="371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403600" y="164683"/>
            <a:ext cx="8422640"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578174"/>
            </a:xfrm>
            <a:prstGeom prst="rect">
              <a:avLst/>
            </a:prstGeom>
          </p:spPr>
          <p:txBody>
            <a:bodyPr wrap="square" lIns="0" tIns="0" rIns="0" bIns="0" rtlCol="0" anchor="t">
              <a:spAutoFit/>
            </a:bodyPr>
            <a:lstStyle/>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2050" name="Picture 2" descr="Phát thanh viên là gì? Mức thu nhập có cao không?">
            <a:extLst>
              <a:ext uri="{FF2B5EF4-FFF2-40B4-BE49-F238E27FC236}">
                <a16:creationId xmlns:a16="http://schemas.microsoft.com/office/drawing/2014/main" id="{E205734C-4024-F64B-1F46-EB8903A36F7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86960" y="3439659"/>
            <a:ext cx="6068060" cy="341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grpSp>
        <p:nvGrpSpPr>
          <p:cNvPr id="3" name="Group 2">
            <a:extLst>
              <a:ext uri="{FF2B5EF4-FFF2-40B4-BE49-F238E27FC236}">
                <a16:creationId xmlns:a16="http://schemas.microsoft.com/office/drawing/2014/main" id="{8C94E11D-8800-C09B-4B55-9D746E4E7C3D}"/>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924C56BC-79A7-4C15-D3C0-118D0393C026}"/>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6" name="Rectangle: Rounded Corners 5">
              <a:extLst>
                <a:ext uri="{FF2B5EF4-FFF2-40B4-BE49-F238E27FC236}">
                  <a16:creationId xmlns:a16="http://schemas.microsoft.com/office/drawing/2014/main" id="{C6ECDE4A-DF08-B186-BF1C-0B3C5B0EE34B}"/>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7" name="Picture 6">
              <a:extLst>
                <a:ext uri="{FF2B5EF4-FFF2-40B4-BE49-F238E27FC236}">
                  <a16:creationId xmlns:a16="http://schemas.microsoft.com/office/drawing/2014/main" id="{49F3E3E9-3459-03BC-3299-C83E821AEC63}"/>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8A4AEEBF-7483-2B6B-DAA0-DF267EDA6BA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56165517-879B-509D-D910-ACE67A82EE9F}"/>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10" name="Picture 29">
            <a:extLst>
              <a:ext uri="{FF2B5EF4-FFF2-40B4-BE49-F238E27FC236}">
                <a16:creationId xmlns:a16="http://schemas.microsoft.com/office/drawing/2014/main" id="{A8B5D1B0-2BD1-D6C5-A437-E00E6AF05C9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84" y="387528"/>
            <a:ext cx="4920064" cy="2160285"/>
          </a:xfrm>
          <a:prstGeom prst="rect">
            <a:avLst/>
          </a:prstGeom>
        </p:spPr>
      </p:pic>
      <p:grpSp>
        <p:nvGrpSpPr>
          <p:cNvPr id="11" name="Group 10">
            <a:extLst>
              <a:ext uri="{FF2B5EF4-FFF2-40B4-BE49-F238E27FC236}">
                <a16:creationId xmlns:a16="http://schemas.microsoft.com/office/drawing/2014/main" id="{60FD9A47-A0AB-1038-7BCF-45A76AB9EE1E}"/>
              </a:ext>
            </a:extLst>
          </p:cNvPr>
          <p:cNvGrpSpPr/>
          <p:nvPr/>
        </p:nvGrpSpPr>
        <p:grpSpPr>
          <a:xfrm>
            <a:off x="137915" y="3485151"/>
            <a:ext cx="7423945" cy="3249428"/>
            <a:chOff x="5189220" y="3812803"/>
            <a:chExt cx="5567959" cy="2437071"/>
          </a:xfrm>
        </p:grpSpPr>
        <p:grpSp>
          <p:nvGrpSpPr>
            <p:cNvPr id="12" name="Group 11">
              <a:extLst>
                <a:ext uri="{FF2B5EF4-FFF2-40B4-BE49-F238E27FC236}">
                  <a16:creationId xmlns:a16="http://schemas.microsoft.com/office/drawing/2014/main" id="{2B8C071B-B2FE-E517-1D92-05BBF4BE6592}"/>
                </a:ext>
              </a:extLst>
            </p:cNvPr>
            <p:cNvGrpSpPr/>
            <p:nvPr/>
          </p:nvGrpSpPr>
          <p:grpSpPr>
            <a:xfrm>
              <a:off x="5189220" y="3812803"/>
              <a:ext cx="5445754" cy="2437071"/>
              <a:chOff x="3323320" y="1250854"/>
              <a:chExt cx="5445754" cy="2437071"/>
            </a:xfrm>
          </p:grpSpPr>
          <p:sp>
            <p:nvSpPr>
              <p:cNvPr id="23" name="Rectangle: Rounded Corners 12">
                <a:extLst>
                  <a:ext uri="{FF2B5EF4-FFF2-40B4-BE49-F238E27FC236}">
                    <a16:creationId xmlns:a16="http://schemas.microsoft.com/office/drawing/2014/main" id="{B653F2B7-1009-1CCA-7795-E01F9E8F4A2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4" name="Rectangle: Rounded Corners 23">
                <a:extLst>
                  <a:ext uri="{FF2B5EF4-FFF2-40B4-BE49-F238E27FC236}">
                    <a16:creationId xmlns:a16="http://schemas.microsoft.com/office/drawing/2014/main" id="{2C7CF93F-9D17-1B90-AC23-CA88682467C7}"/>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3" name="Picture 12">
              <a:extLst>
                <a:ext uri="{FF2B5EF4-FFF2-40B4-BE49-F238E27FC236}">
                  <a16:creationId xmlns:a16="http://schemas.microsoft.com/office/drawing/2014/main" id="{09BA1EF7-21D9-EBC8-8F2A-CFF1C972CD66}"/>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14" name="Picture 13">
              <a:extLst>
                <a:ext uri="{FF2B5EF4-FFF2-40B4-BE49-F238E27FC236}">
                  <a16:creationId xmlns:a16="http://schemas.microsoft.com/office/drawing/2014/main" id="{9F03A63F-B634-AD6A-3627-EF8FE8325F95}"/>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15" name="Picture 14">
              <a:extLst>
                <a:ext uri="{FF2B5EF4-FFF2-40B4-BE49-F238E27FC236}">
                  <a16:creationId xmlns:a16="http://schemas.microsoft.com/office/drawing/2014/main" id="{33EAED82-D060-A474-F969-00E39DA8F091}"/>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16" name="Picture 15">
              <a:extLst>
                <a:ext uri="{FF2B5EF4-FFF2-40B4-BE49-F238E27FC236}">
                  <a16:creationId xmlns:a16="http://schemas.microsoft.com/office/drawing/2014/main" id="{1DADB01B-2AF2-E2F5-2B30-2B9DE35283F7}"/>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17" name="Picture 16">
              <a:extLst>
                <a:ext uri="{FF2B5EF4-FFF2-40B4-BE49-F238E27FC236}">
                  <a16:creationId xmlns:a16="http://schemas.microsoft.com/office/drawing/2014/main" id="{39C568A7-58A1-6B64-03C6-7B67B9FA4B77}"/>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19" name="Picture 18">
              <a:extLst>
                <a:ext uri="{FF2B5EF4-FFF2-40B4-BE49-F238E27FC236}">
                  <a16:creationId xmlns:a16="http://schemas.microsoft.com/office/drawing/2014/main" id="{65E47E1E-EAD6-B725-3A68-9C50F2CEA0F1}"/>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0" name="Picture 19">
              <a:extLst>
                <a:ext uri="{FF2B5EF4-FFF2-40B4-BE49-F238E27FC236}">
                  <a16:creationId xmlns:a16="http://schemas.microsoft.com/office/drawing/2014/main" id="{8AE94033-0DD4-9918-1745-EB293D1A70DD}"/>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1" name="Picture 20">
              <a:extLst>
                <a:ext uri="{FF2B5EF4-FFF2-40B4-BE49-F238E27FC236}">
                  <a16:creationId xmlns:a16="http://schemas.microsoft.com/office/drawing/2014/main" id="{D2D6E321-7141-010C-2232-813BE8E6ED28}"/>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2" name="Picture 21">
              <a:extLst>
                <a:ext uri="{FF2B5EF4-FFF2-40B4-BE49-F238E27FC236}">
                  <a16:creationId xmlns:a16="http://schemas.microsoft.com/office/drawing/2014/main" id="{4DBB0B7A-8811-1A69-DD5C-2C39C7FC8FC5}"/>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25" name="TextBox 24">
            <a:extLst>
              <a:ext uri="{FF2B5EF4-FFF2-40B4-BE49-F238E27FC236}">
                <a16:creationId xmlns:a16="http://schemas.microsoft.com/office/drawing/2014/main" id="{2586CC98-0F97-60B9-BF3F-61363D4529AE}"/>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26" name="Freeform 3">
            <a:extLst>
              <a:ext uri="{FF2B5EF4-FFF2-40B4-BE49-F238E27FC236}">
                <a16:creationId xmlns:a16="http://schemas.microsoft.com/office/drawing/2014/main" id="{0862FCDD-8086-7D98-F065-300A33D88D85}"/>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2527268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pic>
        <p:nvPicPr>
          <p:cNvPr id="2" name="Picture 29">
            <a:extLst>
              <a:ext uri="{FF2B5EF4-FFF2-40B4-BE49-F238E27FC236}">
                <a16:creationId xmlns:a16="http://schemas.microsoft.com/office/drawing/2014/main" id="{04D4CF72-85A9-F573-8F3C-4F552BE5C9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1041" y="307526"/>
            <a:ext cx="8442208" cy="1196617"/>
          </a:xfrm>
          <a:prstGeom prst="rect">
            <a:avLst/>
          </a:prstGeom>
        </p:spPr>
      </p:pic>
      <p:sp>
        <p:nvSpPr>
          <p:cNvPr id="4" name="TextBox 3">
            <a:extLst>
              <a:ext uri="{FF2B5EF4-FFF2-40B4-BE49-F238E27FC236}">
                <a16:creationId xmlns:a16="http://schemas.microsoft.com/office/drawing/2014/main" id="{FC02B0E1-2C55-174F-F03B-068271B97551}"/>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27" name="Group 26">
            <a:extLst>
              <a:ext uri="{FF2B5EF4-FFF2-40B4-BE49-F238E27FC236}">
                <a16:creationId xmlns:a16="http://schemas.microsoft.com/office/drawing/2014/main" id="{4128CBA0-AD01-E03E-BC79-05CEF6EE19B5}"/>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1E29EE69-6F11-7619-4917-D60FE47E63F1}"/>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297845DB-D17E-AB88-A4ED-7E25ACE0DA69}"/>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39" name="Rectangle: Rounded Corners 38">
                <a:extLst>
                  <a:ext uri="{FF2B5EF4-FFF2-40B4-BE49-F238E27FC236}">
                    <a16:creationId xmlns:a16="http://schemas.microsoft.com/office/drawing/2014/main" id="{84D89AD5-F101-81FB-5F72-BD29D1FF3777}"/>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29" name="Picture 28">
              <a:extLst>
                <a:ext uri="{FF2B5EF4-FFF2-40B4-BE49-F238E27FC236}">
                  <a16:creationId xmlns:a16="http://schemas.microsoft.com/office/drawing/2014/main" id="{B749B379-7D28-2F0A-6574-FA4266DDCD0F}"/>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65150A84-E24E-5D47-BA80-0E0A997E76B4}"/>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7D9BF8E7-B054-A20E-1C6F-5636B130261B}"/>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532EDE9-21DC-FE24-6865-8352BDAF95F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51D52B9B-55AE-2CCF-967F-35874C6BB44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3B48E7C1-4375-3A6A-7432-FA8745E3C973}"/>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7845C14B-B1FD-2BA2-1CC2-71B63F664BC2}"/>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9C805260-580B-487D-0E6C-70023589BF39}"/>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7DD55AA9-BC35-419F-4862-5A4F7517F516}"/>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5735277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DCAACDE-A1CA-05AD-A186-742E7F4E65C3}"/>
              </a:ext>
            </a:extLst>
          </p:cNvPr>
          <p:cNvPicPr>
            <a:picLocks noChangeAspect="1"/>
          </p:cNvPicPr>
          <p:nvPr/>
        </p:nvPicPr>
        <p:blipFill>
          <a:blip r:embed="rId5"/>
          <a:stretch>
            <a:fillRect/>
          </a:stretch>
        </p:blipFill>
        <p:spPr>
          <a:xfrm>
            <a:off x="819833" y="1533143"/>
            <a:ext cx="10632345" cy="2975105"/>
          </a:xfrm>
          <a:prstGeom prst="rect">
            <a:avLst/>
          </a:prstGeom>
        </p:spPr>
      </p:pic>
    </p:spTree>
    <p:extLst>
      <p:ext uri="{BB962C8B-B14F-4D97-AF65-F5344CB8AC3E}">
        <p14:creationId xmlns:p14="http://schemas.microsoft.com/office/powerpoint/2010/main" val="305820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Thầy Dương muốn cả lớp thực hiện hoạt động gì? Các bạn trong lớp có thái độ như thế nào với hoạt động ấy?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95920" cy="3172663"/>
          </a:xfrm>
          <a:prstGeom prst="rect">
            <a:avLst/>
          </a:prstGeom>
          <a:noFill/>
        </p:spPr>
        <p:txBody>
          <a:bodyPr wrap="square" rtlCol="0">
            <a:spAutoFit/>
          </a:bodyPr>
          <a:lstStyle/>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Thầy Dương muốn cả lớp thực hiện một hoạt động vui và ý nghĩa, là sưu tầm một món đồ gì đó để triển lãm ở lớp. </a:t>
            </a:r>
            <a:endParaRPr lang="en-US" sz="2800" dirty="0">
              <a:solidFill>
                <a:srgbClr val="FF0000"/>
              </a:solidFill>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Cả lớp ồ lên thể hiện thái độ ngạc nhiên, có bạn cười rất “oách” thể hiện thái độ vui mừng, tự hào (Long); có bạn thể hiện thái độ đắc ý (Khánh); cũng có bạn thể hiện thái độ lo lắng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vi-VN" sz="2800" b="0" i="0" u="none" strike="noStrike" dirty="0">
                <a:solidFill>
                  <a:srgbClr val="FF0000"/>
                </a:solidFill>
                <a:effectLst/>
                <a:latin typeface="Cambria" panose="02040503050406030204" pitchFamily="18" charset="0"/>
                <a:ea typeface="Cambria" panose="02040503050406030204" pitchFamily="18" charset="0"/>
              </a:rPr>
              <a:t>(Loan).</a:t>
            </a:r>
            <a:endParaRPr lang="vi-VN" sz="2800" b="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07098" cy="2114100"/>
            <a:chOff x="381683" y="292216"/>
            <a:chExt cx="1130709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29428" y="721612"/>
              <a:ext cx="109593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Đóng vai Loan, kể lại quá trình nảy ra ý tưởng và thực hiện ý tưởng cho bộ sưu tập.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C205FF27-2B2A-E65B-4CFA-78D8D6384526}"/>
              </a:ext>
            </a:extLst>
          </p:cNvPr>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180E6544-A5DC-8711-A967-C2BF506D44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pic>
        <p:nvPicPr>
          <p:cNvPr id="17" name="Picture 16">
            <a:extLst>
              <a:ext uri="{FF2B5EF4-FFF2-40B4-BE49-F238E27FC236}">
                <a16:creationId xmlns:a16="http://schemas.microsoft.com/office/drawing/2014/main" id="{1A81DD52-F3D5-AD0E-DEBC-29F832185E4D}"/>
              </a:ext>
            </a:extLst>
          </p:cNvPr>
          <p:cNvPicPr>
            <a:picLocks noChangeAspect="1"/>
          </p:cNvPicPr>
          <p:nvPr/>
        </p:nvPicPr>
        <p:blipFill>
          <a:blip r:embed="rId5"/>
          <a:stretch>
            <a:fillRect/>
          </a:stretch>
        </p:blipFill>
        <p:spPr>
          <a:xfrm>
            <a:off x="3440112" y="3101340"/>
            <a:ext cx="7907862" cy="1887220"/>
          </a:xfrm>
          <a:prstGeom prst="rect">
            <a:avLst/>
          </a:prstGeom>
        </p:spPr>
      </p:pic>
      <p:sp>
        <p:nvSpPr>
          <p:cNvPr id="18" name="TextBox 17">
            <a:extLst>
              <a:ext uri="{FF2B5EF4-FFF2-40B4-BE49-F238E27FC236}">
                <a16:creationId xmlns:a16="http://schemas.microsoft.com/office/drawing/2014/main" id="{93887CC2-FA86-EA2B-66C4-F1C0079818BE}"/>
              </a:ext>
            </a:extLst>
          </p:cNvPr>
          <p:cNvSpPr txBox="1"/>
          <p:nvPr/>
        </p:nvSpPr>
        <p:spPr>
          <a:xfrm>
            <a:off x="3281680" y="2773680"/>
            <a:ext cx="8229600" cy="3539430"/>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Sau khi nghe thầy giáo nói về hoạt động sau khi ra Tết, tôi cứ nghĩ mãi: “Sưu tầm cái gì thật ý nghĩa được nhỉ?”. Bố tôi là một giáo viên. Một hôm nhìn thấy bố đang nghe lại băng ghi âm các bài giảng, tôi chợt nảy ra ý tưởng sưu tầm giọng nói của cả lớp. Tôi mượn bố chiếc máy ghi âm và gặp từng bạn trong lớp và bảo với các bạn rằng nói một câu gì đó chúc lớp vì lớp tô sắp chuyển cấp.</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96938" cy="1821064"/>
            <a:chOff x="381683" y="292216"/>
            <a:chExt cx="1129693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9268" y="812702"/>
              <a:ext cx="109593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cảm thấy thế nào về bộ sưu tập của Loan?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2" y="2174240"/>
            <a:ext cx="11576637"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241040" y="2458720"/>
            <a:ext cx="8392160" cy="3885679"/>
          </a:xfrm>
          <a:prstGeom prst="rect">
            <a:avLst/>
          </a:prstGeom>
          <a:noFill/>
        </p:spPr>
        <p:txBody>
          <a:bodyPr wrap="square" rtlCol="0">
            <a:spAutoFit/>
          </a:bodyPr>
          <a:lstStyle/>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Ban đầu, khi thấy Loan chuẩn bị bật loa, cả lớp tò mò.</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Sau khi nghe các giọng nói trong bộ sưu tập, có bạn ngạc nhiên (giật mình), các bạn khác thì vui vẻ, háo hức (vỗ tay như pháo ran, chồm hẳn người lên, cười lăn).</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Ngoài ra, các bạn còn cảm thấy bộ sưu tập rất quen thuộc, gần gũi vì đó là những giọng nói mà hằng ngày các bạn vẫn được nghe.</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Riêng thầy Dương còn cảm thấy bộ sưu tập rất độc đáo và ý nghĩa.</a:t>
            </a:r>
          </a:p>
        </p:txBody>
      </p:sp>
    </p:spTree>
    <p:extLst>
      <p:ext uri="{BB962C8B-B14F-4D97-AF65-F5344CB8AC3E}">
        <p14:creationId xmlns:p14="http://schemas.microsoft.com/office/powerpoint/2010/main" val="10928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3449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thầy Dương cho rằng bộ sưu tập đó rất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95920" cy="3731791"/>
          </a:xfrm>
          <a:prstGeom prst="rect">
            <a:avLst/>
          </a:prstGeom>
          <a:noFill/>
        </p:spPr>
        <p:txBody>
          <a:bodyPr wrap="square" rtlCol="0">
            <a:spAutoFit/>
          </a:bodyPr>
          <a:lstStyle/>
          <a:p>
            <a:pPr lvl="0" algn="just">
              <a:spcAft>
                <a:spcPts val="500"/>
              </a:spcAft>
            </a:pPr>
            <a:r>
              <a:rPr lang="vi-VN" sz="2800" b="1" dirty="0">
                <a:solidFill>
                  <a:srgbClr val="FF0000"/>
                </a:solidFill>
                <a:latin typeface="Cambria" panose="02040503050406030204" pitchFamily="18" charset="0"/>
                <a:ea typeface="Cambria" panose="02040503050406030204" pitchFamily="18" charset="0"/>
              </a:rPr>
              <a:t>Bộ sưu tập mang đến niềm vui, sự gắn kết cho cả lớp. Bộ sưu tập độc đáo vì:</a:t>
            </a:r>
            <a:endParaRPr lang="en-US" sz="2800" b="1"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1</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M</a:t>
            </a:r>
            <a:r>
              <a:rPr lang="vi-VN" sz="2800" dirty="0">
                <a:solidFill>
                  <a:srgbClr val="FF0000"/>
                </a:solidFill>
                <a:latin typeface="Cambria" panose="02040503050406030204" pitchFamily="18" charset="0"/>
                <a:ea typeface="Cambria" panose="02040503050406030204" pitchFamily="18" charset="0"/>
              </a:rPr>
              <a:t>ón đồ trong bộ sưu tập không nhìn, sờ, chạm được như nhiều món đồ khác;</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thể hiện sự sáng tạo độc đáo của Loan,</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rất ý nghĩa, có giá trị tinh thần to lớn, thể hiện tình cảm bạn bè sâu sắc...</a:t>
            </a:r>
          </a:p>
        </p:txBody>
      </p:sp>
    </p:spTree>
    <p:extLst>
      <p:ext uri="{BB962C8B-B14F-4D97-AF65-F5344CB8AC3E}">
        <p14:creationId xmlns:p14="http://schemas.microsoft.com/office/powerpoint/2010/main" val="31867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riển lãm Hóa thạch  hành trình khám phá nguồn gốc của sự sống trên trái đất_1080p">
            <a:hlinkClick r:id="" action="ppaction://media"/>
            <a:extLst>
              <a:ext uri="{FF2B5EF4-FFF2-40B4-BE49-F238E27FC236}">
                <a16:creationId xmlns:a16="http://schemas.microsoft.com/office/drawing/2014/main" id="{12A59C20-EFB5-AEE2-C0BD-A1459DBEBE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7665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id="{EA28E635-6A62-46D9-B46F-8D1817EBA417}"/>
                </a:ext>
              </a:extLst>
            </p:cNvPr>
            <p:cNvSpPr/>
            <p:nvPr/>
          </p:nvSpPr>
          <p:spPr>
            <a:xfrm>
              <a:off x="1436931" y="1351298"/>
              <a:ext cx="860781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Nếu lớp em cũng tổ chức một buổi triển lãm giống lớp của Loan, em sẽ sưu tầm món đồ gì? Vì sao?</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a:solidFill>
                  <a:prstClr val="white">
                    <a:lumMod val="10000"/>
                  </a:prstClr>
                </a:solidFill>
                <a:latin typeface="Calibri" panose="020F0502020204030204" pitchFamily="34" charset="0"/>
                <a:cs typeface="Calibri" panose="020F0502020204030204" pitchFamily="34" charset="0"/>
                <a:sym typeface="Arial"/>
              </a:rPr>
              <a:t>Bài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đọc viết về buổi triển lãm</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đáng nhớ với bộ sưu tập độc đáo của Loan. Bộ sưu tập giọng nói đã giúp lưu giữ lại kỉ niệm đẹp của lớp, giúp các bạn học sinh gắn kết với nhau hơn.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DA7519-1E03-2D41-8AC3-38868CC1839E}"/>
              </a:ext>
            </a:extLst>
          </p:cNvPr>
          <p:cNvPicPr>
            <a:picLocks noChangeAspect="1"/>
          </p:cNvPicPr>
          <p:nvPr/>
        </p:nvPicPr>
        <p:blipFill>
          <a:blip r:embed="rId5"/>
          <a:stretch>
            <a:fillRect/>
          </a:stretch>
        </p:blipFill>
        <p:spPr>
          <a:xfrm>
            <a:off x="1121317" y="1657278"/>
            <a:ext cx="10061115" cy="1817442"/>
          </a:xfrm>
          <a:prstGeom prst="rect">
            <a:avLst/>
          </a:prstGeom>
        </p:spPr>
      </p:pic>
    </p:spTree>
    <p:extLst>
      <p:ext uri="{BB962C8B-B14F-4D97-AF65-F5344CB8AC3E}">
        <p14:creationId xmlns:p14="http://schemas.microsoft.com/office/powerpoint/2010/main" val="253001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 một buổi học dịp gần Tết, thầy Dương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Sắp nghỉ Tết, thấy muốn lớp có một hoạt động vui và ý nghĩa. Mỗi bạn sẽ sưu tầm một món đồ. Ra Tết, chúng ta tổ chức triển lãm.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ồ lên. Long cười rất “oách” vì cậu ấy là “vua” tem trong lớp. Khánh cùng đắc ý vì cậu ấy chuyên sưu tầm kẹp sách. Còn Loan hơi lo vì chưa biết sưu tầm gì. Thầy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Quan trọng là ý nghĩa chứ đừng chú trọng giá trị vật chất của món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nói một câu chúc lớp mình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gì được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Gì cũng được. Chúng mình sắp chuyển cấp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mỗi bạn một câu. Trong vài ngày, Loan đã ghi âm xong.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triển lãm, lớp học như một cửa hiệu tạp hoá vui nhộn. Đến lượt mình, Loan trịnh trọng cắm máy ghi âm vào loa rồi hồi hộp bật lên. Cả lớp tò mò nhìn chiếc loa.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tình bạn của chúng mình thật lâu bền!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Phượng giật mình. Chính là giọng của bạn ấy. Giọng Phượng mềm mại như phát thanh viên. Cả lớp vỗ tay như pháo ran. Vài bạn chồm hẳn người lên. Ai cũng háo hức chờ đến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ai có tật thì sửa, không có thì bỏ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Độc đáo quá, ý nghĩa qu</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Trường Chi Lộ, Ngọc Khánh </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4173222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87547ECD-4369-3D18-F625-37B3C8849779}"/>
              </a:ext>
            </a:extLst>
          </p:cNvPr>
          <p:cNvPicPr>
            <a:picLocks noChangeAspect="1"/>
          </p:cNvPicPr>
          <p:nvPr/>
        </p:nvPicPr>
        <p:blipFill>
          <a:blip r:embed="rId2"/>
          <a:stretch>
            <a:fillRect/>
          </a:stretch>
        </p:blipFill>
        <p:spPr>
          <a:xfrm>
            <a:off x="546264" y="2485990"/>
            <a:ext cx="10845684" cy="1679610"/>
          </a:xfrm>
          <a:prstGeom prst="rect">
            <a:avLst/>
          </a:prstGeom>
        </p:spPr>
      </p:pic>
    </p:spTree>
    <p:extLst>
      <p:ext uri="{BB962C8B-B14F-4D97-AF65-F5344CB8AC3E}">
        <p14:creationId xmlns:p14="http://schemas.microsoft.com/office/powerpoint/2010/main" val="32414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2" name="Picture 21">
            <a:extLst>
              <a:ext uri="{FF2B5EF4-FFF2-40B4-BE49-F238E27FC236}">
                <a16:creationId xmlns:a16="http://schemas.microsoft.com/office/drawing/2014/main" id="{442E3F5D-A62C-397A-421A-EDB0E390428B}"/>
              </a:ext>
            </a:extLst>
          </p:cNvPr>
          <p:cNvPicPr>
            <a:picLocks noChangeAspect="1"/>
          </p:cNvPicPr>
          <p:nvPr/>
        </p:nvPicPr>
        <p:blipFill>
          <a:blip r:embed="rId4"/>
          <a:stretch>
            <a:fillRect/>
          </a:stretch>
        </p:blipFill>
        <p:spPr>
          <a:xfrm>
            <a:off x="1504950" y="503812"/>
            <a:ext cx="8934450" cy="5082788"/>
          </a:xfrm>
          <a:prstGeom prst="rect">
            <a:avLst/>
          </a:prstGeom>
        </p:spPr>
      </p:pic>
      <p:sp>
        <p:nvSpPr>
          <p:cNvPr id="23" name="Rectangle: Rounded Corners 22">
            <a:extLst>
              <a:ext uri="{FF2B5EF4-FFF2-40B4-BE49-F238E27FC236}">
                <a16:creationId xmlns:a16="http://schemas.microsoft.com/office/drawing/2014/main" id="{FDF93817-F827-146F-3942-737F44DEC490}"/>
              </a:ext>
            </a:extLst>
          </p:cNvPr>
          <p:cNvSpPr/>
          <p:nvPr/>
        </p:nvSpPr>
        <p:spPr>
          <a:xfrm>
            <a:off x="2947269" y="5695950"/>
            <a:ext cx="6120531" cy="652261"/>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35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3"/>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6"/>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7"/>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7"/>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8"/>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9"/>
          <a:srcRect/>
          <a:stretch>
            <a:fillRect/>
          </a:stretch>
        </p:blipFill>
        <p:spPr>
          <a:xfrm>
            <a:off x="93955" y="715276"/>
            <a:ext cx="5253228" cy="5486400"/>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311210" y="-153803"/>
            <a:ext cx="1523956" cy="1508868"/>
          </a:xfrm>
          <a:prstGeom prst="rect">
            <a:avLst/>
          </a:prstGeom>
        </p:spPr>
      </p:pic>
      <p:pic>
        <p:nvPicPr>
          <p:cNvPr id="13" name="Picture 11"/>
          <p:cNvPicPr>
            <a:picLocks noChangeAspect="1"/>
          </p:cNvPicPr>
          <p:nvPr/>
        </p:nvPicPr>
        <p:blipFill>
          <a:blip r:embed="rId11"/>
          <a:srcRect/>
          <a:stretch>
            <a:fillRect/>
          </a:stretch>
        </p:blipFill>
        <p:spPr>
          <a:xfrm>
            <a:off x="-15833" y="-333168"/>
            <a:ext cx="6020814" cy="6858000"/>
          </a:xfrm>
          <a:prstGeom prst="rect">
            <a:avLst/>
          </a:prstGeom>
        </p:spPr>
      </p:pic>
      <p:pic>
        <p:nvPicPr>
          <p:cNvPr id="14" name="Picture 12"/>
          <p:cNvPicPr>
            <a:picLocks noChangeAspect="1"/>
          </p:cNvPicPr>
          <p:nvPr/>
        </p:nvPicPr>
        <p:blipFill>
          <a:blip r:embed="rId11"/>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2"/>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7"/>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6" name="Picture 25">
            <a:extLst>
              <a:ext uri="{FF2B5EF4-FFF2-40B4-BE49-F238E27FC236}">
                <a16:creationId xmlns:a16="http://schemas.microsoft.com/office/drawing/2014/main" id="{64869B62-ADAE-4714-F7BE-88FF4EA83FDC}"/>
              </a:ext>
            </a:extLst>
          </p:cNvPr>
          <p:cNvPicPr>
            <a:picLocks noChangeAspect="1"/>
          </p:cNvPicPr>
          <p:nvPr/>
        </p:nvPicPr>
        <p:blipFill>
          <a:blip r:embed="rId14"/>
          <a:stretch>
            <a:fillRect/>
          </a:stretch>
        </p:blipFill>
        <p:spPr>
          <a:xfrm>
            <a:off x="-607464" y="894550"/>
            <a:ext cx="3462828" cy="877900"/>
          </a:xfrm>
          <a:prstGeom prst="rect">
            <a:avLst/>
          </a:prstGeom>
        </p:spPr>
      </p:pic>
      <p:pic>
        <p:nvPicPr>
          <p:cNvPr id="27" name="Picture 26">
            <a:extLst>
              <a:ext uri="{FF2B5EF4-FFF2-40B4-BE49-F238E27FC236}">
                <a16:creationId xmlns:a16="http://schemas.microsoft.com/office/drawing/2014/main" id="{065B80B6-4265-8E01-31FB-92F1BBD23D20}"/>
              </a:ext>
            </a:extLst>
          </p:cNvPr>
          <p:cNvPicPr>
            <a:picLocks noChangeAspect="1"/>
          </p:cNvPicPr>
          <p:nvPr/>
        </p:nvPicPr>
        <p:blipFill>
          <a:blip r:embed="rId15"/>
          <a:stretch>
            <a:fillRect/>
          </a:stretch>
        </p:blipFill>
        <p:spPr>
          <a:xfrm>
            <a:off x="3028765" y="136312"/>
            <a:ext cx="4267570" cy="1975275"/>
          </a:xfrm>
          <a:prstGeom prst="rect">
            <a:avLst/>
          </a:prstGeom>
        </p:spPr>
      </p:pic>
      <p:pic>
        <p:nvPicPr>
          <p:cNvPr id="30" name="Picture 29">
            <a:extLst>
              <a:ext uri="{FF2B5EF4-FFF2-40B4-BE49-F238E27FC236}">
                <a16:creationId xmlns:a16="http://schemas.microsoft.com/office/drawing/2014/main" id="{83910183-951F-559F-BC8E-2D6D0831A52D}"/>
              </a:ext>
            </a:extLst>
          </p:cNvPr>
          <p:cNvPicPr>
            <a:picLocks noChangeAspect="1"/>
          </p:cNvPicPr>
          <p:nvPr/>
        </p:nvPicPr>
        <p:blipFill>
          <a:blip r:embed="rId16"/>
          <a:stretch>
            <a:fillRect/>
          </a:stretch>
        </p:blipFill>
        <p:spPr>
          <a:xfrm>
            <a:off x="1835641" y="1872484"/>
            <a:ext cx="9187468" cy="3017782"/>
          </a:xfrm>
          <a:prstGeom prst="rect">
            <a:avLst/>
          </a:prstGeom>
        </p:spPr>
      </p:pic>
      <p:sp>
        <p:nvSpPr>
          <p:cNvPr id="11" name="TextBox 10">
            <a:extLst>
              <a:ext uri="{FF2B5EF4-FFF2-40B4-BE49-F238E27FC236}">
                <a16:creationId xmlns:a16="http://schemas.microsoft.com/office/drawing/2014/main" id="{B4ED49BA-140C-BD96-AAC1-878A966FB6BE}"/>
              </a:ext>
            </a:extLst>
          </p:cNvPr>
          <p:cNvSpPr txBox="1"/>
          <p:nvPr/>
        </p:nvSpPr>
        <p:spPr>
          <a:xfrm>
            <a:off x="7195457" y="97971"/>
            <a:ext cx="4593772"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28530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8D09B5B-7DA7-A5C1-365F-4EE6FFAB7079}"/>
              </a:ext>
            </a:extLst>
          </p:cNvPr>
          <p:cNvPicPr>
            <a:picLocks noChangeAspect="1"/>
          </p:cNvPicPr>
          <p:nvPr/>
        </p:nvPicPr>
        <p:blipFill>
          <a:blip r:embed="rId5"/>
          <a:stretch>
            <a:fillRect/>
          </a:stretch>
        </p:blipFill>
        <p:spPr>
          <a:xfrm>
            <a:off x="2355399" y="1019043"/>
            <a:ext cx="7462151" cy="3048264"/>
          </a:xfrm>
          <a:prstGeom prst="rect">
            <a:avLst/>
          </a:prstGeom>
        </p:spPr>
      </p:pic>
    </p:spTree>
    <p:extLst>
      <p:ext uri="{BB962C8B-B14F-4D97-AF65-F5344CB8AC3E}">
        <p14:creationId xmlns:p14="http://schemas.microsoft.com/office/powerpoint/2010/main" val="20352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Vào một buổi học dịp gần Tết, thầy Dương nói: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Sắp nghỉ Tết, thấy muốn lớp có một hoạt động vui và ý nghĩa. Mỗi bạn sẽ sưu tầm một món đồ. Ra Tết, chúng ta tổ chức triển lãm.</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ồ lên. Long cười rất “oách” vì cậu ấy là “vua” tem trong lớp. Khánh cùng đắc ý vì cậu ấy chuyên sưu tầm kẹp sách. Còn Loan hơi lo vì chưa biết sưu tầm gì. Thầy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Quan trọng là ý nghĩa chứ đừng chú trọng giá trị vật chất của món đồ.</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Cậu nói một câu chúc lớp mình đi!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gì được chứ?</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Gì cũng được. Chúng mình sắp chuyển cấp rồi.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Thế là mỗi bạn một câu. Trong vài ngày, Loan đã ghi âm xong.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Ngày triển lãm, lớp học như một cửa hiệu tạp hoá vui nhộn. Đến lượt mình, Loan trịnh trọng cắm máy ghi âm vào loa rồi hồi hộp bật lên. Cả lớp tò mò nhìn chiếc loa.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tình bạn của chúng mình thật lâu bền!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Phượng giật mình. Chính là giọng của bạn ấy. Giọng Phượng mềm mại như phát thanh viên. Cả lớp vỗ tay như pháo ran. Vài bạn chồm hẳn người lên. Ai cũng háo hức chờ đến mình.</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ai có tật thì sửa, không có thì bỏ qua.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Độc đáo quá, ý nghĩa qu</a:t>
            </a:r>
            <a:r>
              <a:rPr lang="en-US" sz="1600" dirty="0">
                <a:solidFill>
                  <a:srgbClr val="000000"/>
                </a:solidFill>
                <a:latin typeface="Cambria" panose="02040503050406030204" pitchFamily="18" charset="0"/>
                <a:ea typeface="Cambria" panose="02040503050406030204" pitchFamily="18" charset="0"/>
              </a:rPr>
              <a:t>á</a:t>
            </a:r>
            <a:r>
              <a:rPr lang="vi-VN" sz="1600" b="0" i="0" dirty="0">
                <a:solidFill>
                  <a:srgbClr val="000000"/>
                </a:solidFill>
                <a:effectLst/>
                <a:latin typeface="Cambria" panose="02040503050406030204" pitchFamily="18" charset="0"/>
                <a:ea typeface="Cambria" panose="02040503050406030204" pitchFamily="18" charset="0"/>
              </a:rPr>
              <a:t>!</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Trường Chi Lộ, Ngọc Khánh </a:t>
            </a:r>
            <a:r>
              <a:rPr lang="vi-VN" sz="1600" b="0" i="1" dirty="0">
                <a:solidFill>
                  <a:srgbClr val="000000"/>
                </a:solidFill>
                <a:effectLst/>
                <a:latin typeface="Cambria" panose="02040503050406030204" pitchFamily="18" charset="0"/>
                <a:ea typeface="Cambria" panose="02040503050406030204" pitchFamily="18" charset="0"/>
              </a:rPr>
              <a:t>dịch</a:t>
            </a:r>
            <a:r>
              <a:rPr lang="vi-VN" sz="1600" b="0" i="0" dirty="0">
                <a:solidFill>
                  <a:srgbClr val="000000"/>
                </a:solidFill>
                <a:effectLst/>
                <a:latin typeface="Cambria" panose="02040503050406030204" pitchFamily="18" charset="0"/>
                <a:ea typeface="Cambria" panose="02040503050406030204" pitchFamily="18" charset="0"/>
              </a:rPr>
              <a:t>)</a:t>
            </a:r>
          </a:p>
          <a:p>
            <a:endParaRPr lang="en-US" sz="16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107539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4"/>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5"/>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6"/>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7"/>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9"/>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1"/>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1"/>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1"/>
          <a:srcRect/>
          <a:stretch>
            <a:fillRect/>
          </a:stretch>
        </p:blipFill>
        <p:spPr>
          <a:xfrm>
            <a:off x="-45859" y="-37574"/>
            <a:ext cx="1277701" cy="1472147"/>
          </a:xfrm>
          <a:prstGeom prst="rect">
            <a:avLst/>
          </a:prstGeom>
        </p:spPr>
      </p:pic>
      <p:sp>
        <p:nvSpPr>
          <p:cNvPr id="19" name="Rounded Rectangle 18"/>
          <p:cNvSpPr/>
          <p:nvPr/>
        </p:nvSpPr>
        <p:spPr>
          <a:xfrm>
            <a:off x="271271" y="1253430"/>
            <a:ext cx="11649457" cy="541088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A0D90A7-EB05-0148-E4F3-A29D27CB140A}"/>
              </a:ext>
            </a:extLst>
          </p:cNvPr>
          <p:cNvPicPr>
            <a:picLocks noChangeAspect="1"/>
          </p:cNvPicPr>
          <p:nvPr/>
        </p:nvPicPr>
        <p:blipFill>
          <a:blip r:embed="rId12"/>
          <a:stretch>
            <a:fillRect/>
          </a:stretch>
        </p:blipFill>
        <p:spPr>
          <a:xfrm>
            <a:off x="1710592" y="-586376"/>
            <a:ext cx="8120576" cy="2913015"/>
          </a:xfrm>
          <a:prstGeom prst="rect">
            <a:avLst/>
          </a:prstGeom>
        </p:spPr>
      </p:pic>
      <p:sp>
        <p:nvSpPr>
          <p:cNvPr id="3" name="TextBox 2">
            <a:extLst>
              <a:ext uri="{FF2B5EF4-FFF2-40B4-BE49-F238E27FC236}">
                <a16:creationId xmlns:a16="http://schemas.microsoft.com/office/drawing/2014/main" id="{30E66E64-A9D5-7654-CD8F-FFD896DD019C}"/>
              </a:ext>
            </a:extLst>
          </p:cNvPr>
          <p:cNvSpPr txBox="1"/>
          <p:nvPr/>
        </p:nvSpPr>
        <p:spPr>
          <a:xfrm>
            <a:off x="2011680" y="2534228"/>
            <a:ext cx="791463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đã</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ghi</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âm</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xong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36" name="TextBox 35">
            <a:extLst>
              <a:ext uri="{FF2B5EF4-FFF2-40B4-BE49-F238E27FC236}">
                <a16:creationId xmlns:a16="http://schemas.microsoft.com/office/drawing/2014/main" id="{A40E1D6E-C991-A097-D7C4-109CDF958BC4}"/>
              </a:ext>
            </a:extLst>
          </p:cNvPr>
          <p:cNvSpPr txBox="1"/>
          <p:nvPr/>
        </p:nvSpPr>
        <p:spPr>
          <a:xfrm>
            <a:off x="2082800" y="3737769"/>
            <a:ext cx="783335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17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19" name="Rounded Rectangle 18"/>
          <p:cNvSpPr/>
          <p:nvPr/>
        </p:nvSpPr>
        <p:spPr>
          <a:xfrm>
            <a:off x="271271" y="223520"/>
            <a:ext cx="11649457" cy="644079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12994528-EE85-A4B5-44E5-E6BF8295EB0A}"/>
              </a:ext>
            </a:extLst>
          </p:cNvPr>
          <p:cNvGrpSpPr/>
          <p:nvPr/>
        </p:nvGrpSpPr>
        <p:grpSpPr>
          <a:xfrm>
            <a:off x="5936460" y="341112"/>
            <a:ext cx="3759990" cy="1678441"/>
            <a:chOff x="869770" y="2086606"/>
            <a:chExt cx="3759990" cy="1678441"/>
          </a:xfrm>
        </p:grpSpPr>
        <p:sp>
          <p:nvSpPr>
            <p:cNvPr id="12" name="Rectangle: Rounded Corners 7">
              <a:extLst>
                <a:ext uri="{FF2B5EF4-FFF2-40B4-BE49-F238E27FC236}">
                  <a16:creationId xmlns:a16="http://schemas.microsoft.com/office/drawing/2014/main" id="{7B923A86-5CCF-A525-315F-5243CF431C7F}"/>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9B3A0C9-DBA0-BA76-1233-59F041DB1603}"/>
                </a:ext>
              </a:extLst>
            </p:cNvPr>
            <p:cNvSpPr txBox="1"/>
            <p:nvPr/>
          </p:nvSpPr>
          <p:spPr>
            <a:xfrm>
              <a:off x="1811082" y="290114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triển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lãm</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C6D465A-B976-ADB4-A638-E0004C6ABE4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8AC08EE-E629-64AB-482A-D8ED3444A7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40" y="2915920"/>
            <a:ext cx="4244260" cy="3870960"/>
          </a:xfrm>
          <a:prstGeom prst="rect">
            <a:avLst/>
          </a:prstGeom>
        </p:spPr>
      </p:pic>
      <p:pic>
        <p:nvPicPr>
          <p:cNvPr id="20" name="Picture 19">
            <a:extLst>
              <a:ext uri="{FF2B5EF4-FFF2-40B4-BE49-F238E27FC236}">
                <a16:creationId xmlns:a16="http://schemas.microsoft.com/office/drawing/2014/main" id="{C4B5D005-A141-3A1A-AD64-4380A51AAB09}"/>
              </a:ext>
            </a:extLst>
          </p:cNvPr>
          <p:cNvPicPr>
            <a:picLocks noChangeAspect="1"/>
          </p:cNvPicPr>
          <p:nvPr/>
        </p:nvPicPr>
        <p:blipFill>
          <a:blip r:embed="rId14"/>
          <a:stretch>
            <a:fillRect/>
          </a:stretch>
        </p:blipFill>
        <p:spPr>
          <a:xfrm>
            <a:off x="627397" y="401140"/>
            <a:ext cx="5468586" cy="1213209"/>
          </a:xfrm>
          <a:prstGeom prst="rect">
            <a:avLst/>
          </a:prstGeom>
        </p:spPr>
      </p:pic>
      <p:grpSp>
        <p:nvGrpSpPr>
          <p:cNvPr id="21" name="Group 20">
            <a:extLst>
              <a:ext uri="{FF2B5EF4-FFF2-40B4-BE49-F238E27FC236}">
                <a16:creationId xmlns:a16="http://schemas.microsoft.com/office/drawing/2014/main" id="{1A583B31-7C2A-5857-FA3B-1AFB8D0A7534}"/>
              </a:ext>
            </a:extLst>
          </p:cNvPr>
          <p:cNvGrpSpPr/>
          <p:nvPr/>
        </p:nvGrpSpPr>
        <p:grpSpPr>
          <a:xfrm>
            <a:off x="3026255" y="1449822"/>
            <a:ext cx="3921915" cy="1678441"/>
            <a:chOff x="869770" y="2086606"/>
            <a:chExt cx="3921915" cy="1678441"/>
          </a:xfrm>
        </p:grpSpPr>
        <p:sp>
          <p:nvSpPr>
            <p:cNvPr id="22" name="Rectangle: Rounded Corners 7">
              <a:extLst>
                <a:ext uri="{FF2B5EF4-FFF2-40B4-BE49-F238E27FC236}">
                  <a16:creationId xmlns:a16="http://schemas.microsoft.com/office/drawing/2014/main" id="{407D1886-4E67-6D50-4B4E-D3C5CFB7C10F}"/>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119D115-AB95-811D-4FF2-EDE1059DCD19}"/>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Giọng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nói</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00EDA6E-E73E-2AF4-A5B0-0DEA67EB41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5" name="Group 24">
            <a:extLst>
              <a:ext uri="{FF2B5EF4-FFF2-40B4-BE49-F238E27FC236}">
                <a16:creationId xmlns:a16="http://schemas.microsoft.com/office/drawing/2014/main" id="{32FF89D1-8A24-D6DD-D8CA-2DE4C5595F4C}"/>
              </a:ext>
            </a:extLst>
          </p:cNvPr>
          <p:cNvGrpSpPr/>
          <p:nvPr/>
        </p:nvGrpSpPr>
        <p:grpSpPr>
          <a:xfrm>
            <a:off x="7230590" y="2793482"/>
            <a:ext cx="3645689" cy="1678441"/>
            <a:chOff x="869770" y="2086606"/>
            <a:chExt cx="3645689" cy="1678441"/>
          </a:xfrm>
        </p:grpSpPr>
        <p:sp>
          <p:nvSpPr>
            <p:cNvPr id="26" name="Rectangle: Rounded Corners 7">
              <a:extLst>
                <a:ext uri="{FF2B5EF4-FFF2-40B4-BE49-F238E27FC236}">
                  <a16:creationId xmlns:a16="http://schemas.microsoft.com/office/drawing/2014/main" id="{C40606F7-68D7-9082-2C52-916082F7F497}"/>
                </a:ext>
              </a:extLst>
            </p:cNvPr>
            <p:cNvSpPr/>
            <p:nvPr/>
          </p:nvSpPr>
          <p:spPr>
            <a:xfrm>
              <a:off x="1451869" y="2768585"/>
              <a:ext cx="279435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4351" h="996462" fill="none" extrusionOk="0">
                          <a:moveTo>
                            <a:pt x="0" y="166080"/>
                          </a:moveTo>
                          <a:cubicBezTo>
                            <a:pt x="23771" y="100935"/>
                            <a:pt x="77344" y="14382"/>
                            <a:pt x="185126" y="0"/>
                          </a:cubicBezTo>
                          <a:cubicBezTo>
                            <a:pt x="368318" y="19383"/>
                            <a:pt x="542769" y="37684"/>
                            <a:pt x="839632" y="0"/>
                          </a:cubicBezTo>
                          <a:cubicBezTo>
                            <a:pt x="1088357" y="-27199"/>
                            <a:pt x="1385537" y="7493"/>
                            <a:pt x="1494139" y="0"/>
                          </a:cubicBezTo>
                          <a:cubicBezTo>
                            <a:pt x="1667316" y="11727"/>
                            <a:pt x="2198534" y="-65039"/>
                            <a:pt x="2609224" y="0"/>
                          </a:cubicBezTo>
                          <a:cubicBezTo>
                            <a:pt x="2706374" y="-6370"/>
                            <a:pt x="2782960" y="58034"/>
                            <a:pt x="2794351" y="166080"/>
                          </a:cubicBezTo>
                          <a:cubicBezTo>
                            <a:pt x="2812538" y="244194"/>
                            <a:pt x="2771087" y="397516"/>
                            <a:pt x="2794351" y="484945"/>
                          </a:cubicBezTo>
                          <a:cubicBezTo>
                            <a:pt x="2808232" y="580060"/>
                            <a:pt x="2799513" y="753540"/>
                            <a:pt x="2794351" y="830382"/>
                          </a:cubicBezTo>
                          <a:cubicBezTo>
                            <a:pt x="2816433" y="929489"/>
                            <a:pt x="2694768" y="983108"/>
                            <a:pt x="2609224" y="996462"/>
                          </a:cubicBezTo>
                          <a:cubicBezTo>
                            <a:pt x="2469542" y="1041635"/>
                            <a:pt x="2221366" y="1011502"/>
                            <a:pt x="1954718" y="996462"/>
                          </a:cubicBezTo>
                          <a:cubicBezTo>
                            <a:pt x="1692993" y="1050160"/>
                            <a:pt x="1521802" y="961377"/>
                            <a:pt x="1348693" y="996462"/>
                          </a:cubicBezTo>
                          <a:cubicBezTo>
                            <a:pt x="1157189" y="972218"/>
                            <a:pt x="629595" y="818918"/>
                            <a:pt x="185126" y="996462"/>
                          </a:cubicBezTo>
                          <a:cubicBezTo>
                            <a:pt x="74606" y="1005488"/>
                            <a:pt x="-18030" y="927135"/>
                            <a:pt x="0" y="830382"/>
                          </a:cubicBezTo>
                          <a:cubicBezTo>
                            <a:pt x="-39145" y="718581"/>
                            <a:pt x="-2446" y="646573"/>
                            <a:pt x="0" y="518160"/>
                          </a:cubicBezTo>
                          <a:cubicBezTo>
                            <a:pt x="-8004" y="379162"/>
                            <a:pt x="23415" y="306931"/>
                            <a:pt x="0" y="166080"/>
                          </a:cubicBezTo>
                          <a:close/>
                        </a:path>
                        <a:path w="2794351" h="996462" stroke="0" extrusionOk="0">
                          <a:moveTo>
                            <a:pt x="0" y="166080"/>
                          </a:moveTo>
                          <a:cubicBezTo>
                            <a:pt x="6501" y="85631"/>
                            <a:pt x="65620" y="-24950"/>
                            <a:pt x="185126" y="0"/>
                          </a:cubicBezTo>
                          <a:cubicBezTo>
                            <a:pt x="412381" y="-51523"/>
                            <a:pt x="591940" y="17275"/>
                            <a:pt x="791151" y="0"/>
                          </a:cubicBezTo>
                          <a:cubicBezTo>
                            <a:pt x="1030728" y="-33946"/>
                            <a:pt x="1079652" y="17434"/>
                            <a:pt x="1324452" y="0"/>
                          </a:cubicBezTo>
                          <a:cubicBezTo>
                            <a:pt x="1568544" y="11144"/>
                            <a:pt x="1760131" y="53263"/>
                            <a:pt x="1978958" y="0"/>
                          </a:cubicBezTo>
                          <a:cubicBezTo>
                            <a:pt x="2231877" y="-74217"/>
                            <a:pt x="2335971" y="26833"/>
                            <a:pt x="2609224" y="0"/>
                          </a:cubicBezTo>
                          <a:cubicBezTo>
                            <a:pt x="2708941" y="23899"/>
                            <a:pt x="2810767" y="64275"/>
                            <a:pt x="2794351" y="166080"/>
                          </a:cubicBezTo>
                          <a:cubicBezTo>
                            <a:pt x="2797062" y="284052"/>
                            <a:pt x="2770317" y="347235"/>
                            <a:pt x="2794351" y="511517"/>
                          </a:cubicBezTo>
                          <a:cubicBezTo>
                            <a:pt x="2814907" y="688229"/>
                            <a:pt x="2753710" y="698581"/>
                            <a:pt x="2794351" y="830382"/>
                          </a:cubicBezTo>
                          <a:cubicBezTo>
                            <a:pt x="2796601" y="902469"/>
                            <a:pt x="2693447" y="987147"/>
                            <a:pt x="2609224" y="996462"/>
                          </a:cubicBezTo>
                          <a:cubicBezTo>
                            <a:pt x="2389220" y="1046032"/>
                            <a:pt x="2236260" y="960631"/>
                            <a:pt x="2051681" y="996462"/>
                          </a:cubicBezTo>
                          <a:cubicBezTo>
                            <a:pt x="1812239" y="1053101"/>
                            <a:pt x="1734440" y="938715"/>
                            <a:pt x="1445657" y="996462"/>
                          </a:cubicBezTo>
                          <a:cubicBezTo>
                            <a:pt x="1171378" y="1022814"/>
                            <a:pt x="1051014" y="969456"/>
                            <a:pt x="888114" y="996462"/>
                          </a:cubicBezTo>
                          <a:cubicBezTo>
                            <a:pt x="685736" y="1043202"/>
                            <a:pt x="498891" y="916939"/>
                            <a:pt x="185126" y="996462"/>
                          </a:cubicBezTo>
                          <a:cubicBezTo>
                            <a:pt x="113392" y="987992"/>
                            <a:pt x="-709" y="937645"/>
                            <a:pt x="0" y="830382"/>
                          </a:cubicBezTo>
                          <a:cubicBezTo>
                            <a:pt x="-2697" y="683773"/>
                            <a:pt x="11691" y="584797"/>
                            <a:pt x="0" y="518160"/>
                          </a:cubicBezTo>
                          <a:cubicBezTo>
                            <a:pt x="-14524" y="457125"/>
                            <a:pt x="33244" y="291742"/>
                            <a:pt x="0" y="166080"/>
                          </a:cubicBezTo>
                          <a:close/>
                        </a:path>
                        <a:path w="2794351" h="996462" fill="none" stroke="0" extrusionOk="0">
                          <a:moveTo>
                            <a:pt x="0" y="166080"/>
                          </a:moveTo>
                          <a:cubicBezTo>
                            <a:pt x="14876" y="127917"/>
                            <a:pt x="64873" y="898"/>
                            <a:pt x="185126" y="0"/>
                          </a:cubicBezTo>
                          <a:cubicBezTo>
                            <a:pt x="342353" y="-14137"/>
                            <a:pt x="556613" y="37695"/>
                            <a:pt x="839632" y="0"/>
                          </a:cubicBezTo>
                          <a:cubicBezTo>
                            <a:pt x="1145266" y="-39039"/>
                            <a:pt x="1348703" y="15785"/>
                            <a:pt x="1494139" y="0"/>
                          </a:cubicBezTo>
                          <a:cubicBezTo>
                            <a:pt x="1607741" y="1926"/>
                            <a:pt x="2088639" y="40504"/>
                            <a:pt x="2609224" y="0"/>
                          </a:cubicBezTo>
                          <a:cubicBezTo>
                            <a:pt x="2724318" y="-5071"/>
                            <a:pt x="2775150" y="76597"/>
                            <a:pt x="2794351" y="166080"/>
                          </a:cubicBezTo>
                          <a:cubicBezTo>
                            <a:pt x="2834742" y="271476"/>
                            <a:pt x="2778260" y="407507"/>
                            <a:pt x="2794351" y="484945"/>
                          </a:cubicBezTo>
                          <a:cubicBezTo>
                            <a:pt x="2836930" y="560611"/>
                            <a:pt x="2783753" y="744526"/>
                            <a:pt x="2794351" y="830382"/>
                          </a:cubicBezTo>
                          <a:cubicBezTo>
                            <a:pt x="2811027" y="895625"/>
                            <a:pt x="2690541" y="995732"/>
                            <a:pt x="2609224" y="996462"/>
                          </a:cubicBezTo>
                          <a:cubicBezTo>
                            <a:pt x="2471378" y="1039426"/>
                            <a:pt x="2298658" y="939361"/>
                            <a:pt x="1954718" y="996462"/>
                          </a:cubicBezTo>
                          <a:cubicBezTo>
                            <a:pt x="1665058" y="1028635"/>
                            <a:pt x="1505455" y="980303"/>
                            <a:pt x="1348693" y="996462"/>
                          </a:cubicBezTo>
                          <a:cubicBezTo>
                            <a:pt x="1046272" y="1053414"/>
                            <a:pt x="660506" y="875776"/>
                            <a:pt x="185126" y="996462"/>
                          </a:cubicBezTo>
                          <a:cubicBezTo>
                            <a:pt x="68101" y="1006432"/>
                            <a:pt x="-10577" y="920584"/>
                            <a:pt x="0" y="830382"/>
                          </a:cubicBezTo>
                          <a:cubicBezTo>
                            <a:pt x="-19627" y="690197"/>
                            <a:pt x="7009" y="652732"/>
                            <a:pt x="0" y="518160"/>
                          </a:cubicBezTo>
                          <a:cubicBezTo>
                            <a:pt x="-8821" y="396397"/>
                            <a:pt x="19262" y="314389"/>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6B72AA7F-49E1-B45E-E39D-FEA0AD0560E2}"/>
                </a:ext>
              </a:extLst>
            </p:cNvPr>
            <p:cNvSpPr txBox="1"/>
            <p:nvPr/>
          </p:nvSpPr>
          <p:spPr>
            <a:xfrm>
              <a:off x="1792032" y="2882095"/>
              <a:ext cx="27234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Cười</a:t>
              </a:r>
              <a:r>
                <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lăn</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6E58E4C8-243E-BCD1-089D-0E4B010369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9" name="Group 28">
            <a:extLst>
              <a:ext uri="{FF2B5EF4-FFF2-40B4-BE49-F238E27FC236}">
                <a16:creationId xmlns:a16="http://schemas.microsoft.com/office/drawing/2014/main" id="{70CD83D7-15D0-EE6A-59BB-E507CAC629D6}"/>
              </a:ext>
            </a:extLst>
          </p:cNvPr>
          <p:cNvGrpSpPr/>
          <p:nvPr/>
        </p:nvGrpSpPr>
        <p:grpSpPr>
          <a:xfrm>
            <a:off x="4135600" y="3923891"/>
            <a:ext cx="4236240" cy="1678441"/>
            <a:chOff x="869770" y="2086606"/>
            <a:chExt cx="3921915" cy="1678441"/>
          </a:xfrm>
        </p:grpSpPr>
        <p:sp>
          <p:nvSpPr>
            <p:cNvPr id="30" name="Rectangle: Rounded Corners 7">
              <a:extLst>
                <a:ext uri="{FF2B5EF4-FFF2-40B4-BE49-F238E27FC236}">
                  <a16:creationId xmlns:a16="http://schemas.microsoft.com/office/drawing/2014/main" id="{6179D833-C537-FDBD-E5C8-F4410307B8C3}"/>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432586"/>
                        <a:gd name="connsiteY0" fmla="*/ 166080 h 996462"/>
                        <a:gd name="connsiteX1" fmla="*/ 227409 w 3432586"/>
                        <a:gd name="connsiteY1" fmla="*/ 0 h 996462"/>
                        <a:gd name="connsiteX2" fmla="*/ 1031406 w 3432586"/>
                        <a:gd name="connsiteY2" fmla="*/ 0 h 996462"/>
                        <a:gd name="connsiteX3" fmla="*/ 1835404 w 3432586"/>
                        <a:gd name="connsiteY3" fmla="*/ 0 h 996462"/>
                        <a:gd name="connsiteX4" fmla="*/ 3205176 w 3432586"/>
                        <a:gd name="connsiteY4" fmla="*/ 0 h 996462"/>
                        <a:gd name="connsiteX5" fmla="*/ 3432586 w 3432586"/>
                        <a:gd name="connsiteY5" fmla="*/ 166080 h 996462"/>
                        <a:gd name="connsiteX6" fmla="*/ 3432586 w 3432586"/>
                        <a:gd name="connsiteY6" fmla="*/ 484945 h 996462"/>
                        <a:gd name="connsiteX7" fmla="*/ 3432586 w 3432586"/>
                        <a:gd name="connsiteY7" fmla="*/ 830382 h 996462"/>
                        <a:gd name="connsiteX8" fmla="*/ 3205176 w 3432586"/>
                        <a:gd name="connsiteY8" fmla="*/ 996462 h 996462"/>
                        <a:gd name="connsiteX9" fmla="*/ 2401179 w 3432586"/>
                        <a:gd name="connsiteY9" fmla="*/ 996462 h 996462"/>
                        <a:gd name="connsiteX10" fmla="*/ 1656737 w 3432586"/>
                        <a:gd name="connsiteY10" fmla="*/ 996462 h 996462"/>
                        <a:gd name="connsiteX11" fmla="*/ 227409 w 3432586"/>
                        <a:gd name="connsiteY11" fmla="*/ 996462 h 996462"/>
                        <a:gd name="connsiteX12" fmla="*/ 0 w 3432586"/>
                        <a:gd name="connsiteY12" fmla="*/ 830382 h 996462"/>
                        <a:gd name="connsiteX13" fmla="*/ 0 w 3432586"/>
                        <a:gd name="connsiteY13" fmla="*/ 518160 h 996462"/>
                        <a:gd name="connsiteX14" fmla="*/ 0 w 3432586"/>
                        <a:gd name="connsiteY14" fmla="*/ 166080 h 996462"/>
                        <a:gd name="connsiteX0" fmla="*/ 0 w 3432586"/>
                        <a:gd name="connsiteY0" fmla="*/ 166080 h 996462"/>
                        <a:gd name="connsiteX1" fmla="*/ 227409 w 3432586"/>
                        <a:gd name="connsiteY1" fmla="*/ 0 h 996462"/>
                        <a:gd name="connsiteX2" fmla="*/ 971851 w 3432586"/>
                        <a:gd name="connsiteY2" fmla="*/ 0 h 996462"/>
                        <a:gd name="connsiteX3" fmla="*/ 1626959 w 3432586"/>
                        <a:gd name="connsiteY3" fmla="*/ 0 h 996462"/>
                        <a:gd name="connsiteX4" fmla="*/ 2430956 w 3432586"/>
                        <a:gd name="connsiteY4" fmla="*/ 0 h 996462"/>
                        <a:gd name="connsiteX5" fmla="*/ 3205176 w 3432586"/>
                        <a:gd name="connsiteY5" fmla="*/ 0 h 996462"/>
                        <a:gd name="connsiteX6" fmla="*/ 3432586 w 3432586"/>
                        <a:gd name="connsiteY6" fmla="*/ 166080 h 996462"/>
                        <a:gd name="connsiteX7" fmla="*/ 3432586 w 3432586"/>
                        <a:gd name="connsiteY7" fmla="*/ 511517 h 996462"/>
                        <a:gd name="connsiteX8" fmla="*/ 3432586 w 3432586"/>
                        <a:gd name="connsiteY8" fmla="*/ 830382 h 996462"/>
                        <a:gd name="connsiteX9" fmla="*/ 3205176 w 3432586"/>
                        <a:gd name="connsiteY9" fmla="*/ 996462 h 996462"/>
                        <a:gd name="connsiteX10" fmla="*/ 2520289 w 3432586"/>
                        <a:gd name="connsiteY10" fmla="*/ 996462 h 996462"/>
                        <a:gd name="connsiteX11" fmla="*/ 1775848 w 3432586"/>
                        <a:gd name="connsiteY11" fmla="*/ 996462 h 996462"/>
                        <a:gd name="connsiteX12" fmla="*/ 1090962 w 3432586"/>
                        <a:gd name="connsiteY12" fmla="*/ 996462 h 996462"/>
                        <a:gd name="connsiteX13" fmla="*/ 227409 w 3432586"/>
                        <a:gd name="connsiteY13" fmla="*/ 996462 h 996462"/>
                        <a:gd name="connsiteX14" fmla="*/ 0 w 3432586"/>
                        <a:gd name="connsiteY14" fmla="*/ 830382 h 996462"/>
                        <a:gd name="connsiteX15" fmla="*/ 0 w 3432586"/>
                        <a:gd name="connsiteY15" fmla="*/ 518160 h 996462"/>
                        <a:gd name="connsiteX16" fmla="*/ 0 w 3432586"/>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2586" h="996462" fill="none" extrusionOk="0">
                          <a:moveTo>
                            <a:pt x="0" y="166080"/>
                          </a:moveTo>
                          <a:cubicBezTo>
                            <a:pt x="22028" y="100410"/>
                            <a:pt x="88464" y="3645"/>
                            <a:pt x="227409" y="0"/>
                          </a:cubicBezTo>
                          <a:cubicBezTo>
                            <a:pt x="437099" y="-19661"/>
                            <a:pt x="623959" y="39524"/>
                            <a:pt x="1031406" y="0"/>
                          </a:cubicBezTo>
                          <a:cubicBezTo>
                            <a:pt x="1333075" y="-23620"/>
                            <a:pt x="1674590" y="10199"/>
                            <a:pt x="1835404" y="0"/>
                          </a:cubicBezTo>
                          <a:cubicBezTo>
                            <a:pt x="2016125" y="-2966"/>
                            <a:pt x="2641671" y="-19949"/>
                            <a:pt x="3205176" y="0"/>
                          </a:cubicBezTo>
                          <a:cubicBezTo>
                            <a:pt x="3318740" y="-10981"/>
                            <a:pt x="3422102" y="54623"/>
                            <a:pt x="3432586" y="166080"/>
                          </a:cubicBezTo>
                          <a:cubicBezTo>
                            <a:pt x="3455623" y="243186"/>
                            <a:pt x="3416631" y="395458"/>
                            <a:pt x="3432586" y="484945"/>
                          </a:cubicBezTo>
                          <a:cubicBezTo>
                            <a:pt x="3464928" y="573646"/>
                            <a:pt x="3428085" y="751748"/>
                            <a:pt x="3432586" y="830382"/>
                          </a:cubicBezTo>
                          <a:cubicBezTo>
                            <a:pt x="3467561" y="945063"/>
                            <a:pt x="3331515" y="994952"/>
                            <a:pt x="3205176" y="996462"/>
                          </a:cubicBezTo>
                          <a:cubicBezTo>
                            <a:pt x="3010790" y="1038785"/>
                            <a:pt x="2738175" y="1006106"/>
                            <a:pt x="2401179" y="996462"/>
                          </a:cubicBezTo>
                          <a:cubicBezTo>
                            <a:pt x="2063915" y="1043043"/>
                            <a:pt x="1863745" y="976763"/>
                            <a:pt x="1656737" y="996462"/>
                          </a:cubicBezTo>
                          <a:cubicBezTo>
                            <a:pt x="1444327" y="997077"/>
                            <a:pt x="814035" y="854553"/>
                            <a:pt x="227409" y="996462"/>
                          </a:cubicBezTo>
                          <a:cubicBezTo>
                            <a:pt x="92302" y="1005283"/>
                            <a:pt x="-17016" y="927217"/>
                            <a:pt x="0" y="830382"/>
                          </a:cubicBezTo>
                          <a:cubicBezTo>
                            <a:pt x="-48142" y="719472"/>
                            <a:pt x="-11084" y="649138"/>
                            <a:pt x="0" y="518160"/>
                          </a:cubicBezTo>
                          <a:cubicBezTo>
                            <a:pt x="-10554" y="381922"/>
                            <a:pt x="26350" y="307543"/>
                            <a:pt x="0" y="166080"/>
                          </a:cubicBezTo>
                          <a:close/>
                        </a:path>
                        <a:path w="3432586" h="996462" stroke="0" extrusionOk="0">
                          <a:moveTo>
                            <a:pt x="0" y="166080"/>
                          </a:moveTo>
                          <a:cubicBezTo>
                            <a:pt x="7566" y="85393"/>
                            <a:pt x="74370" y="-17464"/>
                            <a:pt x="227409" y="0"/>
                          </a:cubicBezTo>
                          <a:cubicBezTo>
                            <a:pt x="505761" y="-55624"/>
                            <a:pt x="735472" y="6505"/>
                            <a:pt x="971851" y="0"/>
                          </a:cubicBezTo>
                          <a:cubicBezTo>
                            <a:pt x="1251648" y="-34271"/>
                            <a:pt x="1323732" y="17176"/>
                            <a:pt x="1626959" y="0"/>
                          </a:cubicBezTo>
                          <a:cubicBezTo>
                            <a:pt x="1926282" y="11227"/>
                            <a:pt x="2115685" y="51073"/>
                            <a:pt x="2430956" y="0"/>
                          </a:cubicBezTo>
                          <a:cubicBezTo>
                            <a:pt x="2740397" y="-83495"/>
                            <a:pt x="2873075" y="15971"/>
                            <a:pt x="3205176" y="0"/>
                          </a:cubicBezTo>
                          <a:cubicBezTo>
                            <a:pt x="3330223" y="17650"/>
                            <a:pt x="3446239" y="69466"/>
                            <a:pt x="3432586" y="166080"/>
                          </a:cubicBezTo>
                          <a:cubicBezTo>
                            <a:pt x="3437599" y="273969"/>
                            <a:pt x="3398744" y="351132"/>
                            <a:pt x="3432586" y="511517"/>
                          </a:cubicBezTo>
                          <a:cubicBezTo>
                            <a:pt x="3456329" y="685605"/>
                            <a:pt x="3384986" y="693008"/>
                            <a:pt x="3432586" y="830382"/>
                          </a:cubicBezTo>
                          <a:cubicBezTo>
                            <a:pt x="3431049" y="906808"/>
                            <a:pt x="3320424" y="1005871"/>
                            <a:pt x="3205176" y="996462"/>
                          </a:cubicBezTo>
                          <a:cubicBezTo>
                            <a:pt x="2947457" y="1029762"/>
                            <a:pt x="2758542" y="958689"/>
                            <a:pt x="2520289" y="996462"/>
                          </a:cubicBezTo>
                          <a:cubicBezTo>
                            <a:pt x="2243252" y="1049769"/>
                            <a:pt x="2149233" y="934803"/>
                            <a:pt x="1775848" y="996462"/>
                          </a:cubicBezTo>
                          <a:cubicBezTo>
                            <a:pt x="1439200" y="1039773"/>
                            <a:pt x="1293730" y="967612"/>
                            <a:pt x="1090962" y="996462"/>
                          </a:cubicBezTo>
                          <a:cubicBezTo>
                            <a:pt x="817747" y="1051272"/>
                            <a:pt x="617013" y="914997"/>
                            <a:pt x="227409" y="996462"/>
                          </a:cubicBezTo>
                          <a:cubicBezTo>
                            <a:pt x="143451" y="986423"/>
                            <a:pt x="9175" y="931336"/>
                            <a:pt x="0" y="830382"/>
                          </a:cubicBezTo>
                          <a:cubicBezTo>
                            <a:pt x="-9262" y="694828"/>
                            <a:pt x="11927" y="581236"/>
                            <a:pt x="0" y="518160"/>
                          </a:cubicBezTo>
                          <a:cubicBezTo>
                            <a:pt x="-17787" y="458520"/>
                            <a:pt x="41858" y="305462"/>
                            <a:pt x="0" y="166080"/>
                          </a:cubicBezTo>
                          <a:close/>
                        </a:path>
                        <a:path w="3432586" h="996462" fill="none" stroke="0" extrusionOk="0">
                          <a:moveTo>
                            <a:pt x="0" y="166080"/>
                          </a:moveTo>
                          <a:cubicBezTo>
                            <a:pt x="12552" y="110184"/>
                            <a:pt x="80427" y="948"/>
                            <a:pt x="227409" y="0"/>
                          </a:cubicBezTo>
                          <a:cubicBezTo>
                            <a:pt x="428125" y="-26938"/>
                            <a:pt x="670422" y="39442"/>
                            <a:pt x="1031406" y="0"/>
                          </a:cubicBezTo>
                          <a:cubicBezTo>
                            <a:pt x="1412051" y="-39913"/>
                            <a:pt x="1645081" y="22996"/>
                            <a:pt x="1835404" y="0"/>
                          </a:cubicBezTo>
                          <a:cubicBezTo>
                            <a:pt x="1957150" y="15013"/>
                            <a:pt x="2545995" y="60636"/>
                            <a:pt x="3205176" y="0"/>
                          </a:cubicBezTo>
                          <a:cubicBezTo>
                            <a:pt x="3352995" y="-15455"/>
                            <a:pt x="3411605" y="82721"/>
                            <a:pt x="3432586" y="166080"/>
                          </a:cubicBezTo>
                          <a:cubicBezTo>
                            <a:pt x="3464617" y="257214"/>
                            <a:pt x="3415392" y="411304"/>
                            <a:pt x="3432586" y="484945"/>
                          </a:cubicBezTo>
                          <a:cubicBezTo>
                            <a:pt x="3482005" y="560543"/>
                            <a:pt x="3429347" y="741080"/>
                            <a:pt x="3432586" y="830382"/>
                          </a:cubicBezTo>
                          <a:cubicBezTo>
                            <a:pt x="3452669" y="903331"/>
                            <a:pt x="3315286" y="996272"/>
                            <a:pt x="3205176" y="996462"/>
                          </a:cubicBezTo>
                          <a:cubicBezTo>
                            <a:pt x="3009383" y="1020518"/>
                            <a:pt x="2834813" y="926102"/>
                            <a:pt x="2401179" y="996462"/>
                          </a:cubicBezTo>
                          <a:cubicBezTo>
                            <a:pt x="2059846" y="1048596"/>
                            <a:pt x="1841463" y="975689"/>
                            <a:pt x="1656737" y="996462"/>
                          </a:cubicBezTo>
                          <a:cubicBezTo>
                            <a:pt x="1435538" y="1013552"/>
                            <a:pt x="815471" y="875746"/>
                            <a:pt x="227409" y="996462"/>
                          </a:cubicBezTo>
                          <a:cubicBezTo>
                            <a:pt x="86143" y="1005972"/>
                            <a:pt x="-10241" y="920820"/>
                            <a:pt x="0" y="830382"/>
                          </a:cubicBezTo>
                          <a:cubicBezTo>
                            <a:pt x="-36220" y="693142"/>
                            <a:pt x="10422" y="648640"/>
                            <a:pt x="0" y="518160"/>
                          </a:cubicBezTo>
                          <a:cubicBezTo>
                            <a:pt x="-8995" y="405484"/>
                            <a:pt x="22325" y="314775"/>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88321E8F-2CDF-E547-C3D9-8C1D828A31A2}"/>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Liến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thoắng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a16="http://schemas.microsoft.com/office/drawing/2014/main" id="{45AB6D18-696C-6B75-709E-FABC393C5E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38" name="Group 37">
            <a:extLst>
              <a:ext uri="{FF2B5EF4-FFF2-40B4-BE49-F238E27FC236}">
                <a16:creationId xmlns:a16="http://schemas.microsoft.com/office/drawing/2014/main" id="{5322CBDB-C8F3-4710-7A47-AAD1D7B3404C}"/>
              </a:ext>
            </a:extLst>
          </p:cNvPr>
          <p:cNvGrpSpPr/>
          <p:nvPr/>
        </p:nvGrpSpPr>
        <p:grpSpPr>
          <a:xfrm>
            <a:off x="8249920" y="5132931"/>
            <a:ext cx="3820160" cy="1678441"/>
            <a:chOff x="869770" y="2086606"/>
            <a:chExt cx="3921915" cy="1678441"/>
          </a:xfrm>
        </p:grpSpPr>
        <p:sp>
          <p:nvSpPr>
            <p:cNvPr id="39" name="Rectangle: Rounded Corners 7">
              <a:extLst>
                <a:ext uri="{FF2B5EF4-FFF2-40B4-BE49-F238E27FC236}">
                  <a16:creationId xmlns:a16="http://schemas.microsoft.com/office/drawing/2014/main" id="{12BD7B6C-09B2-B4F4-DF5E-327A52FA698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095440"/>
                        <a:gd name="connsiteY0" fmla="*/ 166080 h 996462"/>
                        <a:gd name="connsiteX1" fmla="*/ 205073 w 3095440"/>
                        <a:gd name="connsiteY1" fmla="*/ 0 h 996462"/>
                        <a:gd name="connsiteX2" fmla="*/ 930102 w 3095440"/>
                        <a:gd name="connsiteY2" fmla="*/ 0 h 996462"/>
                        <a:gd name="connsiteX3" fmla="*/ 1655132 w 3095440"/>
                        <a:gd name="connsiteY3" fmla="*/ 0 h 996462"/>
                        <a:gd name="connsiteX4" fmla="*/ 2890366 w 3095440"/>
                        <a:gd name="connsiteY4" fmla="*/ 0 h 996462"/>
                        <a:gd name="connsiteX5" fmla="*/ 3095440 w 3095440"/>
                        <a:gd name="connsiteY5" fmla="*/ 166080 h 996462"/>
                        <a:gd name="connsiteX6" fmla="*/ 3095440 w 3095440"/>
                        <a:gd name="connsiteY6" fmla="*/ 484945 h 996462"/>
                        <a:gd name="connsiteX7" fmla="*/ 3095440 w 3095440"/>
                        <a:gd name="connsiteY7" fmla="*/ 830382 h 996462"/>
                        <a:gd name="connsiteX8" fmla="*/ 2890366 w 3095440"/>
                        <a:gd name="connsiteY8" fmla="*/ 996462 h 996462"/>
                        <a:gd name="connsiteX9" fmla="*/ 2165337 w 3095440"/>
                        <a:gd name="connsiteY9" fmla="*/ 996462 h 996462"/>
                        <a:gd name="connsiteX10" fmla="*/ 1494013 w 3095440"/>
                        <a:gd name="connsiteY10" fmla="*/ 996462 h 996462"/>
                        <a:gd name="connsiteX11" fmla="*/ 205073 w 3095440"/>
                        <a:gd name="connsiteY11" fmla="*/ 996462 h 996462"/>
                        <a:gd name="connsiteX12" fmla="*/ 0 w 3095440"/>
                        <a:gd name="connsiteY12" fmla="*/ 830382 h 996462"/>
                        <a:gd name="connsiteX13" fmla="*/ 0 w 3095440"/>
                        <a:gd name="connsiteY13" fmla="*/ 518160 h 996462"/>
                        <a:gd name="connsiteX14" fmla="*/ 0 w 3095440"/>
                        <a:gd name="connsiteY14" fmla="*/ 166080 h 996462"/>
                        <a:gd name="connsiteX0" fmla="*/ 0 w 3095440"/>
                        <a:gd name="connsiteY0" fmla="*/ 166080 h 996462"/>
                        <a:gd name="connsiteX1" fmla="*/ 205073 w 3095440"/>
                        <a:gd name="connsiteY1" fmla="*/ 0 h 996462"/>
                        <a:gd name="connsiteX2" fmla="*/ 876396 w 3095440"/>
                        <a:gd name="connsiteY2" fmla="*/ 0 h 996462"/>
                        <a:gd name="connsiteX3" fmla="*/ 1467160 w 3095440"/>
                        <a:gd name="connsiteY3" fmla="*/ 0 h 996462"/>
                        <a:gd name="connsiteX4" fmla="*/ 2192190 w 3095440"/>
                        <a:gd name="connsiteY4" fmla="*/ 0 h 996462"/>
                        <a:gd name="connsiteX5" fmla="*/ 2890366 w 3095440"/>
                        <a:gd name="connsiteY5" fmla="*/ 0 h 996462"/>
                        <a:gd name="connsiteX6" fmla="*/ 3095440 w 3095440"/>
                        <a:gd name="connsiteY6" fmla="*/ 166080 h 996462"/>
                        <a:gd name="connsiteX7" fmla="*/ 3095440 w 3095440"/>
                        <a:gd name="connsiteY7" fmla="*/ 511517 h 996462"/>
                        <a:gd name="connsiteX8" fmla="*/ 3095440 w 3095440"/>
                        <a:gd name="connsiteY8" fmla="*/ 830382 h 996462"/>
                        <a:gd name="connsiteX9" fmla="*/ 2890366 w 3095440"/>
                        <a:gd name="connsiteY9" fmla="*/ 996462 h 996462"/>
                        <a:gd name="connsiteX10" fmla="*/ 2272748 w 3095440"/>
                        <a:gd name="connsiteY10" fmla="*/ 996462 h 996462"/>
                        <a:gd name="connsiteX11" fmla="*/ 1601426 w 3095440"/>
                        <a:gd name="connsiteY11" fmla="*/ 996462 h 996462"/>
                        <a:gd name="connsiteX12" fmla="*/ 983808 w 3095440"/>
                        <a:gd name="connsiteY12" fmla="*/ 996462 h 996462"/>
                        <a:gd name="connsiteX13" fmla="*/ 205073 w 3095440"/>
                        <a:gd name="connsiteY13" fmla="*/ 996462 h 996462"/>
                        <a:gd name="connsiteX14" fmla="*/ 0 w 3095440"/>
                        <a:gd name="connsiteY14" fmla="*/ 830382 h 996462"/>
                        <a:gd name="connsiteX15" fmla="*/ 0 w 3095440"/>
                        <a:gd name="connsiteY15" fmla="*/ 518160 h 996462"/>
                        <a:gd name="connsiteX16" fmla="*/ 0 w 3095440"/>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5440" h="996462" fill="none" extrusionOk="0">
                          <a:moveTo>
                            <a:pt x="0" y="166080"/>
                          </a:moveTo>
                          <a:cubicBezTo>
                            <a:pt x="17263" y="99851"/>
                            <a:pt x="89228" y="23442"/>
                            <a:pt x="205073" y="0"/>
                          </a:cubicBezTo>
                          <a:cubicBezTo>
                            <a:pt x="396800" y="-12419"/>
                            <a:pt x="562995" y="39252"/>
                            <a:pt x="930102" y="0"/>
                          </a:cubicBezTo>
                          <a:cubicBezTo>
                            <a:pt x="1199555" y="-24006"/>
                            <a:pt x="1521540" y="8816"/>
                            <a:pt x="1655132" y="0"/>
                          </a:cubicBezTo>
                          <a:cubicBezTo>
                            <a:pt x="1824358" y="126"/>
                            <a:pt x="2380954" y="-15190"/>
                            <a:pt x="2890366" y="0"/>
                          </a:cubicBezTo>
                          <a:cubicBezTo>
                            <a:pt x="2999834" y="-6183"/>
                            <a:pt x="3075074" y="60938"/>
                            <a:pt x="3095440" y="166080"/>
                          </a:cubicBezTo>
                          <a:cubicBezTo>
                            <a:pt x="3111100" y="234974"/>
                            <a:pt x="3067891" y="397677"/>
                            <a:pt x="3095440" y="484945"/>
                          </a:cubicBezTo>
                          <a:cubicBezTo>
                            <a:pt x="3108258" y="582390"/>
                            <a:pt x="3098197" y="753369"/>
                            <a:pt x="3095440" y="830382"/>
                          </a:cubicBezTo>
                          <a:cubicBezTo>
                            <a:pt x="3116343" y="924608"/>
                            <a:pt x="2988090" y="983549"/>
                            <a:pt x="2890366" y="996462"/>
                          </a:cubicBezTo>
                          <a:cubicBezTo>
                            <a:pt x="2703427" y="1037763"/>
                            <a:pt x="2455879" y="1023828"/>
                            <a:pt x="2165337" y="996462"/>
                          </a:cubicBezTo>
                          <a:cubicBezTo>
                            <a:pt x="1878267" y="1055355"/>
                            <a:pt x="1684453" y="963710"/>
                            <a:pt x="1494013" y="996462"/>
                          </a:cubicBezTo>
                          <a:cubicBezTo>
                            <a:pt x="1273828" y="956708"/>
                            <a:pt x="701504" y="817749"/>
                            <a:pt x="205073" y="996462"/>
                          </a:cubicBezTo>
                          <a:cubicBezTo>
                            <a:pt x="82952" y="1005399"/>
                            <a:pt x="-17590" y="927171"/>
                            <a:pt x="0" y="830382"/>
                          </a:cubicBezTo>
                          <a:cubicBezTo>
                            <a:pt x="-43639" y="701952"/>
                            <a:pt x="-9755" y="648548"/>
                            <a:pt x="0" y="518160"/>
                          </a:cubicBezTo>
                          <a:cubicBezTo>
                            <a:pt x="-10303" y="389323"/>
                            <a:pt x="18282" y="319611"/>
                            <a:pt x="0" y="166080"/>
                          </a:cubicBezTo>
                          <a:close/>
                        </a:path>
                        <a:path w="3095440" h="996462" stroke="0" extrusionOk="0">
                          <a:moveTo>
                            <a:pt x="0" y="166080"/>
                          </a:moveTo>
                          <a:cubicBezTo>
                            <a:pt x="17674" y="72793"/>
                            <a:pt x="62762" y="-6105"/>
                            <a:pt x="205073" y="0"/>
                          </a:cubicBezTo>
                          <a:cubicBezTo>
                            <a:pt x="462111" y="-60477"/>
                            <a:pt x="667539" y="5736"/>
                            <a:pt x="876396" y="0"/>
                          </a:cubicBezTo>
                          <a:cubicBezTo>
                            <a:pt x="1137322" y="-34023"/>
                            <a:pt x="1193641" y="17219"/>
                            <a:pt x="1467160" y="0"/>
                          </a:cubicBezTo>
                          <a:cubicBezTo>
                            <a:pt x="1737899" y="18547"/>
                            <a:pt x="1939148" y="52898"/>
                            <a:pt x="2192190" y="0"/>
                          </a:cubicBezTo>
                          <a:cubicBezTo>
                            <a:pt x="2471850" y="-78350"/>
                            <a:pt x="2586546" y="29054"/>
                            <a:pt x="2890366" y="0"/>
                          </a:cubicBezTo>
                          <a:cubicBezTo>
                            <a:pt x="3005772" y="4786"/>
                            <a:pt x="3102770" y="76985"/>
                            <a:pt x="3095440" y="166080"/>
                          </a:cubicBezTo>
                          <a:cubicBezTo>
                            <a:pt x="3097997" y="289713"/>
                            <a:pt x="3058181" y="354909"/>
                            <a:pt x="3095440" y="511517"/>
                          </a:cubicBezTo>
                          <a:cubicBezTo>
                            <a:pt x="3118970" y="691374"/>
                            <a:pt x="3048840" y="704622"/>
                            <a:pt x="3095440" y="830382"/>
                          </a:cubicBezTo>
                          <a:cubicBezTo>
                            <a:pt x="3091033" y="914300"/>
                            <a:pt x="2984591" y="988896"/>
                            <a:pt x="2890366" y="996462"/>
                          </a:cubicBezTo>
                          <a:cubicBezTo>
                            <a:pt x="2658651" y="1031621"/>
                            <a:pt x="2501209" y="951355"/>
                            <a:pt x="2272748" y="996462"/>
                          </a:cubicBezTo>
                          <a:cubicBezTo>
                            <a:pt x="2015801" y="1051464"/>
                            <a:pt x="1923698" y="938010"/>
                            <a:pt x="1601426" y="996462"/>
                          </a:cubicBezTo>
                          <a:cubicBezTo>
                            <a:pt x="1297610" y="1021163"/>
                            <a:pt x="1165806" y="968098"/>
                            <a:pt x="983808" y="996462"/>
                          </a:cubicBezTo>
                          <a:cubicBezTo>
                            <a:pt x="740384" y="1048929"/>
                            <a:pt x="575931" y="932543"/>
                            <a:pt x="205073" y="996462"/>
                          </a:cubicBezTo>
                          <a:cubicBezTo>
                            <a:pt x="136546" y="985404"/>
                            <a:pt x="18553" y="926501"/>
                            <a:pt x="0" y="830382"/>
                          </a:cubicBezTo>
                          <a:cubicBezTo>
                            <a:pt x="-7174" y="691341"/>
                            <a:pt x="5991" y="575412"/>
                            <a:pt x="0" y="518160"/>
                          </a:cubicBezTo>
                          <a:cubicBezTo>
                            <a:pt x="-21745" y="481005"/>
                            <a:pt x="35733" y="282812"/>
                            <a:pt x="0" y="166080"/>
                          </a:cubicBezTo>
                          <a:close/>
                        </a:path>
                        <a:path w="3095440" h="996462" fill="none" stroke="0" extrusionOk="0">
                          <a:moveTo>
                            <a:pt x="0" y="166080"/>
                          </a:moveTo>
                          <a:cubicBezTo>
                            <a:pt x="9912" y="103046"/>
                            <a:pt x="59750" y="1931"/>
                            <a:pt x="205073" y="0"/>
                          </a:cubicBezTo>
                          <a:cubicBezTo>
                            <a:pt x="382309" y="-18978"/>
                            <a:pt x="553022" y="45230"/>
                            <a:pt x="930102" y="0"/>
                          </a:cubicBezTo>
                          <a:cubicBezTo>
                            <a:pt x="1259833" y="-38627"/>
                            <a:pt x="1476128" y="25705"/>
                            <a:pt x="1655132" y="0"/>
                          </a:cubicBezTo>
                          <a:cubicBezTo>
                            <a:pt x="1667622" y="67736"/>
                            <a:pt x="2281444" y="66624"/>
                            <a:pt x="2890366" y="0"/>
                          </a:cubicBezTo>
                          <a:cubicBezTo>
                            <a:pt x="3022000" y="-11520"/>
                            <a:pt x="3076875" y="81532"/>
                            <a:pt x="3095440" y="166080"/>
                          </a:cubicBezTo>
                          <a:cubicBezTo>
                            <a:pt x="3140398" y="273566"/>
                            <a:pt x="3072860" y="405291"/>
                            <a:pt x="3095440" y="484945"/>
                          </a:cubicBezTo>
                          <a:cubicBezTo>
                            <a:pt x="3142615" y="559437"/>
                            <a:pt x="3081034" y="745122"/>
                            <a:pt x="3095440" y="830382"/>
                          </a:cubicBezTo>
                          <a:cubicBezTo>
                            <a:pt x="3113434" y="908690"/>
                            <a:pt x="2995747" y="997314"/>
                            <a:pt x="2890366" y="996462"/>
                          </a:cubicBezTo>
                          <a:cubicBezTo>
                            <a:pt x="2680579" y="999760"/>
                            <a:pt x="2506905" y="959185"/>
                            <a:pt x="2165337" y="996462"/>
                          </a:cubicBezTo>
                          <a:cubicBezTo>
                            <a:pt x="1846925" y="1032345"/>
                            <a:pt x="1651775" y="972566"/>
                            <a:pt x="1494013" y="996462"/>
                          </a:cubicBezTo>
                          <a:cubicBezTo>
                            <a:pt x="1291804" y="1013928"/>
                            <a:pt x="610741" y="883829"/>
                            <a:pt x="205073" y="996462"/>
                          </a:cubicBezTo>
                          <a:cubicBezTo>
                            <a:pt x="76596" y="1006233"/>
                            <a:pt x="-10431" y="920686"/>
                            <a:pt x="0" y="830382"/>
                          </a:cubicBezTo>
                          <a:cubicBezTo>
                            <a:pt x="-25970" y="691010"/>
                            <a:pt x="5445" y="661578"/>
                            <a:pt x="0" y="518160"/>
                          </a:cubicBezTo>
                          <a:cubicBezTo>
                            <a:pt x="-6341" y="412135"/>
                            <a:pt x="17780" y="32039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617E2ABB-6F3E-FD06-96F9-119571F98E79}"/>
                </a:ext>
              </a:extLst>
            </p:cNvPr>
            <p:cNvSpPr txBox="1"/>
            <p:nvPr/>
          </p:nvSpPr>
          <p:spPr>
            <a:xfrm>
              <a:off x="1668207" y="2882095"/>
              <a:ext cx="31234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Xen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lẫn</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08AA938D-D394-DDC1-315B-544349FFAC6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467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2" name="Rectangle: Rounded Corners 1">
            <a:extLst>
              <a:ext uri="{FF2B5EF4-FFF2-40B4-BE49-F238E27FC236}">
                <a16:creationId xmlns:a16="http://schemas.microsoft.com/office/drawing/2014/main" id="{1EA9E489-CDBB-3085-7994-38FC1C699A7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8D95000-E1AC-C6D2-24EC-0BD53419B56D}"/>
              </a:ext>
            </a:extLst>
          </p:cNvPr>
          <p:cNvSpPr txBox="1"/>
          <p:nvPr/>
        </p:nvSpPr>
        <p:spPr>
          <a:xfrm>
            <a:off x="666750" y="2133600"/>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81BBF5FF-7FE7-994C-DEB3-72E1BBB41929}"/>
              </a:ext>
            </a:extLst>
          </p:cNvPr>
          <p:cNvPicPr>
            <a:picLocks noChangeAspect="1"/>
          </p:cNvPicPr>
          <p:nvPr/>
        </p:nvPicPr>
        <p:blipFill>
          <a:blip r:embed="rId11"/>
          <a:stretch>
            <a:fillRect/>
          </a:stretch>
        </p:blipFill>
        <p:spPr>
          <a:xfrm>
            <a:off x="1297926" y="301312"/>
            <a:ext cx="12034547" cy="1359526"/>
          </a:xfrm>
          <a:prstGeom prst="rect">
            <a:avLst/>
          </a:prstGeom>
        </p:spPr>
      </p:pic>
      <p:sp>
        <p:nvSpPr>
          <p:cNvPr id="34" name="TextBox 33">
            <a:extLst>
              <a:ext uri="{FF2B5EF4-FFF2-40B4-BE49-F238E27FC236}">
                <a16:creationId xmlns:a16="http://schemas.microsoft.com/office/drawing/2014/main" id="{839E519A-F87B-EE9F-67FB-DFB7BA98342F}"/>
              </a:ext>
            </a:extLst>
          </p:cNvPr>
          <p:cNvSpPr txBox="1"/>
          <p:nvPr/>
        </p:nvSpPr>
        <p:spPr>
          <a:xfrm>
            <a:off x="706120" y="4222750"/>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028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theme/_rels/theme4.xml.rels><?xml version="1.0" encoding="UTF-8" standalone="yes"?>
<Relationships xmlns="http://schemas.openxmlformats.org/package/2006/relationships"><Relationship Id="rId1" Type="http://schemas.openxmlformats.org/officeDocument/2006/relationships/image" Target="../media/image43.pn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spPr>
      <a:bodyPr/>
      <a:lstStyle>
        <a:defPPr marL="0" marR="0" indent="0" algn="l" defTabSz="1219170" rtl="0" eaLnBrk="1" fontAlgn="auto" latinLnBrk="0" hangingPunct="1">
          <a:lnSpc>
            <a:spcPct val="100000"/>
          </a:lnSpc>
          <a:spcBef>
            <a:spcPts val="0"/>
          </a:spcBef>
          <a:spcAft>
            <a:spcPts val="0"/>
          </a:spcAft>
          <a:buClr>
            <a:srgbClr val="000000"/>
          </a:buClr>
          <a:buSzTx/>
          <a:buFontTx/>
          <a:buNone/>
          <a:tabLst/>
          <a:defRPr kumimoji="0" sz="1867" b="0" i="0" u="none" strike="noStrike" kern="0" cap="none" spc="0" normalizeH="0" baseline="0" noProof="0">
            <a:ln>
              <a:noFill/>
            </a:ln>
            <a:solidFill>
              <a:srgbClr val="000000"/>
            </a:solidFill>
            <a:effectLst/>
            <a:uLnTx/>
            <a:uFillTx/>
            <a:latin typeface="Arial"/>
            <a:ea typeface="+mn-ea"/>
            <a:cs typeface="Arial"/>
            <a:sym typeface="Aria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1725</Words>
  <Application>Microsoft Office PowerPoint</Application>
  <PresentationFormat>Widescreen</PresentationFormat>
  <Paragraphs>91</Paragraphs>
  <Slides>24</Slides>
  <Notes>7</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#9Slide07 HoneyCream</vt:lpstr>
      <vt:lpstr>Arial</vt:lpstr>
      <vt:lpstr>Calibri</vt:lpstr>
      <vt:lpstr>Calibri Light</vt:lpstr>
      <vt:lpstr>Cambria</vt:lpstr>
      <vt:lpstr>Lato Hairline</vt:lpstr>
      <vt:lpstr>Lato Light</vt:lpstr>
      <vt:lpstr>Lato Regular</vt:lpstr>
      <vt:lpstr>Open Sans</vt:lpstr>
      <vt:lpstr>1_Office Theme</vt:lpstr>
      <vt:lpstr>2_Office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thunga721@gmail.com</cp:lastModifiedBy>
  <cp:revision>37</cp:revision>
  <dcterms:created xsi:type="dcterms:W3CDTF">2024-07-01T13:40:57Z</dcterms:created>
  <dcterms:modified xsi:type="dcterms:W3CDTF">2024-09-29T22:57:49Z</dcterms:modified>
</cp:coreProperties>
</file>