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notesMasterIdLst>
    <p:notesMasterId r:id="rId35"/>
  </p:notesMasterIdLst>
  <p:sldIdLst>
    <p:sldId id="353" r:id="rId6"/>
    <p:sldId id="258" r:id="rId7"/>
    <p:sldId id="263" r:id="rId8"/>
    <p:sldId id="261" r:id="rId9"/>
    <p:sldId id="264" r:id="rId10"/>
    <p:sldId id="265" r:id="rId11"/>
    <p:sldId id="267" r:id="rId12"/>
    <p:sldId id="294" r:id="rId13"/>
    <p:sldId id="296" r:id="rId14"/>
    <p:sldId id="297" r:id="rId15"/>
    <p:sldId id="328" r:id="rId16"/>
    <p:sldId id="345" r:id="rId17"/>
    <p:sldId id="329" r:id="rId18"/>
    <p:sldId id="342" r:id="rId19"/>
    <p:sldId id="343" r:id="rId20"/>
    <p:sldId id="298" r:id="rId21"/>
    <p:sldId id="299" r:id="rId22"/>
    <p:sldId id="346" r:id="rId23"/>
    <p:sldId id="306" r:id="rId24"/>
    <p:sldId id="300" r:id="rId25"/>
    <p:sldId id="302" r:id="rId26"/>
    <p:sldId id="301" r:id="rId27"/>
    <p:sldId id="348" r:id="rId28"/>
    <p:sldId id="303" r:id="rId29"/>
    <p:sldId id="307" r:id="rId30"/>
    <p:sldId id="334" r:id="rId31"/>
    <p:sldId id="335" r:id="rId32"/>
    <p:sldId id="352" r:id="rId33"/>
    <p:sldId id="283"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22" autoAdjust="0"/>
  </p:normalViewPr>
  <p:slideViewPr>
    <p:cSldViewPr>
      <p:cViewPr varScale="1">
        <p:scale>
          <a:sx n="46" d="100"/>
          <a:sy n="46" d="100"/>
        </p:scale>
        <p:origin x="76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D998-3E87-2BBD-CD7D-CE1C22660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85E97-D7E3-EA39-879C-C46320584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2B630-13B6-0A53-61C9-AC16464267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D4FBE8-D156-C903-6356-28EA7415E6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A98EA4-5CD2-4CD5-BCA1-C59C641A74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3</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9</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27/12/2025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27/12/2025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27/12/2025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27/12/2025</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5" Type="http://schemas.openxmlformats.org/officeDocument/2006/relationships/image" Target="../media/image38.jpe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5" Type="http://schemas.openxmlformats.org/officeDocument/2006/relationships/image" Target="../media/image39.jpe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3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36.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36.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36.xml"/><Relationship Id="rId5" Type="http://schemas.microsoft.com/office/2007/relationships/hdphoto" Target="../media/hdphoto7.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microsoft.com/office/2007/relationships/hdphoto" Target="../media/hdphoto8.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409B-DBF4-3A43-555E-3AE4595312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58AA37-B9C3-1905-0763-459FA65E34B4}"/>
              </a:ext>
            </a:extLst>
          </p:cNvPr>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9E9ABEA-243E-234B-4E79-579E8DF7AC81}"/>
              </a:ext>
            </a:extLst>
          </p:cNvPr>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5D82E83-A18F-C0E8-A9BC-E08B33A9D5EB}"/>
              </a:ext>
            </a:extLst>
          </p:cNvPr>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DC9262F3-DEEA-EB4F-746E-78928514EA69}"/>
              </a:ext>
            </a:extLst>
          </p:cNvPr>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8074BE38-9B15-D941-E187-B4E172ED5789}"/>
              </a:ext>
            </a:extLst>
          </p:cNvPr>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B51F5CB2-5511-11B9-E94F-BD0553E91758}"/>
              </a:ext>
            </a:extLst>
          </p:cNvPr>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01CEEB1F-44DC-48C6-3C42-497C8C5FE40C}"/>
              </a:ext>
            </a:extLst>
          </p:cNvPr>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12662A7E-A39E-72B1-A70A-5089D2D9C69B}"/>
              </a:ext>
            </a:extLst>
          </p:cNvPr>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8A203C51-6205-1E6F-8002-5E216E5D52A7}"/>
              </a:ext>
            </a:extLst>
          </p:cNvPr>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42821F51-5CEF-BBA2-DFCD-442078EE6E4B}"/>
              </a:ext>
            </a:extLst>
          </p:cNvPr>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573B3918-580A-796F-562F-4B789919534E}"/>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6FF7C7F5-A8E6-75B0-C416-615C490CED13}"/>
              </a:ext>
            </a:extLst>
          </p:cNvPr>
          <p:cNvPicPr>
            <a:picLocks noChangeAspect="1"/>
          </p:cNvPicPr>
          <p:nvPr/>
        </p:nvPicPr>
        <p:blipFill>
          <a:blip r:embed="rId12"/>
          <a:stretch>
            <a:fillRect/>
          </a:stretch>
        </p:blipFill>
        <p:spPr>
          <a:xfrm>
            <a:off x="381000" y="2247900"/>
            <a:ext cx="17373600" cy="2548349"/>
          </a:xfrm>
          <a:prstGeom prst="rect">
            <a:avLst/>
          </a:prstGeom>
        </p:spPr>
      </p:pic>
    </p:spTree>
    <p:extLst>
      <p:ext uri="{BB962C8B-B14F-4D97-AF65-F5344CB8AC3E}">
        <p14:creationId xmlns:p14="http://schemas.microsoft.com/office/powerpoint/2010/main" val="41974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89435" y="1205484"/>
                  <a:pt x="691806" y="500161"/>
                  <a:pt x="1151229" y="281117"/>
                </a:cubicBezTo>
                <a:cubicBezTo>
                  <a:pt x="1711281" y="715175"/>
                  <a:pt x="2734929" y="158193"/>
                  <a:pt x="5058276" y="46007"/>
                </a:cubicBezTo>
                <a:cubicBezTo>
                  <a:pt x="6675166" y="397019"/>
                  <a:pt x="7410462" y="-307162"/>
                  <a:pt x="8986320" y="16008"/>
                </a:cubicBezTo>
                <a:cubicBezTo>
                  <a:pt x="10255626" y="226145"/>
                  <a:pt x="11187733" y="400496"/>
                  <a:pt x="11705390" y="281117"/>
                </a:cubicBezTo>
                <a:cubicBezTo>
                  <a:pt x="12001967" y="379947"/>
                  <a:pt x="12795557" y="589006"/>
                  <a:pt x="12763740" y="1419297"/>
                </a:cubicBezTo>
                <a:cubicBezTo>
                  <a:pt x="12644615" y="2662823"/>
                  <a:pt x="12726048" y="5868001"/>
                  <a:pt x="12763740" y="6681051"/>
                </a:cubicBezTo>
                <a:cubicBezTo>
                  <a:pt x="12788542" y="7576024"/>
                  <a:pt x="12098681" y="7944669"/>
                  <a:pt x="11705390" y="7819231"/>
                </a:cubicBezTo>
                <a:cubicBezTo>
                  <a:pt x="10898951" y="7642870"/>
                  <a:pt x="4369543" y="8790168"/>
                  <a:pt x="1151229" y="7819231"/>
                </a:cubicBezTo>
                <a:cubicBezTo>
                  <a:pt x="323747" y="7791836"/>
                  <a:pt x="-135776" y="7351688"/>
                  <a:pt x="92879" y="6681051"/>
                </a:cubicBezTo>
                <a:cubicBezTo>
                  <a:pt x="453180" y="4366126"/>
                  <a:pt x="-106457" y="3365575"/>
                  <a:pt x="92879" y="1419297"/>
                </a:cubicBezTo>
                <a:close/>
              </a:path>
              <a:path w="12782550" h="7829055" stroke="0" extrusionOk="0">
                <a:moveTo>
                  <a:pt x="92879" y="1419297"/>
                </a:moveTo>
                <a:cubicBezTo>
                  <a:pt x="-136197" y="702772"/>
                  <a:pt x="646763" y="594221"/>
                  <a:pt x="1151229" y="281117"/>
                </a:cubicBezTo>
                <a:cubicBezTo>
                  <a:pt x="1988550" y="966768"/>
                  <a:pt x="3668287" y="351890"/>
                  <a:pt x="6207492" y="66009"/>
                </a:cubicBezTo>
                <a:cubicBezTo>
                  <a:pt x="8168403" y="489291"/>
                  <a:pt x="10711466" y="-427099"/>
                  <a:pt x="11705390" y="281117"/>
                </a:cubicBezTo>
                <a:cubicBezTo>
                  <a:pt x="12924262" y="588740"/>
                  <a:pt x="12737246" y="764489"/>
                  <a:pt x="12763740" y="1419297"/>
                </a:cubicBezTo>
                <a:cubicBezTo>
                  <a:pt x="13273152" y="2882972"/>
                  <a:pt x="12987051" y="4538916"/>
                  <a:pt x="12763740" y="6681051"/>
                </a:cubicBezTo>
                <a:cubicBezTo>
                  <a:pt x="12953113" y="7059343"/>
                  <a:pt x="12591823" y="7905476"/>
                  <a:pt x="11705390" y="7819231"/>
                </a:cubicBezTo>
                <a:cubicBezTo>
                  <a:pt x="10608696" y="8747864"/>
                  <a:pt x="4262201" y="6688997"/>
                  <a:pt x="1151229" y="7819231"/>
                </a:cubicBezTo>
                <a:cubicBezTo>
                  <a:pt x="322199" y="7797671"/>
                  <a:pt x="107851" y="7409172"/>
                  <a:pt x="92879" y="6681051"/>
                </a:cubicBezTo>
                <a:cubicBezTo>
                  <a:pt x="387294" y="4825514"/>
                  <a:pt x="816007" y="2900207"/>
                  <a:pt x="92879" y="1419297"/>
                </a:cubicBezTo>
                <a:close/>
              </a:path>
              <a:path w="12782550" h="7829055" fill="none" stroke="0" extrusionOk="0">
                <a:moveTo>
                  <a:pt x="92879" y="1419297"/>
                </a:moveTo>
                <a:cubicBezTo>
                  <a:pt x="-27087" y="906159"/>
                  <a:pt x="525881" y="267861"/>
                  <a:pt x="1151229" y="281117"/>
                </a:cubicBezTo>
                <a:cubicBezTo>
                  <a:pt x="1812406" y="369602"/>
                  <a:pt x="3242834" y="-335333"/>
                  <a:pt x="5058276" y="46007"/>
                </a:cubicBezTo>
                <a:cubicBezTo>
                  <a:pt x="6735787" y="58785"/>
                  <a:pt x="7769128" y="-94613"/>
                  <a:pt x="8986320" y="16008"/>
                </a:cubicBezTo>
                <a:cubicBezTo>
                  <a:pt x="10201912" y="235356"/>
                  <a:pt x="11070068" y="170019"/>
                  <a:pt x="11705390" y="281117"/>
                </a:cubicBezTo>
                <a:cubicBezTo>
                  <a:pt x="12224443" y="260160"/>
                  <a:pt x="12768439" y="709276"/>
                  <a:pt x="12763740" y="1419297"/>
                </a:cubicBezTo>
                <a:cubicBezTo>
                  <a:pt x="12694918" y="2127462"/>
                  <a:pt x="12536698" y="5444336"/>
                  <a:pt x="12763740" y="6681051"/>
                </a:cubicBezTo>
                <a:cubicBezTo>
                  <a:pt x="12949857" y="7507089"/>
                  <a:pt x="12327753" y="7604145"/>
                  <a:pt x="11705390" y="7819231"/>
                </a:cubicBezTo>
                <a:cubicBezTo>
                  <a:pt x="11068382" y="7738545"/>
                  <a:pt x="3528248" y="7229599"/>
                  <a:pt x="1151229" y="7819231"/>
                </a:cubicBezTo>
                <a:cubicBezTo>
                  <a:pt x="273044" y="7873984"/>
                  <a:pt x="77114" y="7469128"/>
                  <a:pt x="92879" y="6681051"/>
                </a:cubicBezTo>
                <a:cubicBezTo>
                  <a:pt x="-217035" y="4406143"/>
                  <a:pt x="-319181" y="3163039"/>
                  <a:pt x="92879" y="1419297"/>
                </a:cubicBezTo>
                <a:close/>
              </a:path>
              <a:path w="12782550" h="7829055" fill="none" stroke="0" extrusionOk="0">
                <a:moveTo>
                  <a:pt x="92879" y="1419297"/>
                </a:moveTo>
                <a:cubicBezTo>
                  <a:pt x="222022" y="911480"/>
                  <a:pt x="751566" y="585848"/>
                  <a:pt x="1151229" y="281117"/>
                </a:cubicBezTo>
                <a:cubicBezTo>
                  <a:pt x="2242730" y="658535"/>
                  <a:pt x="2929757" y="-11576"/>
                  <a:pt x="5058276" y="46007"/>
                </a:cubicBezTo>
                <a:cubicBezTo>
                  <a:pt x="5552700" y="21059"/>
                  <a:pt x="7923626" y="47205"/>
                  <a:pt x="8986320" y="16008"/>
                </a:cubicBezTo>
                <a:cubicBezTo>
                  <a:pt x="10070769" y="49825"/>
                  <a:pt x="10976345" y="54985"/>
                  <a:pt x="11705390" y="281117"/>
                </a:cubicBezTo>
                <a:cubicBezTo>
                  <a:pt x="12352272" y="451284"/>
                  <a:pt x="12634632" y="770288"/>
                  <a:pt x="12763740" y="1419297"/>
                </a:cubicBezTo>
                <a:cubicBezTo>
                  <a:pt x="12423832" y="2697294"/>
                  <a:pt x="12390488" y="5751774"/>
                  <a:pt x="12763740" y="6681051"/>
                </a:cubicBezTo>
                <a:cubicBezTo>
                  <a:pt x="12712456" y="7588230"/>
                  <a:pt x="12295992" y="7907459"/>
                  <a:pt x="11705390" y="7819231"/>
                </a:cubicBezTo>
                <a:cubicBezTo>
                  <a:pt x="10982184" y="8068132"/>
                  <a:pt x="4075960" y="8479389"/>
                  <a:pt x="1151229" y="7819231"/>
                </a:cubicBezTo>
                <a:cubicBezTo>
                  <a:pt x="633757" y="7694175"/>
                  <a:pt x="-2352" y="7465396"/>
                  <a:pt x="92879" y="6681051"/>
                </a:cubicBezTo>
                <a:cubicBezTo>
                  <a:pt x="149103" y="4567863"/>
                  <a:pt x="55613" y="3660692"/>
                  <a:pt x="92879" y="1419297"/>
                </a:cubicBezTo>
                <a:close/>
              </a:path>
              <a:path w="12782550" h="7829055" fill="none" stroke="0" extrusionOk="0">
                <a:moveTo>
                  <a:pt x="92879" y="1419297"/>
                </a:moveTo>
                <a:cubicBezTo>
                  <a:pt x="200568" y="1150494"/>
                  <a:pt x="595727" y="424120"/>
                  <a:pt x="1151229" y="281117"/>
                </a:cubicBezTo>
                <a:cubicBezTo>
                  <a:pt x="1897511" y="620890"/>
                  <a:pt x="3076222" y="239223"/>
                  <a:pt x="5058276" y="46007"/>
                </a:cubicBezTo>
                <a:cubicBezTo>
                  <a:pt x="6294261" y="-10668"/>
                  <a:pt x="7841205" y="-336607"/>
                  <a:pt x="8986320" y="16008"/>
                </a:cubicBezTo>
                <a:cubicBezTo>
                  <a:pt x="10217016" y="147226"/>
                  <a:pt x="11026626" y="192736"/>
                  <a:pt x="11705390" y="281117"/>
                </a:cubicBezTo>
                <a:cubicBezTo>
                  <a:pt x="12134894" y="429271"/>
                  <a:pt x="12807256" y="808083"/>
                  <a:pt x="12763740" y="1419297"/>
                </a:cubicBezTo>
                <a:cubicBezTo>
                  <a:pt x="12578422" y="2522915"/>
                  <a:pt x="12625086" y="5620676"/>
                  <a:pt x="12763740" y="6681051"/>
                </a:cubicBezTo>
                <a:cubicBezTo>
                  <a:pt x="12730391" y="7591994"/>
                  <a:pt x="12159169" y="7759727"/>
                  <a:pt x="11705390" y="7819231"/>
                </a:cubicBezTo>
                <a:cubicBezTo>
                  <a:pt x="10919153" y="8114295"/>
                  <a:pt x="3909636" y="8106742"/>
                  <a:pt x="1151229" y="7819231"/>
                </a:cubicBezTo>
                <a:cubicBezTo>
                  <a:pt x="371428" y="7845612"/>
                  <a:pt x="13092" y="7311057"/>
                  <a:pt x="92879" y="6681051"/>
                </a:cubicBezTo>
                <a:cubicBezTo>
                  <a:pt x="161919" y="4581456"/>
                  <a:pt x="102876" y="3150412"/>
                  <a:pt x="92879" y="1419297"/>
                </a:cubicBezTo>
                <a:close/>
              </a:path>
              <a:path w="12782550" h="7829055" fill="none" stroke="0" extrusionOk="0">
                <a:moveTo>
                  <a:pt x="92879" y="1419297"/>
                </a:moveTo>
                <a:cubicBezTo>
                  <a:pt x="246047" y="1151783"/>
                  <a:pt x="647427" y="461416"/>
                  <a:pt x="1151229" y="281117"/>
                </a:cubicBezTo>
                <a:cubicBezTo>
                  <a:pt x="1770694" y="645847"/>
                  <a:pt x="2916327" y="143685"/>
                  <a:pt x="5058276" y="46007"/>
                </a:cubicBezTo>
                <a:cubicBezTo>
                  <a:pt x="6813881" y="288713"/>
                  <a:pt x="7576227" y="-345480"/>
                  <a:pt x="8986320" y="16008"/>
                </a:cubicBezTo>
                <a:cubicBezTo>
                  <a:pt x="10232570" y="164407"/>
                  <a:pt x="11131597" y="232499"/>
                  <a:pt x="11705390" y="281117"/>
                </a:cubicBezTo>
                <a:cubicBezTo>
                  <a:pt x="12210083" y="370263"/>
                  <a:pt x="12717095" y="788454"/>
                  <a:pt x="12763740" y="1419297"/>
                </a:cubicBezTo>
                <a:cubicBezTo>
                  <a:pt x="12530902" y="2745579"/>
                  <a:pt x="12797867" y="5749843"/>
                  <a:pt x="12763740" y="6681051"/>
                </a:cubicBezTo>
                <a:cubicBezTo>
                  <a:pt x="12748386" y="7595443"/>
                  <a:pt x="12146214" y="7874680"/>
                  <a:pt x="11705390" y="7819231"/>
                </a:cubicBezTo>
                <a:cubicBezTo>
                  <a:pt x="10763110" y="7699260"/>
                  <a:pt x="4200959" y="8611023"/>
                  <a:pt x="1151229" y="7819231"/>
                </a:cubicBezTo>
                <a:cubicBezTo>
                  <a:pt x="347986" y="7833780"/>
                  <a:pt x="-56351" y="7331647"/>
                  <a:pt x="92879" y="6681051"/>
                </a:cubicBezTo>
                <a:cubicBezTo>
                  <a:pt x="218285" y="4607938"/>
                  <a:pt x="-1511" y="3356826"/>
                  <a:pt x="92879" y="141929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30842" y="785832"/>
                  <a:pt x="514330" y="361495"/>
                  <a:pt x="1059949" y="0"/>
                </a:cubicBezTo>
                <a:cubicBezTo>
                  <a:pt x="5532792" y="917735"/>
                  <a:pt x="8685497" y="562970"/>
                  <a:pt x="11630050" y="0"/>
                </a:cubicBezTo>
                <a:cubicBezTo>
                  <a:pt x="12326206" y="270744"/>
                  <a:pt x="12897029" y="783290"/>
                  <a:pt x="12690000" y="1156243"/>
                </a:cubicBezTo>
                <a:cubicBezTo>
                  <a:pt x="12258321" y="2699782"/>
                  <a:pt x="11978005" y="5270683"/>
                  <a:pt x="12690000" y="6501513"/>
                </a:cubicBezTo>
                <a:cubicBezTo>
                  <a:pt x="12844591" y="7303522"/>
                  <a:pt x="11973161" y="7516796"/>
                  <a:pt x="11630050" y="7657758"/>
                </a:cubicBezTo>
                <a:cubicBezTo>
                  <a:pt x="10777118" y="8042176"/>
                  <a:pt x="3412559" y="8340738"/>
                  <a:pt x="1059949" y="7657758"/>
                </a:cubicBezTo>
                <a:cubicBezTo>
                  <a:pt x="205205" y="7728051"/>
                  <a:pt x="3772" y="6860333"/>
                  <a:pt x="0" y="6501513"/>
                </a:cubicBezTo>
                <a:cubicBezTo>
                  <a:pt x="-16439" y="5080667"/>
                  <a:pt x="83273" y="3650753"/>
                  <a:pt x="0" y="1156243"/>
                </a:cubicBezTo>
                <a:close/>
              </a:path>
              <a:path w="12690000" h="7657758" stroke="0" extrusionOk="0">
                <a:moveTo>
                  <a:pt x="0" y="1156243"/>
                </a:moveTo>
                <a:cubicBezTo>
                  <a:pt x="-28254" y="852176"/>
                  <a:pt x="223327" y="263964"/>
                  <a:pt x="1059949" y="0"/>
                </a:cubicBezTo>
                <a:cubicBezTo>
                  <a:pt x="5267710" y="237289"/>
                  <a:pt x="7023050" y="528046"/>
                  <a:pt x="11630050" y="0"/>
                </a:cubicBezTo>
                <a:cubicBezTo>
                  <a:pt x="11967249" y="-82209"/>
                  <a:pt x="12428418" y="598337"/>
                  <a:pt x="12690000" y="1156243"/>
                </a:cubicBezTo>
                <a:cubicBezTo>
                  <a:pt x="13193058" y="1673415"/>
                  <a:pt x="12234666" y="5196851"/>
                  <a:pt x="12690000" y="6501513"/>
                </a:cubicBezTo>
                <a:cubicBezTo>
                  <a:pt x="12520401" y="7058730"/>
                  <a:pt x="12219871" y="7984966"/>
                  <a:pt x="11630050" y="7657758"/>
                </a:cubicBezTo>
                <a:cubicBezTo>
                  <a:pt x="6740851" y="8337695"/>
                  <a:pt x="3269834" y="8085984"/>
                  <a:pt x="1059949" y="7657758"/>
                </a:cubicBezTo>
                <a:cubicBezTo>
                  <a:pt x="536303" y="7973594"/>
                  <a:pt x="721" y="6937478"/>
                  <a:pt x="0" y="6501513"/>
                </a:cubicBezTo>
                <a:cubicBezTo>
                  <a:pt x="413769" y="5670145"/>
                  <a:pt x="-370526" y="3136222"/>
                  <a:pt x="0" y="1156243"/>
                </a:cubicBezTo>
                <a:close/>
              </a:path>
              <a:path w="12690000" h="7657758" fill="none" stroke="0" extrusionOk="0">
                <a:moveTo>
                  <a:pt x="0" y="1156243"/>
                </a:moveTo>
                <a:cubicBezTo>
                  <a:pt x="87001" y="756080"/>
                  <a:pt x="537959" y="65232"/>
                  <a:pt x="1059949" y="0"/>
                </a:cubicBezTo>
                <a:cubicBezTo>
                  <a:pt x="6429754" y="-579199"/>
                  <a:pt x="9560218" y="183311"/>
                  <a:pt x="11630050" y="0"/>
                </a:cubicBezTo>
                <a:cubicBezTo>
                  <a:pt x="12375662" y="75863"/>
                  <a:pt x="12585219" y="438228"/>
                  <a:pt x="12690000" y="1156243"/>
                </a:cubicBezTo>
                <a:cubicBezTo>
                  <a:pt x="12223813" y="1786619"/>
                  <a:pt x="12680708" y="5310068"/>
                  <a:pt x="12690000" y="6501513"/>
                </a:cubicBezTo>
                <a:cubicBezTo>
                  <a:pt x="12955802" y="7034137"/>
                  <a:pt x="12321584" y="7751705"/>
                  <a:pt x="11630050" y="7657758"/>
                </a:cubicBezTo>
                <a:cubicBezTo>
                  <a:pt x="9071267" y="7633291"/>
                  <a:pt x="3148485" y="6819389"/>
                  <a:pt x="1059949" y="7657758"/>
                </a:cubicBezTo>
                <a:cubicBezTo>
                  <a:pt x="273219" y="7781907"/>
                  <a:pt x="-38526" y="6933631"/>
                  <a:pt x="0" y="6501513"/>
                </a:cubicBezTo>
                <a:cubicBezTo>
                  <a:pt x="300875" y="4528416"/>
                  <a:pt x="-538633" y="3446995"/>
                  <a:pt x="0" y="1156243"/>
                </a:cubicBezTo>
                <a:close/>
              </a:path>
              <a:path w="12690000" h="7657758" fill="none" stroke="0" extrusionOk="0">
                <a:moveTo>
                  <a:pt x="0" y="1156243"/>
                </a:moveTo>
                <a:cubicBezTo>
                  <a:pt x="4335" y="790982"/>
                  <a:pt x="504201" y="235488"/>
                  <a:pt x="1059949" y="0"/>
                </a:cubicBezTo>
                <a:cubicBezTo>
                  <a:pt x="5858322" y="301954"/>
                  <a:pt x="8717340" y="-98478"/>
                  <a:pt x="11630050" y="0"/>
                </a:cubicBezTo>
                <a:cubicBezTo>
                  <a:pt x="12356866" y="-29502"/>
                  <a:pt x="12691465" y="654848"/>
                  <a:pt x="12690000" y="1156243"/>
                </a:cubicBezTo>
                <a:cubicBezTo>
                  <a:pt x="12869516" y="2419243"/>
                  <a:pt x="12599390" y="4850834"/>
                  <a:pt x="12690000" y="6501513"/>
                </a:cubicBezTo>
                <a:cubicBezTo>
                  <a:pt x="12929283" y="7249649"/>
                  <a:pt x="12063348" y="7591168"/>
                  <a:pt x="11630050" y="7657758"/>
                </a:cubicBezTo>
                <a:cubicBezTo>
                  <a:pt x="9722926" y="7677370"/>
                  <a:pt x="3250910" y="8466176"/>
                  <a:pt x="1059949" y="7657758"/>
                </a:cubicBezTo>
                <a:cubicBezTo>
                  <a:pt x="232539" y="7639276"/>
                  <a:pt x="-143567" y="6934454"/>
                  <a:pt x="0" y="6501513"/>
                </a:cubicBezTo>
                <a:cubicBezTo>
                  <a:pt x="214568" y="4475140"/>
                  <a:pt x="458595" y="3454951"/>
                  <a:pt x="0" y="1156243"/>
                </a:cubicBezTo>
                <a:close/>
              </a:path>
              <a:path w="12690000" h="7657758" fill="none" stroke="0" extrusionOk="0">
                <a:moveTo>
                  <a:pt x="0" y="1156243"/>
                </a:moveTo>
                <a:cubicBezTo>
                  <a:pt x="28800" y="785838"/>
                  <a:pt x="476160" y="203862"/>
                  <a:pt x="1059949" y="0"/>
                </a:cubicBezTo>
                <a:cubicBezTo>
                  <a:pt x="6401389" y="834073"/>
                  <a:pt x="8892331" y="577321"/>
                  <a:pt x="11630050" y="0"/>
                </a:cubicBezTo>
                <a:cubicBezTo>
                  <a:pt x="12310707" y="145141"/>
                  <a:pt x="12816407" y="629766"/>
                  <a:pt x="12690000" y="1156243"/>
                </a:cubicBezTo>
                <a:cubicBezTo>
                  <a:pt x="12730352" y="2386509"/>
                  <a:pt x="12084170" y="4931798"/>
                  <a:pt x="12690000" y="6501513"/>
                </a:cubicBezTo>
                <a:cubicBezTo>
                  <a:pt x="12860946" y="7286132"/>
                  <a:pt x="11993494" y="7614241"/>
                  <a:pt x="11630050" y="7657758"/>
                </a:cubicBezTo>
                <a:cubicBezTo>
                  <a:pt x="10169955" y="7888223"/>
                  <a:pt x="3418305" y="8064470"/>
                  <a:pt x="1059949" y="7657758"/>
                </a:cubicBezTo>
                <a:cubicBezTo>
                  <a:pt x="316433" y="7750401"/>
                  <a:pt x="21187" y="6959278"/>
                  <a:pt x="0" y="6501513"/>
                </a:cubicBezTo>
                <a:cubicBezTo>
                  <a:pt x="198294" y="4626486"/>
                  <a:pt x="117528" y="3620910"/>
                  <a:pt x="0" y="1156243"/>
                </a:cubicBezTo>
                <a:close/>
              </a:path>
              <a:path w="12690000" h="7657758" fill="none" stroke="0" extrusionOk="0">
                <a:moveTo>
                  <a:pt x="0" y="1156243"/>
                </a:moveTo>
                <a:cubicBezTo>
                  <a:pt x="-41176" y="775578"/>
                  <a:pt x="498705" y="274613"/>
                  <a:pt x="1059949" y="0"/>
                </a:cubicBezTo>
                <a:cubicBezTo>
                  <a:pt x="5767883" y="1039957"/>
                  <a:pt x="8785622" y="336801"/>
                  <a:pt x="11630050" y="0"/>
                </a:cubicBezTo>
                <a:cubicBezTo>
                  <a:pt x="12359131" y="226957"/>
                  <a:pt x="12892126" y="680813"/>
                  <a:pt x="12690000" y="1156243"/>
                </a:cubicBezTo>
                <a:cubicBezTo>
                  <a:pt x="12412745" y="2458506"/>
                  <a:pt x="12138126" y="5140453"/>
                  <a:pt x="12690000" y="6501513"/>
                </a:cubicBezTo>
                <a:cubicBezTo>
                  <a:pt x="12873554" y="7284496"/>
                  <a:pt x="12013459" y="7552847"/>
                  <a:pt x="11630050" y="7657758"/>
                </a:cubicBezTo>
                <a:cubicBezTo>
                  <a:pt x="10532342" y="7981840"/>
                  <a:pt x="3414296" y="8156911"/>
                  <a:pt x="1059949" y="7657758"/>
                </a:cubicBezTo>
                <a:cubicBezTo>
                  <a:pt x="217751" y="7739965"/>
                  <a:pt x="-16356" y="6851424"/>
                  <a:pt x="0" y="6501513"/>
                </a:cubicBezTo>
                <a:cubicBezTo>
                  <a:pt x="92732" y="5063343"/>
                  <a:pt x="121521" y="3551816"/>
                  <a:pt x="0" y="115624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30862" y="420197"/>
                  <a:pt x="445559" y="158614"/>
                  <a:pt x="941085" y="0"/>
                </a:cubicBezTo>
                <a:cubicBezTo>
                  <a:pt x="4852996" y="616439"/>
                  <a:pt x="7954814" y="748401"/>
                  <a:pt x="10325845" y="0"/>
                </a:cubicBezTo>
                <a:cubicBezTo>
                  <a:pt x="10927566" y="125238"/>
                  <a:pt x="11381244" y="337306"/>
                  <a:pt x="11266932" y="540755"/>
                </a:cubicBezTo>
                <a:cubicBezTo>
                  <a:pt x="10948239" y="1245750"/>
                  <a:pt x="10601113" y="2483607"/>
                  <a:pt x="11266932" y="3040643"/>
                </a:cubicBezTo>
                <a:cubicBezTo>
                  <a:pt x="11410176" y="3427385"/>
                  <a:pt x="10693275" y="3519925"/>
                  <a:pt x="10325845" y="3581399"/>
                </a:cubicBezTo>
                <a:cubicBezTo>
                  <a:pt x="9417974" y="3738249"/>
                  <a:pt x="3018703" y="3967802"/>
                  <a:pt x="941085" y="3581399"/>
                </a:cubicBezTo>
                <a:cubicBezTo>
                  <a:pt x="207165" y="3614970"/>
                  <a:pt x="3025" y="3210826"/>
                  <a:pt x="0" y="3040643"/>
                </a:cubicBezTo>
                <a:cubicBezTo>
                  <a:pt x="-19156" y="2273723"/>
                  <a:pt x="69525" y="1719253"/>
                  <a:pt x="0" y="540755"/>
                </a:cubicBezTo>
                <a:close/>
              </a:path>
              <a:path w="11266932" h="3581400" stroke="0" extrusionOk="0">
                <a:moveTo>
                  <a:pt x="0" y="540755"/>
                </a:moveTo>
                <a:cubicBezTo>
                  <a:pt x="-26608" y="451901"/>
                  <a:pt x="221078" y="134095"/>
                  <a:pt x="941085" y="0"/>
                </a:cubicBezTo>
                <a:cubicBezTo>
                  <a:pt x="4541129" y="124964"/>
                  <a:pt x="6286000" y="365396"/>
                  <a:pt x="10325845" y="0"/>
                </a:cubicBezTo>
                <a:cubicBezTo>
                  <a:pt x="10634164" y="-42748"/>
                  <a:pt x="11127610" y="252370"/>
                  <a:pt x="11266932" y="540755"/>
                </a:cubicBezTo>
                <a:cubicBezTo>
                  <a:pt x="11694027" y="753037"/>
                  <a:pt x="10836087" y="2478720"/>
                  <a:pt x="11266932" y="3040643"/>
                </a:cubicBezTo>
                <a:cubicBezTo>
                  <a:pt x="11222969" y="3302246"/>
                  <a:pt x="10849327" y="3753845"/>
                  <a:pt x="10325845" y="3581399"/>
                </a:cubicBezTo>
                <a:cubicBezTo>
                  <a:pt x="7637497" y="3863801"/>
                  <a:pt x="2902297" y="3793850"/>
                  <a:pt x="941085" y="3581399"/>
                </a:cubicBezTo>
                <a:cubicBezTo>
                  <a:pt x="426001" y="3679680"/>
                  <a:pt x="6113" y="3214897"/>
                  <a:pt x="0" y="3040643"/>
                </a:cubicBezTo>
                <a:cubicBezTo>
                  <a:pt x="131584" y="2611689"/>
                  <a:pt x="-353841" y="1562631"/>
                  <a:pt x="0" y="540755"/>
                </a:cubicBezTo>
                <a:close/>
              </a:path>
              <a:path w="11266932" h="3581400" fill="none" stroke="0" extrusionOk="0">
                <a:moveTo>
                  <a:pt x="0" y="540755"/>
                </a:moveTo>
                <a:cubicBezTo>
                  <a:pt x="97924" y="361889"/>
                  <a:pt x="579766" y="-123984"/>
                  <a:pt x="941085" y="0"/>
                </a:cubicBezTo>
                <a:cubicBezTo>
                  <a:pt x="5587438" y="-228090"/>
                  <a:pt x="8274253" y="89121"/>
                  <a:pt x="10325845" y="0"/>
                </a:cubicBezTo>
                <a:cubicBezTo>
                  <a:pt x="11062849" y="52427"/>
                  <a:pt x="11159572" y="199470"/>
                  <a:pt x="11266932" y="540755"/>
                </a:cubicBezTo>
                <a:cubicBezTo>
                  <a:pt x="10930986" y="874380"/>
                  <a:pt x="11288168" y="2571645"/>
                  <a:pt x="11266932" y="3040643"/>
                </a:cubicBezTo>
                <a:cubicBezTo>
                  <a:pt x="11536390" y="3239258"/>
                  <a:pt x="11016638" y="3621290"/>
                  <a:pt x="10325845" y="3581399"/>
                </a:cubicBezTo>
                <a:cubicBezTo>
                  <a:pt x="7967285" y="3575772"/>
                  <a:pt x="2679483" y="3090784"/>
                  <a:pt x="941085" y="3581399"/>
                </a:cubicBezTo>
                <a:cubicBezTo>
                  <a:pt x="226034" y="3654962"/>
                  <a:pt x="-93505" y="3190198"/>
                  <a:pt x="0" y="3040643"/>
                </a:cubicBezTo>
                <a:cubicBezTo>
                  <a:pt x="354826" y="2184669"/>
                  <a:pt x="-154604" y="1589964"/>
                  <a:pt x="0" y="540755"/>
                </a:cubicBezTo>
                <a:close/>
              </a:path>
              <a:path w="11266932" h="3581400" fill="none" stroke="0" extrusionOk="0">
                <a:moveTo>
                  <a:pt x="0" y="540755"/>
                </a:moveTo>
                <a:cubicBezTo>
                  <a:pt x="26776" y="438534"/>
                  <a:pt x="444428" y="146105"/>
                  <a:pt x="941085" y="0"/>
                </a:cubicBezTo>
                <a:cubicBezTo>
                  <a:pt x="4956469" y="159089"/>
                  <a:pt x="7798113" y="-293946"/>
                  <a:pt x="10325845" y="0"/>
                </a:cubicBezTo>
                <a:cubicBezTo>
                  <a:pt x="10954891" y="-48450"/>
                  <a:pt x="11319299" y="268461"/>
                  <a:pt x="11266932" y="540755"/>
                </a:cubicBezTo>
                <a:cubicBezTo>
                  <a:pt x="11273583" y="990617"/>
                  <a:pt x="11137167" y="2205018"/>
                  <a:pt x="11266932" y="3040643"/>
                </a:cubicBezTo>
                <a:cubicBezTo>
                  <a:pt x="11463825" y="3392033"/>
                  <a:pt x="10729314" y="3495634"/>
                  <a:pt x="10325845" y="3581399"/>
                </a:cubicBezTo>
                <a:cubicBezTo>
                  <a:pt x="8745284" y="3616674"/>
                  <a:pt x="2808724" y="4081273"/>
                  <a:pt x="941085" y="3581399"/>
                </a:cubicBezTo>
                <a:cubicBezTo>
                  <a:pt x="220157" y="3581450"/>
                  <a:pt x="-103753" y="3242880"/>
                  <a:pt x="0" y="3040643"/>
                </a:cubicBezTo>
                <a:cubicBezTo>
                  <a:pt x="166791" y="2129580"/>
                  <a:pt x="259093" y="1613951"/>
                  <a:pt x="0" y="540755"/>
                </a:cubicBezTo>
                <a:close/>
              </a:path>
              <a:path w="11266932" h="3581400" fill="none" stroke="0" extrusionOk="0">
                <a:moveTo>
                  <a:pt x="0" y="540755"/>
                </a:moveTo>
                <a:cubicBezTo>
                  <a:pt x="693" y="386748"/>
                  <a:pt x="383911" y="129350"/>
                  <a:pt x="941085" y="0"/>
                </a:cubicBezTo>
                <a:cubicBezTo>
                  <a:pt x="5511452" y="216612"/>
                  <a:pt x="8063427" y="375980"/>
                  <a:pt x="10325845" y="0"/>
                </a:cubicBezTo>
                <a:cubicBezTo>
                  <a:pt x="10914885" y="62329"/>
                  <a:pt x="11345405" y="253434"/>
                  <a:pt x="11266932" y="540755"/>
                </a:cubicBezTo>
                <a:cubicBezTo>
                  <a:pt x="11180972" y="1084346"/>
                  <a:pt x="10722079" y="2370393"/>
                  <a:pt x="11266932" y="3040643"/>
                </a:cubicBezTo>
                <a:cubicBezTo>
                  <a:pt x="11404720" y="3477140"/>
                  <a:pt x="10699389" y="3592209"/>
                  <a:pt x="10325845" y="3581399"/>
                </a:cubicBezTo>
                <a:cubicBezTo>
                  <a:pt x="8968064" y="3845573"/>
                  <a:pt x="3219729" y="3867989"/>
                  <a:pt x="941085" y="3581399"/>
                </a:cubicBezTo>
                <a:cubicBezTo>
                  <a:pt x="244937" y="3639517"/>
                  <a:pt x="-22" y="3231697"/>
                  <a:pt x="0" y="3040643"/>
                </a:cubicBezTo>
                <a:cubicBezTo>
                  <a:pt x="76940" y="2157543"/>
                  <a:pt x="75354" y="1645256"/>
                  <a:pt x="0" y="540755"/>
                </a:cubicBezTo>
                <a:close/>
              </a:path>
              <a:path w="11266932" h="3581400" fill="none" stroke="0" extrusionOk="0">
                <a:moveTo>
                  <a:pt x="0" y="540755"/>
                </a:moveTo>
                <a:cubicBezTo>
                  <a:pt x="-19265" y="399888"/>
                  <a:pt x="430704" y="170498"/>
                  <a:pt x="941085" y="0"/>
                </a:cubicBezTo>
                <a:cubicBezTo>
                  <a:pt x="5025279" y="632591"/>
                  <a:pt x="7982380" y="572594"/>
                  <a:pt x="10325845" y="0"/>
                </a:cubicBezTo>
                <a:cubicBezTo>
                  <a:pt x="10962247" y="100509"/>
                  <a:pt x="11365625" y="291451"/>
                  <a:pt x="11266932" y="540755"/>
                </a:cubicBezTo>
                <a:cubicBezTo>
                  <a:pt x="11068705" y="1085836"/>
                  <a:pt x="10723146" y="2423743"/>
                  <a:pt x="11266932" y="3040643"/>
                </a:cubicBezTo>
                <a:cubicBezTo>
                  <a:pt x="11474793" y="3435922"/>
                  <a:pt x="10682498" y="3605989"/>
                  <a:pt x="10325845" y="3581399"/>
                </a:cubicBezTo>
                <a:cubicBezTo>
                  <a:pt x="9230374" y="3689861"/>
                  <a:pt x="3105419" y="3638522"/>
                  <a:pt x="941085" y="3581399"/>
                </a:cubicBezTo>
                <a:cubicBezTo>
                  <a:pt x="214605" y="3616355"/>
                  <a:pt x="-1667" y="3210393"/>
                  <a:pt x="0" y="3040643"/>
                </a:cubicBezTo>
                <a:cubicBezTo>
                  <a:pt x="7618" y="2297468"/>
                  <a:pt x="162659" y="1683155"/>
                  <a:pt x="0" y="54075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txBody>
          <a:bodyPr/>
          <a:lstStyle/>
          <a:p>
            <a:endParaRPr lang="en-US"/>
          </a:p>
        </p:txBody>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txBody>
          <a:bodyPr/>
          <a:lstStyle/>
          <a:p>
            <a:endParaRPr lang="en-US"/>
          </a:p>
        </p:txBody>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txBody>
          <a:bodyPr/>
          <a:lstStyle/>
          <a:p>
            <a:endParaRPr lang="en-US"/>
          </a:p>
        </p:txBody>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txBody>
          <a:bodyPr/>
          <a:lstStyle/>
          <a:p>
            <a:endParaRPr lang="en-US"/>
          </a:p>
        </p:txBody>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txBody>
          <a:bodyPr/>
          <a:lstStyle/>
          <a:p>
            <a:endParaRPr lang="en-US"/>
          </a:p>
        </p:txBody>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txBody>
          <a:bodyPr/>
          <a:lstStyle/>
          <a:p>
            <a:endParaRPr lang="en-US"/>
          </a:p>
        </p:txBody>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txBody>
          <a:bodyPr/>
          <a:lstStyle/>
          <a:p>
            <a:endParaRPr lang="en-US"/>
          </a:p>
        </p:txBody>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pic>
        <p:nvPicPr>
          <p:cNvPr id="10" name="Picture 9">
            <a:extLst>
              <a:ext uri="{FF2B5EF4-FFF2-40B4-BE49-F238E27FC236}">
                <a16:creationId xmlns:a16="http://schemas.microsoft.com/office/drawing/2014/main" id="{81C2F198-D98B-26A3-55E8-74C296CF622F}"/>
              </a:ext>
            </a:extLst>
          </p:cNvPr>
          <p:cNvPicPr>
            <a:picLocks noChangeAspect="1"/>
          </p:cNvPicPr>
          <p:nvPr/>
        </p:nvPicPr>
        <p:blipFill>
          <a:blip r:embed="rId13"/>
          <a:stretch>
            <a:fillRect/>
          </a:stretch>
        </p:blipFill>
        <p:spPr>
          <a:xfrm>
            <a:off x="16227796" y="179008"/>
            <a:ext cx="1438669" cy="1627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4"/>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ontrols>
      <mc:AlternateContent xmlns:mc="http://schemas.openxmlformats.org/markup-compatibility/2006">
        <mc:Choice xmlns:v="urn:schemas-microsoft-com:vml" Requires="v">
          <p:control name="TextBox1" r:id="rId1" imgW="6724800" imgH="1552680"/>
        </mc:Choice>
        <mc:Fallback>
          <p:control name="TextBox1" r:id="rId1" imgW="6724800" imgH="155268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7"/>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 name="connsiteX0" fmla="*/ 0 w 10938615"/>
              <a:gd name="connsiteY0" fmla="*/ 0 h 2438400"/>
              <a:gd name="connsiteX1" fmla="*/ 247558 w 10938615"/>
              <a:gd name="connsiteY1" fmla="*/ 0 h 2438400"/>
              <a:gd name="connsiteX2" fmla="*/ 932661 w 10938615"/>
              <a:gd name="connsiteY2" fmla="*/ 0 h 2438400"/>
              <a:gd name="connsiteX3" fmla="*/ 1617764 w 10938615"/>
              <a:gd name="connsiteY3" fmla="*/ 0 h 2438400"/>
              <a:gd name="connsiteX4" fmla="*/ 1865322 w 10938615"/>
              <a:gd name="connsiteY4" fmla="*/ 0 h 2438400"/>
              <a:gd name="connsiteX5" fmla="*/ 2659811 w 10938615"/>
              <a:gd name="connsiteY5" fmla="*/ 0 h 2438400"/>
              <a:gd name="connsiteX6" fmla="*/ 2907369 w 10938615"/>
              <a:gd name="connsiteY6" fmla="*/ 0 h 2438400"/>
              <a:gd name="connsiteX7" fmla="*/ 3701858 w 10938615"/>
              <a:gd name="connsiteY7" fmla="*/ 0 h 2438400"/>
              <a:gd name="connsiteX8" fmla="*/ 4058802 w 10938615"/>
              <a:gd name="connsiteY8" fmla="*/ 0 h 2438400"/>
              <a:gd name="connsiteX9" fmla="*/ 4853291 w 10938615"/>
              <a:gd name="connsiteY9" fmla="*/ 0 h 2438400"/>
              <a:gd name="connsiteX10" fmla="*/ 5210235 w 10938615"/>
              <a:gd name="connsiteY10" fmla="*/ 0 h 2438400"/>
              <a:gd name="connsiteX11" fmla="*/ 5567179 w 10938615"/>
              <a:gd name="connsiteY11" fmla="*/ 0 h 2438400"/>
              <a:gd name="connsiteX12" fmla="*/ 6361668 w 10938615"/>
              <a:gd name="connsiteY12" fmla="*/ 0 h 2438400"/>
              <a:gd name="connsiteX13" fmla="*/ 7156157 w 10938615"/>
              <a:gd name="connsiteY13" fmla="*/ 0 h 2438400"/>
              <a:gd name="connsiteX14" fmla="*/ 7841260 w 10938615"/>
              <a:gd name="connsiteY14" fmla="*/ 0 h 2438400"/>
              <a:gd name="connsiteX15" fmla="*/ 8635749 w 10938615"/>
              <a:gd name="connsiteY15" fmla="*/ 0 h 2438400"/>
              <a:gd name="connsiteX16" fmla="*/ 9211465 w 10938615"/>
              <a:gd name="connsiteY16" fmla="*/ 0 h 2438400"/>
              <a:gd name="connsiteX17" fmla="*/ 9787182 w 10938615"/>
              <a:gd name="connsiteY17" fmla="*/ 0 h 2438400"/>
              <a:gd name="connsiteX18" fmla="*/ 10034740 w 10938615"/>
              <a:gd name="connsiteY18" fmla="*/ 0 h 2438400"/>
              <a:gd name="connsiteX19" fmla="*/ 10938615 w 10938615"/>
              <a:gd name="connsiteY19" fmla="*/ 0 h 2438400"/>
              <a:gd name="connsiteX20" fmla="*/ 10938615 w 10938615"/>
              <a:gd name="connsiteY20" fmla="*/ 414528 h 2438400"/>
              <a:gd name="connsiteX21" fmla="*/ 10938615 w 10938615"/>
              <a:gd name="connsiteY21" fmla="*/ 902208 h 2438400"/>
              <a:gd name="connsiteX22" fmla="*/ 10938615 w 10938615"/>
              <a:gd name="connsiteY22" fmla="*/ 1365504 h 2438400"/>
              <a:gd name="connsiteX23" fmla="*/ 10938615 w 10938615"/>
              <a:gd name="connsiteY23" fmla="*/ 1901952 h 2438400"/>
              <a:gd name="connsiteX24" fmla="*/ 10938615 w 10938615"/>
              <a:gd name="connsiteY24" fmla="*/ 2438400 h 2438400"/>
              <a:gd name="connsiteX25" fmla="*/ 10362898 w 10938615"/>
              <a:gd name="connsiteY25" fmla="*/ 2438400 h 2438400"/>
              <a:gd name="connsiteX26" fmla="*/ 9896568 w 10938615"/>
              <a:gd name="connsiteY26" fmla="*/ 2438400 h 2438400"/>
              <a:gd name="connsiteX27" fmla="*/ 9539624 w 10938615"/>
              <a:gd name="connsiteY27" fmla="*/ 2438400 h 2438400"/>
              <a:gd name="connsiteX28" fmla="*/ 8745135 w 10938615"/>
              <a:gd name="connsiteY28" fmla="*/ 2438400 h 2438400"/>
              <a:gd name="connsiteX29" fmla="*/ 8060032 w 10938615"/>
              <a:gd name="connsiteY29" fmla="*/ 2438400 h 2438400"/>
              <a:gd name="connsiteX30" fmla="*/ 7593702 w 10938615"/>
              <a:gd name="connsiteY30" fmla="*/ 2438400 h 2438400"/>
              <a:gd name="connsiteX31" fmla="*/ 7017985 w 10938615"/>
              <a:gd name="connsiteY31" fmla="*/ 2438400 h 2438400"/>
              <a:gd name="connsiteX32" fmla="*/ 6661041 w 10938615"/>
              <a:gd name="connsiteY32" fmla="*/ 2438400 h 2438400"/>
              <a:gd name="connsiteX33" fmla="*/ 6304097 w 10938615"/>
              <a:gd name="connsiteY33" fmla="*/ 2438400 h 2438400"/>
              <a:gd name="connsiteX34" fmla="*/ 6056538 w 10938615"/>
              <a:gd name="connsiteY34" fmla="*/ 2438400 h 2438400"/>
              <a:gd name="connsiteX35" fmla="*/ 5590208 w 10938615"/>
              <a:gd name="connsiteY35" fmla="*/ 2438400 h 2438400"/>
              <a:gd name="connsiteX36" fmla="*/ 5342650 w 10938615"/>
              <a:gd name="connsiteY36" fmla="*/ 2438400 h 2438400"/>
              <a:gd name="connsiteX37" fmla="*/ 4876319 w 10938615"/>
              <a:gd name="connsiteY37" fmla="*/ 2438400 h 2438400"/>
              <a:gd name="connsiteX38" fmla="*/ 4409989 w 10938615"/>
              <a:gd name="connsiteY38" fmla="*/ 2438400 h 2438400"/>
              <a:gd name="connsiteX39" fmla="*/ 3943659 w 10938615"/>
              <a:gd name="connsiteY39" fmla="*/ 2438400 h 2438400"/>
              <a:gd name="connsiteX40" fmla="*/ 3477328 w 10938615"/>
              <a:gd name="connsiteY40" fmla="*/ 2438400 h 2438400"/>
              <a:gd name="connsiteX41" fmla="*/ 2792225 w 10938615"/>
              <a:gd name="connsiteY41" fmla="*/ 2438400 h 2438400"/>
              <a:gd name="connsiteX42" fmla="*/ 2107123 w 10938615"/>
              <a:gd name="connsiteY42" fmla="*/ 2438400 h 2438400"/>
              <a:gd name="connsiteX43" fmla="*/ 1750178 w 10938615"/>
              <a:gd name="connsiteY43" fmla="*/ 2438400 h 2438400"/>
              <a:gd name="connsiteX44" fmla="*/ 1283848 w 10938615"/>
              <a:gd name="connsiteY44" fmla="*/ 2438400 h 2438400"/>
              <a:gd name="connsiteX45" fmla="*/ 708131 w 10938615"/>
              <a:gd name="connsiteY45" fmla="*/ 2438400 h 2438400"/>
              <a:gd name="connsiteX46" fmla="*/ 0 w 10938615"/>
              <a:gd name="connsiteY46" fmla="*/ 2438400 h 2438400"/>
              <a:gd name="connsiteX47" fmla="*/ 0 w 10938615"/>
              <a:gd name="connsiteY47" fmla="*/ 1926336 h 2438400"/>
              <a:gd name="connsiteX48" fmla="*/ 0 w 10938615"/>
              <a:gd name="connsiteY48" fmla="*/ 1438656 h 2438400"/>
              <a:gd name="connsiteX49" fmla="*/ 0 w 10938615"/>
              <a:gd name="connsiteY49" fmla="*/ 926592 h 2438400"/>
              <a:gd name="connsiteX50" fmla="*/ 0 w 10938615"/>
              <a:gd name="connsiteY50"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38615" h="2438400" fill="none" extrusionOk="0">
                <a:moveTo>
                  <a:pt x="0" y="0"/>
                </a:moveTo>
                <a:cubicBezTo>
                  <a:pt x="308726" y="-67048"/>
                  <a:pt x="557169" y="3095"/>
                  <a:pt x="685103" y="0"/>
                </a:cubicBezTo>
                <a:cubicBezTo>
                  <a:pt x="836471" y="-11486"/>
                  <a:pt x="882430" y="32059"/>
                  <a:pt x="932661" y="0"/>
                </a:cubicBezTo>
                <a:cubicBezTo>
                  <a:pt x="990135" y="-28164"/>
                  <a:pt x="1229447" y="8399"/>
                  <a:pt x="1289605" y="0"/>
                </a:cubicBezTo>
                <a:cubicBezTo>
                  <a:pt x="1384086" y="-25756"/>
                  <a:pt x="1426566" y="-8185"/>
                  <a:pt x="1537163" y="0"/>
                </a:cubicBezTo>
                <a:cubicBezTo>
                  <a:pt x="1679601" y="-9776"/>
                  <a:pt x="1819908" y="15323"/>
                  <a:pt x="2112880" y="0"/>
                </a:cubicBezTo>
                <a:cubicBezTo>
                  <a:pt x="2333556" y="-40736"/>
                  <a:pt x="2523125" y="-8516"/>
                  <a:pt x="2688596" y="0"/>
                </a:cubicBezTo>
                <a:cubicBezTo>
                  <a:pt x="2845721" y="-58120"/>
                  <a:pt x="3052200" y="48318"/>
                  <a:pt x="3264313" y="0"/>
                </a:cubicBezTo>
                <a:cubicBezTo>
                  <a:pt x="3512357" y="-23313"/>
                  <a:pt x="3713324" y="84719"/>
                  <a:pt x="4058802" y="0"/>
                </a:cubicBezTo>
                <a:cubicBezTo>
                  <a:pt x="4415339" y="-59223"/>
                  <a:pt x="4540397" y="-17607"/>
                  <a:pt x="4743905" y="0"/>
                </a:cubicBezTo>
                <a:cubicBezTo>
                  <a:pt x="4951752" y="-23628"/>
                  <a:pt x="5287993" y="-7547"/>
                  <a:pt x="5538393" y="0"/>
                </a:cubicBezTo>
                <a:cubicBezTo>
                  <a:pt x="5763139" y="-8022"/>
                  <a:pt x="5903389" y="43899"/>
                  <a:pt x="6004724" y="0"/>
                </a:cubicBezTo>
                <a:cubicBezTo>
                  <a:pt x="6100423" y="-29169"/>
                  <a:pt x="6194500" y="8503"/>
                  <a:pt x="6252282" y="0"/>
                </a:cubicBezTo>
                <a:cubicBezTo>
                  <a:pt x="6371934" y="-40661"/>
                  <a:pt x="6736149" y="45482"/>
                  <a:pt x="6937385" y="0"/>
                </a:cubicBezTo>
                <a:cubicBezTo>
                  <a:pt x="7213138" y="-91248"/>
                  <a:pt x="7494943" y="33258"/>
                  <a:pt x="7731874" y="0"/>
                </a:cubicBezTo>
                <a:cubicBezTo>
                  <a:pt x="8018076" y="-61407"/>
                  <a:pt x="7866037" y="39252"/>
                  <a:pt x="7979432" y="0"/>
                </a:cubicBezTo>
                <a:cubicBezTo>
                  <a:pt x="8104170" y="-14433"/>
                  <a:pt x="8241778" y="38368"/>
                  <a:pt x="8336376" y="0"/>
                </a:cubicBezTo>
                <a:cubicBezTo>
                  <a:pt x="8439251" y="-39478"/>
                  <a:pt x="8597639" y="79267"/>
                  <a:pt x="8802706" y="0"/>
                </a:cubicBezTo>
                <a:cubicBezTo>
                  <a:pt x="8990656" y="-43642"/>
                  <a:pt x="9135109" y="-14178"/>
                  <a:pt x="9378423" y="0"/>
                </a:cubicBezTo>
                <a:cubicBezTo>
                  <a:pt x="9605106" y="-17285"/>
                  <a:pt x="9632831" y="28224"/>
                  <a:pt x="9735367" y="0"/>
                </a:cubicBezTo>
                <a:cubicBezTo>
                  <a:pt x="9890469" y="-67955"/>
                  <a:pt x="10061823" y="27846"/>
                  <a:pt x="10311084" y="0"/>
                </a:cubicBezTo>
                <a:cubicBezTo>
                  <a:pt x="10518141" y="-73910"/>
                  <a:pt x="10797607" y="92687"/>
                  <a:pt x="10938615" y="0"/>
                </a:cubicBezTo>
                <a:cubicBezTo>
                  <a:pt x="10980474" y="202099"/>
                  <a:pt x="10899600" y="269546"/>
                  <a:pt x="10938615" y="463296"/>
                </a:cubicBezTo>
                <a:cubicBezTo>
                  <a:pt x="10992473" y="641049"/>
                  <a:pt x="10899988" y="735401"/>
                  <a:pt x="10938615" y="975360"/>
                </a:cubicBezTo>
                <a:cubicBezTo>
                  <a:pt x="10997359" y="1212528"/>
                  <a:pt x="10929824" y="1218528"/>
                  <a:pt x="10938615" y="1438656"/>
                </a:cubicBezTo>
                <a:cubicBezTo>
                  <a:pt x="10964085" y="1638634"/>
                  <a:pt x="10925782" y="1745606"/>
                  <a:pt x="10938615" y="1975104"/>
                </a:cubicBezTo>
                <a:cubicBezTo>
                  <a:pt x="10950398" y="2213973"/>
                  <a:pt x="10947184" y="2284778"/>
                  <a:pt x="10938615" y="2438400"/>
                </a:cubicBezTo>
                <a:cubicBezTo>
                  <a:pt x="10714862" y="2494873"/>
                  <a:pt x="10630876" y="2432674"/>
                  <a:pt x="10362898" y="2438400"/>
                </a:cubicBezTo>
                <a:cubicBezTo>
                  <a:pt x="10079500" y="2416335"/>
                  <a:pt x="9981133" y="2366334"/>
                  <a:pt x="9787182" y="2438400"/>
                </a:cubicBezTo>
                <a:cubicBezTo>
                  <a:pt x="9566313" y="2464793"/>
                  <a:pt x="9264743" y="2366458"/>
                  <a:pt x="9102079" y="2438400"/>
                </a:cubicBezTo>
                <a:cubicBezTo>
                  <a:pt x="8973873" y="2492208"/>
                  <a:pt x="8786911" y="2363420"/>
                  <a:pt x="8526363" y="2438400"/>
                </a:cubicBezTo>
                <a:cubicBezTo>
                  <a:pt x="8343043" y="2514410"/>
                  <a:pt x="8317824" y="2431538"/>
                  <a:pt x="8169418" y="2438400"/>
                </a:cubicBezTo>
                <a:cubicBezTo>
                  <a:pt x="8005578" y="2457624"/>
                  <a:pt x="7884415" y="2396119"/>
                  <a:pt x="7703088" y="2438400"/>
                </a:cubicBezTo>
                <a:cubicBezTo>
                  <a:pt x="7488191" y="2462774"/>
                  <a:pt x="7520214" y="2427015"/>
                  <a:pt x="7455530" y="2438400"/>
                </a:cubicBezTo>
                <a:cubicBezTo>
                  <a:pt x="7368390" y="2502213"/>
                  <a:pt x="7117193" y="2447141"/>
                  <a:pt x="6770427" y="2438400"/>
                </a:cubicBezTo>
                <a:cubicBezTo>
                  <a:pt x="6457604" y="2524960"/>
                  <a:pt x="6227190" y="2371032"/>
                  <a:pt x="6085324" y="2438400"/>
                </a:cubicBezTo>
                <a:cubicBezTo>
                  <a:pt x="6008580" y="2496605"/>
                  <a:pt x="5520228" y="2334571"/>
                  <a:pt x="5290835" y="2438400"/>
                </a:cubicBezTo>
                <a:cubicBezTo>
                  <a:pt x="5009796" y="2519494"/>
                  <a:pt x="4991223" y="2424459"/>
                  <a:pt x="4715119" y="2438400"/>
                </a:cubicBezTo>
                <a:cubicBezTo>
                  <a:pt x="4458228" y="2453394"/>
                  <a:pt x="4226235" y="2414126"/>
                  <a:pt x="4030016" y="2438400"/>
                </a:cubicBezTo>
                <a:cubicBezTo>
                  <a:pt x="3794615" y="2459324"/>
                  <a:pt x="3761866" y="2391946"/>
                  <a:pt x="3563686" y="2438400"/>
                </a:cubicBezTo>
                <a:cubicBezTo>
                  <a:pt x="3376392" y="2471845"/>
                  <a:pt x="3376263" y="2413813"/>
                  <a:pt x="3206741" y="2438400"/>
                </a:cubicBezTo>
                <a:cubicBezTo>
                  <a:pt x="3036105" y="2485893"/>
                  <a:pt x="2954572" y="2440574"/>
                  <a:pt x="2849797" y="2438400"/>
                </a:cubicBezTo>
                <a:cubicBezTo>
                  <a:pt x="2712384" y="2436086"/>
                  <a:pt x="2520917" y="2397268"/>
                  <a:pt x="2274080" y="2438400"/>
                </a:cubicBezTo>
                <a:cubicBezTo>
                  <a:pt x="2043178" y="2441604"/>
                  <a:pt x="1920954" y="2441047"/>
                  <a:pt x="1807750" y="2438400"/>
                </a:cubicBezTo>
                <a:cubicBezTo>
                  <a:pt x="1720669" y="2451981"/>
                  <a:pt x="1445508" y="2407676"/>
                  <a:pt x="1232033" y="2438400"/>
                </a:cubicBezTo>
                <a:cubicBezTo>
                  <a:pt x="1023111" y="2435895"/>
                  <a:pt x="973510" y="2413128"/>
                  <a:pt x="875089" y="2438400"/>
                </a:cubicBezTo>
                <a:cubicBezTo>
                  <a:pt x="787307" y="2479002"/>
                  <a:pt x="713148" y="2421837"/>
                  <a:pt x="627531" y="2438400"/>
                </a:cubicBezTo>
                <a:cubicBezTo>
                  <a:pt x="633724" y="2443165"/>
                  <a:pt x="254124" y="2509951"/>
                  <a:pt x="0" y="2438400"/>
                </a:cubicBezTo>
                <a:cubicBezTo>
                  <a:pt x="-23262" y="2234997"/>
                  <a:pt x="4661" y="2063213"/>
                  <a:pt x="0" y="1950720"/>
                </a:cubicBezTo>
                <a:cubicBezTo>
                  <a:pt x="-8233" y="1813209"/>
                  <a:pt x="-910" y="1592377"/>
                  <a:pt x="0" y="1414272"/>
                </a:cubicBezTo>
                <a:cubicBezTo>
                  <a:pt x="28212" y="1283997"/>
                  <a:pt x="-30354" y="1111094"/>
                  <a:pt x="0" y="926592"/>
                </a:cubicBezTo>
                <a:cubicBezTo>
                  <a:pt x="-8085" y="770800"/>
                  <a:pt x="13664" y="630624"/>
                  <a:pt x="0" y="487680"/>
                </a:cubicBezTo>
                <a:cubicBezTo>
                  <a:pt x="-16788" y="337601"/>
                  <a:pt x="19310" y="209454"/>
                  <a:pt x="0" y="0"/>
                </a:cubicBezTo>
                <a:close/>
              </a:path>
              <a:path w="10938615" h="2438400" stroke="0" extrusionOk="0">
                <a:moveTo>
                  <a:pt x="0" y="0"/>
                </a:moveTo>
                <a:cubicBezTo>
                  <a:pt x="109621" y="-9443"/>
                  <a:pt x="181907" y="5846"/>
                  <a:pt x="247558" y="0"/>
                </a:cubicBezTo>
                <a:cubicBezTo>
                  <a:pt x="328999" y="720"/>
                  <a:pt x="706014" y="39319"/>
                  <a:pt x="932661" y="0"/>
                </a:cubicBezTo>
                <a:cubicBezTo>
                  <a:pt x="1116560" y="-72542"/>
                  <a:pt x="1483713" y="81677"/>
                  <a:pt x="1617764" y="0"/>
                </a:cubicBezTo>
                <a:cubicBezTo>
                  <a:pt x="1773843" y="-68383"/>
                  <a:pt x="1799061" y="1594"/>
                  <a:pt x="1865322" y="0"/>
                </a:cubicBezTo>
                <a:cubicBezTo>
                  <a:pt x="1902822" y="23121"/>
                  <a:pt x="2320195" y="148414"/>
                  <a:pt x="2659811" y="0"/>
                </a:cubicBezTo>
                <a:cubicBezTo>
                  <a:pt x="2983862" y="-97275"/>
                  <a:pt x="2817512" y="-8102"/>
                  <a:pt x="2907369" y="0"/>
                </a:cubicBezTo>
                <a:cubicBezTo>
                  <a:pt x="3058468" y="-58827"/>
                  <a:pt x="3371722" y="-20423"/>
                  <a:pt x="3701858" y="0"/>
                </a:cubicBezTo>
                <a:cubicBezTo>
                  <a:pt x="4074893" y="-56355"/>
                  <a:pt x="3909397" y="5912"/>
                  <a:pt x="4058802" y="0"/>
                </a:cubicBezTo>
                <a:cubicBezTo>
                  <a:pt x="4207392" y="-11712"/>
                  <a:pt x="4563040" y="-352"/>
                  <a:pt x="4853291" y="0"/>
                </a:cubicBezTo>
                <a:cubicBezTo>
                  <a:pt x="5157862" y="-77973"/>
                  <a:pt x="5106281" y="46641"/>
                  <a:pt x="5210235" y="0"/>
                </a:cubicBezTo>
                <a:cubicBezTo>
                  <a:pt x="5304989" y="-19285"/>
                  <a:pt x="5407756" y="69164"/>
                  <a:pt x="5567179" y="0"/>
                </a:cubicBezTo>
                <a:cubicBezTo>
                  <a:pt x="5639103" y="-56627"/>
                  <a:pt x="5996948" y="-3237"/>
                  <a:pt x="6361668" y="0"/>
                </a:cubicBezTo>
                <a:cubicBezTo>
                  <a:pt x="6716808" y="-27349"/>
                  <a:pt x="6942726" y="104990"/>
                  <a:pt x="7156157" y="0"/>
                </a:cubicBezTo>
                <a:cubicBezTo>
                  <a:pt x="7370382" y="-87282"/>
                  <a:pt x="7669183" y="9802"/>
                  <a:pt x="7841260" y="0"/>
                </a:cubicBezTo>
                <a:cubicBezTo>
                  <a:pt x="7982063" y="24492"/>
                  <a:pt x="8308389" y="34833"/>
                  <a:pt x="8635749" y="0"/>
                </a:cubicBezTo>
                <a:cubicBezTo>
                  <a:pt x="8933441" y="-52823"/>
                  <a:pt x="9030113" y="1299"/>
                  <a:pt x="9211465" y="0"/>
                </a:cubicBezTo>
                <a:cubicBezTo>
                  <a:pt x="9406474" y="-3201"/>
                  <a:pt x="9530509" y="35972"/>
                  <a:pt x="9787182" y="0"/>
                </a:cubicBezTo>
                <a:cubicBezTo>
                  <a:pt x="10035611" y="-37587"/>
                  <a:pt x="9934420" y="-21779"/>
                  <a:pt x="10034740" y="0"/>
                </a:cubicBezTo>
                <a:cubicBezTo>
                  <a:pt x="10076544" y="18429"/>
                  <a:pt x="10574652" y="83783"/>
                  <a:pt x="10938615" y="0"/>
                </a:cubicBezTo>
                <a:cubicBezTo>
                  <a:pt x="10927563" y="111366"/>
                  <a:pt x="10929012" y="226821"/>
                  <a:pt x="10938615" y="414528"/>
                </a:cubicBezTo>
                <a:cubicBezTo>
                  <a:pt x="10977973" y="600358"/>
                  <a:pt x="10878604" y="698396"/>
                  <a:pt x="10938615" y="902208"/>
                </a:cubicBezTo>
                <a:cubicBezTo>
                  <a:pt x="10968002" y="1118849"/>
                  <a:pt x="10890926" y="1159067"/>
                  <a:pt x="10938615" y="1365504"/>
                </a:cubicBezTo>
                <a:cubicBezTo>
                  <a:pt x="10996051" y="1563483"/>
                  <a:pt x="10901406" y="1773078"/>
                  <a:pt x="10938615" y="1901952"/>
                </a:cubicBezTo>
                <a:cubicBezTo>
                  <a:pt x="10962462" y="1996284"/>
                  <a:pt x="10849613" y="2228580"/>
                  <a:pt x="10938615" y="2438400"/>
                </a:cubicBezTo>
                <a:cubicBezTo>
                  <a:pt x="10753423" y="2492073"/>
                  <a:pt x="10482640" y="2367688"/>
                  <a:pt x="10362898" y="2438400"/>
                </a:cubicBezTo>
                <a:cubicBezTo>
                  <a:pt x="10246924" y="2488048"/>
                  <a:pt x="10042062" y="2452127"/>
                  <a:pt x="9896568" y="2438400"/>
                </a:cubicBezTo>
                <a:cubicBezTo>
                  <a:pt x="9739915" y="2465360"/>
                  <a:pt x="9657246" y="2401267"/>
                  <a:pt x="9539624" y="2438400"/>
                </a:cubicBezTo>
                <a:cubicBezTo>
                  <a:pt x="9387093" y="2525135"/>
                  <a:pt x="9129302" y="2390939"/>
                  <a:pt x="8745135" y="2438400"/>
                </a:cubicBezTo>
                <a:cubicBezTo>
                  <a:pt x="8349370" y="2490756"/>
                  <a:pt x="8269780" y="2428811"/>
                  <a:pt x="8060032" y="2438400"/>
                </a:cubicBezTo>
                <a:cubicBezTo>
                  <a:pt x="7820265" y="2423977"/>
                  <a:pt x="7704443" y="2383157"/>
                  <a:pt x="7593702" y="2438400"/>
                </a:cubicBezTo>
                <a:cubicBezTo>
                  <a:pt x="7449449" y="2479549"/>
                  <a:pt x="7163407" y="2352670"/>
                  <a:pt x="7017985" y="2438400"/>
                </a:cubicBezTo>
                <a:cubicBezTo>
                  <a:pt x="6859828" y="2473026"/>
                  <a:pt x="6823717" y="2422321"/>
                  <a:pt x="6661041" y="2438400"/>
                </a:cubicBezTo>
                <a:cubicBezTo>
                  <a:pt x="6495201" y="2427380"/>
                  <a:pt x="6433982" y="2391193"/>
                  <a:pt x="6304097" y="2438400"/>
                </a:cubicBezTo>
                <a:cubicBezTo>
                  <a:pt x="6180187" y="2481900"/>
                  <a:pt x="6180399" y="2434577"/>
                  <a:pt x="6056538" y="2438400"/>
                </a:cubicBezTo>
                <a:cubicBezTo>
                  <a:pt x="5971194" y="2467854"/>
                  <a:pt x="5766452" y="2390438"/>
                  <a:pt x="5590208" y="2438400"/>
                </a:cubicBezTo>
                <a:cubicBezTo>
                  <a:pt x="5349147" y="2470896"/>
                  <a:pt x="5458082" y="2420249"/>
                  <a:pt x="5342650" y="2438400"/>
                </a:cubicBezTo>
                <a:cubicBezTo>
                  <a:pt x="5246802" y="2469801"/>
                  <a:pt x="4994791" y="2378943"/>
                  <a:pt x="4876319" y="2438400"/>
                </a:cubicBezTo>
                <a:cubicBezTo>
                  <a:pt x="4727267" y="2432523"/>
                  <a:pt x="4541129" y="2411531"/>
                  <a:pt x="4409989" y="2438400"/>
                </a:cubicBezTo>
                <a:cubicBezTo>
                  <a:pt x="4282591" y="2463353"/>
                  <a:pt x="4096731" y="2397238"/>
                  <a:pt x="3943659" y="2438400"/>
                </a:cubicBezTo>
                <a:cubicBezTo>
                  <a:pt x="3801423" y="2467599"/>
                  <a:pt x="3575048" y="2439414"/>
                  <a:pt x="3477328" y="2438400"/>
                </a:cubicBezTo>
                <a:cubicBezTo>
                  <a:pt x="3384261" y="2437243"/>
                  <a:pt x="3039587" y="2418084"/>
                  <a:pt x="2792225" y="2438400"/>
                </a:cubicBezTo>
                <a:cubicBezTo>
                  <a:pt x="2486921" y="2470575"/>
                  <a:pt x="2345524" y="2414068"/>
                  <a:pt x="2107123" y="2438400"/>
                </a:cubicBezTo>
                <a:cubicBezTo>
                  <a:pt x="1862999" y="2448480"/>
                  <a:pt x="1863246" y="2431692"/>
                  <a:pt x="1750178" y="2438400"/>
                </a:cubicBezTo>
                <a:cubicBezTo>
                  <a:pt x="1641377" y="2411865"/>
                  <a:pt x="1506195" y="2422794"/>
                  <a:pt x="1283848" y="2438400"/>
                </a:cubicBezTo>
                <a:cubicBezTo>
                  <a:pt x="1049012" y="2432563"/>
                  <a:pt x="886040" y="2449529"/>
                  <a:pt x="708131" y="2438400"/>
                </a:cubicBezTo>
                <a:cubicBezTo>
                  <a:pt x="578117" y="2426696"/>
                  <a:pt x="272013" y="2442246"/>
                  <a:pt x="0" y="2438400"/>
                </a:cubicBezTo>
                <a:cubicBezTo>
                  <a:pt x="-88527" y="2334608"/>
                  <a:pt x="49349" y="2105011"/>
                  <a:pt x="0" y="1926336"/>
                </a:cubicBezTo>
                <a:cubicBezTo>
                  <a:pt x="-2205" y="1747037"/>
                  <a:pt x="55438" y="1574078"/>
                  <a:pt x="0" y="1438656"/>
                </a:cubicBezTo>
                <a:cubicBezTo>
                  <a:pt x="-42630" y="1323922"/>
                  <a:pt x="41251" y="1062168"/>
                  <a:pt x="0" y="926592"/>
                </a:cubicBezTo>
                <a:cubicBezTo>
                  <a:pt x="-51734" y="844284"/>
                  <a:pt x="93112" y="216202"/>
                  <a:pt x="0" y="0"/>
                </a:cubicBezTo>
                <a:close/>
              </a:path>
              <a:path w="10938615" h="2438400" fill="none" stroke="0" extrusionOk="0">
                <a:moveTo>
                  <a:pt x="0" y="0"/>
                </a:moveTo>
                <a:cubicBezTo>
                  <a:pt x="298894" y="-110241"/>
                  <a:pt x="505640" y="-1238"/>
                  <a:pt x="685103" y="0"/>
                </a:cubicBezTo>
                <a:cubicBezTo>
                  <a:pt x="849841" y="-16902"/>
                  <a:pt x="885460" y="26011"/>
                  <a:pt x="932661" y="0"/>
                </a:cubicBezTo>
                <a:cubicBezTo>
                  <a:pt x="968483" y="-29868"/>
                  <a:pt x="1211703" y="9623"/>
                  <a:pt x="1289605" y="0"/>
                </a:cubicBezTo>
                <a:cubicBezTo>
                  <a:pt x="1362264" y="-13824"/>
                  <a:pt x="1411733" y="14964"/>
                  <a:pt x="1537163" y="0"/>
                </a:cubicBezTo>
                <a:cubicBezTo>
                  <a:pt x="1615020" y="2741"/>
                  <a:pt x="1839981" y="28892"/>
                  <a:pt x="2112880" y="0"/>
                </a:cubicBezTo>
                <a:cubicBezTo>
                  <a:pt x="2385069" y="3106"/>
                  <a:pt x="2525866" y="-11489"/>
                  <a:pt x="2688596" y="0"/>
                </a:cubicBezTo>
                <a:cubicBezTo>
                  <a:pt x="2845865" y="-48159"/>
                  <a:pt x="3053691" y="72332"/>
                  <a:pt x="3264313" y="0"/>
                </a:cubicBezTo>
                <a:cubicBezTo>
                  <a:pt x="3518035" y="-38089"/>
                  <a:pt x="3709297" y="52311"/>
                  <a:pt x="4058802" y="0"/>
                </a:cubicBezTo>
                <a:cubicBezTo>
                  <a:pt x="4396301" y="-75791"/>
                  <a:pt x="4550849" y="40477"/>
                  <a:pt x="4743905" y="0"/>
                </a:cubicBezTo>
                <a:cubicBezTo>
                  <a:pt x="4914114" y="-3857"/>
                  <a:pt x="5327405" y="71635"/>
                  <a:pt x="5538393" y="0"/>
                </a:cubicBezTo>
                <a:cubicBezTo>
                  <a:pt x="5784462" y="-26328"/>
                  <a:pt x="5917850" y="48916"/>
                  <a:pt x="6004724" y="0"/>
                </a:cubicBezTo>
                <a:cubicBezTo>
                  <a:pt x="6115689" y="-42315"/>
                  <a:pt x="6209472" y="6469"/>
                  <a:pt x="6252282" y="0"/>
                </a:cubicBezTo>
                <a:cubicBezTo>
                  <a:pt x="6302238" y="36376"/>
                  <a:pt x="6718738" y="28400"/>
                  <a:pt x="6937385" y="0"/>
                </a:cubicBezTo>
                <a:cubicBezTo>
                  <a:pt x="7225048" y="-83483"/>
                  <a:pt x="7495321" y="68708"/>
                  <a:pt x="7731874" y="0"/>
                </a:cubicBezTo>
                <a:cubicBezTo>
                  <a:pt x="7985739" y="-52009"/>
                  <a:pt x="7846483" y="10423"/>
                  <a:pt x="7979432" y="0"/>
                </a:cubicBezTo>
                <a:cubicBezTo>
                  <a:pt x="8105107" y="-18583"/>
                  <a:pt x="8217861" y="43291"/>
                  <a:pt x="8336376" y="0"/>
                </a:cubicBezTo>
                <a:cubicBezTo>
                  <a:pt x="8419180" y="-36480"/>
                  <a:pt x="8581518" y="29634"/>
                  <a:pt x="8802706" y="0"/>
                </a:cubicBezTo>
                <a:cubicBezTo>
                  <a:pt x="8961243" y="-70991"/>
                  <a:pt x="9205430" y="25521"/>
                  <a:pt x="9378423" y="0"/>
                </a:cubicBezTo>
                <a:cubicBezTo>
                  <a:pt x="9606630" y="-21859"/>
                  <a:pt x="9631279" y="24098"/>
                  <a:pt x="9735367" y="0"/>
                </a:cubicBezTo>
                <a:cubicBezTo>
                  <a:pt x="9841115" y="-37297"/>
                  <a:pt x="10020300" y="95569"/>
                  <a:pt x="10311084" y="0"/>
                </a:cubicBezTo>
                <a:cubicBezTo>
                  <a:pt x="10577230" y="-58916"/>
                  <a:pt x="10718168" y="91864"/>
                  <a:pt x="10938615" y="0"/>
                </a:cubicBezTo>
                <a:cubicBezTo>
                  <a:pt x="10970106" y="206816"/>
                  <a:pt x="10899643" y="233536"/>
                  <a:pt x="10938615" y="463296"/>
                </a:cubicBezTo>
                <a:cubicBezTo>
                  <a:pt x="10988935" y="678260"/>
                  <a:pt x="10876103" y="746340"/>
                  <a:pt x="10938615" y="975360"/>
                </a:cubicBezTo>
                <a:cubicBezTo>
                  <a:pt x="10981608" y="1236874"/>
                  <a:pt x="10937548" y="1225938"/>
                  <a:pt x="10938615" y="1438656"/>
                </a:cubicBezTo>
                <a:cubicBezTo>
                  <a:pt x="10936676" y="1646190"/>
                  <a:pt x="10899628" y="1741457"/>
                  <a:pt x="10938615" y="1975104"/>
                </a:cubicBezTo>
                <a:cubicBezTo>
                  <a:pt x="10954746" y="2180755"/>
                  <a:pt x="10915215" y="2307497"/>
                  <a:pt x="10938615" y="2438400"/>
                </a:cubicBezTo>
                <a:cubicBezTo>
                  <a:pt x="10731290" y="2453752"/>
                  <a:pt x="10635580" y="2439397"/>
                  <a:pt x="10362898" y="2438400"/>
                </a:cubicBezTo>
                <a:cubicBezTo>
                  <a:pt x="10078437" y="2448631"/>
                  <a:pt x="9981409" y="2390553"/>
                  <a:pt x="9787182" y="2438400"/>
                </a:cubicBezTo>
                <a:cubicBezTo>
                  <a:pt x="9605881" y="2479570"/>
                  <a:pt x="9260329" y="2323416"/>
                  <a:pt x="9102079" y="2438400"/>
                </a:cubicBezTo>
                <a:cubicBezTo>
                  <a:pt x="8940077" y="2453010"/>
                  <a:pt x="8716683" y="2368569"/>
                  <a:pt x="8526363" y="2438400"/>
                </a:cubicBezTo>
                <a:cubicBezTo>
                  <a:pt x="8331048" y="2491059"/>
                  <a:pt x="8300673" y="2427318"/>
                  <a:pt x="8169418" y="2438400"/>
                </a:cubicBezTo>
                <a:cubicBezTo>
                  <a:pt x="8073134" y="2462648"/>
                  <a:pt x="7918639" y="2409386"/>
                  <a:pt x="7703088" y="2438400"/>
                </a:cubicBezTo>
                <a:cubicBezTo>
                  <a:pt x="7503522" y="2483938"/>
                  <a:pt x="7513230" y="2414459"/>
                  <a:pt x="7455530" y="2438400"/>
                </a:cubicBezTo>
                <a:cubicBezTo>
                  <a:pt x="7383520" y="2450159"/>
                  <a:pt x="7096153" y="2372064"/>
                  <a:pt x="6770427" y="2438400"/>
                </a:cubicBezTo>
                <a:cubicBezTo>
                  <a:pt x="6421745" y="2492324"/>
                  <a:pt x="6247141" y="2400698"/>
                  <a:pt x="6085324" y="2438400"/>
                </a:cubicBezTo>
                <a:cubicBezTo>
                  <a:pt x="5938277" y="2514258"/>
                  <a:pt x="5516257" y="2354808"/>
                  <a:pt x="5290835" y="2438400"/>
                </a:cubicBezTo>
                <a:cubicBezTo>
                  <a:pt x="5045669" y="2510618"/>
                  <a:pt x="4981705" y="2424152"/>
                  <a:pt x="4715119" y="2438400"/>
                </a:cubicBezTo>
                <a:cubicBezTo>
                  <a:pt x="4433446" y="2474874"/>
                  <a:pt x="4284742" y="2419561"/>
                  <a:pt x="4030016" y="2438400"/>
                </a:cubicBezTo>
                <a:cubicBezTo>
                  <a:pt x="3784772" y="2465772"/>
                  <a:pt x="3744004" y="2394084"/>
                  <a:pt x="3563686" y="2438400"/>
                </a:cubicBezTo>
                <a:cubicBezTo>
                  <a:pt x="3353578" y="2486108"/>
                  <a:pt x="3374095" y="2401776"/>
                  <a:pt x="3206741" y="2438400"/>
                </a:cubicBezTo>
                <a:cubicBezTo>
                  <a:pt x="3035054" y="2466666"/>
                  <a:pt x="2966170" y="2458416"/>
                  <a:pt x="2849797" y="2438400"/>
                </a:cubicBezTo>
                <a:cubicBezTo>
                  <a:pt x="2726968" y="2403736"/>
                  <a:pt x="2506373" y="2430127"/>
                  <a:pt x="2274080" y="2438400"/>
                </a:cubicBezTo>
                <a:cubicBezTo>
                  <a:pt x="2030421" y="2442757"/>
                  <a:pt x="1931930" y="2398749"/>
                  <a:pt x="1807750" y="2438400"/>
                </a:cubicBezTo>
                <a:cubicBezTo>
                  <a:pt x="1737583" y="2458008"/>
                  <a:pt x="1414992" y="2435950"/>
                  <a:pt x="1232033" y="2438400"/>
                </a:cubicBezTo>
                <a:cubicBezTo>
                  <a:pt x="1018723" y="2455069"/>
                  <a:pt x="976369" y="2422905"/>
                  <a:pt x="875089" y="2438400"/>
                </a:cubicBezTo>
                <a:cubicBezTo>
                  <a:pt x="781153" y="2475463"/>
                  <a:pt x="691429" y="2431858"/>
                  <a:pt x="627531" y="2438400"/>
                </a:cubicBezTo>
                <a:cubicBezTo>
                  <a:pt x="577973" y="2473095"/>
                  <a:pt x="302725" y="2373198"/>
                  <a:pt x="0" y="2438400"/>
                </a:cubicBezTo>
                <a:cubicBezTo>
                  <a:pt x="-30297" y="2228446"/>
                  <a:pt x="31218" y="2091722"/>
                  <a:pt x="0" y="1950720"/>
                </a:cubicBezTo>
                <a:cubicBezTo>
                  <a:pt x="3818" y="1856104"/>
                  <a:pt x="15557" y="1580875"/>
                  <a:pt x="0" y="1414272"/>
                </a:cubicBezTo>
                <a:cubicBezTo>
                  <a:pt x="-12102" y="1253882"/>
                  <a:pt x="33363" y="1065501"/>
                  <a:pt x="0" y="926592"/>
                </a:cubicBezTo>
                <a:cubicBezTo>
                  <a:pt x="-6039" y="771833"/>
                  <a:pt x="6451" y="648965"/>
                  <a:pt x="0" y="487680"/>
                </a:cubicBezTo>
                <a:cubicBezTo>
                  <a:pt x="7563" y="309365"/>
                  <a:pt x="-25773" y="213334"/>
                  <a:pt x="0" y="0"/>
                </a:cubicBezTo>
                <a:close/>
              </a:path>
            </a:pathLst>
          </a:custGeom>
          <a:ln>
            <a:noFill/>
            <a:extLst>
              <a:ext uri="{C807C97D-BFC1-408E-A445-0C87EB9F89A2}">
                <ask:lineSketchStyleProp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828</Words>
  <Application>Microsoft Office PowerPoint</Application>
  <PresentationFormat>Custom</PresentationFormat>
  <Paragraphs>50</Paragraphs>
  <Slides>29</Slides>
  <Notes>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29</vt:i4>
      </vt:variant>
    </vt:vector>
  </HeadingPairs>
  <TitlesOfParts>
    <vt:vector size="41" baseType="lpstr">
      <vt:lpstr>Aptos</vt:lpstr>
      <vt:lpstr>Aptos Display</vt:lpstr>
      <vt:lpstr>Arial</vt:lpstr>
      <vt:lpstr>Calibri</vt:lpstr>
      <vt:lpstr>Cambria</vt:lpstr>
      <vt:lpstr>iCiel Soup of Justice</vt:lpstr>
      <vt:lpstr>Roboto</vt:lpstr>
      <vt:lpstr>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2006-08-16T00:00:00Z</dcterms:created>
  <dcterms:modified xsi:type="dcterms:W3CDTF">2025-12-27T12:27:26Z</dcterms:modified>
  <dc:identifier>DAGSGSjGnWM</dc:identifier>
</cp:coreProperties>
</file>