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1" r:id="rId3"/>
  </p:sldMasterIdLst>
  <p:notesMasterIdLst>
    <p:notesMasterId r:id="rId15"/>
  </p:notesMasterIdLst>
  <p:sldIdLst>
    <p:sldId id="336" r:id="rId4"/>
    <p:sldId id="282" r:id="rId5"/>
    <p:sldId id="257" r:id="rId6"/>
    <p:sldId id="298" r:id="rId7"/>
    <p:sldId id="261" r:id="rId8"/>
    <p:sldId id="324" r:id="rId9"/>
    <p:sldId id="325" r:id="rId10"/>
    <p:sldId id="308" r:id="rId11"/>
    <p:sldId id="306" r:id="rId12"/>
    <p:sldId id="307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FA2"/>
    <a:srgbClr val="F6FA70"/>
    <a:srgbClr val="FFDEB4"/>
    <a:srgbClr val="E6E6E6"/>
    <a:srgbClr val="FF0060"/>
    <a:srgbClr val="F24C3D"/>
    <a:srgbClr val="FFB2A6"/>
    <a:srgbClr val="B5F1CC"/>
    <a:srgbClr val="9ADCFF"/>
    <a:srgbClr val="E89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9" autoAdjust="0"/>
    <p:restoredTop sz="87061" autoAdjust="0"/>
  </p:normalViewPr>
  <p:slideViewPr>
    <p:cSldViewPr snapToGrid="0">
      <p:cViewPr varScale="1">
        <p:scale>
          <a:sx n="63" d="100"/>
          <a:sy n="63" d="100"/>
        </p:scale>
        <p:origin x="10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C9A8-21C6-49AF-9BC7-C187CD4E8431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7E513-36E3-45ED-BBF5-29718E5116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2025/12/27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B606AF-93CB-4B5C-9A8A-80DE90A3DE65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2"/>
          <a:srcRect r="14980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Phúc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185160" y="2162174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SINH HOẠT CHUYÊN MÔN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</a:t>
            </a:r>
            <a:r>
              <a:rPr lang="vi-VN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Lê Thị Thu Hường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Nature scene background with rainbow in the sk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/>
          <p:cNvSpPr txBox="1"/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579" y="751031"/>
            <a:ext cx="10824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với người thân về một người làm nghệ thuật hoặc ý nghĩa của những tác phẩm nghệ thuật đối với cuộc sống.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00" y="3270124"/>
            <a:ext cx="4573991" cy="333862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595" y="96299"/>
            <a:ext cx="7687722" cy="27068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629">
            <a:off x="2486327" y="2245360"/>
            <a:ext cx="5197091" cy="18096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Nature scene background with rainbow in the sk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4"/>
          <p:cNvSpPr txBox="1"/>
          <p:nvPr/>
        </p:nvSpPr>
        <p:spPr>
          <a:xfrm>
            <a:off x="662753" y="510310"/>
            <a:ext cx="10866494" cy="4146357"/>
          </a:xfrm>
          <a:custGeom>
            <a:avLst/>
            <a:gdLst>
              <a:gd name="connsiteX0" fmla="*/ 691073 w 10866494"/>
              <a:gd name="connsiteY0" fmla="*/ 0 h 4146357"/>
              <a:gd name="connsiteX1" fmla="*/ 1369434 w 10866494"/>
              <a:gd name="connsiteY1" fmla="*/ 0 h 4146357"/>
              <a:gd name="connsiteX2" fmla="*/ 1742533 w 10866494"/>
              <a:gd name="connsiteY2" fmla="*/ 0 h 4146357"/>
              <a:gd name="connsiteX3" fmla="*/ 2115632 w 10866494"/>
              <a:gd name="connsiteY3" fmla="*/ 0 h 4146357"/>
              <a:gd name="connsiteX4" fmla="*/ 2793993 w 10866494"/>
              <a:gd name="connsiteY4" fmla="*/ 0 h 4146357"/>
              <a:gd name="connsiteX5" fmla="*/ 3167092 w 10866494"/>
              <a:gd name="connsiteY5" fmla="*/ 0 h 4146357"/>
              <a:gd name="connsiteX6" fmla="*/ 3743699 w 10866494"/>
              <a:gd name="connsiteY6" fmla="*/ 0 h 4146357"/>
              <a:gd name="connsiteX7" fmla="*/ 4116798 w 10866494"/>
              <a:gd name="connsiteY7" fmla="*/ 0 h 4146357"/>
              <a:gd name="connsiteX8" fmla="*/ 4591651 w 10866494"/>
              <a:gd name="connsiteY8" fmla="*/ 0 h 4146357"/>
              <a:gd name="connsiteX9" fmla="*/ 5168258 w 10866494"/>
              <a:gd name="connsiteY9" fmla="*/ 0 h 4146357"/>
              <a:gd name="connsiteX10" fmla="*/ 5643111 w 10866494"/>
              <a:gd name="connsiteY10" fmla="*/ 0 h 4146357"/>
              <a:gd name="connsiteX11" fmla="*/ 6524981 w 10866494"/>
              <a:gd name="connsiteY11" fmla="*/ 0 h 4146357"/>
              <a:gd name="connsiteX12" fmla="*/ 6999834 w 10866494"/>
              <a:gd name="connsiteY12" fmla="*/ 0 h 4146357"/>
              <a:gd name="connsiteX13" fmla="*/ 7474687 w 10866494"/>
              <a:gd name="connsiteY13" fmla="*/ 0 h 4146357"/>
              <a:gd name="connsiteX14" fmla="*/ 8051294 w 10866494"/>
              <a:gd name="connsiteY14" fmla="*/ 0 h 4146357"/>
              <a:gd name="connsiteX15" fmla="*/ 8831410 w 10866494"/>
              <a:gd name="connsiteY15" fmla="*/ 0 h 4146357"/>
              <a:gd name="connsiteX16" fmla="*/ 9509771 w 10866494"/>
              <a:gd name="connsiteY16" fmla="*/ 0 h 4146357"/>
              <a:gd name="connsiteX17" fmla="*/ 10188133 w 10866494"/>
              <a:gd name="connsiteY17" fmla="*/ 0 h 4146357"/>
              <a:gd name="connsiteX18" fmla="*/ 10866494 w 10866494"/>
              <a:gd name="connsiteY18" fmla="*/ 0 h 4146357"/>
              <a:gd name="connsiteX19" fmla="*/ 10866494 w 10866494"/>
              <a:gd name="connsiteY19" fmla="*/ 0 h 4146357"/>
              <a:gd name="connsiteX20" fmla="*/ 10866494 w 10866494"/>
              <a:gd name="connsiteY20" fmla="*/ 760162 h 4146357"/>
              <a:gd name="connsiteX21" fmla="*/ 10866494 w 10866494"/>
              <a:gd name="connsiteY21" fmla="*/ 1485772 h 4146357"/>
              <a:gd name="connsiteX22" fmla="*/ 10866494 w 10866494"/>
              <a:gd name="connsiteY22" fmla="*/ 2107723 h 4146357"/>
              <a:gd name="connsiteX23" fmla="*/ 10866494 w 10866494"/>
              <a:gd name="connsiteY23" fmla="*/ 3455284 h 4146357"/>
              <a:gd name="connsiteX24" fmla="*/ 10175421 w 10866494"/>
              <a:gd name="connsiteY24" fmla="*/ 4146357 h 4146357"/>
              <a:gd name="connsiteX25" fmla="*/ 9395305 w 10866494"/>
              <a:gd name="connsiteY25" fmla="*/ 4146357 h 4146357"/>
              <a:gd name="connsiteX26" fmla="*/ 8513436 w 10866494"/>
              <a:gd name="connsiteY26" fmla="*/ 4146357 h 4146357"/>
              <a:gd name="connsiteX27" fmla="*/ 7835074 w 10866494"/>
              <a:gd name="connsiteY27" fmla="*/ 4146357 h 4146357"/>
              <a:gd name="connsiteX28" fmla="*/ 7054959 w 10866494"/>
              <a:gd name="connsiteY28" fmla="*/ 4146357 h 4146357"/>
              <a:gd name="connsiteX29" fmla="*/ 6376597 w 10866494"/>
              <a:gd name="connsiteY29" fmla="*/ 4146357 h 4146357"/>
              <a:gd name="connsiteX30" fmla="*/ 5799990 w 10866494"/>
              <a:gd name="connsiteY30" fmla="*/ 4146357 h 4146357"/>
              <a:gd name="connsiteX31" fmla="*/ 4918120 w 10866494"/>
              <a:gd name="connsiteY31" fmla="*/ 4146357 h 4146357"/>
              <a:gd name="connsiteX32" fmla="*/ 4036250 w 10866494"/>
              <a:gd name="connsiteY32" fmla="*/ 4146357 h 4146357"/>
              <a:gd name="connsiteX33" fmla="*/ 3561397 w 10866494"/>
              <a:gd name="connsiteY33" fmla="*/ 4146357 h 4146357"/>
              <a:gd name="connsiteX34" fmla="*/ 2984790 w 10866494"/>
              <a:gd name="connsiteY34" fmla="*/ 4146357 h 4146357"/>
              <a:gd name="connsiteX35" fmla="*/ 2204675 w 10866494"/>
              <a:gd name="connsiteY35" fmla="*/ 4146357 h 4146357"/>
              <a:gd name="connsiteX36" fmla="*/ 1526313 w 10866494"/>
              <a:gd name="connsiteY36" fmla="*/ 4146357 h 4146357"/>
              <a:gd name="connsiteX37" fmla="*/ 644443 w 10866494"/>
              <a:gd name="connsiteY37" fmla="*/ 4146357 h 4146357"/>
              <a:gd name="connsiteX38" fmla="*/ 0 w 10866494"/>
              <a:gd name="connsiteY38" fmla="*/ 4146357 h 4146357"/>
              <a:gd name="connsiteX39" fmla="*/ 0 w 10866494"/>
              <a:gd name="connsiteY39" fmla="*/ 4146357 h 4146357"/>
              <a:gd name="connsiteX40" fmla="*/ 0 w 10866494"/>
              <a:gd name="connsiteY40" fmla="*/ 3489853 h 4146357"/>
              <a:gd name="connsiteX41" fmla="*/ 0 w 10866494"/>
              <a:gd name="connsiteY41" fmla="*/ 2902455 h 4146357"/>
              <a:gd name="connsiteX42" fmla="*/ 0 w 10866494"/>
              <a:gd name="connsiteY42" fmla="*/ 2245951 h 4146357"/>
              <a:gd name="connsiteX43" fmla="*/ 0 w 10866494"/>
              <a:gd name="connsiteY43" fmla="*/ 1520341 h 4146357"/>
              <a:gd name="connsiteX44" fmla="*/ 0 w 10866494"/>
              <a:gd name="connsiteY44" fmla="*/ 691073 h 4146357"/>
              <a:gd name="connsiteX45" fmla="*/ 691073 w 10866494"/>
              <a:gd name="connsiteY45" fmla="*/ 0 h 414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866494" h="4146357" fill="none" extrusionOk="0">
                <a:moveTo>
                  <a:pt x="691073" y="0"/>
                </a:moveTo>
                <a:cubicBezTo>
                  <a:pt x="869844" y="11827"/>
                  <a:pt x="1059175" y="29397"/>
                  <a:pt x="1369434" y="0"/>
                </a:cubicBezTo>
                <a:cubicBezTo>
                  <a:pt x="1679693" y="-29397"/>
                  <a:pt x="1589484" y="14670"/>
                  <a:pt x="1742533" y="0"/>
                </a:cubicBezTo>
                <a:cubicBezTo>
                  <a:pt x="1895582" y="-14670"/>
                  <a:pt x="1985772" y="-2609"/>
                  <a:pt x="2115632" y="0"/>
                </a:cubicBezTo>
                <a:cubicBezTo>
                  <a:pt x="2245492" y="2609"/>
                  <a:pt x="2650954" y="27042"/>
                  <a:pt x="2793993" y="0"/>
                </a:cubicBezTo>
                <a:cubicBezTo>
                  <a:pt x="2937032" y="-27042"/>
                  <a:pt x="3035399" y="-7816"/>
                  <a:pt x="3167092" y="0"/>
                </a:cubicBezTo>
                <a:cubicBezTo>
                  <a:pt x="3298785" y="7816"/>
                  <a:pt x="3586098" y="6898"/>
                  <a:pt x="3743699" y="0"/>
                </a:cubicBezTo>
                <a:cubicBezTo>
                  <a:pt x="3901300" y="-6898"/>
                  <a:pt x="3974688" y="2323"/>
                  <a:pt x="4116798" y="0"/>
                </a:cubicBezTo>
                <a:cubicBezTo>
                  <a:pt x="4258908" y="-2323"/>
                  <a:pt x="4428732" y="-5445"/>
                  <a:pt x="4591651" y="0"/>
                </a:cubicBezTo>
                <a:cubicBezTo>
                  <a:pt x="4754570" y="5445"/>
                  <a:pt x="4940635" y="13081"/>
                  <a:pt x="5168258" y="0"/>
                </a:cubicBezTo>
                <a:cubicBezTo>
                  <a:pt x="5395881" y="-13081"/>
                  <a:pt x="5505869" y="1679"/>
                  <a:pt x="5643111" y="0"/>
                </a:cubicBezTo>
                <a:cubicBezTo>
                  <a:pt x="5780353" y="-1679"/>
                  <a:pt x="6109753" y="36848"/>
                  <a:pt x="6524981" y="0"/>
                </a:cubicBezTo>
                <a:cubicBezTo>
                  <a:pt x="6940209" y="-36848"/>
                  <a:pt x="6855751" y="-20881"/>
                  <a:pt x="6999834" y="0"/>
                </a:cubicBezTo>
                <a:cubicBezTo>
                  <a:pt x="7143917" y="20881"/>
                  <a:pt x="7243099" y="11454"/>
                  <a:pt x="7474687" y="0"/>
                </a:cubicBezTo>
                <a:cubicBezTo>
                  <a:pt x="7706275" y="-11454"/>
                  <a:pt x="7923006" y="-13590"/>
                  <a:pt x="8051294" y="0"/>
                </a:cubicBezTo>
                <a:cubicBezTo>
                  <a:pt x="8179582" y="13590"/>
                  <a:pt x="8488854" y="-14354"/>
                  <a:pt x="8831410" y="0"/>
                </a:cubicBezTo>
                <a:cubicBezTo>
                  <a:pt x="9173966" y="14354"/>
                  <a:pt x="9304909" y="-14592"/>
                  <a:pt x="9509771" y="0"/>
                </a:cubicBezTo>
                <a:cubicBezTo>
                  <a:pt x="9714633" y="14592"/>
                  <a:pt x="9884415" y="-8003"/>
                  <a:pt x="10188133" y="0"/>
                </a:cubicBezTo>
                <a:cubicBezTo>
                  <a:pt x="10491851" y="8003"/>
                  <a:pt x="10590925" y="-25104"/>
                  <a:pt x="10866494" y="0"/>
                </a:cubicBezTo>
                <a:lnTo>
                  <a:pt x="10866494" y="0"/>
                </a:lnTo>
                <a:cubicBezTo>
                  <a:pt x="10891063" y="282773"/>
                  <a:pt x="10860056" y="429301"/>
                  <a:pt x="10866494" y="760162"/>
                </a:cubicBezTo>
                <a:cubicBezTo>
                  <a:pt x="10872932" y="1091023"/>
                  <a:pt x="10872726" y="1139211"/>
                  <a:pt x="10866494" y="1485772"/>
                </a:cubicBezTo>
                <a:cubicBezTo>
                  <a:pt x="10860263" y="1832333"/>
                  <a:pt x="10873608" y="1916696"/>
                  <a:pt x="10866494" y="2107723"/>
                </a:cubicBezTo>
                <a:cubicBezTo>
                  <a:pt x="10859380" y="2298750"/>
                  <a:pt x="10919020" y="3098379"/>
                  <a:pt x="10866494" y="3455284"/>
                </a:cubicBezTo>
                <a:cubicBezTo>
                  <a:pt x="10909593" y="3831337"/>
                  <a:pt x="10530228" y="4096016"/>
                  <a:pt x="10175421" y="4146357"/>
                </a:cubicBezTo>
                <a:cubicBezTo>
                  <a:pt x="9794783" y="4108383"/>
                  <a:pt x="9668721" y="4144939"/>
                  <a:pt x="9395305" y="4146357"/>
                </a:cubicBezTo>
                <a:cubicBezTo>
                  <a:pt x="9121889" y="4147775"/>
                  <a:pt x="8855284" y="4130431"/>
                  <a:pt x="8513436" y="4146357"/>
                </a:cubicBezTo>
                <a:cubicBezTo>
                  <a:pt x="8171588" y="4162283"/>
                  <a:pt x="7994383" y="4115000"/>
                  <a:pt x="7835074" y="4146357"/>
                </a:cubicBezTo>
                <a:cubicBezTo>
                  <a:pt x="7675765" y="4177714"/>
                  <a:pt x="7410370" y="4140095"/>
                  <a:pt x="7054959" y="4146357"/>
                </a:cubicBezTo>
                <a:cubicBezTo>
                  <a:pt x="6699549" y="4152619"/>
                  <a:pt x="6563397" y="4159182"/>
                  <a:pt x="6376597" y="4146357"/>
                </a:cubicBezTo>
                <a:cubicBezTo>
                  <a:pt x="6189797" y="4133532"/>
                  <a:pt x="5998741" y="4157097"/>
                  <a:pt x="5799990" y="4146357"/>
                </a:cubicBezTo>
                <a:cubicBezTo>
                  <a:pt x="5601239" y="4135617"/>
                  <a:pt x="5158703" y="4176267"/>
                  <a:pt x="4918120" y="4146357"/>
                </a:cubicBezTo>
                <a:cubicBezTo>
                  <a:pt x="4677537" y="4116448"/>
                  <a:pt x="4268840" y="4126529"/>
                  <a:pt x="4036250" y="4146357"/>
                </a:cubicBezTo>
                <a:cubicBezTo>
                  <a:pt x="3803660" y="4166186"/>
                  <a:pt x="3716395" y="4142722"/>
                  <a:pt x="3561397" y="4146357"/>
                </a:cubicBezTo>
                <a:cubicBezTo>
                  <a:pt x="3406399" y="4149992"/>
                  <a:pt x="3139707" y="4121912"/>
                  <a:pt x="2984790" y="4146357"/>
                </a:cubicBezTo>
                <a:cubicBezTo>
                  <a:pt x="2829873" y="4170802"/>
                  <a:pt x="2377155" y="4179430"/>
                  <a:pt x="2204675" y="4146357"/>
                </a:cubicBezTo>
                <a:cubicBezTo>
                  <a:pt x="2032196" y="4113284"/>
                  <a:pt x="1803939" y="4146708"/>
                  <a:pt x="1526313" y="4146357"/>
                </a:cubicBezTo>
                <a:cubicBezTo>
                  <a:pt x="1248687" y="4146006"/>
                  <a:pt x="1020451" y="4166197"/>
                  <a:pt x="644443" y="4146357"/>
                </a:cubicBezTo>
                <a:cubicBezTo>
                  <a:pt x="268435" y="4126518"/>
                  <a:pt x="269005" y="4131240"/>
                  <a:pt x="0" y="4146357"/>
                </a:cubicBezTo>
                <a:lnTo>
                  <a:pt x="0" y="4146357"/>
                </a:lnTo>
                <a:cubicBezTo>
                  <a:pt x="12722" y="3917874"/>
                  <a:pt x="24821" y="3720934"/>
                  <a:pt x="0" y="3489853"/>
                </a:cubicBezTo>
                <a:cubicBezTo>
                  <a:pt x="-24821" y="3258772"/>
                  <a:pt x="-13148" y="3102208"/>
                  <a:pt x="0" y="2902455"/>
                </a:cubicBezTo>
                <a:cubicBezTo>
                  <a:pt x="13148" y="2702702"/>
                  <a:pt x="-14655" y="2500292"/>
                  <a:pt x="0" y="2245951"/>
                </a:cubicBezTo>
                <a:cubicBezTo>
                  <a:pt x="14655" y="1991610"/>
                  <a:pt x="-11623" y="1719249"/>
                  <a:pt x="0" y="1520341"/>
                </a:cubicBezTo>
                <a:cubicBezTo>
                  <a:pt x="11623" y="1321433"/>
                  <a:pt x="8976" y="887251"/>
                  <a:pt x="0" y="691073"/>
                </a:cubicBezTo>
                <a:cubicBezTo>
                  <a:pt x="81674" y="283424"/>
                  <a:pt x="367128" y="-18713"/>
                  <a:pt x="691073" y="0"/>
                </a:cubicBezTo>
                <a:close/>
              </a:path>
              <a:path w="10866494" h="4146357" stroke="0" extrusionOk="0">
                <a:moveTo>
                  <a:pt x="691073" y="0"/>
                </a:moveTo>
                <a:cubicBezTo>
                  <a:pt x="807272" y="14002"/>
                  <a:pt x="926110" y="-13321"/>
                  <a:pt x="1064172" y="0"/>
                </a:cubicBezTo>
                <a:cubicBezTo>
                  <a:pt x="1202234" y="13321"/>
                  <a:pt x="1568878" y="-17683"/>
                  <a:pt x="1742533" y="0"/>
                </a:cubicBezTo>
                <a:cubicBezTo>
                  <a:pt x="1916188" y="17683"/>
                  <a:pt x="2040092" y="-6490"/>
                  <a:pt x="2319140" y="0"/>
                </a:cubicBezTo>
                <a:cubicBezTo>
                  <a:pt x="2598188" y="6490"/>
                  <a:pt x="2579896" y="-11464"/>
                  <a:pt x="2692239" y="0"/>
                </a:cubicBezTo>
                <a:cubicBezTo>
                  <a:pt x="2804582" y="11464"/>
                  <a:pt x="3020583" y="-14474"/>
                  <a:pt x="3268846" y="0"/>
                </a:cubicBezTo>
                <a:cubicBezTo>
                  <a:pt x="3517109" y="14474"/>
                  <a:pt x="3613924" y="7741"/>
                  <a:pt x="3743699" y="0"/>
                </a:cubicBezTo>
                <a:cubicBezTo>
                  <a:pt x="3873474" y="-7741"/>
                  <a:pt x="3974623" y="13716"/>
                  <a:pt x="4116798" y="0"/>
                </a:cubicBezTo>
                <a:cubicBezTo>
                  <a:pt x="4258973" y="-13716"/>
                  <a:pt x="4500318" y="-11580"/>
                  <a:pt x="4693405" y="0"/>
                </a:cubicBezTo>
                <a:cubicBezTo>
                  <a:pt x="4886492" y="11580"/>
                  <a:pt x="4940576" y="-7743"/>
                  <a:pt x="5066504" y="0"/>
                </a:cubicBezTo>
                <a:cubicBezTo>
                  <a:pt x="5192432" y="7743"/>
                  <a:pt x="5425197" y="-17258"/>
                  <a:pt x="5744865" y="0"/>
                </a:cubicBezTo>
                <a:cubicBezTo>
                  <a:pt x="6064533" y="17258"/>
                  <a:pt x="6036411" y="-16092"/>
                  <a:pt x="6219718" y="0"/>
                </a:cubicBezTo>
                <a:cubicBezTo>
                  <a:pt x="6403025" y="16092"/>
                  <a:pt x="6785899" y="-29064"/>
                  <a:pt x="6999834" y="0"/>
                </a:cubicBezTo>
                <a:cubicBezTo>
                  <a:pt x="7213769" y="29064"/>
                  <a:pt x="7608357" y="41558"/>
                  <a:pt x="7881704" y="0"/>
                </a:cubicBezTo>
                <a:cubicBezTo>
                  <a:pt x="8155051" y="-41558"/>
                  <a:pt x="8329175" y="-11753"/>
                  <a:pt x="8560065" y="0"/>
                </a:cubicBezTo>
                <a:cubicBezTo>
                  <a:pt x="8790955" y="11753"/>
                  <a:pt x="9001354" y="4681"/>
                  <a:pt x="9441935" y="0"/>
                </a:cubicBezTo>
                <a:cubicBezTo>
                  <a:pt x="9882516" y="-4681"/>
                  <a:pt x="9786783" y="6362"/>
                  <a:pt x="10018542" y="0"/>
                </a:cubicBezTo>
                <a:cubicBezTo>
                  <a:pt x="10250301" y="-6362"/>
                  <a:pt x="10490905" y="36575"/>
                  <a:pt x="10866494" y="0"/>
                </a:cubicBezTo>
                <a:lnTo>
                  <a:pt x="10866494" y="0"/>
                </a:lnTo>
                <a:cubicBezTo>
                  <a:pt x="10892408" y="218885"/>
                  <a:pt x="10885833" y="421748"/>
                  <a:pt x="10866494" y="587398"/>
                </a:cubicBezTo>
                <a:cubicBezTo>
                  <a:pt x="10847155" y="753048"/>
                  <a:pt x="10841157" y="1187347"/>
                  <a:pt x="10866494" y="1347561"/>
                </a:cubicBezTo>
                <a:cubicBezTo>
                  <a:pt x="10891831" y="1507775"/>
                  <a:pt x="10881743" y="1852575"/>
                  <a:pt x="10866494" y="2107723"/>
                </a:cubicBezTo>
                <a:cubicBezTo>
                  <a:pt x="10851245" y="2362871"/>
                  <a:pt x="10892785" y="2449819"/>
                  <a:pt x="10866494" y="2729674"/>
                </a:cubicBezTo>
                <a:cubicBezTo>
                  <a:pt x="10840203" y="3009529"/>
                  <a:pt x="10889208" y="3206318"/>
                  <a:pt x="10866494" y="3455284"/>
                </a:cubicBezTo>
                <a:cubicBezTo>
                  <a:pt x="10857004" y="3909961"/>
                  <a:pt x="10539416" y="4095172"/>
                  <a:pt x="10175421" y="4146357"/>
                </a:cubicBezTo>
                <a:cubicBezTo>
                  <a:pt x="9789858" y="4180005"/>
                  <a:pt x="9552834" y="4110000"/>
                  <a:pt x="9293551" y="4146357"/>
                </a:cubicBezTo>
                <a:cubicBezTo>
                  <a:pt x="9034268" y="4182715"/>
                  <a:pt x="8921175" y="4164465"/>
                  <a:pt x="8818698" y="4146357"/>
                </a:cubicBezTo>
                <a:cubicBezTo>
                  <a:pt x="8716221" y="4128249"/>
                  <a:pt x="8376157" y="4154031"/>
                  <a:pt x="7936828" y="4146357"/>
                </a:cubicBezTo>
                <a:cubicBezTo>
                  <a:pt x="7497499" y="4138684"/>
                  <a:pt x="7597944" y="4170393"/>
                  <a:pt x="7360221" y="4146357"/>
                </a:cubicBezTo>
                <a:cubicBezTo>
                  <a:pt x="7122498" y="4122321"/>
                  <a:pt x="6885909" y="4139077"/>
                  <a:pt x="6478351" y="4146357"/>
                </a:cubicBezTo>
                <a:cubicBezTo>
                  <a:pt x="6070793" y="4153638"/>
                  <a:pt x="6146203" y="4126250"/>
                  <a:pt x="6003498" y="4146357"/>
                </a:cubicBezTo>
                <a:cubicBezTo>
                  <a:pt x="5860793" y="4166464"/>
                  <a:pt x="5770500" y="4148329"/>
                  <a:pt x="5630400" y="4146357"/>
                </a:cubicBezTo>
                <a:cubicBezTo>
                  <a:pt x="5490300" y="4144385"/>
                  <a:pt x="5054308" y="4132025"/>
                  <a:pt x="4850284" y="4146357"/>
                </a:cubicBezTo>
                <a:cubicBezTo>
                  <a:pt x="4646260" y="4160689"/>
                  <a:pt x="4222217" y="4143472"/>
                  <a:pt x="3968414" y="4146357"/>
                </a:cubicBezTo>
                <a:cubicBezTo>
                  <a:pt x="3714611" y="4149243"/>
                  <a:pt x="3629185" y="4165028"/>
                  <a:pt x="3493561" y="4146357"/>
                </a:cubicBezTo>
                <a:cubicBezTo>
                  <a:pt x="3357937" y="4127686"/>
                  <a:pt x="3208220" y="4152433"/>
                  <a:pt x="3120462" y="4146357"/>
                </a:cubicBezTo>
                <a:cubicBezTo>
                  <a:pt x="3032704" y="4140281"/>
                  <a:pt x="2847616" y="4131548"/>
                  <a:pt x="2747364" y="4146357"/>
                </a:cubicBezTo>
                <a:cubicBezTo>
                  <a:pt x="2647112" y="4161166"/>
                  <a:pt x="2235587" y="4144178"/>
                  <a:pt x="2069002" y="4146357"/>
                </a:cubicBezTo>
                <a:cubicBezTo>
                  <a:pt x="1902417" y="4148536"/>
                  <a:pt x="1683757" y="4161050"/>
                  <a:pt x="1492395" y="4146357"/>
                </a:cubicBezTo>
                <a:cubicBezTo>
                  <a:pt x="1301033" y="4131664"/>
                  <a:pt x="1020761" y="4118576"/>
                  <a:pt x="814034" y="4146357"/>
                </a:cubicBezTo>
                <a:cubicBezTo>
                  <a:pt x="607307" y="4174138"/>
                  <a:pt x="383392" y="4106731"/>
                  <a:pt x="0" y="4146357"/>
                </a:cubicBezTo>
                <a:lnTo>
                  <a:pt x="0" y="4146357"/>
                </a:lnTo>
                <a:cubicBezTo>
                  <a:pt x="13337" y="3923300"/>
                  <a:pt x="-4536" y="3750720"/>
                  <a:pt x="0" y="3558959"/>
                </a:cubicBezTo>
                <a:cubicBezTo>
                  <a:pt x="4536" y="3367198"/>
                  <a:pt x="-32155" y="3189900"/>
                  <a:pt x="0" y="2833349"/>
                </a:cubicBezTo>
                <a:cubicBezTo>
                  <a:pt x="32155" y="2476798"/>
                  <a:pt x="11377" y="2350633"/>
                  <a:pt x="0" y="2176845"/>
                </a:cubicBezTo>
                <a:cubicBezTo>
                  <a:pt x="-11377" y="2003057"/>
                  <a:pt x="9214" y="1840946"/>
                  <a:pt x="0" y="1589447"/>
                </a:cubicBezTo>
                <a:cubicBezTo>
                  <a:pt x="-9214" y="1337948"/>
                  <a:pt x="25762" y="996323"/>
                  <a:pt x="0" y="691073"/>
                </a:cubicBezTo>
                <a:cubicBezTo>
                  <a:pt x="-5792" y="331709"/>
                  <a:pt x="299007" y="838"/>
                  <a:pt x="69107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424" y="1766059"/>
            <a:ext cx="8730229" cy="28165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2" l="0" r="100000">
                        <a14:foregroundMark x1="5910" y1="32485" x2="5910" y2="32485"/>
                        <a14:foregroundMark x1="31053" y1="7232" x2="31053" y2="7232"/>
                        <a14:foregroundMark x1="10852" y1="30020" x2="10852" y2="30020"/>
                        <a14:foregroundMark x1="25860" y1="7232" x2="35960" y2="8323"/>
                        <a14:foregroundMark x1="52471" y1="28889" x2="52471" y2="28889"/>
                        <a14:foregroundMark x1="56877" y1="90020" x2="56877" y2="90020"/>
                        <a14:foregroundMark x1="56877" y1="87232" x2="57128" y2="90828"/>
                        <a14:foregroundMark x1="52471" y1="28040" x2="54191" y2="32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95" y="-1464337"/>
            <a:ext cx="13774214" cy="95420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8082" y="2742327"/>
            <a:ext cx="56132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ea typeface="LNTH-LuoLuoNotangYuanTi 1" pitchFamily="2" charset="-128"/>
                <a:cs typeface="Arial" panose="020B0604020202020204" pitchFamily="34" charset="0"/>
              </a:rPr>
              <a:t>Đọc câu chuyện về một người làm việc trong lĩnh vực nghệ thuật.</a:t>
            </a:r>
            <a:endParaRPr lang="en-US" sz="48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Nature scene background with rainbow in the sk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/>
          <p:cNvSpPr txBox="1"/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5813" y="462987"/>
            <a:ext cx="996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câu chuyện về một người làm việc trong lĩnh vực nghệ thuật.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661" y="1847970"/>
            <a:ext cx="8537957" cy="43101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Nature scene background with rainbow in the sk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/>
          <p:cNvSpPr txBox="1"/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4320" y="2476982"/>
            <a:ext cx="5949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Nature scene background with rainbow in the sk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/>
          <p:cNvSpPr txBox="1"/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5813" y="462987"/>
            <a:ext cx="996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Trao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08391" y="1957025"/>
            <a:ext cx="10481098" cy="3297881"/>
            <a:chOff x="892967" y="2103140"/>
            <a:chExt cx="14325629" cy="802640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892967" y="2103140"/>
              <a:ext cx="14293988" cy="802640"/>
            </a:xfrm>
            <a:prstGeom prst="roundRect">
              <a:avLst>
                <a:gd name="adj" fmla="val 31398"/>
              </a:avLst>
            </a:prstGeom>
            <a:solidFill>
              <a:srgbClr val="FFFFCC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4704" y="2137742"/>
              <a:ext cx="13803892" cy="651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G: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có thể: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Giới thiệu về nhân vật chính trong câu chuyện (tên, nghề nghiệp, những đóng góp trong hoạt động nghệ thuật,...).</a:t>
              </a: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Nêu ấn tượng của em đối với tinh thần lao động, sáng tạo của những người nghệ sĩ hoặc sản phẩm nghệ thuật xuất sắc của họ.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598" y="594978"/>
            <a:ext cx="6401355" cy="1755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2" l="0" r="100000">
                        <a14:foregroundMark x1="5910" y1="32485" x2="5910" y2="32485"/>
                        <a14:foregroundMark x1="31053" y1="7232" x2="31053" y2="7232"/>
                        <a14:foregroundMark x1="10852" y1="30020" x2="10852" y2="30020"/>
                        <a14:foregroundMark x1="25860" y1="7232" x2="35960" y2="8323"/>
                        <a14:foregroundMark x1="52471" y1="28889" x2="52471" y2="28889"/>
                        <a14:foregroundMark x1="56877" y1="90020" x2="56877" y2="90020"/>
                        <a14:foregroundMark x1="56877" y1="87232" x2="57128" y2="90828"/>
                        <a14:foregroundMark x1="52471" y1="28040" x2="54191" y2="32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95" y="-1464337"/>
            <a:ext cx="13774214" cy="9542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36" y="2482984"/>
            <a:ext cx="6303810" cy="30726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</TotalTime>
  <Words>168</Words>
  <Application>Microsoft Office PowerPoint</Application>
  <PresentationFormat>Widescreen</PresentationFormat>
  <Paragraphs>14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.VnAristote</vt:lpstr>
      <vt:lpstr>Arial</vt:lpstr>
      <vt:lpstr>Calibri</vt:lpstr>
      <vt:lpstr>Cambria</vt:lpstr>
      <vt:lpstr>LNTH-LuoLuoNotangYuanTi 1</vt:lpstr>
      <vt:lpstr>Times New Roman</vt:lpstr>
      <vt:lpstr>思源黑体 CN Bold</vt:lpstr>
      <vt:lpstr>思源黑体 CN Normal</vt:lpstr>
      <vt:lpstr>Custom Design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14</cp:revision>
  <dcterms:created xsi:type="dcterms:W3CDTF">2023-07-24T12:44:00Z</dcterms:created>
  <dcterms:modified xsi:type="dcterms:W3CDTF">2025-12-27T15:42:21Z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8CC406D364754EFBA4AA9C820E24B144_12</vt:lpwstr>
  </property>
  <property fmtid="{D5CDD505-2E9C-101B-9397-08002B2CF9AE}" pid="3" name="KSOProductBuildVer">
    <vt:lpwstr>1033-12.2.0.18283</vt:lpwstr>
  </property>
</Properties>
</file>