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sldIdLst>
    <p:sldId id="274" r:id="rId3"/>
    <p:sldId id="260" r:id="rId4"/>
    <p:sldId id="257" r:id="rId5"/>
    <p:sldId id="261" r:id="rId6"/>
    <p:sldId id="262" r:id="rId7"/>
    <p:sldId id="263" r:id="rId8"/>
    <p:sldId id="256" r:id="rId9"/>
    <p:sldId id="259" r:id="rId10"/>
    <p:sldId id="264" r:id="rId11"/>
    <p:sldId id="267" r:id="rId12"/>
    <p:sldId id="271" r:id="rId13"/>
    <p:sldId id="269" r:id="rId14"/>
    <p:sldId id="270" r:id="rId15"/>
  </p:sldIdLst>
  <p:sldSz cx="12192000" cy="6858000"/>
  <p:notesSz cx="6858000" cy="9144000"/>
  <p:embeddedFontLst>
    <p:embeddedFont>
      <p:font typeface="#9Slide03 BoosterNextFYBlack" panose="020B0604020202020204" charset="0"/>
      <p:regular r:id="rId16"/>
    </p:embeddedFont>
    <p:embeddedFont>
      <p:font typeface=".VnAristote" panose="020B7200000000000000"/>
      <p:regular r:id="rId17"/>
    </p:embeddedFont>
    <p:embeddedFont>
      <p:font typeface="Cambria" panose="02040503050406030204" pitchFamily="18" charset="0"/>
      <p:regular r:id="rId18"/>
      <p:bold r:id="rId19"/>
      <p:italic r:id="rId20"/>
      <p:boldItalic r:id="rId21"/>
    </p:embeddedFont>
  </p:embeddedFont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24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4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3" y="2937933"/>
            <a:ext cx="5181600" cy="908051"/>
          </a:xfrm>
        </p:spPr>
        <p:txBody>
          <a:bodyPr anchor="t"/>
          <a:lstStyle>
            <a:lvl1pPr algn="l">
              <a:defRPr sz="266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3" y="1937809"/>
            <a:ext cx="5181600" cy="1000125"/>
          </a:xfrm>
        </p:spPr>
        <p:txBody>
          <a:bodyPr anchor="b"/>
          <a:lstStyle>
            <a:lvl1pPr marL="0" indent="0">
              <a:buNone/>
              <a:defRPr sz="1340">
                <a:solidFill>
                  <a:schemeClr val="tx1">
                    <a:tint val="75000"/>
                  </a:schemeClr>
                </a:solidFill>
              </a:defRPr>
            </a:lvl1pPr>
            <a:lvl2pPr marL="304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00" indent="0">
              <a:buNone/>
              <a:defRPr sz="1065">
                <a:solidFill>
                  <a:schemeClr val="tx1">
                    <a:tint val="75000"/>
                  </a:schemeClr>
                </a:solidFill>
              </a:defRPr>
            </a:lvl3pPr>
            <a:lvl4pPr marL="9144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4pPr>
            <a:lvl5pPr marL="12192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5pPr>
            <a:lvl6pPr marL="15240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6pPr>
            <a:lvl7pPr marL="18288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7pPr>
            <a:lvl8pPr marL="21336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8pPr>
            <a:lvl9pPr marL="2438400" indent="0">
              <a:buNone/>
              <a:defRPr sz="9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5"/>
            </a:lvl1pPr>
            <a:lvl2pPr>
              <a:defRPr sz="1600"/>
            </a:lvl2pPr>
            <a:lvl3pPr>
              <a:defRPr sz="134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60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40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60" cy="2634192"/>
          </a:xfrm>
        </p:spPr>
        <p:txBody>
          <a:bodyPr/>
          <a:lstStyle>
            <a:lvl1pPr>
              <a:defRPr sz="1600"/>
            </a:lvl1pPr>
            <a:lvl2pPr>
              <a:defRPr sz="1340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00" indent="0">
              <a:buNone/>
              <a:defRPr sz="1340" b="1"/>
            </a:lvl2pPr>
            <a:lvl3pPr marL="609600" indent="0">
              <a:buNone/>
              <a:defRPr sz="1200" b="1"/>
            </a:lvl3pPr>
            <a:lvl4pPr marL="914400" indent="0">
              <a:buNone/>
              <a:defRPr sz="1065" b="1"/>
            </a:lvl4pPr>
            <a:lvl5pPr marL="1219200" indent="0">
              <a:buNone/>
              <a:defRPr sz="1065" b="1"/>
            </a:lvl5pPr>
            <a:lvl6pPr marL="1524000" indent="0">
              <a:buNone/>
              <a:defRPr sz="1065" b="1"/>
            </a:lvl6pPr>
            <a:lvl7pPr marL="1828800" indent="0">
              <a:buNone/>
              <a:defRPr sz="1065" b="1"/>
            </a:lvl7pPr>
            <a:lvl8pPr marL="2133600" indent="0">
              <a:buNone/>
              <a:defRPr sz="1065" b="1"/>
            </a:lvl8pPr>
            <a:lvl9pPr marL="2438400" indent="0">
              <a:buNone/>
              <a:defRPr sz="106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40"/>
            </a:lvl2pPr>
            <a:lvl3pPr>
              <a:defRPr sz="1200"/>
            </a:lvl3pPr>
            <a:lvl4pPr>
              <a:defRPr sz="1065"/>
            </a:lvl4pPr>
            <a:lvl5pPr>
              <a:defRPr sz="1065"/>
            </a:lvl5pPr>
            <a:lvl6pPr>
              <a:defRPr sz="1065"/>
            </a:lvl6pPr>
            <a:lvl7pPr>
              <a:defRPr sz="1065"/>
            </a:lvl7pPr>
            <a:lvl8pPr>
              <a:defRPr sz="1065"/>
            </a:lvl8pPr>
            <a:lvl9pPr>
              <a:defRPr sz="10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3" cy="774700"/>
          </a:xfrm>
        </p:spPr>
        <p:txBody>
          <a:bodyPr anchor="b"/>
          <a:lstStyle>
            <a:lvl1pPr algn="l">
              <a:defRPr sz="13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8" y="182033"/>
            <a:ext cx="3407833" cy="3902076"/>
          </a:xfrm>
        </p:spPr>
        <p:txBody>
          <a:bodyPr/>
          <a:lstStyle>
            <a:lvl1pPr>
              <a:defRPr sz="2140"/>
            </a:lvl1pPr>
            <a:lvl2pPr>
              <a:defRPr sz="1865"/>
            </a:lvl2pPr>
            <a:lvl3pPr>
              <a:defRPr sz="1600"/>
            </a:lvl3pPr>
            <a:lvl4pPr>
              <a:defRPr sz="1340"/>
            </a:lvl4pPr>
            <a:lvl5pPr>
              <a:defRPr sz="1340"/>
            </a:lvl5pPr>
            <a:lvl6pPr>
              <a:defRPr sz="1340"/>
            </a:lvl6pPr>
            <a:lvl7pPr>
              <a:defRPr sz="1340"/>
            </a:lvl7pPr>
            <a:lvl8pPr>
              <a:defRPr sz="1340"/>
            </a:lvl8pPr>
            <a:lvl9pPr>
              <a:defRPr sz="134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3"/>
            <a:ext cx="2005543" cy="3127376"/>
          </a:xfrm>
        </p:spPr>
        <p:txBody>
          <a:bodyPr/>
          <a:lstStyle>
            <a:lvl1pPr marL="0" indent="0">
              <a:buNone/>
              <a:defRPr sz="940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Content Placeholder 4" descr="A frame of various items&#10;&#10;Description automatically generated with medium confidence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Rectangle: Diagonal Corners Rounded 7"/>
          <p:cNvSpPr/>
          <p:nvPr userDrawn="1"/>
        </p:nvSpPr>
        <p:spPr>
          <a:xfrm>
            <a:off x="436033" y="482600"/>
            <a:ext cx="11319933" cy="6146800"/>
          </a:xfrm>
          <a:prstGeom prst="round2DiagRect">
            <a:avLst/>
          </a:prstGeom>
          <a:solidFill>
            <a:schemeClr val="bg1"/>
          </a:solidFill>
          <a:ln w="28575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60" y="3200400"/>
            <a:ext cx="3657600" cy="377825"/>
          </a:xfrm>
        </p:spPr>
        <p:txBody>
          <a:bodyPr anchor="b"/>
          <a:lstStyle>
            <a:lvl1pPr algn="l">
              <a:defRPr sz="134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60" y="408517"/>
            <a:ext cx="3657600" cy="2743200"/>
          </a:xfrm>
        </p:spPr>
        <p:txBody>
          <a:bodyPr/>
          <a:lstStyle>
            <a:lvl1pPr marL="0" indent="0">
              <a:buNone/>
              <a:defRPr sz="2140"/>
            </a:lvl1pPr>
            <a:lvl2pPr marL="304800" indent="0">
              <a:buNone/>
              <a:defRPr sz="1865"/>
            </a:lvl2pPr>
            <a:lvl3pPr marL="609600" indent="0">
              <a:buNone/>
              <a:defRPr sz="1600"/>
            </a:lvl3pPr>
            <a:lvl4pPr marL="914400" indent="0">
              <a:buNone/>
              <a:defRPr sz="1340"/>
            </a:lvl4pPr>
            <a:lvl5pPr marL="1219200" indent="0">
              <a:buNone/>
              <a:defRPr sz="1340"/>
            </a:lvl5pPr>
            <a:lvl6pPr marL="1524000" indent="0">
              <a:buNone/>
              <a:defRPr sz="1340"/>
            </a:lvl6pPr>
            <a:lvl7pPr marL="1828800" indent="0">
              <a:buNone/>
              <a:defRPr sz="1340"/>
            </a:lvl7pPr>
            <a:lvl8pPr marL="2133600" indent="0">
              <a:buNone/>
              <a:defRPr sz="1340"/>
            </a:lvl8pPr>
            <a:lvl9pPr marL="2438400" indent="0">
              <a:buNone/>
              <a:defRPr sz="134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60" y="3578225"/>
            <a:ext cx="3657600" cy="536576"/>
          </a:xfrm>
        </p:spPr>
        <p:txBody>
          <a:bodyPr/>
          <a:lstStyle>
            <a:lvl1pPr marL="0" indent="0">
              <a:buNone/>
              <a:defRPr sz="940"/>
            </a:lvl1pPr>
            <a:lvl2pPr marL="304800" indent="0">
              <a:buNone/>
              <a:defRPr sz="800"/>
            </a:lvl2pPr>
            <a:lvl3pPr marL="609600" indent="0">
              <a:buNone/>
              <a:defRPr sz="665"/>
            </a:lvl3pPr>
            <a:lvl4pPr marL="914400" indent="0">
              <a:buNone/>
              <a:defRPr sz="600"/>
            </a:lvl4pPr>
            <a:lvl5pPr marL="1219200" indent="0">
              <a:buNone/>
              <a:defRPr sz="600"/>
            </a:lvl5pPr>
            <a:lvl6pPr marL="1524000" indent="0">
              <a:buNone/>
              <a:defRPr sz="600"/>
            </a:lvl6pPr>
            <a:lvl7pPr marL="1828800" indent="0">
              <a:buNone/>
              <a:defRPr sz="600"/>
            </a:lvl7pPr>
            <a:lvl8pPr marL="2133600" indent="0">
              <a:buNone/>
              <a:defRPr sz="600"/>
            </a:lvl8pPr>
            <a:lvl9pPr marL="2438400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365DC1-4373-46E9-BA26-76991E2BEB9A}" type="datetimeFigureOut">
              <a:rPr lang="vi-VN" smtClean="0"/>
              <a:t>27/12/2025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F26244F-3517-4812-807B-0407619B58C7}" type="slidenum">
              <a:rPr lang="vi-VN" smtClean="0"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27/12/2025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8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8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00" rtl="0" eaLnBrk="1" latinLnBrk="0" hangingPunct="1">
        <a:spcBef>
          <a:spcPct val="0"/>
        </a:spcBef>
        <a:buNone/>
        <a:defRPr sz="29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2140" kern="1200">
          <a:solidFill>
            <a:schemeClr val="tx1"/>
          </a:solidFill>
          <a:latin typeface="+mn-lt"/>
          <a:ea typeface="+mn-ea"/>
          <a:cs typeface="+mn-cs"/>
        </a:defRPr>
      </a:lvl1pPr>
      <a:lvl2pPr marL="495300" indent="-190500" algn="l" defTabSz="609600" rtl="0" eaLnBrk="1" latinLnBrk="0" hangingPunct="1">
        <a:spcBef>
          <a:spcPct val="12000"/>
        </a:spcBef>
        <a:buFont typeface="Arial" panose="020B0604020202020204" pitchFamily="34" charset="0"/>
        <a:buChar char="–"/>
        <a:defRPr sz="1865" kern="1200">
          <a:solidFill>
            <a:schemeClr val="tx1"/>
          </a:solidFill>
          <a:latin typeface="+mn-lt"/>
          <a:ea typeface="+mn-ea"/>
          <a:cs typeface="+mn-cs"/>
        </a:defRPr>
      </a:lvl2pPr>
      <a:lvl3pPr marL="7620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–"/>
        <a:defRPr sz="134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»"/>
        <a:defRPr sz="1340" kern="1200">
          <a:solidFill>
            <a:schemeClr val="tx1"/>
          </a:solidFill>
          <a:latin typeface="+mn-lt"/>
          <a:ea typeface="+mn-ea"/>
          <a:cs typeface="+mn-cs"/>
        </a:defRPr>
      </a:lvl5pPr>
      <a:lvl6pPr marL="16764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40" kern="1200">
          <a:solidFill>
            <a:schemeClr val="tx1"/>
          </a:solidFill>
          <a:latin typeface="+mn-lt"/>
          <a:ea typeface="+mn-ea"/>
          <a:cs typeface="+mn-cs"/>
        </a:defRPr>
      </a:lvl6pPr>
      <a:lvl7pPr marL="19812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4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40" kern="1200">
          <a:solidFill>
            <a:schemeClr val="tx1"/>
          </a:solidFill>
          <a:latin typeface="+mn-lt"/>
          <a:ea typeface="+mn-ea"/>
          <a:cs typeface="+mn-cs"/>
        </a:defRPr>
      </a:lvl8pPr>
      <a:lvl9pPr marL="2590800" indent="-152400" algn="l" defTabSz="609600" rtl="0" eaLnBrk="1" latinLnBrk="0" hangingPunct="1">
        <a:spcBef>
          <a:spcPct val="12000"/>
        </a:spcBef>
        <a:buFont typeface="Arial" panose="020B0604020202020204" pitchFamily="34" charset="0"/>
        <a:buChar char="•"/>
        <a:defRPr sz="13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6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400" algn="l" defTabSz="60960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5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~PP6626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0640" y="637064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Text Box 4"/>
          <p:cNvSpPr txBox="1">
            <a:spLocks noChangeArrowheads="1"/>
          </p:cNvSpPr>
          <p:nvPr/>
        </p:nvSpPr>
        <p:spPr bwMode="auto">
          <a:xfrm>
            <a:off x="1752600" y="84139"/>
            <a:ext cx="8686800" cy="829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800" b="1" dirty="0" err="1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4800" b="1" dirty="0"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 Phúc</a:t>
            </a:r>
            <a:endParaRPr lang="en-US" altLang="en-US" sz="935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3" name="WordArt 9"/>
          <p:cNvSpPr>
            <a:spLocks noChangeArrowheads="1" noChangeShapeType="1" noTextEdit="1"/>
          </p:cNvSpPr>
          <p:nvPr/>
        </p:nvSpPr>
        <p:spPr bwMode="auto">
          <a:xfrm>
            <a:off x="1738313" y="1066800"/>
            <a:ext cx="8915400" cy="6096000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725588"/>
                <a:gd name="adj2" fmla="val 77241"/>
              </a:avLst>
            </a:prstTxWarp>
          </a:bodyPr>
          <a:lstStyle/>
          <a:p>
            <a:pPr algn="ctr"/>
            <a:endParaRPr lang="en-US" sz="3600" kern="10" dirty="0">
              <a:ln w="12700">
                <a:solidFill>
                  <a:srgbClr val="FF0000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algn="ctr" rotWithShape="0">
                  <a:srgbClr val="C0C0C0">
                    <a:alpha val="50000"/>
                  </a:srgbClr>
                </a:outerShdw>
              </a:effectLst>
              <a:latin typeface=".VnAristote" panose="020B7200000000000000" pitchFamily="34" charset="0"/>
            </a:endParaRPr>
          </a:p>
        </p:txBody>
      </p:sp>
      <p:sp>
        <p:nvSpPr>
          <p:cNvPr id="6" name="WordArt 7"/>
          <p:cNvSpPr>
            <a:spLocks noChangeArrowheads="1" noChangeShapeType="1" noTextEdit="1"/>
          </p:cNvSpPr>
          <p:nvPr/>
        </p:nvSpPr>
        <p:spPr bwMode="auto">
          <a:xfrm>
            <a:off x="3376613" y="2705100"/>
            <a:ext cx="5638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: 5</a:t>
            </a:r>
            <a:r>
              <a:rPr lang="vi-VN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A4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: TIẾNG VIỆT</a:t>
            </a:r>
          </a:p>
          <a:p>
            <a:pPr algn="ctr"/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B05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896" name="WordArt 8"/>
          <p:cNvSpPr>
            <a:spLocks noChangeArrowheads="1" noChangeShapeType="1" noTextEdit="1"/>
          </p:cNvSpPr>
          <p:nvPr/>
        </p:nvSpPr>
        <p:spPr bwMode="auto">
          <a:xfrm>
            <a:off x="4152900" y="6022976"/>
            <a:ext cx="4419600" cy="542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00FF"/>
              </a:contourClr>
            </a:sp3d>
          </a:bodyPr>
          <a:lstStyle/>
          <a:p>
            <a:pPr algn="ctr"/>
            <a:r>
              <a:rPr lang="vi-VN" sz="3600" kern="10" dirty="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thực hiện</a:t>
            </a:r>
            <a:r>
              <a:rPr lang="vi-VN" sz="3600" kern="10">
                <a:ln w="9525">
                  <a:round/>
                </a:ln>
                <a:solidFill>
                  <a:srgbClr val="FF00FF">
                    <a:alpha val="92155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Lê Thị Thu Hường</a:t>
            </a:r>
            <a:endParaRPr lang="en-US" sz="3600" kern="10" dirty="0">
              <a:ln w="9525">
                <a:round/>
              </a:ln>
              <a:solidFill>
                <a:srgbClr val="FF00FF">
                  <a:alpha val="92155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0" name="Rectangle 9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88900" cmpd="tri">
            <a:solidFill>
              <a:srgbClr val="0000F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3561" name="Rectangle 36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noFill/>
          <a:ln w="57150">
            <a:pattFill prst="sphere">
              <a:fgClr>
                <a:srgbClr val="0000FF"/>
              </a:fgClr>
              <a:bgClr>
                <a:srgbClr val="FF0000"/>
              </a:bgClr>
            </a:patt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>
                <a:solidFill>
                  <a:srgbClr val="404040"/>
                </a:solidFill>
                <a:latin typeface="Trebuchet MS" panose="020B060302020202020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600">
                <a:solidFill>
                  <a:srgbClr val="404040"/>
                </a:solidFill>
                <a:latin typeface="Trebuchet MS" panose="020B060302020202020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400">
                <a:solidFill>
                  <a:srgbClr val="404040"/>
                </a:solidFill>
                <a:latin typeface="Trebuchet MS" panose="020B060302020202020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5pPr>
            <a:lvl6pPr marL="25146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6pPr>
            <a:lvl7pPr marL="29718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7pPr>
            <a:lvl8pPr marL="34290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8pPr>
            <a:lvl9pPr marL="3886200" indent="-228600" fontAlgn="base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charset="2"/>
              <a:buChar char=""/>
              <a:defRPr sz="1200">
                <a:solidFill>
                  <a:srgbClr val="404040"/>
                </a:solidFill>
                <a:latin typeface="Trebuchet MS" panose="020B060302020202020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4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3562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" y="-316"/>
            <a:ext cx="682625" cy="24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3" name="Picture 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6201" y="4"/>
            <a:ext cx="682625" cy="2481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2F4D71"/>
                  </a:outerShdw>
                </a:effectLst>
              </a14:hiddenEffects>
            </a:ext>
          </a:extLst>
        </p:spPr>
      </p:pic>
      <p:pic>
        <p:nvPicPr>
          <p:cNvPr id="23564" name="Picture 3" descr="WhitecornerFlowe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6" y="5632452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5" name="Picture 4" descr="WhitecornerFlower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480052"/>
            <a:ext cx="13716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repeatCount="indefinite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2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7892" grpId="0" build="allAtOnce"/>
      <p:bldP spid="37893" grpId="0" animBg="1"/>
      <p:bldP spid="6" grpId="0" animBg="1"/>
      <p:bldP spid="3789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673081" y="836071"/>
            <a:ext cx="3269000" cy="1449929"/>
            <a:chOff x="252456" y="356846"/>
            <a:chExt cx="4338923" cy="2634744"/>
          </a:xfrm>
        </p:grpSpPr>
        <p:sp>
          <p:nvSpPr>
            <p:cNvPr id="2" name="Freeform 3"/>
            <p:cNvSpPr/>
            <p:nvPr/>
          </p:nvSpPr>
          <p:spPr>
            <a:xfrm rot="4753296">
              <a:off x="1104546" y="-495244"/>
              <a:ext cx="2634744" cy="433892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20877293">
              <a:off x="855918" y="725003"/>
              <a:ext cx="2787945" cy="901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3.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Đánh</a:t>
              </a:r>
              <a:r>
                <a:rPr lang="en-GB" sz="40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40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giá</a:t>
              </a:r>
              <a:endParaRPr lang="vi-VN" sz="40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Rectangle: Top Corners One Rounded and One Snipped 5"/>
          <p:cNvSpPr/>
          <p:nvPr/>
        </p:nvSpPr>
        <p:spPr>
          <a:xfrm>
            <a:off x="4653280" y="772160"/>
            <a:ext cx="6675120" cy="1503680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Đ</a:t>
            </a:r>
            <a:r>
              <a:rPr lang="vi-VN" sz="4800" dirty="0">
                <a:solidFill>
                  <a:schemeClr val="accent2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ánh giá và bình chọn 2 nội dung: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6640" y="3088640"/>
            <a:ext cx="7487920" cy="1578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Cuốn sách hay nhất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>
              <a:lnSpc>
                <a:spcPct val="98000"/>
              </a:lnSpc>
              <a:spcBef>
                <a:spcPts val="0"/>
              </a:spcBef>
              <a:spcAft>
                <a:spcPts val="285"/>
              </a:spcAft>
            </a:pPr>
            <a:r>
              <a:rPr lang="nl-NL" sz="4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+ Nhóm giới thiệu hay nhất.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880" y="1921510"/>
            <a:ext cx="9753600" cy="323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313688" y="1493520"/>
            <a:ext cx="9564624" cy="1661160"/>
            <a:chOff x="1490472" y="749808"/>
            <a:chExt cx="9564624" cy="1207008"/>
          </a:xfrm>
        </p:grpSpPr>
        <p:sp>
          <p:nvSpPr>
            <p:cNvPr id="6" name="Rectangle: Rounded Corners 5"/>
            <p:cNvSpPr/>
            <p:nvPr/>
          </p:nvSpPr>
          <p:spPr>
            <a:xfrm>
              <a:off x="1490472" y="749808"/>
              <a:ext cx="9564624" cy="1078992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7" name="Rectangle: Rounded Corners 6"/>
            <p:cNvSpPr/>
            <p:nvPr/>
          </p:nvSpPr>
          <p:spPr>
            <a:xfrm>
              <a:off x="1490472" y="877824"/>
              <a:ext cx="9564624" cy="107899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4000" spc="-20" dirty="0">
                  <a:solidFill>
                    <a:srgbClr val="FF0000"/>
                  </a:solidFill>
                  <a:effectLst/>
                  <a:latin typeface="#9Slide03 BoosterNextFYBlack" panose="02000A03000000020004" pitchFamily="2" charset="-93"/>
                  <a:ea typeface="MS Mincho" panose="02020609040205080304" pitchFamily="49" charset="-128"/>
                </a:rPr>
                <a:t>Chia sẻ với người thân về cuốn sách mà em đã thảo luận cùng bạn bè ở lớp.</a:t>
              </a:r>
              <a:endParaRPr lang="vi-VN" sz="6600" b="1" dirty="0">
                <a:solidFill>
                  <a:srgbClr val="FF0000"/>
                </a:solidFill>
                <a:effectLst/>
                <a:latin typeface="#9Slide03 BoosterNextFYBlack" panose="02000A03000000020004" pitchFamily="2" charset="-93"/>
                <a:ea typeface="Times New Roman" panose="02020603050405020304" pitchFamily="18" charset="0"/>
              </a:endParaRPr>
            </a:p>
          </p:txBody>
        </p:sp>
      </p:grpSp>
      <p:sp>
        <p:nvSpPr>
          <p:cNvPr id="2" name="Freeform 10"/>
          <p:cNvSpPr/>
          <p:nvPr/>
        </p:nvSpPr>
        <p:spPr>
          <a:xfrm>
            <a:off x="3352610" y="3794760"/>
            <a:ext cx="4940998" cy="2888532"/>
          </a:xfrm>
          <a:custGeom>
            <a:avLst/>
            <a:gdLst/>
            <a:ahLst/>
            <a:cxnLst/>
            <a:rect l="l" t="t" r="r" b="b"/>
            <a:pathLst>
              <a:path w="3066173" h="1950852">
                <a:moveTo>
                  <a:pt x="0" y="0"/>
                </a:moveTo>
                <a:lnTo>
                  <a:pt x="3066172" y="0"/>
                </a:lnTo>
                <a:lnTo>
                  <a:pt x="3066172" y="1950852"/>
                </a:lnTo>
                <a:lnTo>
                  <a:pt x="0" y="195085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4" descr="A frame of various items&#10;&#10;Description automatically generated with medium confidenc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6392" y="1857959"/>
            <a:ext cx="8748518" cy="35603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Content Placeholder 4" descr="A frame of various items&#10;&#10;Description automatically generated with medium confidence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24" b="155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5227" y="2374770"/>
            <a:ext cx="7453530" cy="21084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1" name="Group 10"/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sp>
            <p:nvSpPr>
              <p:cNvPr id="9" name="Rectangle: Diagonal Corners Rounded 8"/>
              <p:cNvSpPr/>
              <p:nvPr/>
            </p:nvSpPr>
            <p:spPr>
              <a:xfrm>
                <a:off x="981091" y="1984248"/>
                <a:ext cx="6720840" cy="3895344"/>
              </a:xfrm>
              <a:prstGeom prst="round2Diag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0" name="Rectangle: Diagonal Corners Rounded 9"/>
              <p:cNvSpPr/>
              <p:nvPr/>
            </p:nvSpPr>
            <p:spPr>
              <a:xfrm rot="563031">
                <a:off x="981091" y="2185416"/>
                <a:ext cx="6720840" cy="3895344"/>
              </a:xfrm>
              <a:prstGeom prst="round2DiagRect">
                <a:avLst/>
              </a:prstGeom>
              <a:solidFill>
                <a:schemeClr val="bg1"/>
              </a:solidFill>
              <a:ln w="76200">
                <a:solidFill>
                  <a:srgbClr val="FFC000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 rot="153831">
              <a:off x="1399842" y="3255926"/>
              <a:ext cx="5682551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Cùng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xem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bức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tranh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sau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5400" dirty="0" err="1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đây</a:t>
              </a:r>
              <a:r>
                <a:rPr lang="en-US" sz="54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:</a:t>
              </a:r>
              <a:endParaRPr lang="vi-VN" sz="5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86" y="783737"/>
            <a:ext cx="3443627" cy="5181633"/>
          </a:xfrm>
          <a:prstGeom prst="rect">
            <a:avLst/>
          </a:prstGeom>
        </p:spPr>
      </p:pic>
      <p:sp>
        <p:nvSpPr>
          <p:cNvPr id="15" name="AutoShape 6" descr="Tham Khảo Top 20 Cuốn Sách Thiếu Nhi Nên Đọc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18" name="Picture 17" descr="A book cover with a little prince sitting on a large round object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65" y="805542"/>
            <a:ext cx="3625456" cy="5225143"/>
          </a:xfrm>
          <a:prstGeom prst="rect">
            <a:avLst/>
          </a:prstGeom>
        </p:spPr>
      </p:pic>
      <p:pic>
        <p:nvPicPr>
          <p:cNvPr id="20" name="Picture 19" descr="A cover of a book&#10;&#10;Description automatically generate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628" y="813379"/>
            <a:ext cx="3550522" cy="5206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144377" y="634419"/>
            <a:ext cx="6720840" cy="2054352"/>
            <a:chOff x="981091" y="1984248"/>
            <a:chExt cx="6720840" cy="4096512"/>
          </a:xfrm>
        </p:grpSpPr>
        <p:grpSp>
          <p:nvGrpSpPr>
            <p:cNvPr id="14" name="Group 13"/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/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/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5" name="TextBox 4"/>
            <p:cNvSpPr txBox="1"/>
            <p:nvPr/>
          </p:nvSpPr>
          <p:spPr>
            <a:xfrm rot="371771">
              <a:off x="1156539" y="2555509"/>
              <a:ext cx="6311348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Em thích nhất cuốn sách nào? </a:t>
              </a: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774263" y="3671533"/>
            <a:ext cx="6720840" cy="2102770"/>
            <a:chOff x="981091" y="1984248"/>
            <a:chExt cx="6720840" cy="4193060"/>
          </a:xfrm>
        </p:grpSpPr>
        <p:grpSp>
          <p:nvGrpSpPr>
            <p:cNvPr id="3" name="Group 2"/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16" name="Rectangle: Diagonal Corners Rounded 15"/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7" name="Rectangle: Diagonal Corners Rounded 16"/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4" name="TextBox 3"/>
            <p:cNvSpPr txBox="1"/>
            <p:nvPr/>
          </p:nvSpPr>
          <p:spPr>
            <a:xfrm rot="371771">
              <a:off x="1301426" y="2310832"/>
              <a:ext cx="5974426" cy="3866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000" dirty="0"/>
                <a:t>Muốn bạn bè biết về cuốn sách em thích, em sẽ làm gì?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9"/>
          <p:cNvSpPr/>
          <p:nvPr/>
        </p:nvSpPr>
        <p:spPr>
          <a:xfrm>
            <a:off x="8115541" y="2590493"/>
            <a:ext cx="3095368" cy="4114800"/>
          </a:xfrm>
          <a:custGeom>
            <a:avLst/>
            <a:gdLst/>
            <a:ahLst/>
            <a:cxnLst/>
            <a:rect l="l" t="t" r="r" b="b"/>
            <a:pathLst>
              <a:path w="3095368" h="4114800">
                <a:moveTo>
                  <a:pt x="0" y="0"/>
                </a:moveTo>
                <a:lnTo>
                  <a:pt x="3095367" y="0"/>
                </a:lnTo>
                <a:lnTo>
                  <a:pt x="3095367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66504" y="612648"/>
            <a:ext cx="825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800" dirty="0">
                <a:solidFill>
                  <a:schemeClr val="accent2"/>
                </a:solidFill>
                <a:latin typeface="#9Slide03 BoosterNextFYBlack" panose="02000A03000000020004" pitchFamily="2" charset="-93"/>
              </a:rPr>
              <a:t>TRÒ CHƠI: “AI NHANH HƠN”</a:t>
            </a:r>
            <a:endParaRPr lang="vi-VN" sz="4800" dirty="0">
              <a:solidFill>
                <a:schemeClr val="accent2"/>
              </a:solidFill>
              <a:latin typeface="#9Slide03 BoosterNextFYBlack" panose="02000A03000000020004" pitchFamily="2" charset="-93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81091" y="1984248"/>
            <a:ext cx="6720840" cy="4096512"/>
            <a:chOff x="981091" y="1984248"/>
            <a:chExt cx="6720840" cy="4096512"/>
          </a:xfrm>
        </p:grpSpPr>
        <p:grpSp>
          <p:nvGrpSpPr>
            <p:cNvPr id="14" name="Group 13"/>
            <p:cNvGrpSpPr/>
            <p:nvPr/>
          </p:nvGrpSpPr>
          <p:grpSpPr>
            <a:xfrm>
              <a:off x="981091" y="1984248"/>
              <a:ext cx="6720840" cy="4096512"/>
              <a:chOff x="981091" y="1984248"/>
              <a:chExt cx="6720840" cy="4096512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981091" y="1984248"/>
                <a:ext cx="6720840" cy="4096512"/>
                <a:chOff x="981091" y="1984248"/>
                <a:chExt cx="6720840" cy="4096512"/>
              </a:xfrm>
            </p:grpSpPr>
            <p:sp>
              <p:nvSpPr>
                <p:cNvPr id="9" name="Rectangle: Diagonal Corners Rounded 8"/>
                <p:cNvSpPr/>
                <p:nvPr/>
              </p:nvSpPr>
              <p:spPr>
                <a:xfrm>
                  <a:off x="981091" y="1984248"/>
                  <a:ext cx="6720840" cy="3895344"/>
                </a:xfrm>
                <a:prstGeom prst="round2DiagRect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  <p:sp>
              <p:nvSpPr>
                <p:cNvPr id="10" name="Rectangle: Diagonal Corners Rounded 9"/>
                <p:cNvSpPr/>
                <p:nvPr/>
              </p:nvSpPr>
              <p:spPr>
                <a:xfrm rot="563031">
                  <a:off x="981091" y="2185416"/>
                  <a:ext cx="6720840" cy="3895344"/>
                </a:xfrm>
                <a:prstGeom prst="round2DiagRect">
                  <a:avLst/>
                </a:prstGeom>
                <a:solidFill>
                  <a:schemeClr val="bg1"/>
                </a:solidFill>
                <a:ln w="76200">
                  <a:solidFill>
                    <a:srgbClr val="FFC000"/>
                  </a:solidFill>
                  <a:prstDash val="dash"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vi-VN"/>
                </a:p>
              </p:txBody>
            </p:sp>
          </p:grpSp>
          <p:sp>
            <p:nvSpPr>
              <p:cNvPr id="13" name="TextBox 12"/>
              <p:cNvSpPr txBox="1"/>
              <p:nvPr/>
            </p:nvSpPr>
            <p:spPr>
              <a:xfrm rot="153831">
                <a:off x="1399842" y="3779145"/>
                <a:ext cx="5682551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endParaRPr lang="vi-VN" sz="4000" dirty="0"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 rot="575123">
              <a:off x="1600691" y="2609593"/>
              <a:ext cx="5708529" cy="304698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vi-VN" sz="4800" dirty="0"/>
                <a:t>Bạn hãy nêu câu kết đoạn trong đoạn văn mà bạn định giới thiệu?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 descr="A person writing in a book&#10;&#10;Description automatically generate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62104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402" y="0"/>
            <a:ext cx="2316681" cy="9388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49636" y="414465"/>
            <a:ext cx="3036071" cy="14570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1904" y="1493423"/>
            <a:ext cx="8864352" cy="22252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89508" y="644144"/>
            <a:ext cx="1079906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vi-VN" sz="30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Chuẩn bị.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Chọn 1 cuốn sách em yêu thích.</a:t>
            </a:r>
          </a:p>
          <a:p>
            <a:pPr algn="just"/>
            <a:r>
              <a:rPr lang="vi-VN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Dự kiến những thông tin sẽ giới thiệu về cuốn sách</a:t>
            </a:r>
            <a:r>
              <a:rPr lang="en-US" sz="300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vi-VN" sz="3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413760" y="2072640"/>
            <a:ext cx="5882640" cy="1048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36830" algn="ctr">
              <a:lnSpc>
                <a:spcPct val="107000"/>
              </a:lnSpc>
              <a:spcBef>
                <a:spcPts val="0"/>
              </a:spcBef>
              <a:spcAft>
                <a:spcPts val="235"/>
              </a:spcAft>
            </a:pP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Phiếu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en-US" sz="2800" b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cuốn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i="1" dirty="0" err="1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i="1" dirty="0">
                <a:solidFill>
                  <a:srgbClr val="E82465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!</a:t>
            </a:r>
            <a:endParaRPr lang="en-US" sz="2800" dirty="0">
              <a:solidFill>
                <a:srgbClr val="E82465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352800" y="3266662"/>
          <a:ext cx="5750560" cy="31459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50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9715">
                <a:tc>
                  <a:txBody>
                    <a:bodyPr/>
                    <a:lstStyle/>
                    <a:p>
                      <a:pPr marL="0" marR="3683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55725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Nội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dung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chính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</a:t>
                      </a:r>
                    </a:p>
                    <a:p>
                      <a:pPr marL="0" marR="0" algn="just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13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Các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nhân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vật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</a:t>
                      </a:r>
                    </a:p>
                    <a:p>
                      <a:pPr marL="0" marR="0" algn="l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Điều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gây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ấn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tượng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trong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cuốn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sách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 .............................................................................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Suy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nghĩ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cảm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xúc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khi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đọc</a:t>
                      </a: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:</a:t>
                      </a:r>
                    </a:p>
                    <a:p>
                      <a:pPr marL="0" marR="0" algn="just">
                        <a:lnSpc>
                          <a:spcPct val="98000"/>
                        </a:lnSpc>
                        <a:spcBef>
                          <a:spcPts val="0"/>
                        </a:spcBef>
                        <a:spcAft>
                          <a:spcPts val="285"/>
                        </a:spcAft>
                      </a:pPr>
                      <a:r>
                        <a:rPr lang="en-US" sz="24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……………………………………………………………..</a:t>
                      </a:r>
                    </a:p>
                  </a:txBody>
                  <a:tcPr marL="50800" marR="14605" marT="3048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706829" y="1348797"/>
            <a:ext cx="3336852" cy="1750004"/>
            <a:chOff x="676348" y="769676"/>
            <a:chExt cx="3968803" cy="2092399"/>
          </a:xfrm>
        </p:grpSpPr>
        <p:sp>
          <p:nvSpPr>
            <p:cNvPr id="2" name="Freeform 3"/>
            <p:cNvSpPr/>
            <p:nvPr/>
          </p:nvSpPr>
          <p:spPr>
            <a:xfrm rot="4753296">
              <a:off x="1614550" y="-168526"/>
              <a:ext cx="2092399" cy="3968803"/>
            </a:xfrm>
            <a:custGeom>
              <a:avLst/>
              <a:gdLst/>
              <a:ahLst/>
              <a:cxnLst/>
              <a:rect l="l" t="t" r="r" b="b"/>
              <a:pathLst>
                <a:path w="2369333" h="3360756">
                  <a:moveTo>
                    <a:pt x="0" y="0"/>
                  </a:moveTo>
                  <a:lnTo>
                    <a:pt x="2369333" y="0"/>
                  </a:lnTo>
                  <a:lnTo>
                    <a:pt x="2369333" y="3360756"/>
                  </a:lnTo>
                  <a:lnTo>
                    <a:pt x="0" y="336075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vi-V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 rot="20877293">
              <a:off x="1305250" y="1298521"/>
              <a:ext cx="2711000" cy="820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2.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Trình</a:t>
              </a:r>
              <a:r>
                <a:rPr lang="en-GB" sz="36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en-GB" sz="36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bày</a:t>
              </a:r>
              <a:endParaRPr lang="vi-VN" sz="36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6" name="Freeform 23"/>
          <p:cNvSpPr/>
          <p:nvPr/>
        </p:nvSpPr>
        <p:spPr>
          <a:xfrm>
            <a:off x="625597" y="3577154"/>
            <a:ext cx="4070302" cy="3161974"/>
          </a:xfrm>
          <a:custGeom>
            <a:avLst/>
            <a:gdLst/>
            <a:ahLst/>
            <a:cxnLst/>
            <a:rect l="l" t="t" r="r" b="b"/>
            <a:pathLst>
              <a:path w="2952026" h="2225089">
                <a:moveTo>
                  <a:pt x="0" y="0"/>
                </a:moveTo>
                <a:lnTo>
                  <a:pt x="2952026" y="0"/>
                </a:lnTo>
                <a:lnTo>
                  <a:pt x="2952026" y="2225089"/>
                </a:lnTo>
                <a:lnTo>
                  <a:pt x="0" y="222508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Rectangle: Top Corners One Rounded and One Snipped 6"/>
          <p:cNvSpPr/>
          <p:nvPr/>
        </p:nvSpPr>
        <p:spPr>
          <a:xfrm>
            <a:off x="4826000" y="880788"/>
            <a:ext cx="6675120" cy="3213692"/>
          </a:xfrm>
          <a:prstGeom prst="snipRoundRect">
            <a:avLst/>
          </a:prstGeom>
          <a:solidFill>
            <a:schemeClr val="bg1"/>
          </a:solidFill>
          <a:ln w="38100">
            <a:solidFill>
              <a:srgbClr val="FFC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3600" dirty="0">
                <a:solidFill>
                  <a:schemeClr val="accent2"/>
                </a:solidFill>
              </a:rPr>
              <a:t>– Giới thiệu về cuốn sách em yêu thích theo nội dung đã chuẩn bị.</a:t>
            </a:r>
          </a:p>
          <a:p>
            <a:pPr algn="just"/>
            <a:r>
              <a:rPr lang="vi-VN" sz="3600" dirty="0">
                <a:solidFill>
                  <a:schemeClr val="accent2"/>
                </a:solidFill>
              </a:rPr>
              <a:t>– Trả lời câu hỏi của bạn về cuốn sách em giới thiệu.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47920" y="4511040"/>
            <a:ext cx="63195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Lưu ý: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Khi nghe bạn trình bày, ghi chép những thông tin quan trọng và chuẩn bị câu hỏi để hiểu rõ hơn cuốn sách bạn giới thiệu.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261</Words>
  <Application>Microsoft Office PowerPoint</Application>
  <PresentationFormat>Widescreen</PresentationFormat>
  <Paragraphs>30</Paragraphs>
  <Slides>13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Times New Roman</vt:lpstr>
      <vt:lpstr>.VnAristote</vt:lpstr>
      <vt:lpstr>Cambria</vt:lpstr>
      <vt:lpstr>Aptos Display</vt:lpstr>
      <vt:lpstr>Aptos</vt:lpstr>
      <vt:lpstr>Arial</vt:lpstr>
      <vt:lpstr>Calibri</vt:lpstr>
      <vt:lpstr>#9Slide03 BoosterNextFYBlack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VO THI YEN NHI</dc:creator>
  <cp:lastModifiedBy>Admin</cp:lastModifiedBy>
  <cp:revision>10</cp:revision>
  <dcterms:created xsi:type="dcterms:W3CDTF">2024-08-14T06:45:00Z</dcterms:created>
  <dcterms:modified xsi:type="dcterms:W3CDTF">2025-12-27T12:47:21Z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6242908490324BC0AC9514D1B76D8A9C_12</vt:lpwstr>
  </property>
  <property fmtid="{D5CDD505-2E9C-101B-9397-08002B2CF9AE}" pid="3" name="KSOProductBuildVer">
    <vt:lpwstr>1033-12.2.0.18283</vt:lpwstr>
  </property>
</Properties>
</file>