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20"/>
  </p:notesMasterIdLst>
  <p:sldIdLst>
    <p:sldId id="481" r:id="rId8"/>
    <p:sldId id="257" r:id="rId9"/>
    <p:sldId id="258" r:id="rId10"/>
    <p:sldId id="275" r:id="rId11"/>
    <p:sldId id="473" r:id="rId12"/>
    <p:sldId id="260" r:id="rId13"/>
    <p:sldId id="266" r:id="rId14"/>
    <p:sldId id="474" r:id="rId15"/>
    <p:sldId id="475" r:id="rId16"/>
    <p:sldId id="270" r:id="rId17"/>
    <p:sldId id="476" r:id="rId18"/>
    <p:sldId id="274" r:id="rId19"/>
  </p:sldIdLst>
  <p:sldSz cx="12192000" cy="6858000"/>
  <p:notesSz cx="6858000" cy="9144000"/>
  <p:embeddedFontLst>
    <p:embeddedFont>
      <p:font typeface="#9Slide03 BoosterNextFYBlack" panose="020B0604020202020204" charset="0"/>
      <p:regular r:id="rId21"/>
    </p:embeddedFont>
    <p:embeddedFont>
      <p:font typeface=".VnAristote" panose="020B720000000000000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  <a:srgbClr val="47D45A"/>
    <a:srgbClr val="A9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8AAD-327F-4142-9141-7A37E783389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7619-1B29-4672-AA81-9C69401B97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/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/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60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40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60" cy="2634192"/>
          </a:xfrm>
        </p:spPr>
        <p:txBody>
          <a:bodyPr/>
          <a:lstStyle>
            <a:lvl1pPr>
              <a:defRPr sz="1600"/>
            </a:lvl1pPr>
            <a:lvl2pPr>
              <a:defRPr sz="1340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40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40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3" cy="774700"/>
          </a:xfrm>
        </p:spPr>
        <p:txBody>
          <a:bodyPr anchor="b"/>
          <a:lstStyle>
            <a:lvl1pPr algn="l">
              <a:defRPr sz="13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3"/>
            <a:ext cx="3407833" cy="3902076"/>
          </a:xfrm>
        </p:spPr>
        <p:txBody>
          <a:bodyPr/>
          <a:lstStyle>
            <a:lvl1pPr>
              <a:defRPr sz="2140"/>
            </a:lvl1pPr>
            <a:lvl2pPr>
              <a:defRPr sz="1865"/>
            </a:lvl2pPr>
            <a:lvl3pPr>
              <a:defRPr sz="16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3" cy="3127376"/>
          </a:xfrm>
        </p:spPr>
        <p:txBody>
          <a:bodyPr/>
          <a:lstStyle>
            <a:lvl1pPr marL="0" indent="0">
              <a:buNone/>
              <a:defRPr sz="940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0" y="3200400"/>
            <a:ext cx="3657600" cy="377825"/>
          </a:xfrm>
        </p:spPr>
        <p:txBody>
          <a:bodyPr anchor="b"/>
          <a:lstStyle>
            <a:lvl1pPr algn="l">
              <a:defRPr sz="13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60" y="408517"/>
            <a:ext cx="3657600" cy="2743200"/>
          </a:xfrm>
        </p:spPr>
        <p:txBody>
          <a:bodyPr/>
          <a:lstStyle>
            <a:lvl1pPr marL="0" indent="0">
              <a:buNone/>
              <a:defRPr sz="2140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40"/>
            </a:lvl4pPr>
            <a:lvl5pPr marL="1219200" indent="0">
              <a:buNone/>
              <a:defRPr sz="1340"/>
            </a:lvl5pPr>
            <a:lvl6pPr marL="1524000" indent="0">
              <a:buNone/>
              <a:defRPr sz="1340"/>
            </a:lvl6pPr>
            <a:lvl7pPr marL="1828800" indent="0">
              <a:buNone/>
              <a:defRPr sz="1340"/>
            </a:lvl7pPr>
            <a:lvl8pPr marL="2133600" indent="0">
              <a:buNone/>
              <a:defRPr sz="1340"/>
            </a:lvl8pPr>
            <a:lvl9pPr marL="2438400" indent="0">
              <a:buNone/>
              <a:defRPr sz="13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60" y="3578225"/>
            <a:ext cx="3657600" cy="536576"/>
          </a:xfrm>
        </p:spPr>
        <p:txBody>
          <a:bodyPr/>
          <a:lstStyle>
            <a:lvl1pPr marL="0" indent="0">
              <a:buNone/>
              <a:defRPr sz="940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E1D51-8E62-4028-BEA5-55737AC0FECE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2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–"/>
        <a:defRPr sz="134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»"/>
        <a:defRPr sz="134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40" y="6370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800" b="1" dirty="0">
                <a:solidFill>
                  <a:srgbClr val="FF3300"/>
                </a:solidFill>
                <a:latin typeface="Times New Roman" panose="02020603050405020304" charset="0"/>
                <a:cs typeface="Times New Roman" panose="02020603050405020304" charset="0"/>
              </a:rPr>
              <a:t>Đa Phúc</a:t>
            </a:r>
            <a:endParaRPr lang="en-US" altLang="en-US" sz="935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276600" y="2356339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LỚP : 5</a:t>
            </a:r>
            <a:r>
              <a:rPr lang="vi-VN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A4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MÔN : TIẾNG VIỆT</a:t>
            </a: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2900" y="6022976"/>
            <a:ext cx="4419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charset="0"/>
                <a:cs typeface="Times New Roman" panose="02020603050405020304" charset="0"/>
              </a:rPr>
              <a:t>Người thực hiện: Lê Thị Thu Hường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6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4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" y="563245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cartoon of a school bag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651010" y="2055803"/>
            <a:ext cx="10883392" cy="3750637"/>
          </a:xfrm>
          <a:prstGeom prst="roundRect">
            <a:avLst/>
          </a:prstGeom>
          <a:solidFill>
            <a:srgbClr val="E82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: Rounded Corners 5"/>
          <p:cNvSpPr/>
          <p:nvPr/>
        </p:nvSpPr>
        <p:spPr>
          <a:xfrm>
            <a:off x="916817" y="2422627"/>
            <a:ext cx="10351778" cy="3135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2262301"/>
            <a:ext cx="9753600" cy="3238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4332" y="57999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T</a:t>
            </a:r>
            <a:r>
              <a:rPr lang="vi-VN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rò chơi : Đoán nhân vật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8457" y="1984248"/>
            <a:ext cx="7326086" cy="4525409"/>
            <a:chOff x="981091" y="1984248"/>
            <a:chExt cx="6720840" cy="4164777"/>
          </a:xfrm>
        </p:grpSpPr>
        <p:grpSp>
          <p:nvGrpSpPr>
            <p:cNvPr id="11" name="Group 10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/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: Diagonal Corners Rounded 9"/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53831">
              <a:off x="1399842" y="2117152"/>
              <a:ext cx="5682551" cy="4031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+ 1 HS đóng vai nhân vật mình đã giới thiệu và nêu 3 đặc điểm về nhân vật đó, nhưng không được giới thiệu mình đang đóng vai nhân vật nào.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 Cả lớp lắng nghe đặc điểm và đoán xem bạn giới thiệu nhân vật nào?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47" y="3075277"/>
            <a:ext cx="8748518" cy="35603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3" y="4136286"/>
            <a:ext cx="9610588" cy="23912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" name="Group 10"/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/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1244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ố cục đoạn văn giới thiệu một nhân vật trong sách.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 rot="21366399">
            <a:off x="6177338" y="2485620"/>
            <a:ext cx="4679738" cy="3016172"/>
            <a:chOff x="408443" y="193505"/>
            <a:chExt cx="4111120" cy="3016172"/>
          </a:xfrm>
        </p:grpSpPr>
        <p:grpSp>
          <p:nvGrpSpPr>
            <p:cNvPr id="6" name="Group 5"/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/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" name="Rectangle: Rounded Corners 14"/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388567">
                <a:off x="1066051" y="979253"/>
                <a:ext cx="336263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Gồm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vi-VN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Mở đầu, triển khai và kết thúc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40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/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1244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1366399">
            <a:off x="5788657" y="1887583"/>
            <a:ext cx="5818060" cy="4291146"/>
            <a:chOff x="408443" y="193505"/>
            <a:chExt cx="4111120" cy="3016172"/>
          </a:xfrm>
        </p:grpSpPr>
        <p:grpSp>
          <p:nvGrpSpPr>
            <p:cNvPr id="6" name="Group 5"/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/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/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388567">
                <a:off x="1066051" y="856277"/>
                <a:ext cx="3362632" cy="21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 Tập trung giới thiệu những đặc điểm nổi bật của nhân vật;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Thể hiện tình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</a:rPr>
                  <a:t>cảm, cảm xúc đối với nhân vật và cuốn sách để khích lệ mọi người cùng tìm đọc.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40" y="108858"/>
            <a:ext cx="1988579" cy="1448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654" y="1781702"/>
            <a:ext cx="8846063" cy="1639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/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8" name="Freeform 3"/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Nghe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thầy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/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Top Corners One Rounded and One Snipped 16"/>
          <p:cNvSpPr/>
          <p:nvPr/>
        </p:nvSpPr>
        <p:spPr>
          <a:xfrm>
            <a:off x="5170715" y="641302"/>
            <a:ext cx="6150429" cy="9262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vi-VN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3214" y="2138594"/>
            <a:ext cx="7370799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mở đoạn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giới thiệu đặc điểm nhân vật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kết thúc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dùng từ, đặt câu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đoạn văn và chữ viết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/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/>
          <p:cNvGrpSpPr/>
          <p:nvPr/>
        </p:nvGrpSpPr>
        <p:grpSpPr>
          <a:xfrm>
            <a:off x="654906" y="406907"/>
            <a:ext cx="3748706" cy="2807117"/>
            <a:chOff x="654906" y="406907"/>
            <a:chExt cx="3748706" cy="2807117"/>
          </a:xfrm>
        </p:grpSpPr>
        <p:grpSp>
          <p:nvGrpSpPr>
            <p:cNvPr id="8" name="Group 7"/>
            <p:cNvGrpSpPr/>
            <p:nvPr/>
          </p:nvGrpSpPr>
          <p:grpSpPr>
            <a:xfrm>
              <a:off x="758952" y="630936"/>
              <a:ext cx="3630168" cy="2583088"/>
              <a:chOff x="758952" y="630936"/>
              <a:chExt cx="3630168" cy="2583088"/>
            </a:xfrm>
          </p:grpSpPr>
          <p:sp>
            <p:nvSpPr>
              <p:cNvPr id="2" name="Rectangle: Rounded Corners 1"/>
              <p:cNvSpPr/>
              <p:nvPr/>
            </p:nvSpPr>
            <p:spPr>
              <a:xfrm>
                <a:off x="758952" y="630936"/>
                <a:ext cx="3630168" cy="25146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Rounded Corners 5"/>
              <p:cNvSpPr/>
              <p:nvPr/>
            </p:nvSpPr>
            <p:spPr>
              <a:xfrm rot="304312">
                <a:off x="758952" y="699424"/>
                <a:ext cx="3630168" cy="25146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7D45A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06" y="406907"/>
              <a:ext cx="649224" cy="64922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94925">
              <a:off x="758822" y="1420845"/>
              <a:ext cx="36447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 vấn đề nhận xét, đánh giá: </a:t>
              </a:r>
            </a:p>
          </p:txBody>
        </p:sp>
      </p:grpSp>
      <p:sp>
        <p:nvSpPr>
          <p:cNvPr id="4" name="Freeform 10"/>
          <p:cNvSpPr/>
          <p:nvPr/>
        </p:nvSpPr>
        <p:spPr>
          <a:xfrm>
            <a:off x="696496" y="3555275"/>
            <a:ext cx="4343590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4844" y="1028251"/>
            <a:ext cx="65208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 đầu và kết thúc có ngắn gọn, hấp dẫn, đảm bảo về nội dung không?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tri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khai có giới thiệu được rõ ràng các đặc đi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nổi bật của nhân vật?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dẫn chứng minh hoạ cho từng đặc điểm một cách cụ thể, phù hợp, thuyết phục?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 từ, đặt câu đã đúng, đã hay chưa?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một đoạn văn đã đảm bảo về hình thức (viết liền mạch, không xuông dòng,...)?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viết sạch đẹp chưa?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/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348" y="1150676"/>
            <a:ext cx="3968803" cy="2092399"/>
            <a:chOff x="676348" y="769676"/>
            <a:chExt cx="3968803" cy="2092399"/>
          </a:xfrm>
        </p:grpSpPr>
        <p:sp>
          <p:nvSpPr>
            <p:cNvPr id="8" name="Freeform 3"/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/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9157" y="734336"/>
            <a:ext cx="66514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Nên xem lại bìa sách (nếu có) để biết tên nhân vật, tên cuốn sách, tên tác giả,... (nhất là những tên phiên âm ti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nước ngoài) đã chính xác chưa.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Xem lại các đặc đi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của nhân vật và những dẫn chứng làm rõ cho từng đặc điểm. 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Có thể sửa những lỗi đơn giản (về chính tả, từ ngữ, về tên nhân vật, tên tác giả,...).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/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348" y="598714"/>
            <a:ext cx="3968803" cy="2644361"/>
            <a:chOff x="676348" y="769676"/>
            <a:chExt cx="3968803" cy="2092399"/>
          </a:xfrm>
        </p:grpSpPr>
        <p:sp>
          <p:nvSpPr>
            <p:cNvPr id="8" name="Freeform 3"/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877293">
              <a:off x="896429" y="919296"/>
              <a:ext cx="3609894" cy="163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Viết lại một số câu trong bài viết của em cho đúng hơn hoặc hay hơn.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/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100" y="2933250"/>
            <a:ext cx="6651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Tìm câu còn chưa đúng, chưa hay trong bài viết của 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 (nêu có).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Tự chỉnh sửa cho đúng hơn, hay hơn.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a79269-fa8d-42c8-ad13-763803f23f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288D403E5DC408A49ADA8822FD551" ma:contentTypeVersion="14" ma:contentTypeDescription="Create a new document." ma:contentTypeScope="" ma:versionID="b952e0690f2b7cb463cf3132f41e0859">
  <xsd:schema xmlns:xsd="http://www.w3.org/2001/XMLSchema" xmlns:xs="http://www.w3.org/2001/XMLSchema" xmlns:p="http://schemas.microsoft.com/office/2006/metadata/properties" xmlns:ns3="45a79269-fa8d-42c8-ad13-763803f23fa6" xmlns:ns4="01dc8c26-c68a-45df-926c-14e64b2bd954" targetNamespace="http://schemas.microsoft.com/office/2006/metadata/properties" ma:root="true" ma:fieldsID="af260214c454607ba3babbcab5ee88df" ns3:_="" ns4:_="">
    <xsd:import namespace="45a79269-fa8d-42c8-ad13-763803f23fa6"/>
    <xsd:import namespace="01dc8c26-c68a-45df-926c-14e64b2bd9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79269-fa8d-42c8-ad13-763803f23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c8c26-c68a-45df-926c-14e64b2bd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DE3635-D270-414A-BD51-35E686E891E3}">
  <ds:schemaRefs/>
</ds:datastoreItem>
</file>

<file path=customXml/itemProps2.xml><?xml version="1.0" encoding="utf-8"?>
<ds:datastoreItem xmlns:ds="http://schemas.openxmlformats.org/officeDocument/2006/customXml" ds:itemID="{49808014-4132-4EC5-B05E-129C97874C8C}">
  <ds:schemaRefs/>
</ds:datastoreItem>
</file>

<file path=customXml/itemProps3.xml><?xml version="1.0" encoding="utf-8"?>
<ds:datastoreItem xmlns:ds="http://schemas.openxmlformats.org/officeDocument/2006/customXml" ds:itemID="{8AD540CD-AAEF-41D8-B599-11193DA71B6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33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Times New Roman</vt:lpstr>
      <vt:lpstr>.VnAristote</vt:lpstr>
      <vt:lpstr>Aptos Display</vt:lpstr>
      <vt:lpstr>#9Slide03 BoosterNextFYBlack</vt:lpstr>
      <vt:lpstr>Cambria</vt:lpstr>
      <vt:lpstr>Aptos</vt:lpstr>
      <vt:lpstr>Arial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15</cp:revision>
  <dcterms:created xsi:type="dcterms:W3CDTF">2024-08-11T06:48:00Z</dcterms:created>
  <dcterms:modified xsi:type="dcterms:W3CDTF">2025-12-27T12:59:25Z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0x010100C43288D403E5DC408A49ADA8822FD551</vt:lpwstr>
  </property>
  <property fmtid="{D5CDD505-2E9C-101B-9397-08002B2CF9AE}" pid="3" name="ICV">
    <vt:lpwstr>FD9D0DD33BB04A5AAF531143C338530C_12</vt:lpwstr>
  </property>
  <property fmtid="{D5CDD505-2E9C-101B-9397-08002B2CF9AE}" pid="4" name="KSOProductBuildVer">
    <vt:lpwstr>1033-12.2.0.18283</vt:lpwstr>
  </property>
</Properties>
</file>