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</p:sldMasterIdLst>
  <p:notesMasterIdLst>
    <p:notesMasterId r:id="rId26"/>
  </p:notesMasterIdLst>
  <p:sldIdLst>
    <p:sldId id="257" r:id="rId4"/>
    <p:sldId id="3247" r:id="rId5"/>
    <p:sldId id="369" r:id="rId6"/>
    <p:sldId id="372" r:id="rId7"/>
    <p:sldId id="374" r:id="rId8"/>
    <p:sldId id="375" r:id="rId9"/>
    <p:sldId id="376" r:id="rId10"/>
    <p:sldId id="377" r:id="rId11"/>
    <p:sldId id="378" r:id="rId12"/>
    <p:sldId id="336" r:id="rId13"/>
    <p:sldId id="337" r:id="rId14"/>
    <p:sldId id="294" r:id="rId15"/>
    <p:sldId id="3248" r:id="rId16"/>
    <p:sldId id="3249" r:id="rId17"/>
    <p:sldId id="3250" r:id="rId18"/>
    <p:sldId id="295" r:id="rId19"/>
    <p:sldId id="3251" r:id="rId20"/>
    <p:sldId id="3252" r:id="rId21"/>
    <p:sldId id="3253" r:id="rId22"/>
    <p:sldId id="3254" r:id="rId23"/>
    <p:sldId id="274" r:id="rId24"/>
    <p:sldId id="29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0A555-FD48-4AFD-8571-2E5401E16060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37A9D-117A-419D-BC1C-9ADA5B8DE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38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8A1C12-A98E-46B7-9FF3-DE14FF62CF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230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A49CA-AE88-4BE6-F6B1-BB0481BD1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44F6D8-FB93-4EB1-202B-DE7945BDAF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4C7A2-34B0-4B90-9D13-B5F706E8E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EFE70-7F27-080E-E69E-0CED7D51D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FC454-3CC2-DCB2-72BF-4413D19C9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7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6F6CB-B889-E3DF-7EFB-F12338226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2626D2-FA98-C9DE-E927-7E70307C10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F1BF5-66A4-DD0A-0AB8-DCA1EE4905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156D1-588C-B33B-9E3A-1DD6221F4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B1D4C-08A1-E8EA-9F97-52BAEDA22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1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363C8B-380C-3D8B-51BC-024B59C7FF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6A493C-DDA7-F1DA-D615-2B50473A9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1DB8B-D7AE-9ADB-85BC-6A1AA1ABA3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AD77E-F485-0662-44CF-6FF6DF89F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BA1B4-ADA1-7050-29BD-3AE0FF035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2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17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96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99925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152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70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50141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33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2025/12/27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84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81515-370F-F183-F347-85F3B8252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50D54-9211-1E5F-3AC7-7E3057F90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93A2B-EFA3-942F-F0F4-30EEEB2BAF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919E2-43D0-F0BA-77AF-CB76CF96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D8C77-61F1-1EBE-5A26-457B6FF2C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2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77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9871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91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54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92066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32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48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97387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98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2025/12/27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290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298EC-1DFF-8CF9-778D-20337787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A5EA3-CE16-D095-638F-980AAE52E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B9B7F-FE7F-5ED3-80DB-E746DF9403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EC7BD-F8DE-ABA3-9E9E-B15A54EB7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FB29A-A347-C246-2346-61F875EE1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1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93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9893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B131A-C54F-31B5-BAC1-7B48F7576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A62BE-F64C-02C3-BC03-28F063730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B7573A-6A10-1C05-5B1C-15DAE037E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EA8C9-A13A-E1FA-7352-6F55029C4D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89752-832A-301D-66B1-E87882264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BC46C-3B73-CA93-B026-1282D6CCB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5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03496-B095-484C-9632-8974651F3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9CA39-B6D2-46DD-0A09-A831E9E7F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0FCB3-995C-0C48-5B83-F8B95A84B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F21943-7EB0-83D4-D61B-E3A52B956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A8798C-7F5E-9E75-EED2-59C456C185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87A934-FDB5-221A-C7D4-D52EE5A27A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47D94A-D475-FBA7-B808-DB6F90C15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DDD191-05B2-B806-BBE6-FD4E0FE80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C986-DAE9-2D2A-B248-B490BC34F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B8554D-33F0-903D-5E9D-9BB1C8DAD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2D9E9-6075-7999-3924-5F9EE36D4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F60AEE-BC21-97B6-31DB-4F6DC892E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4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20DBEF-3769-54DB-D6EC-54BB8B2DC2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502DB1-E8E0-95B9-ED32-161B11EFF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EAA0C-41F7-ADE2-4208-D0E35529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3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9FBFE-5FEE-5A0A-C478-4BDD68F5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F490A-79A6-BDA5-2F9B-7FFDDB260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836A6-59D3-1AB3-8E6A-C00B31A795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2A07F-4D63-A5AA-A22E-2C1B3688BB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43E9B-2E5F-ADDC-0218-D63748F13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91CAED-A627-C2E1-FCBF-076679114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7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E21DB-9C1E-4CC5-66B9-AFEC82443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75CCC4-47DC-E75E-7D28-5D21468659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4185C-C377-1366-EB15-B9534D48C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D5806-8A04-F6BD-1AD9-B0F29FF2B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E026AE-B348-7978-C01F-2A787839F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9CE04-D305-F508-073D-4AD01EE3D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1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835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253916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95244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1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jp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audio" Target="NULL" TargetMode="Externa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jp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5.xml"/><Relationship Id="rId4" Type="http://schemas.microsoft.com/office/2007/relationships/media" Target="../media/media2.mp3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4.png"/><Relationship Id="rId3" Type="http://schemas.microsoft.com/office/2007/relationships/media" Target="../media/media4.mp3"/><Relationship Id="rId7" Type="http://schemas.openxmlformats.org/officeDocument/2006/relationships/image" Target="../media/image17.png"/><Relationship Id="rId12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image" Target="../media/image16.jp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16353B-7F53-04F4-DA56-915E3A89A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" y="0"/>
            <a:ext cx="12185905" cy="68580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0365CDF-20EB-DAAC-91F8-5F2CA43B4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2" y="-428499"/>
            <a:ext cx="10596918" cy="606758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A0D888-12DD-B181-11E2-69AC71FB04DB}"/>
              </a:ext>
            </a:extLst>
          </p:cNvPr>
          <p:cNvGrpSpPr/>
          <p:nvPr/>
        </p:nvGrpSpPr>
        <p:grpSpPr>
          <a:xfrm>
            <a:off x="8248650" y="3314700"/>
            <a:ext cx="3937255" cy="3543300"/>
            <a:chOff x="7089316" y="2250000"/>
            <a:chExt cx="5096589" cy="4608000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F158CC55-6EAD-2F63-BD54-27BFC74885A9}"/>
                </a:ext>
              </a:extLst>
            </p:cNvPr>
            <p:cNvSpPr txBox="1"/>
            <p:nvPr/>
          </p:nvSpPr>
          <p:spPr>
            <a:xfrm>
              <a:off x="10315073" y="5451580"/>
              <a:ext cx="94701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NGUYỄN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 ÁI QUYÊN</a:t>
              </a:r>
              <a:endParaRPr kumimoji="0" lang="en-SG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3" name="Picture 2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C8EEBA1-6FD8-26AC-7071-27188C548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2" r="2678" b="8985"/>
            <a:stretch/>
          </p:blipFill>
          <p:spPr>
            <a:xfrm>
              <a:off x="7089316" y="2250000"/>
              <a:ext cx="5096589" cy="460800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84BBC1D-7876-EAE6-9CF8-1BB1BF08631B}"/>
              </a:ext>
            </a:extLst>
          </p:cNvPr>
          <p:cNvSpPr txBox="1"/>
          <p:nvPr/>
        </p:nvSpPr>
        <p:spPr>
          <a:xfrm>
            <a:off x="4485776" y="1960993"/>
            <a:ext cx="292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1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–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2</a:t>
            </a: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8C1DAAD4-48ED-3826-6C61-DE58C81A4E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47" y="2806"/>
            <a:ext cx="5615643" cy="136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 descr="A picture containing person&#10;&#10;Description automatically generated">
            <a:extLst>
              <a:ext uri="{FF2B5EF4-FFF2-40B4-BE49-F238E27FC236}">
                <a16:creationId xmlns:a16="http://schemas.microsoft.com/office/drawing/2014/main" id="{56A5607A-DB38-9F0D-9EB9-F7064AA6B2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5" y="-5453"/>
            <a:ext cx="2412000" cy="2412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8C9446-D487-8E44-5D3B-5A46674AD6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3470" y="947131"/>
            <a:ext cx="4285859" cy="8108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A5EDA4-A5B3-599C-1FBE-E97FF94A23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885" y="405254"/>
            <a:ext cx="3724979" cy="29994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8D4691-40C4-6A33-16DF-3BD0711276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8374" y="2774993"/>
            <a:ext cx="7454687" cy="7725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74401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E24411-421C-B53A-7288-259AD0C5E0D5}"/>
              </a:ext>
            </a:extLst>
          </p:cNvPr>
          <p:cNvSpPr/>
          <p:nvPr/>
        </p:nvSpPr>
        <p:spPr>
          <a:xfrm>
            <a:off x="419100" y="409575"/>
            <a:ext cx="11236318" cy="6115049"/>
          </a:xfrm>
          <a:custGeom>
            <a:avLst/>
            <a:gdLst>
              <a:gd name="connsiteX0" fmla="*/ 0 w 11236318"/>
              <a:gd name="connsiteY0" fmla="*/ 759000 h 6115049"/>
              <a:gd name="connsiteX1" fmla="*/ 759000 w 11236318"/>
              <a:gd name="connsiteY1" fmla="*/ 0 h 6115049"/>
              <a:gd name="connsiteX2" fmla="*/ 1233483 w 11236318"/>
              <a:gd name="connsiteY2" fmla="*/ 0 h 6115049"/>
              <a:gd name="connsiteX3" fmla="*/ 1902332 w 11236318"/>
              <a:gd name="connsiteY3" fmla="*/ 0 h 6115049"/>
              <a:gd name="connsiteX4" fmla="*/ 2376814 w 11236318"/>
              <a:gd name="connsiteY4" fmla="*/ 0 h 6115049"/>
              <a:gd name="connsiteX5" fmla="*/ 2948480 w 11236318"/>
              <a:gd name="connsiteY5" fmla="*/ 0 h 6115049"/>
              <a:gd name="connsiteX6" fmla="*/ 3714512 w 11236318"/>
              <a:gd name="connsiteY6" fmla="*/ 0 h 6115049"/>
              <a:gd name="connsiteX7" fmla="*/ 4188995 w 11236318"/>
              <a:gd name="connsiteY7" fmla="*/ 0 h 6115049"/>
              <a:gd name="connsiteX8" fmla="*/ 4857844 w 11236318"/>
              <a:gd name="connsiteY8" fmla="*/ 0 h 6115049"/>
              <a:gd name="connsiteX9" fmla="*/ 5332326 w 11236318"/>
              <a:gd name="connsiteY9" fmla="*/ 0 h 6115049"/>
              <a:gd name="connsiteX10" fmla="*/ 5612442 w 11236318"/>
              <a:gd name="connsiteY10" fmla="*/ 0 h 6115049"/>
              <a:gd name="connsiteX11" fmla="*/ 6086925 w 11236318"/>
              <a:gd name="connsiteY11" fmla="*/ 0 h 6115049"/>
              <a:gd name="connsiteX12" fmla="*/ 6464224 w 11236318"/>
              <a:gd name="connsiteY12" fmla="*/ 0 h 6115049"/>
              <a:gd name="connsiteX13" fmla="*/ 7035890 w 11236318"/>
              <a:gd name="connsiteY13" fmla="*/ 0 h 6115049"/>
              <a:gd name="connsiteX14" fmla="*/ 7704739 w 11236318"/>
              <a:gd name="connsiteY14" fmla="*/ 0 h 6115049"/>
              <a:gd name="connsiteX15" fmla="*/ 8470771 w 11236318"/>
              <a:gd name="connsiteY15" fmla="*/ 0 h 6115049"/>
              <a:gd name="connsiteX16" fmla="*/ 9236803 w 11236318"/>
              <a:gd name="connsiteY16" fmla="*/ 0 h 6115049"/>
              <a:gd name="connsiteX17" fmla="*/ 9808469 w 11236318"/>
              <a:gd name="connsiteY17" fmla="*/ 0 h 6115049"/>
              <a:gd name="connsiteX18" fmla="*/ 10477318 w 11236318"/>
              <a:gd name="connsiteY18" fmla="*/ 0 h 6115049"/>
              <a:gd name="connsiteX19" fmla="*/ 11236318 w 11236318"/>
              <a:gd name="connsiteY19" fmla="*/ 759000 h 6115049"/>
              <a:gd name="connsiteX20" fmla="*/ 11236318 w 11236318"/>
              <a:gd name="connsiteY20" fmla="*/ 1195720 h 6115049"/>
              <a:gd name="connsiteX21" fmla="*/ 11236318 w 11236318"/>
              <a:gd name="connsiteY21" fmla="*/ 1770351 h 6115049"/>
              <a:gd name="connsiteX22" fmla="*/ 11236318 w 11236318"/>
              <a:gd name="connsiteY22" fmla="*/ 2390952 h 6115049"/>
              <a:gd name="connsiteX23" fmla="*/ 11236318 w 11236318"/>
              <a:gd name="connsiteY23" fmla="*/ 2873643 h 6115049"/>
              <a:gd name="connsiteX24" fmla="*/ 11236318 w 11236318"/>
              <a:gd name="connsiteY24" fmla="*/ 3540215 h 6115049"/>
              <a:gd name="connsiteX25" fmla="*/ 11236318 w 11236318"/>
              <a:gd name="connsiteY25" fmla="*/ 4114846 h 6115049"/>
              <a:gd name="connsiteX26" fmla="*/ 11236318 w 11236318"/>
              <a:gd name="connsiteY26" fmla="*/ 4643506 h 6115049"/>
              <a:gd name="connsiteX27" fmla="*/ 11236318 w 11236318"/>
              <a:gd name="connsiteY27" fmla="*/ 5356049 h 6115049"/>
              <a:gd name="connsiteX28" fmla="*/ 10477318 w 11236318"/>
              <a:gd name="connsiteY28" fmla="*/ 6115049 h 6115049"/>
              <a:gd name="connsiteX29" fmla="*/ 9905652 w 11236318"/>
              <a:gd name="connsiteY29" fmla="*/ 6115049 h 6115049"/>
              <a:gd name="connsiteX30" fmla="*/ 9236803 w 11236318"/>
              <a:gd name="connsiteY30" fmla="*/ 6115049 h 6115049"/>
              <a:gd name="connsiteX31" fmla="*/ 8665138 w 11236318"/>
              <a:gd name="connsiteY31" fmla="*/ 6115049 h 6115049"/>
              <a:gd name="connsiteX32" fmla="*/ 7899105 w 11236318"/>
              <a:gd name="connsiteY32" fmla="*/ 6115049 h 6115049"/>
              <a:gd name="connsiteX33" fmla="*/ 7327440 w 11236318"/>
              <a:gd name="connsiteY33" fmla="*/ 6115049 h 6115049"/>
              <a:gd name="connsiteX34" fmla="*/ 6950140 w 11236318"/>
              <a:gd name="connsiteY34" fmla="*/ 6115049 h 6115049"/>
              <a:gd name="connsiteX35" fmla="*/ 6475658 w 11236318"/>
              <a:gd name="connsiteY35" fmla="*/ 6115049 h 6115049"/>
              <a:gd name="connsiteX36" fmla="*/ 6195541 w 11236318"/>
              <a:gd name="connsiteY36" fmla="*/ 6115049 h 6115049"/>
              <a:gd name="connsiteX37" fmla="*/ 5721059 w 11236318"/>
              <a:gd name="connsiteY37" fmla="*/ 6115049 h 6115049"/>
              <a:gd name="connsiteX38" fmla="*/ 5343759 w 11236318"/>
              <a:gd name="connsiteY38" fmla="*/ 6115049 h 6115049"/>
              <a:gd name="connsiteX39" fmla="*/ 4966460 w 11236318"/>
              <a:gd name="connsiteY39" fmla="*/ 6115049 h 6115049"/>
              <a:gd name="connsiteX40" fmla="*/ 4297611 w 11236318"/>
              <a:gd name="connsiteY40" fmla="*/ 6115049 h 6115049"/>
              <a:gd name="connsiteX41" fmla="*/ 3531579 w 11236318"/>
              <a:gd name="connsiteY41" fmla="*/ 6115049 h 6115049"/>
              <a:gd name="connsiteX42" fmla="*/ 2959913 w 11236318"/>
              <a:gd name="connsiteY42" fmla="*/ 6115049 h 6115049"/>
              <a:gd name="connsiteX43" fmla="*/ 2679797 w 11236318"/>
              <a:gd name="connsiteY43" fmla="*/ 6115049 h 6115049"/>
              <a:gd name="connsiteX44" fmla="*/ 2302498 w 11236318"/>
              <a:gd name="connsiteY44" fmla="*/ 6115049 h 6115049"/>
              <a:gd name="connsiteX45" fmla="*/ 1536465 w 11236318"/>
              <a:gd name="connsiteY45" fmla="*/ 6115049 h 6115049"/>
              <a:gd name="connsiteX46" fmla="*/ 759000 w 11236318"/>
              <a:gd name="connsiteY46" fmla="*/ 6115049 h 6115049"/>
              <a:gd name="connsiteX47" fmla="*/ 0 w 11236318"/>
              <a:gd name="connsiteY47" fmla="*/ 5356049 h 6115049"/>
              <a:gd name="connsiteX48" fmla="*/ 0 w 11236318"/>
              <a:gd name="connsiteY48" fmla="*/ 4781418 h 6115049"/>
              <a:gd name="connsiteX49" fmla="*/ 0 w 11236318"/>
              <a:gd name="connsiteY49" fmla="*/ 4344698 h 6115049"/>
              <a:gd name="connsiteX50" fmla="*/ 0 w 11236318"/>
              <a:gd name="connsiteY50" fmla="*/ 3816038 h 6115049"/>
              <a:gd name="connsiteX51" fmla="*/ 0 w 11236318"/>
              <a:gd name="connsiteY51" fmla="*/ 3379318 h 6115049"/>
              <a:gd name="connsiteX52" fmla="*/ 0 w 11236318"/>
              <a:gd name="connsiteY52" fmla="*/ 2804687 h 6115049"/>
              <a:gd name="connsiteX53" fmla="*/ 0 w 11236318"/>
              <a:gd name="connsiteY53" fmla="*/ 2230056 h 6115049"/>
              <a:gd name="connsiteX54" fmla="*/ 0 w 11236318"/>
              <a:gd name="connsiteY54" fmla="*/ 1563484 h 6115049"/>
              <a:gd name="connsiteX55" fmla="*/ 0 w 11236318"/>
              <a:gd name="connsiteY55" fmla="*/ 759000 h 611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36318" h="6115049" fill="none" extrusionOk="0">
                <a:moveTo>
                  <a:pt x="0" y="759000"/>
                </a:moveTo>
                <a:cubicBezTo>
                  <a:pt x="-12185" y="227228"/>
                  <a:pt x="311673" y="-7349"/>
                  <a:pt x="759000" y="0"/>
                </a:cubicBezTo>
                <a:cubicBezTo>
                  <a:pt x="924945" y="-23470"/>
                  <a:pt x="1094380" y="10059"/>
                  <a:pt x="1233483" y="0"/>
                </a:cubicBezTo>
                <a:cubicBezTo>
                  <a:pt x="1372586" y="-10059"/>
                  <a:pt x="1624148" y="22913"/>
                  <a:pt x="1902332" y="0"/>
                </a:cubicBezTo>
                <a:cubicBezTo>
                  <a:pt x="2180516" y="-22913"/>
                  <a:pt x="2181904" y="10269"/>
                  <a:pt x="2376814" y="0"/>
                </a:cubicBezTo>
                <a:cubicBezTo>
                  <a:pt x="2571724" y="-10269"/>
                  <a:pt x="2751418" y="45910"/>
                  <a:pt x="2948480" y="0"/>
                </a:cubicBezTo>
                <a:cubicBezTo>
                  <a:pt x="3145542" y="-45910"/>
                  <a:pt x="3498640" y="28506"/>
                  <a:pt x="3714512" y="0"/>
                </a:cubicBezTo>
                <a:cubicBezTo>
                  <a:pt x="3930384" y="-28506"/>
                  <a:pt x="4067430" y="5622"/>
                  <a:pt x="4188995" y="0"/>
                </a:cubicBezTo>
                <a:cubicBezTo>
                  <a:pt x="4310560" y="-5622"/>
                  <a:pt x="4644366" y="16330"/>
                  <a:pt x="4857844" y="0"/>
                </a:cubicBezTo>
                <a:cubicBezTo>
                  <a:pt x="5071322" y="-16330"/>
                  <a:pt x="5164029" y="42561"/>
                  <a:pt x="5332326" y="0"/>
                </a:cubicBezTo>
                <a:cubicBezTo>
                  <a:pt x="5500623" y="-42561"/>
                  <a:pt x="5488373" y="22183"/>
                  <a:pt x="5612442" y="0"/>
                </a:cubicBezTo>
                <a:cubicBezTo>
                  <a:pt x="5736511" y="-22183"/>
                  <a:pt x="5963066" y="56159"/>
                  <a:pt x="6086925" y="0"/>
                </a:cubicBezTo>
                <a:cubicBezTo>
                  <a:pt x="6210784" y="-56159"/>
                  <a:pt x="6299488" y="19977"/>
                  <a:pt x="6464224" y="0"/>
                </a:cubicBezTo>
                <a:cubicBezTo>
                  <a:pt x="6628960" y="-19977"/>
                  <a:pt x="6872614" y="6297"/>
                  <a:pt x="7035890" y="0"/>
                </a:cubicBezTo>
                <a:cubicBezTo>
                  <a:pt x="7199166" y="-6297"/>
                  <a:pt x="7550343" y="70283"/>
                  <a:pt x="7704739" y="0"/>
                </a:cubicBezTo>
                <a:cubicBezTo>
                  <a:pt x="7859135" y="-70283"/>
                  <a:pt x="8277383" y="26009"/>
                  <a:pt x="8470771" y="0"/>
                </a:cubicBezTo>
                <a:cubicBezTo>
                  <a:pt x="8664159" y="-26009"/>
                  <a:pt x="9055327" y="73649"/>
                  <a:pt x="9236803" y="0"/>
                </a:cubicBezTo>
                <a:cubicBezTo>
                  <a:pt x="9418279" y="-73649"/>
                  <a:pt x="9652164" y="10294"/>
                  <a:pt x="9808469" y="0"/>
                </a:cubicBezTo>
                <a:cubicBezTo>
                  <a:pt x="9964774" y="-10294"/>
                  <a:pt x="10315200" y="7079"/>
                  <a:pt x="10477318" y="0"/>
                </a:cubicBezTo>
                <a:cubicBezTo>
                  <a:pt x="10850731" y="-117039"/>
                  <a:pt x="11212921" y="308678"/>
                  <a:pt x="11236318" y="759000"/>
                </a:cubicBezTo>
                <a:cubicBezTo>
                  <a:pt x="11263501" y="932148"/>
                  <a:pt x="11211475" y="1091240"/>
                  <a:pt x="11236318" y="1195720"/>
                </a:cubicBezTo>
                <a:cubicBezTo>
                  <a:pt x="11261161" y="1300200"/>
                  <a:pt x="11191843" y="1553314"/>
                  <a:pt x="11236318" y="1770351"/>
                </a:cubicBezTo>
                <a:cubicBezTo>
                  <a:pt x="11280793" y="1987388"/>
                  <a:pt x="11194785" y="2206336"/>
                  <a:pt x="11236318" y="2390952"/>
                </a:cubicBezTo>
                <a:cubicBezTo>
                  <a:pt x="11277851" y="2575568"/>
                  <a:pt x="11193872" y="2726479"/>
                  <a:pt x="11236318" y="2873643"/>
                </a:cubicBezTo>
                <a:cubicBezTo>
                  <a:pt x="11278764" y="3020807"/>
                  <a:pt x="11201024" y="3390903"/>
                  <a:pt x="11236318" y="3540215"/>
                </a:cubicBezTo>
                <a:cubicBezTo>
                  <a:pt x="11271612" y="3689527"/>
                  <a:pt x="11222665" y="3957457"/>
                  <a:pt x="11236318" y="4114846"/>
                </a:cubicBezTo>
                <a:cubicBezTo>
                  <a:pt x="11249971" y="4272235"/>
                  <a:pt x="11190048" y="4388681"/>
                  <a:pt x="11236318" y="4643506"/>
                </a:cubicBezTo>
                <a:cubicBezTo>
                  <a:pt x="11282588" y="4898331"/>
                  <a:pt x="11213487" y="5176397"/>
                  <a:pt x="11236318" y="5356049"/>
                </a:cubicBezTo>
                <a:cubicBezTo>
                  <a:pt x="11264484" y="5717437"/>
                  <a:pt x="10907384" y="6069456"/>
                  <a:pt x="10477318" y="6115049"/>
                </a:cubicBezTo>
                <a:cubicBezTo>
                  <a:pt x="10327511" y="6126656"/>
                  <a:pt x="10183609" y="6091472"/>
                  <a:pt x="9905652" y="6115049"/>
                </a:cubicBezTo>
                <a:cubicBezTo>
                  <a:pt x="9627695" y="6138626"/>
                  <a:pt x="9445630" y="6095575"/>
                  <a:pt x="9236803" y="6115049"/>
                </a:cubicBezTo>
                <a:cubicBezTo>
                  <a:pt x="9027976" y="6134523"/>
                  <a:pt x="8924789" y="6112944"/>
                  <a:pt x="8665138" y="6115049"/>
                </a:cubicBezTo>
                <a:cubicBezTo>
                  <a:pt x="8405488" y="6117154"/>
                  <a:pt x="8151335" y="6029928"/>
                  <a:pt x="7899105" y="6115049"/>
                </a:cubicBezTo>
                <a:cubicBezTo>
                  <a:pt x="7646875" y="6200170"/>
                  <a:pt x="7511960" y="6089524"/>
                  <a:pt x="7327440" y="6115049"/>
                </a:cubicBezTo>
                <a:cubicBezTo>
                  <a:pt x="7142921" y="6140574"/>
                  <a:pt x="7125645" y="6097805"/>
                  <a:pt x="6950140" y="6115049"/>
                </a:cubicBezTo>
                <a:cubicBezTo>
                  <a:pt x="6774635" y="6132293"/>
                  <a:pt x="6641256" y="6075291"/>
                  <a:pt x="6475658" y="6115049"/>
                </a:cubicBezTo>
                <a:cubicBezTo>
                  <a:pt x="6310060" y="6154807"/>
                  <a:pt x="6328742" y="6104189"/>
                  <a:pt x="6195541" y="6115049"/>
                </a:cubicBezTo>
                <a:cubicBezTo>
                  <a:pt x="6062340" y="6125909"/>
                  <a:pt x="5922674" y="6063430"/>
                  <a:pt x="5721059" y="6115049"/>
                </a:cubicBezTo>
                <a:cubicBezTo>
                  <a:pt x="5519444" y="6166668"/>
                  <a:pt x="5450317" y="6070682"/>
                  <a:pt x="5343759" y="6115049"/>
                </a:cubicBezTo>
                <a:cubicBezTo>
                  <a:pt x="5237201" y="6159416"/>
                  <a:pt x="5070479" y="6071518"/>
                  <a:pt x="4966460" y="6115049"/>
                </a:cubicBezTo>
                <a:cubicBezTo>
                  <a:pt x="4862441" y="6158580"/>
                  <a:pt x="4535485" y="6104004"/>
                  <a:pt x="4297611" y="6115049"/>
                </a:cubicBezTo>
                <a:cubicBezTo>
                  <a:pt x="4059737" y="6126094"/>
                  <a:pt x="3833476" y="6053076"/>
                  <a:pt x="3531579" y="6115049"/>
                </a:cubicBezTo>
                <a:cubicBezTo>
                  <a:pt x="3229682" y="6177022"/>
                  <a:pt x="3074385" y="6050884"/>
                  <a:pt x="2959913" y="6115049"/>
                </a:cubicBezTo>
                <a:cubicBezTo>
                  <a:pt x="2845441" y="6179214"/>
                  <a:pt x="2815980" y="6105589"/>
                  <a:pt x="2679797" y="6115049"/>
                </a:cubicBezTo>
                <a:cubicBezTo>
                  <a:pt x="2543614" y="6124509"/>
                  <a:pt x="2399863" y="6093879"/>
                  <a:pt x="2302498" y="6115049"/>
                </a:cubicBezTo>
                <a:cubicBezTo>
                  <a:pt x="2205133" y="6136219"/>
                  <a:pt x="1766476" y="6114512"/>
                  <a:pt x="1536465" y="6115049"/>
                </a:cubicBezTo>
                <a:cubicBezTo>
                  <a:pt x="1306454" y="6115586"/>
                  <a:pt x="925709" y="6097079"/>
                  <a:pt x="759000" y="6115049"/>
                </a:cubicBezTo>
                <a:cubicBezTo>
                  <a:pt x="348403" y="6089623"/>
                  <a:pt x="845" y="5763896"/>
                  <a:pt x="0" y="5356049"/>
                </a:cubicBezTo>
                <a:cubicBezTo>
                  <a:pt x="-36766" y="5193946"/>
                  <a:pt x="59258" y="5047978"/>
                  <a:pt x="0" y="4781418"/>
                </a:cubicBezTo>
                <a:cubicBezTo>
                  <a:pt x="-59258" y="4514858"/>
                  <a:pt x="35717" y="4493738"/>
                  <a:pt x="0" y="4344698"/>
                </a:cubicBezTo>
                <a:cubicBezTo>
                  <a:pt x="-35717" y="4195658"/>
                  <a:pt x="26434" y="3989996"/>
                  <a:pt x="0" y="3816038"/>
                </a:cubicBezTo>
                <a:cubicBezTo>
                  <a:pt x="-26434" y="3642080"/>
                  <a:pt x="7037" y="3575971"/>
                  <a:pt x="0" y="3379318"/>
                </a:cubicBezTo>
                <a:cubicBezTo>
                  <a:pt x="-7037" y="3182665"/>
                  <a:pt x="43537" y="3048561"/>
                  <a:pt x="0" y="2804687"/>
                </a:cubicBezTo>
                <a:cubicBezTo>
                  <a:pt x="-43537" y="2560813"/>
                  <a:pt x="24621" y="2497769"/>
                  <a:pt x="0" y="2230056"/>
                </a:cubicBezTo>
                <a:cubicBezTo>
                  <a:pt x="-24621" y="1962343"/>
                  <a:pt x="58182" y="1765255"/>
                  <a:pt x="0" y="1563484"/>
                </a:cubicBezTo>
                <a:cubicBezTo>
                  <a:pt x="-58182" y="1361713"/>
                  <a:pt x="12866" y="1121790"/>
                  <a:pt x="0" y="759000"/>
                </a:cubicBezTo>
                <a:close/>
              </a:path>
              <a:path w="11236318" h="6115049" stroke="0" extrusionOk="0">
                <a:moveTo>
                  <a:pt x="0" y="759000"/>
                </a:moveTo>
                <a:cubicBezTo>
                  <a:pt x="6382" y="397158"/>
                  <a:pt x="329215" y="-55923"/>
                  <a:pt x="759000" y="0"/>
                </a:cubicBezTo>
                <a:cubicBezTo>
                  <a:pt x="1008629" y="-78447"/>
                  <a:pt x="1131416" y="15197"/>
                  <a:pt x="1427849" y="0"/>
                </a:cubicBezTo>
                <a:cubicBezTo>
                  <a:pt x="1724282" y="-15197"/>
                  <a:pt x="1582346" y="29086"/>
                  <a:pt x="1707965" y="0"/>
                </a:cubicBezTo>
                <a:cubicBezTo>
                  <a:pt x="1833584" y="-29086"/>
                  <a:pt x="2281425" y="48786"/>
                  <a:pt x="2473997" y="0"/>
                </a:cubicBezTo>
                <a:cubicBezTo>
                  <a:pt x="2666569" y="-48786"/>
                  <a:pt x="3070885" y="59821"/>
                  <a:pt x="3240029" y="0"/>
                </a:cubicBezTo>
                <a:cubicBezTo>
                  <a:pt x="3409173" y="-59821"/>
                  <a:pt x="3413098" y="6730"/>
                  <a:pt x="3520146" y="0"/>
                </a:cubicBezTo>
                <a:cubicBezTo>
                  <a:pt x="3627194" y="-6730"/>
                  <a:pt x="3784008" y="25"/>
                  <a:pt x="3994628" y="0"/>
                </a:cubicBezTo>
                <a:cubicBezTo>
                  <a:pt x="4205248" y="-25"/>
                  <a:pt x="4215729" y="30326"/>
                  <a:pt x="4371928" y="0"/>
                </a:cubicBezTo>
                <a:cubicBezTo>
                  <a:pt x="4528127" y="-30326"/>
                  <a:pt x="4924065" y="50337"/>
                  <a:pt x="5137960" y="0"/>
                </a:cubicBezTo>
                <a:cubicBezTo>
                  <a:pt x="5351855" y="-50337"/>
                  <a:pt x="5282073" y="9019"/>
                  <a:pt x="5418076" y="0"/>
                </a:cubicBezTo>
                <a:cubicBezTo>
                  <a:pt x="5554079" y="-9019"/>
                  <a:pt x="5654900" y="42154"/>
                  <a:pt x="5795375" y="0"/>
                </a:cubicBezTo>
                <a:cubicBezTo>
                  <a:pt x="5935850" y="-42154"/>
                  <a:pt x="6036853" y="46725"/>
                  <a:pt x="6269858" y="0"/>
                </a:cubicBezTo>
                <a:cubicBezTo>
                  <a:pt x="6502863" y="-46725"/>
                  <a:pt x="6771116" y="22463"/>
                  <a:pt x="6938707" y="0"/>
                </a:cubicBezTo>
                <a:cubicBezTo>
                  <a:pt x="7106298" y="-22463"/>
                  <a:pt x="7107933" y="3908"/>
                  <a:pt x="7218823" y="0"/>
                </a:cubicBezTo>
                <a:cubicBezTo>
                  <a:pt x="7329713" y="-3908"/>
                  <a:pt x="7752011" y="75043"/>
                  <a:pt x="7887672" y="0"/>
                </a:cubicBezTo>
                <a:cubicBezTo>
                  <a:pt x="8023333" y="-75043"/>
                  <a:pt x="8193763" y="41118"/>
                  <a:pt x="8362155" y="0"/>
                </a:cubicBezTo>
                <a:cubicBezTo>
                  <a:pt x="8530547" y="-41118"/>
                  <a:pt x="8591843" y="23682"/>
                  <a:pt x="8739454" y="0"/>
                </a:cubicBezTo>
                <a:cubicBezTo>
                  <a:pt x="8887065" y="-23682"/>
                  <a:pt x="9014535" y="14135"/>
                  <a:pt x="9213937" y="0"/>
                </a:cubicBezTo>
                <a:cubicBezTo>
                  <a:pt x="9413339" y="-14135"/>
                  <a:pt x="9591195" y="71747"/>
                  <a:pt x="9882786" y="0"/>
                </a:cubicBezTo>
                <a:cubicBezTo>
                  <a:pt x="10174377" y="-71747"/>
                  <a:pt x="10239886" y="54709"/>
                  <a:pt x="10477318" y="0"/>
                </a:cubicBezTo>
                <a:cubicBezTo>
                  <a:pt x="10836947" y="15617"/>
                  <a:pt x="11233211" y="329161"/>
                  <a:pt x="11236318" y="759000"/>
                </a:cubicBezTo>
                <a:cubicBezTo>
                  <a:pt x="11247509" y="893628"/>
                  <a:pt x="11206124" y="1039194"/>
                  <a:pt x="11236318" y="1195720"/>
                </a:cubicBezTo>
                <a:cubicBezTo>
                  <a:pt x="11266512" y="1352246"/>
                  <a:pt x="11233473" y="1519888"/>
                  <a:pt x="11236318" y="1632439"/>
                </a:cubicBezTo>
                <a:cubicBezTo>
                  <a:pt x="11239163" y="1744990"/>
                  <a:pt x="11211138" y="2032938"/>
                  <a:pt x="11236318" y="2253041"/>
                </a:cubicBezTo>
                <a:cubicBezTo>
                  <a:pt x="11261498" y="2473144"/>
                  <a:pt x="11184907" y="2587581"/>
                  <a:pt x="11236318" y="2735731"/>
                </a:cubicBezTo>
                <a:cubicBezTo>
                  <a:pt x="11287729" y="2883881"/>
                  <a:pt x="11200516" y="3143117"/>
                  <a:pt x="11236318" y="3402303"/>
                </a:cubicBezTo>
                <a:cubicBezTo>
                  <a:pt x="11272120" y="3661489"/>
                  <a:pt x="11180980" y="3821824"/>
                  <a:pt x="11236318" y="3930964"/>
                </a:cubicBezTo>
                <a:cubicBezTo>
                  <a:pt x="11291656" y="4040104"/>
                  <a:pt x="11167844" y="4308027"/>
                  <a:pt x="11236318" y="4551565"/>
                </a:cubicBezTo>
                <a:cubicBezTo>
                  <a:pt x="11304792" y="4795103"/>
                  <a:pt x="11231056" y="5128931"/>
                  <a:pt x="11236318" y="5356049"/>
                </a:cubicBezTo>
                <a:cubicBezTo>
                  <a:pt x="11174262" y="5749873"/>
                  <a:pt x="10937920" y="6148075"/>
                  <a:pt x="10477318" y="6115049"/>
                </a:cubicBezTo>
                <a:cubicBezTo>
                  <a:pt x="10342263" y="6125453"/>
                  <a:pt x="10279362" y="6095238"/>
                  <a:pt x="10100019" y="6115049"/>
                </a:cubicBezTo>
                <a:cubicBezTo>
                  <a:pt x="9920676" y="6134860"/>
                  <a:pt x="9506180" y="6081593"/>
                  <a:pt x="9333986" y="6115049"/>
                </a:cubicBezTo>
                <a:cubicBezTo>
                  <a:pt x="9161792" y="6148505"/>
                  <a:pt x="8794051" y="6048217"/>
                  <a:pt x="8567954" y="6115049"/>
                </a:cubicBezTo>
                <a:cubicBezTo>
                  <a:pt x="8341857" y="6181881"/>
                  <a:pt x="8420993" y="6091268"/>
                  <a:pt x="8287838" y="6115049"/>
                </a:cubicBezTo>
                <a:cubicBezTo>
                  <a:pt x="8154683" y="6138830"/>
                  <a:pt x="7803602" y="6072669"/>
                  <a:pt x="7521806" y="6115049"/>
                </a:cubicBezTo>
                <a:cubicBezTo>
                  <a:pt x="7240010" y="6157429"/>
                  <a:pt x="7319237" y="6073108"/>
                  <a:pt x="7144507" y="6115049"/>
                </a:cubicBezTo>
                <a:cubicBezTo>
                  <a:pt x="6969777" y="6156990"/>
                  <a:pt x="6654382" y="6067314"/>
                  <a:pt x="6475658" y="6115049"/>
                </a:cubicBezTo>
                <a:cubicBezTo>
                  <a:pt x="6296934" y="6162784"/>
                  <a:pt x="6177049" y="6094839"/>
                  <a:pt x="6001175" y="6115049"/>
                </a:cubicBezTo>
                <a:cubicBezTo>
                  <a:pt x="5825301" y="6135259"/>
                  <a:pt x="5525343" y="6086914"/>
                  <a:pt x="5235143" y="6115049"/>
                </a:cubicBezTo>
                <a:cubicBezTo>
                  <a:pt x="4944943" y="6143184"/>
                  <a:pt x="4648848" y="6058278"/>
                  <a:pt x="4469111" y="6115049"/>
                </a:cubicBezTo>
                <a:cubicBezTo>
                  <a:pt x="4289374" y="6171820"/>
                  <a:pt x="4121961" y="6108540"/>
                  <a:pt x="3897445" y="6115049"/>
                </a:cubicBezTo>
                <a:cubicBezTo>
                  <a:pt x="3672929" y="6121558"/>
                  <a:pt x="3522943" y="6062876"/>
                  <a:pt x="3422962" y="6115049"/>
                </a:cubicBezTo>
                <a:cubicBezTo>
                  <a:pt x="3322981" y="6167222"/>
                  <a:pt x="3250534" y="6099420"/>
                  <a:pt x="3142846" y="6115049"/>
                </a:cubicBezTo>
                <a:cubicBezTo>
                  <a:pt x="3035158" y="6130678"/>
                  <a:pt x="2854316" y="6059830"/>
                  <a:pt x="2668364" y="6115049"/>
                </a:cubicBezTo>
                <a:cubicBezTo>
                  <a:pt x="2482412" y="6170268"/>
                  <a:pt x="2202508" y="6108880"/>
                  <a:pt x="1902332" y="6115049"/>
                </a:cubicBezTo>
                <a:cubicBezTo>
                  <a:pt x="1602156" y="6121218"/>
                  <a:pt x="1688580" y="6111925"/>
                  <a:pt x="1525032" y="6115049"/>
                </a:cubicBezTo>
                <a:cubicBezTo>
                  <a:pt x="1361484" y="6118173"/>
                  <a:pt x="1019169" y="6073786"/>
                  <a:pt x="759000" y="6115049"/>
                </a:cubicBezTo>
                <a:cubicBezTo>
                  <a:pt x="425755" y="6105596"/>
                  <a:pt x="82379" y="5832571"/>
                  <a:pt x="0" y="5356049"/>
                </a:cubicBezTo>
                <a:cubicBezTo>
                  <a:pt x="-42810" y="5182567"/>
                  <a:pt x="10610" y="5100898"/>
                  <a:pt x="0" y="4873359"/>
                </a:cubicBezTo>
                <a:cubicBezTo>
                  <a:pt x="-10610" y="4645820"/>
                  <a:pt x="69046" y="4404267"/>
                  <a:pt x="0" y="4206787"/>
                </a:cubicBezTo>
                <a:cubicBezTo>
                  <a:pt x="-69046" y="4009307"/>
                  <a:pt x="2869" y="3765136"/>
                  <a:pt x="0" y="3540215"/>
                </a:cubicBezTo>
                <a:cubicBezTo>
                  <a:pt x="-2869" y="3315294"/>
                  <a:pt x="26619" y="3187204"/>
                  <a:pt x="0" y="2919613"/>
                </a:cubicBezTo>
                <a:cubicBezTo>
                  <a:pt x="-26619" y="2652022"/>
                  <a:pt x="53372" y="2541957"/>
                  <a:pt x="0" y="2436923"/>
                </a:cubicBezTo>
                <a:cubicBezTo>
                  <a:pt x="-53372" y="2331889"/>
                  <a:pt x="40759" y="1985408"/>
                  <a:pt x="0" y="1862292"/>
                </a:cubicBezTo>
                <a:cubicBezTo>
                  <a:pt x="-40759" y="1739176"/>
                  <a:pt x="52540" y="1530510"/>
                  <a:pt x="0" y="1379602"/>
                </a:cubicBezTo>
                <a:cubicBezTo>
                  <a:pt x="-52540" y="1228694"/>
                  <a:pt x="32354" y="924380"/>
                  <a:pt x="0" y="759000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solidFill>
              <a:srgbClr val="33A08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5DB20C-ABEA-7EA4-E712-FC6EFA1FCA1F}"/>
              </a:ext>
            </a:extLst>
          </p:cNvPr>
          <p:cNvSpPr txBox="1"/>
          <p:nvPr/>
        </p:nvSpPr>
        <p:spPr>
          <a:xfrm>
            <a:off x="933450" y="581025"/>
            <a:ext cx="10868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</a:t>
            </a:r>
            <a:r>
              <a:rPr lang="en-US" sz="4000"/>
              <a:t>. Mỗi ý ở cột B nói về danh từ, động từ hay tính từ? 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652BC2-6DB1-A75E-86D9-9C89166C82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12" t="15545"/>
          <a:stretch/>
        </p:blipFill>
        <p:spPr>
          <a:xfrm>
            <a:off x="1234440" y="1904464"/>
            <a:ext cx="9907047" cy="37421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2DD258-83FF-C790-27CB-AE3A08A4A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5229" y="3429000"/>
            <a:ext cx="3483788" cy="300326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3753DAC-014A-CAB9-C67B-C5B89206437F}"/>
              </a:ext>
            </a:extLst>
          </p:cNvPr>
          <p:cNvGrpSpPr/>
          <p:nvPr/>
        </p:nvGrpSpPr>
        <p:grpSpPr>
          <a:xfrm>
            <a:off x="6634233" y="878523"/>
            <a:ext cx="5167242" cy="2794192"/>
            <a:chOff x="5460229" y="-817669"/>
            <a:chExt cx="6080130" cy="4153978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C198BEA7-AB60-D25F-0786-61CA9AA35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0229" y="-817669"/>
              <a:ext cx="6080130" cy="4153978"/>
            </a:xfrm>
            <a:prstGeom prst="rect">
              <a:avLst/>
            </a:prstGeom>
            <a:effectLst>
              <a:innerShdw blurRad="114300">
                <a:schemeClr val="bg1">
                  <a:lumMod val="65000"/>
                </a:schemeClr>
              </a:inn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F11FC4-C222-95B8-558E-F90B5AFAD18E}"/>
                </a:ext>
              </a:extLst>
            </p:cNvPr>
            <p:cNvSpPr txBox="1"/>
            <p:nvPr/>
          </p:nvSpPr>
          <p:spPr>
            <a:xfrm>
              <a:off x="5906548" y="568056"/>
              <a:ext cx="3920936" cy="1784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 bạn hãy hoạt động nhóm đôi để hoàn thành bài tập này nhé!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A4039-CC80-335B-0D5B-BC9E4870DCC1}"/>
              </a:ext>
            </a:extLst>
          </p:cNvPr>
          <p:cNvGrpSpPr/>
          <p:nvPr/>
        </p:nvGrpSpPr>
        <p:grpSpPr>
          <a:xfrm>
            <a:off x="9478041" y="2587039"/>
            <a:ext cx="2072313" cy="3377735"/>
            <a:chOff x="9788595" y="2178001"/>
            <a:chExt cx="2097804" cy="3456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024B20-8772-7942-2EEF-1EC8A9795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88595" y="2178001"/>
              <a:ext cx="2097804" cy="3456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E76DBB-1834-F4DB-28A5-0305FA1585D6}"/>
                </a:ext>
              </a:extLst>
            </p:cNvPr>
            <p:cNvSpPr/>
            <p:nvPr/>
          </p:nvSpPr>
          <p:spPr>
            <a:xfrm>
              <a:off x="10430933" y="4097867"/>
              <a:ext cx="499534" cy="558800"/>
            </a:xfrm>
            <a:prstGeom prst="rect">
              <a:avLst/>
            </a:prstGeom>
            <a:solidFill>
              <a:srgbClr val="F4924C"/>
            </a:solidFill>
            <a:ln>
              <a:solidFill>
                <a:srgbClr val="F492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781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E24411-421C-B53A-7288-259AD0C5E0D5}"/>
              </a:ext>
            </a:extLst>
          </p:cNvPr>
          <p:cNvSpPr/>
          <p:nvPr/>
        </p:nvSpPr>
        <p:spPr>
          <a:xfrm>
            <a:off x="419100" y="409575"/>
            <a:ext cx="11236318" cy="6115049"/>
          </a:xfrm>
          <a:custGeom>
            <a:avLst/>
            <a:gdLst>
              <a:gd name="connsiteX0" fmla="*/ 0 w 11236318"/>
              <a:gd name="connsiteY0" fmla="*/ 759000 h 6115049"/>
              <a:gd name="connsiteX1" fmla="*/ 759000 w 11236318"/>
              <a:gd name="connsiteY1" fmla="*/ 0 h 6115049"/>
              <a:gd name="connsiteX2" fmla="*/ 1233483 w 11236318"/>
              <a:gd name="connsiteY2" fmla="*/ 0 h 6115049"/>
              <a:gd name="connsiteX3" fmla="*/ 1902332 w 11236318"/>
              <a:gd name="connsiteY3" fmla="*/ 0 h 6115049"/>
              <a:gd name="connsiteX4" fmla="*/ 2376814 w 11236318"/>
              <a:gd name="connsiteY4" fmla="*/ 0 h 6115049"/>
              <a:gd name="connsiteX5" fmla="*/ 2948480 w 11236318"/>
              <a:gd name="connsiteY5" fmla="*/ 0 h 6115049"/>
              <a:gd name="connsiteX6" fmla="*/ 3714512 w 11236318"/>
              <a:gd name="connsiteY6" fmla="*/ 0 h 6115049"/>
              <a:gd name="connsiteX7" fmla="*/ 4188995 w 11236318"/>
              <a:gd name="connsiteY7" fmla="*/ 0 h 6115049"/>
              <a:gd name="connsiteX8" fmla="*/ 4857844 w 11236318"/>
              <a:gd name="connsiteY8" fmla="*/ 0 h 6115049"/>
              <a:gd name="connsiteX9" fmla="*/ 5332326 w 11236318"/>
              <a:gd name="connsiteY9" fmla="*/ 0 h 6115049"/>
              <a:gd name="connsiteX10" fmla="*/ 5612442 w 11236318"/>
              <a:gd name="connsiteY10" fmla="*/ 0 h 6115049"/>
              <a:gd name="connsiteX11" fmla="*/ 6086925 w 11236318"/>
              <a:gd name="connsiteY11" fmla="*/ 0 h 6115049"/>
              <a:gd name="connsiteX12" fmla="*/ 6464224 w 11236318"/>
              <a:gd name="connsiteY12" fmla="*/ 0 h 6115049"/>
              <a:gd name="connsiteX13" fmla="*/ 7035890 w 11236318"/>
              <a:gd name="connsiteY13" fmla="*/ 0 h 6115049"/>
              <a:gd name="connsiteX14" fmla="*/ 7704739 w 11236318"/>
              <a:gd name="connsiteY14" fmla="*/ 0 h 6115049"/>
              <a:gd name="connsiteX15" fmla="*/ 8470771 w 11236318"/>
              <a:gd name="connsiteY15" fmla="*/ 0 h 6115049"/>
              <a:gd name="connsiteX16" fmla="*/ 9236803 w 11236318"/>
              <a:gd name="connsiteY16" fmla="*/ 0 h 6115049"/>
              <a:gd name="connsiteX17" fmla="*/ 9808469 w 11236318"/>
              <a:gd name="connsiteY17" fmla="*/ 0 h 6115049"/>
              <a:gd name="connsiteX18" fmla="*/ 10477318 w 11236318"/>
              <a:gd name="connsiteY18" fmla="*/ 0 h 6115049"/>
              <a:gd name="connsiteX19" fmla="*/ 11236318 w 11236318"/>
              <a:gd name="connsiteY19" fmla="*/ 759000 h 6115049"/>
              <a:gd name="connsiteX20" fmla="*/ 11236318 w 11236318"/>
              <a:gd name="connsiteY20" fmla="*/ 1195720 h 6115049"/>
              <a:gd name="connsiteX21" fmla="*/ 11236318 w 11236318"/>
              <a:gd name="connsiteY21" fmla="*/ 1770351 h 6115049"/>
              <a:gd name="connsiteX22" fmla="*/ 11236318 w 11236318"/>
              <a:gd name="connsiteY22" fmla="*/ 2390952 h 6115049"/>
              <a:gd name="connsiteX23" fmla="*/ 11236318 w 11236318"/>
              <a:gd name="connsiteY23" fmla="*/ 2873643 h 6115049"/>
              <a:gd name="connsiteX24" fmla="*/ 11236318 w 11236318"/>
              <a:gd name="connsiteY24" fmla="*/ 3540215 h 6115049"/>
              <a:gd name="connsiteX25" fmla="*/ 11236318 w 11236318"/>
              <a:gd name="connsiteY25" fmla="*/ 4114846 h 6115049"/>
              <a:gd name="connsiteX26" fmla="*/ 11236318 w 11236318"/>
              <a:gd name="connsiteY26" fmla="*/ 4643506 h 6115049"/>
              <a:gd name="connsiteX27" fmla="*/ 11236318 w 11236318"/>
              <a:gd name="connsiteY27" fmla="*/ 5356049 h 6115049"/>
              <a:gd name="connsiteX28" fmla="*/ 10477318 w 11236318"/>
              <a:gd name="connsiteY28" fmla="*/ 6115049 h 6115049"/>
              <a:gd name="connsiteX29" fmla="*/ 9905652 w 11236318"/>
              <a:gd name="connsiteY29" fmla="*/ 6115049 h 6115049"/>
              <a:gd name="connsiteX30" fmla="*/ 9236803 w 11236318"/>
              <a:gd name="connsiteY30" fmla="*/ 6115049 h 6115049"/>
              <a:gd name="connsiteX31" fmla="*/ 8665138 w 11236318"/>
              <a:gd name="connsiteY31" fmla="*/ 6115049 h 6115049"/>
              <a:gd name="connsiteX32" fmla="*/ 7899105 w 11236318"/>
              <a:gd name="connsiteY32" fmla="*/ 6115049 h 6115049"/>
              <a:gd name="connsiteX33" fmla="*/ 7327440 w 11236318"/>
              <a:gd name="connsiteY33" fmla="*/ 6115049 h 6115049"/>
              <a:gd name="connsiteX34" fmla="*/ 6950140 w 11236318"/>
              <a:gd name="connsiteY34" fmla="*/ 6115049 h 6115049"/>
              <a:gd name="connsiteX35" fmla="*/ 6475658 w 11236318"/>
              <a:gd name="connsiteY35" fmla="*/ 6115049 h 6115049"/>
              <a:gd name="connsiteX36" fmla="*/ 6195541 w 11236318"/>
              <a:gd name="connsiteY36" fmla="*/ 6115049 h 6115049"/>
              <a:gd name="connsiteX37" fmla="*/ 5721059 w 11236318"/>
              <a:gd name="connsiteY37" fmla="*/ 6115049 h 6115049"/>
              <a:gd name="connsiteX38" fmla="*/ 5343759 w 11236318"/>
              <a:gd name="connsiteY38" fmla="*/ 6115049 h 6115049"/>
              <a:gd name="connsiteX39" fmla="*/ 4966460 w 11236318"/>
              <a:gd name="connsiteY39" fmla="*/ 6115049 h 6115049"/>
              <a:gd name="connsiteX40" fmla="*/ 4297611 w 11236318"/>
              <a:gd name="connsiteY40" fmla="*/ 6115049 h 6115049"/>
              <a:gd name="connsiteX41" fmla="*/ 3531579 w 11236318"/>
              <a:gd name="connsiteY41" fmla="*/ 6115049 h 6115049"/>
              <a:gd name="connsiteX42" fmla="*/ 2959913 w 11236318"/>
              <a:gd name="connsiteY42" fmla="*/ 6115049 h 6115049"/>
              <a:gd name="connsiteX43" fmla="*/ 2679797 w 11236318"/>
              <a:gd name="connsiteY43" fmla="*/ 6115049 h 6115049"/>
              <a:gd name="connsiteX44" fmla="*/ 2302498 w 11236318"/>
              <a:gd name="connsiteY44" fmla="*/ 6115049 h 6115049"/>
              <a:gd name="connsiteX45" fmla="*/ 1536465 w 11236318"/>
              <a:gd name="connsiteY45" fmla="*/ 6115049 h 6115049"/>
              <a:gd name="connsiteX46" fmla="*/ 759000 w 11236318"/>
              <a:gd name="connsiteY46" fmla="*/ 6115049 h 6115049"/>
              <a:gd name="connsiteX47" fmla="*/ 0 w 11236318"/>
              <a:gd name="connsiteY47" fmla="*/ 5356049 h 6115049"/>
              <a:gd name="connsiteX48" fmla="*/ 0 w 11236318"/>
              <a:gd name="connsiteY48" fmla="*/ 4781418 h 6115049"/>
              <a:gd name="connsiteX49" fmla="*/ 0 w 11236318"/>
              <a:gd name="connsiteY49" fmla="*/ 4344698 h 6115049"/>
              <a:gd name="connsiteX50" fmla="*/ 0 w 11236318"/>
              <a:gd name="connsiteY50" fmla="*/ 3816038 h 6115049"/>
              <a:gd name="connsiteX51" fmla="*/ 0 w 11236318"/>
              <a:gd name="connsiteY51" fmla="*/ 3379318 h 6115049"/>
              <a:gd name="connsiteX52" fmla="*/ 0 w 11236318"/>
              <a:gd name="connsiteY52" fmla="*/ 2804687 h 6115049"/>
              <a:gd name="connsiteX53" fmla="*/ 0 w 11236318"/>
              <a:gd name="connsiteY53" fmla="*/ 2230056 h 6115049"/>
              <a:gd name="connsiteX54" fmla="*/ 0 w 11236318"/>
              <a:gd name="connsiteY54" fmla="*/ 1563484 h 6115049"/>
              <a:gd name="connsiteX55" fmla="*/ 0 w 11236318"/>
              <a:gd name="connsiteY55" fmla="*/ 759000 h 611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36318" h="6115049" fill="none" extrusionOk="0">
                <a:moveTo>
                  <a:pt x="0" y="759000"/>
                </a:moveTo>
                <a:cubicBezTo>
                  <a:pt x="-12185" y="227228"/>
                  <a:pt x="311673" y="-7349"/>
                  <a:pt x="759000" y="0"/>
                </a:cubicBezTo>
                <a:cubicBezTo>
                  <a:pt x="924945" y="-23470"/>
                  <a:pt x="1094380" y="10059"/>
                  <a:pt x="1233483" y="0"/>
                </a:cubicBezTo>
                <a:cubicBezTo>
                  <a:pt x="1372586" y="-10059"/>
                  <a:pt x="1624148" y="22913"/>
                  <a:pt x="1902332" y="0"/>
                </a:cubicBezTo>
                <a:cubicBezTo>
                  <a:pt x="2180516" y="-22913"/>
                  <a:pt x="2181904" y="10269"/>
                  <a:pt x="2376814" y="0"/>
                </a:cubicBezTo>
                <a:cubicBezTo>
                  <a:pt x="2571724" y="-10269"/>
                  <a:pt x="2751418" y="45910"/>
                  <a:pt x="2948480" y="0"/>
                </a:cubicBezTo>
                <a:cubicBezTo>
                  <a:pt x="3145542" y="-45910"/>
                  <a:pt x="3498640" y="28506"/>
                  <a:pt x="3714512" y="0"/>
                </a:cubicBezTo>
                <a:cubicBezTo>
                  <a:pt x="3930384" y="-28506"/>
                  <a:pt x="4067430" y="5622"/>
                  <a:pt x="4188995" y="0"/>
                </a:cubicBezTo>
                <a:cubicBezTo>
                  <a:pt x="4310560" y="-5622"/>
                  <a:pt x="4644366" y="16330"/>
                  <a:pt x="4857844" y="0"/>
                </a:cubicBezTo>
                <a:cubicBezTo>
                  <a:pt x="5071322" y="-16330"/>
                  <a:pt x="5164029" y="42561"/>
                  <a:pt x="5332326" y="0"/>
                </a:cubicBezTo>
                <a:cubicBezTo>
                  <a:pt x="5500623" y="-42561"/>
                  <a:pt x="5488373" y="22183"/>
                  <a:pt x="5612442" y="0"/>
                </a:cubicBezTo>
                <a:cubicBezTo>
                  <a:pt x="5736511" y="-22183"/>
                  <a:pt x="5963066" y="56159"/>
                  <a:pt x="6086925" y="0"/>
                </a:cubicBezTo>
                <a:cubicBezTo>
                  <a:pt x="6210784" y="-56159"/>
                  <a:pt x="6299488" y="19977"/>
                  <a:pt x="6464224" y="0"/>
                </a:cubicBezTo>
                <a:cubicBezTo>
                  <a:pt x="6628960" y="-19977"/>
                  <a:pt x="6872614" y="6297"/>
                  <a:pt x="7035890" y="0"/>
                </a:cubicBezTo>
                <a:cubicBezTo>
                  <a:pt x="7199166" y="-6297"/>
                  <a:pt x="7550343" y="70283"/>
                  <a:pt x="7704739" y="0"/>
                </a:cubicBezTo>
                <a:cubicBezTo>
                  <a:pt x="7859135" y="-70283"/>
                  <a:pt x="8277383" y="26009"/>
                  <a:pt x="8470771" y="0"/>
                </a:cubicBezTo>
                <a:cubicBezTo>
                  <a:pt x="8664159" y="-26009"/>
                  <a:pt x="9055327" y="73649"/>
                  <a:pt x="9236803" y="0"/>
                </a:cubicBezTo>
                <a:cubicBezTo>
                  <a:pt x="9418279" y="-73649"/>
                  <a:pt x="9652164" y="10294"/>
                  <a:pt x="9808469" y="0"/>
                </a:cubicBezTo>
                <a:cubicBezTo>
                  <a:pt x="9964774" y="-10294"/>
                  <a:pt x="10315200" y="7079"/>
                  <a:pt x="10477318" y="0"/>
                </a:cubicBezTo>
                <a:cubicBezTo>
                  <a:pt x="10850731" y="-117039"/>
                  <a:pt x="11212921" y="308678"/>
                  <a:pt x="11236318" y="759000"/>
                </a:cubicBezTo>
                <a:cubicBezTo>
                  <a:pt x="11263501" y="932148"/>
                  <a:pt x="11211475" y="1091240"/>
                  <a:pt x="11236318" y="1195720"/>
                </a:cubicBezTo>
                <a:cubicBezTo>
                  <a:pt x="11261161" y="1300200"/>
                  <a:pt x="11191843" y="1553314"/>
                  <a:pt x="11236318" y="1770351"/>
                </a:cubicBezTo>
                <a:cubicBezTo>
                  <a:pt x="11280793" y="1987388"/>
                  <a:pt x="11194785" y="2206336"/>
                  <a:pt x="11236318" y="2390952"/>
                </a:cubicBezTo>
                <a:cubicBezTo>
                  <a:pt x="11277851" y="2575568"/>
                  <a:pt x="11193872" y="2726479"/>
                  <a:pt x="11236318" y="2873643"/>
                </a:cubicBezTo>
                <a:cubicBezTo>
                  <a:pt x="11278764" y="3020807"/>
                  <a:pt x="11201024" y="3390903"/>
                  <a:pt x="11236318" y="3540215"/>
                </a:cubicBezTo>
                <a:cubicBezTo>
                  <a:pt x="11271612" y="3689527"/>
                  <a:pt x="11222665" y="3957457"/>
                  <a:pt x="11236318" y="4114846"/>
                </a:cubicBezTo>
                <a:cubicBezTo>
                  <a:pt x="11249971" y="4272235"/>
                  <a:pt x="11190048" y="4388681"/>
                  <a:pt x="11236318" y="4643506"/>
                </a:cubicBezTo>
                <a:cubicBezTo>
                  <a:pt x="11282588" y="4898331"/>
                  <a:pt x="11213487" y="5176397"/>
                  <a:pt x="11236318" y="5356049"/>
                </a:cubicBezTo>
                <a:cubicBezTo>
                  <a:pt x="11264484" y="5717437"/>
                  <a:pt x="10907384" y="6069456"/>
                  <a:pt x="10477318" y="6115049"/>
                </a:cubicBezTo>
                <a:cubicBezTo>
                  <a:pt x="10327511" y="6126656"/>
                  <a:pt x="10183609" y="6091472"/>
                  <a:pt x="9905652" y="6115049"/>
                </a:cubicBezTo>
                <a:cubicBezTo>
                  <a:pt x="9627695" y="6138626"/>
                  <a:pt x="9445630" y="6095575"/>
                  <a:pt x="9236803" y="6115049"/>
                </a:cubicBezTo>
                <a:cubicBezTo>
                  <a:pt x="9027976" y="6134523"/>
                  <a:pt x="8924789" y="6112944"/>
                  <a:pt x="8665138" y="6115049"/>
                </a:cubicBezTo>
                <a:cubicBezTo>
                  <a:pt x="8405488" y="6117154"/>
                  <a:pt x="8151335" y="6029928"/>
                  <a:pt x="7899105" y="6115049"/>
                </a:cubicBezTo>
                <a:cubicBezTo>
                  <a:pt x="7646875" y="6200170"/>
                  <a:pt x="7511960" y="6089524"/>
                  <a:pt x="7327440" y="6115049"/>
                </a:cubicBezTo>
                <a:cubicBezTo>
                  <a:pt x="7142921" y="6140574"/>
                  <a:pt x="7125645" y="6097805"/>
                  <a:pt x="6950140" y="6115049"/>
                </a:cubicBezTo>
                <a:cubicBezTo>
                  <a:pt x="6774635" y="6132293"/>
                  <a:pt x="6641256" y="6075291"/>
                  <a:pt x="6475658" y="6115049"/>
                </a:cubicBezTo>
                <a:cubicBezTo>
                  <a:pt x="6310060" y="6154807"/>
                  <a:pt x="6328742" y="6104189"/>
                  <a:pt x="6195541" y="6115049"/>
                </a:cubicBezTo>
                <a:cubicBezTo>
                  <a:pt x="6062340" y="6125909"/>
                  <a:pt x="5922674" y="6063430"/>
                  <a:pt x="5721059" y="6115049"/>
                </a:cubicBezTo>
                <a:cubicBezTo>
                  <a:pt x="5519444" y="6166668"/>
                  <a:pt x="5450317" y="6070682"/>
                  <a:pt x="5343759" y="6115049"/>
                </a:cubicBezTo>
                <a:cubicBezTo>
                  <a:pt x="5237201" y="6159416"/>
                  <a:pt x="5070479" y="6071518"/>
                  <a:pt x="4966460" y="6115049"/>
                </a:cubicBezTo>
                <a:cubicBezTo>
                  <a:pt x="4862441" y="6158580"/>
                  <a:pt x="4535485" y="6104004"/>
                  <a:pt x="4297611" y="6115049"/>
                </a:cubicBezTo>
                <a:cubicBezTo>
                  <a:pt x="4059737" y="6126094"/>
                  <a:pt x="3833476" y="6053076"/>
                  <a:pt x="3531579" y="6115049"/>
                </a:cubicBezTo>
                <a:cubicBezTo>
                  <a:pt x="3229682" y="6177022"/>
                  <a:pt x="3074385" y="6050884"/>
                  <a:pt x="2959913" y="6115049"/>
                </a:cubicBezTo>
                <a:cubicBezTo>
                  <a:pt x="2845441" y="6179214"/>
                  <a:pt x="2815980" y="6105589"/>
                  <a:pt x="2679797" y="6115049"/>
                </a:cubicBezTo>
                <a:cubicBezTo>
                  <a:pt x="2543614" y="6124509"/>
                  <a:pt x="2399863" y="6093879"/>
                  <a:pt x="2302498" y="6115049"/>
                </a:cubicBezTo>
                <a:cubicBezTo>
                  <a:pt x="2205133" y="6136219"/>
                  <a:pt x="1766476" y="6114512"/>
                  <a:pt x="1536465" y="6115049"/>
                </a:cubicBezTo>
                <a:cubicBezTo>
                  <a:pt x="1306454" y="6115586"/>
                  <a:pt x="925709" y="6097079"/>
                  <a:pt x="759000" y="6115049"/>
                </a:cubicBezTo>
                <a:cubicBezTo>
                  <a:pt x="348403" y="6089623"/>
                  <a:pt x="845" y="5763896"/>
                  <a:pt x="0" y="5356049"/>
                </a:cubicBezTo>
                <a:cubicBezTo>
                  <a:pt x="-36766" y="5193946"/>
                  <a:pt x="59258" y="5047978"/>
                  <a:pt x="0" y="4781418"/>
                </a:cubicBezTo>
                <a:cubicBezTo>
                  <a:pt x="-59258" y="4514858"/>
                  <a:pt x="35717" y="4493738"/>
                  <a:pt x="0" y="4344698"/>
                </a:cubicBezTo>
                <a:cubicBezTo>
                  <a:pt x="-35717" y="4195658"/>
                  <a:pt x="26434" y="3989996"/>
                  <a:pt x="0" y="3816038"/>
                </a:cubicBezTo>
                <a:cubicBezTo>
                  <a:pt x="-26434" y="3642080"/>
                  <a:pt x="7037" y="3575971"/>
                  <a:pt x="0" y="3379318"/>
                </a:cubicBezTo>
                <a:cubicBezTo>
                  <a:pt x="-7037" y="3182665"/>
                  <a:pt x="43537" y="3048561"/>
                  <a:pt x="0" y="2804687"/>
                </a:cubicBezTo>
                <a:cubicBezTo>
                  <a:pt x="-43537" y="2560813"/>
                  <a:pt x="24621" y="2497769"/>
                  <a:pt x="0" y="2230056"/>
                </a:cubicBezTo>
                <a:cubicBezTo>
                  <a:pt x="-24621" y="1962343"/>
                  <a:pt x="58182" y="1765255"/>
                  <a:pt x="0" y="1563484"/>
                </a:cubicBezTo>
                <a:cubicBezTo>
                  <a:pt x="-58182" y="1361713"/>
                  <a:pt x="12866" y="1121790"/>
                  <a:pt x="0" y="759000"/>
                </a:cubicBezTo>
                <a:close/>
              </a:path>
              <a:path w="11236318" h="6115049" stroke="0" extrusionOk="0">
                <a:moveTo>
                  <a:pt x="0" y="759000"/>
                </a:moveTo>
                <a:cubicBezTo>
                  <a:pt x="6382" y="397158"/>
                  <a:pt x="329215" y="-55923"/>
                  <a:pt x="759000" y="0"/>
                </a:cubicBezTo>
                <a:cubicBezTo>
                  <a:pt x="1008629" y="-78447"/>
                  <a:pt x="1131416" y="15197"/>
                  <a:pt x="1427849" y="0"/>
                </a:cubicBezTo>
                <a:cubicBezTo>
                  <a:pt x="1724282" y="-15197"/>
                  <a:pt x="1582346" y="29086"/>
                  <a:pt x="1707965" y="0"/>
                </a:cubicBezTo>
                <a:cubicBezTo>
                  <a:pt x="1833584" y="-29086"/>
                  <a:pt x="2281425" y="48786"/>
                  <a:pt x="2473997" y="0"/>
                </a:cubicBezTo>
                <a:cubicBezTo>
                  <a:pt x="2666569" y="-48786"/>
                  <a:pt x="3070885" y="59821"/>
                  <a:pt x="3240029" y="0"/>
                </a:cubicBezTo>
                <a:cubicBezTo>
                  <a:pt x="3409173" y="-59821"/>
                  <a:pt x="3413098" y="6730"/>
                  <a:pt x="3520146" y="0"/>
                </a:cubicBezTo>
                <a:cubicBezTo>
                  <a:pt x="3627194" y="-6730"/>
                  <a:pt x="3784008" y="25"/>
                  <a:pt x="3994628" y="0"/>
                </a:cubicBezTo>
                <a:cubicBezTo>
                  <a:pt x="4205248" y="-25"/>
                  <a:pt x="4215729" y="30326"/>
                  <a:pt x="4371928" y="0"/>
                </a:cubicBezTo>
                <a:cubicBezTo>
                  <a:pt x="4528127" y="-30326"/>
                  <a:pt x="4924065" y="50337"/>
                  <a:pt x="5137960" y="0"/>
                </a:cubicBezTo>
                <a:cubicBezTo>
                  <a:pt x="5351855" y="-50337"/>
                  <a:pt x="5282073" y="9019"/>
                  <a:pt x="5418076" y="0"/>
                </a:cubicBezTo>
                <a:cubicBezTo>
                  <a:pt x="5554079" y="-9019"/>
                  <a:pt x="5654900" y="42154"/>
                  <a:pt x="5795375" y="0"/>
                </a:cubicBezTo>
                <a:cubicBezTo>
                  <a:pt x="5935850" y="-42154"/>
                  <a:pt x="6036853" y="46725"/>
                  <a:pt x="6269858" y="0"/>
                </a:cubicBezTo>
                <a:cubicBezTo>
                  <a:pt x="6502863" y="-46725"/>
                  <a:pt x="6771116" y="22463"/>
                  <a:pt x="6938707" y="0"/>
                </a:cubicBezTo>
                <a:cubicBezTo>
                  <a:pt x="7106298" y="-22463"/>
                  <a:pt x="7107933" y="3908"/>
                  <a:pt x="7218823" y="0"/>
                </a:cubicBezTo>
                <a:cubicBezTo>
                  <a:pt x="7329713" y="-3908"/>
                  <a:pt x="7752011" y="75043"/>
                  <a:pt x="7887672" y="0"/>
                </a:cubicBezTo>
                <a:cubicBezTo>
                  <a:pt x="8023333" y="-75043"/>
                  <a:pt x="8193763" y="41118"/>
                  <a:pt x="8362155" y="0"/>
                </a:cubicBezTo>
                <a:cubicBezTo>
                  <a:pt x="8530547" y="-41118"/>
                  <a:pt x="8591843" y="23682"/>
                  <a:pt x="8739454" y="0"/>
                </a:cubicBezTo>
                <a:cubicBezTo>
                  <a:pt x="8887065" y="-23682"/>
                  <a:pt x="9014535" y="14135"/>
                  <a:pt x="9213937" y="0"/>
                </a:cubicBezTo>
                <a:cubicBezTo>
                  <a:pt x="9413339" y="-14135"/>
                  <a:pt x="9591195" y="71747"/>
                  <a:pt x="9882786" y="0"/>
                </a:cubicBezTo>
                <a:cubicBezTo>
                  <a:pt x="10174377" y="-71747"/>
                  <a:pt x="10239886" y="54709"/>
                  <a:pt x="10477318" y="0"/>
                </a:cubicBezTo>
                <a:cubicBezTo>
                  <a:pt x="10836947" y="15617"/>
                  <a:pt x="11233211" y="329161"/>
                  <a:pt x="11236318" y="759000"/>
                </a:cubicBezTo>
                <a:cubicBezTo>
                  <a:pt x="11247509" y="893628"/>
                  <a:pt x="11206124" y="1039194"/>
                  <a:pt x="11236318" y="1195720"/>
                </a:cubicBezTo>
                <a:cubicBezTo>
                  <a:pt x="11266512" y="1352246"/>
                  <a:pt x="11233473" y="1519888"/>
                  <a:pt x="11236318" y="1632439"/>
                </a:cubicBezTo>
                <a:cubicBezTo>
                  <a:pt x="11239163" y="1744990"/>
                  <a:pt x="11211138" y="2032938"/>
                  <a:pt x="11236318" y="2253041"/>
                </a:cubicBezTo>
                <a:cubicBezTo>
                  <a:pt x="11261498" y="2473144"/>
                  <a:pt x="11184907" y="2587581"/>
                  <a:pt x="11236318" y="2735731"/>
                </a:cubicBezTo>
                <a:cubicBezTo>
                  <a:pt x="11287729" y="2883881"/>
                  <a:pt x="11200516" y="3143117"/>
                  <a:pt x="11236318" y="3402303"/>
                </a:cubicBezTo>
                <a:cubicBezTo>
                  <a:pt x="11272120" y="3661489"/>
                  <a:pt x="11180980" y="3821824"/>
                  <a:pt x="11236318" y="3930964"/>
                </a:cubicBezTo>
                <a:cubicBezTo>
                  <a:pt x="11291656" y="4040104"/>
                  <a:pt x="11167844" y="4308027"/>
                  <a:pt x="11236318" y="4551565"/>
                </a:cubicBezTo>
                <a:cubicBezTo>
                  <a:pt x="11304792" y="4795103"/>
                  <a:pt x="11231056" y="5128931"/>
                  <a:pt x="11236318" y="5356049"/>
                </a:cubicBezTo>
                <a:cubicBezTo>
                  <a:pt x="11174262" y="5749873"/>
                  <a:pt x="10937920" y="6148075"/>
                  <a:pt x="10477318" y="6115049"/>
                </a:cubicBezTo>
                <a:cubicBezTo>
                  <a:pt x="10342263" y="6125453"/>
                  <a:pt x="10279362" y="6095238"/>
                  <a:pt x="10100019" y="6115049"/>
                </a:cubicBezTo>
                <a:cubicBezTo>
                  <a:pt x="9920676" y="6134860"/>
                  <a:pt x="9506180" y="6081593"/>
                  <a:pt x="9333986" y="6115049"/>
                </a:cubicBezTo>
                <a:cubicBezTo>
                  <a:pt x="9161792" y="6148505"/>
                  <a:pt x="8794051" y="6048217"/>
                  <a:pt x="8567954" y="6115049"/>
                </a:cubicBezTo>
                <a:cubicBezTo>
                  <a:pt x="8341857" y="6181881"/>
                  <a:pt x="8420993" y="6091268"/>
                  <a:pt x="8287838" y="6115049"/>
                </a:cubicBezTo>
                <a:cubicBezTo>
                  <a:pt x="8154683" y="6138830"/>
                  <a:pt x="7803602" y="6072669"/>
                  <a:pt x="7521806" y="6115049"/>
                </a:cubicBezTo>
                <a:cubicBezTo>
                  <a:pt x="7240010" y="6157429"/>
                  <a:pt x="7319237" y="6073108"/>
                  <a:pt x="7144507" y="6115049"/>
                </a:cubicBezTo>
                <a:cubicBezTo>
                  <a:pt x="6969777" y="6156990"/>
                  <a:pt x="6654382" y="6067314"/>
                  <a:pt x="6475658" y="6115049"/>
                </a:cubicBezTo>
                <a:cubicBezTo>
                  <a:pt x="6296934" y="6162784"/>
                  <a:pt x="6177049" y="6094839"/>
                  <a:pt x="6001175" y="6115049"/>
                </a:cubicBezTo>
                <a:cubicBezTo>
                  <a:pt x="5825301" y="6135259"/>
                  <a:pt x="5525343" y="6086914"/>
                  <a:pt x="5235143" y="6115049"/>
                </a:cubicBezTo>
                <a:cubicBezTo>
                  <a:pt x="4944943" y="6143184"/>
                  <a:pt x="4648848" y="6058278"/>
                  <a:pt x="4469111" y="6115049"/>
                </a:cubicBezTo>
                <a:cubicBezTo>
                  <a:pt x="4289374" y="6171820"/>
                  <a:pt x="4121961" y="6108540"/>
                  <a:pt x="3897445" y="6115049"/>
                </a:cubicBezTo>
                <a:cubicBezTo>
                  <a:pt x="3672929" y="6121558"/>
                  <a:pt x="3522943" y="6062876"/>
                  <a:pt x="3422962" y="6115049"/>
                </a:cubicBezTo>
                <a:cubicBezTo>
                  <a:pt x="3322981" y="6167222"/>
                  <a:pt x="3250534" y="6099420"/>
                  <a:pt x="3142846" y="6115049"/>
                </a:cubicBezTo>
                <a:cubicBezTo>
                  <a:pt x="3035158" y="6130678"/>
                  <a:pt x="2854316" y="6059830"/>
                  <a:pt x="2668364" y="6115049"/>
                </a:cubicBezTo>
                <a:cubicBezTo>
                  <a:pt x="2482412" y="6170268"/>
                  <a:pt x="2202508" y="6108880"/>
                  <a:pt x="1902332" y="6115049"/>
                </a:cubicBezTo>
                <a:cubicBezTo>
                  <a:pt x="1602156" y="6121218"/>
                  <a:pt x="1688580" y="6111925"/>
                  <a:pt x="1525032" y="6115049"/>
                </a:cubicBezTo>
                <a:cubicBezTo>
                  <a:pt x="1361484" y="6118173"/>
                  <a:pt x="1019169" y="6073786"/>
                  <a:pt x="759000" y="6115049"/>
                </a:cubicBezTo>
                <a:cubicBezTo>
                  <a:pt x="425755" y="6105596"/>
                  <a:pt x="82379" y="5832571"/>
                  <a:pt x="0" y="5356049"/>
                </a:cubicBezTo>
                <a:cubicBezTo>
                  <a:pt x="-42810" y="5182567"/>
                  <a:pt x="10610" y="5100898"/>
                  <a:pt x="0" y="4873359"/>
                </a:cubicBezTo>
                <a:cubicBezTo>
                  <a:pt x="-10610" y="4645820"/>
                  <a:pt x="69046" y="4404267"/>
                  <a:pt x="0" y="4206787"/>
                </a:cubicBezTo>
                <a:cubicBezTo>
                  <a:pt x="-69046" y="4009307"/>
                  <a:pt x="2869" y="3765136"/>
                  <a:pt x="0" y="3540215"/>
                </a:cubicBezTo>
                <a:cubicBezTo>
                  <a:pt x="-2869" y="3315294"/>
                  <a:pt x="26619" y="3187204"/>
                  <a:pt x="0" y="2919613"/>
                </a:cubicBezTo>
                <a:cubicBezTo>
                  <a:pt x="-26619" y="2652022"/>
                  <a:pt x="53372" y="2541957"/>
                  <a:pt x="0" y="2436923"/>
                </a:cubicBezTo>
                <a:cubicBezTo>
                  <a:pt x="-53372" y="2331889"/>
                  <a:pt x="40759" y="1985408"/>
                  <a:pt x="0" y="1862292"/>
                </a:cubicBezTo>
                <a:cubicBezTo>
                  <a:pt x="-40759" y="1739176"/>
                  <a:pt x="52540" y="1530510"/>
                  <a:pt x="0" y="1379602"/>
                </a:cubicBezTo>
                <a:cubicBezTo>
                  <a:pt x="-52540" y="1228694"/>
                  <a:pt x="32354" y="924380"/>
                  <a:pt x="0" y="759000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solidFill>
              <a:srgbClr val="33A08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5DB20C-ABEA-7EA4-E712-FC6EFA1FCA1F}"/>
              </a:ext>
            </a:extLst>
          </p:cNvPr>
          <p:cNvSpPr txBox="1"/>
          <p:nvPr/>
        </p:nvSpPr>
        <p:spPr>
          <a:xfrm>
            <a:off x="933450" y="581025"/>
            <a:ext cx="10868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</a:t>
            </a:r>
            <a:r>
              <a:rPr lang="en-US" sz="4000"/>
              <a:t>. Mỗi ý ở cột B nói về danh từ, động từ hay tính từ? 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652BC2-6DB1-A75E-86D9-9C89166C82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12" t="15545"/>
          <a:stretch/>
        </p:blipFill>
        <p:spPr>
          <a:xfrm>
            <a:off x="1234440" y="1904464"/>
            <a:ext cx="9907047" cy="374219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2528E39-3242-61DA-728E-EE08E35ACA26}"/>
              </a:ext>
            </a:extLst>
          </p:cNvPr>
          <p:cNvCxnSpPr/>
          <p:nvPr/>
        </p:nvCxnSpPr>
        <p:spPr>
          <a:xfrm>
            <a:off x="2926080" y="2846070"/>
            <a:ext cx="902970" cy="190881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7521FFD-7DA7-B922-3B95-BD59465D3F6A}"/>
              </a:ext>
            </a:extLst>
          </p:cNvPr>
          <p:cNvCxnSpPr>
            <a:cxnSpLocks/>
          </p:cNvCxnSpPr>
          <p:nvPr/>
        </p:nvCxnSpPr>
        <p:spPr>
          <a:xfrm flipV="1">
            <a:off x="2926080" y="2960370"/>
            <a:ext cx="902970" cy="6096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BEE5D2D-5FC1-6213-56C6-00D389F94C9D}"/>
              </a:ext>
            </a:extLst>
          </p:cNvPr>
          <p:cNvCxnSpPr>
            <a:cxnSpLocks/>
          </p:cNvCxnSpPr>
          <p:nvPr/>
        </p:nvCxnSpPr>
        <p:spPr>
          <a:xfrm flipV="1">
            <a:off x="2926080" y="4015472"/>
            <a:ext cx="902970" cy="6096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82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A8C5-7235-4933-BA88-3756DD0B2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22EAB7-8FC4-F5DB-AFAB-FEE3F9CF548F}"/>
              </a:ext>
            </a:extLst>
          </p:cNvPr>
          <p:cNvSpPr/>
          <p:nvPr/>
        </p:nvSpPr>
        <p:spPr>
          <a:xfrm>
            <a:off x="419100" y="266701"/>
            <a:ext cx="11236318" cy="6257924"/>
          </a:xfrm>
          <a:custGeom>
            <a:avLst/>
            <a:gdLst>
              <a:gd name="connsiteX0" fmla="*/ 0 w 11236318"/>
              <a:gd name="connsiteY0" fmla="*/ 776734 h 6257924"/>
              <a:gd name="connsiteX1" fmla="*/ 776734 w 11236318"/>
              <a:gd name="connsiteY1" fmla="*/ 0 h 6257924"/>
              <a:gd name="connsiteX2" fmla="*/ 1249485 w 11236318"/>
              <a:gd name="connsiteY2" fmla="*/ 0 h 6257924"/>
              <a:gd name="connsiteX3" fmla="*/ 1915893 w 11236318"/>
              <a:gd name="connsiteY3" fmla="*/ 0 h 6257924"/>
              <a:gd name="connsiteX4" fmla="*/ 2388644 w 11236318"/>
              <a:gd name="connsiteY4" fmla="*/ 0 h 6257924"/>
              <a:gd name="connsiteX5" fmla="*/ 2958223 w 11236318"/>
              <a:gd name="connsiteY5" fmla="*/ 0 h 6257924"/>
              <a:gd name="connsiteX6" fmla="*/ 3721460 w 11236318"/>
              <a:gd name="connsiteY6" fmla="*/ 0 h 6257924"/>
              <a:gd name="connsiteX7" fmla="*/ 4194210 w 11236318"/>
              <a:gd name="connsiteY7" fmla="*/ 0 h 6257924"/>
              <a:gd name="connsiteX8" fmla="*/ 4860618 w 11236318"/>
              <a:gd name="connsiteY8" fmla="*/ 0 h 6257924"/>
              <a:gd name="connsiteX9" fmla="*/ 5333369 w 11236318"/>
              <a:gd name="connsiteY9" fmla="*/ 0 h 6257924"/>
              <a:gd name="connsiteX10" fmla="*/ 5612463 w 11236318"/>
              <a:gd name="connsiteY10" fmla="*/ 0 h 6257924"/>
              <a:gd name="connsiteX11" fmla="*/ 6085214 w 11236318"/>
              <a:gd name="connsiteY11" fmla="*/ 0 h 6257924"/>
              <a:gd name="connsiteX12" fmla="*/ 6461137 w 11236318"/>
              <a:gd name="connsiteY12" fmla="*/ 0 h 6257924"/>
              <a:gd name="connsiteX13" fmla="*/ 7030716 w 11236318"/>
              <a:gd name="connsiteY13" fmla="*/ 0 h 6257924"/>
              <a:gd name="connsiteX14" fmla="*/ 7697124 w 11236318"/>
              <a:gd name="connsiteY14" fmla="*/ 0 h 6257924"/>
              <a:gd name="connsiteX15" fmla="*/ 8460360 w 11236318"/>
              <a:gd name="connsiteY15" fmla="*/ 0 h 6257924"/>
              <a:gd name="connsiteX16" fmla="*/ 9223597 w 11236318"/>
              <a:gd name="connsiteY16" fmla="*/ 0 h 6257924"/>
              <a:gd name="connsiteX17" fmla="*/ 9793176 w 11236318"/>
              <a:gd name="connsiteY17" fmla="*/ 0 h 6257924"/>
              <a:gd name="connsiteX18" fmla="*/ 10459584 w 11236318"/>
              <a:gd name="connsiteY18" fmla="*/ 0 h 6257924"/>
              <a:gd name="connsiteX19" fmla="*/ 11236318 w 11236318"/>
              <a:gd name="connsiteY19" fmla="*/ 776734 h 6257924"/>
              <a:gd name="connsiteX20" fmla="*/ 11236318 w 11236318"/>
              <a:gd name="connsiteY20" fmla="*/ 1223657 h 6257924"/>
              <a:gd name="connsiteX21" fmla="*/ 11236318 w 11236318"/>
              <a:gd name="connsiteY21" fmla="*/ 1811714 h 6257924"/>
              <a:gd name="connsiteX22" fmla="*/ 11236318 w 11236318"/>
              <a:gd name="connsiteY22" fmla="*/ 2446816 h 6257924"/>
              <a:gd name="connsiteX23" fmla="*/ 11236318 w 11236318"/>
              <a:gd name="connsiteY23" fmla="*/ 2940784 h 6257924"/>
              <a:gd name="connsiteX24" fmla="*/ 11236318 w 11236318"/>
              <a:gd name="connsiteY24" fmla="*/ 3622930 h 6257924"/>
              <a:gd name="connsiteX25" fmla="*/ 11236318 w 11236318"/>
              <a:gd name="connsiteY25" fmla="*/ 4210987 h 6257924"/>
              <a:gd name="connsiteX26" fmla="*/ 11236318 w 11236318"/>
              <a:gd name="connsiteY26" fmla="*/ 4751999 h 6257924"/>
              <a:gd name="connsiteX27" fmla="*/ 11236318 w 11236318"/>
              <a:gd name="connsiteY27" fmla="*/ 5481190 h 6257924"/>
              <a:gd name="connsiteX28" fmla="*/ 10459584 w 11236318"/>
              <a:gd name="connsiteY28" fmla="*/ 6257924 h 6257924"/>
              <a:gd name="connsiteX29" fmla="*/ 9890005 w 11236318"/>
              <a:gd name="connsiteY29" fmla="*/ 6257924 h 6257924"/>
              <a:gd name="connsiteX30" fmla="*/ 9223597 w 11236318"/>
              <a:gd name="connsiteY30" fmla="*/ 6257924 h 6257924"/>
              <a:gd name="connsiteX31" fmla="*/ 8654017 w 11236318"/>
              <a:gd name="connsiteY31" fmla="*/ 6257924 h 6257924"/>
              <a:gd name="connsiteX32" fmla="*/ 7890781 w 11236318"/>
              <a:gd name="connsiteY32" fmla="*/ 6257924 h 6257924"/>
              <a:gd name="connsiteX33" fmla="*/ 7321201 w 11236318"/>
              <a:gd name="connsiteY33" fmla="*/ 6257924 h 6257924"/>
              <a:gd name="connsiteX34" fmla="*/ 6945279 w 11236318"/>
              <a:gd name="connsiteY34" fmla="*/ 6257924 h 6257924"/>
              <a:gd name="connsiteX35" fmla="*/ 6472528 w 11236318"/>
              <a:gd name="connsiteY35" fmla="*/ 6257924 h 6257924"/>
              <a:gd name="connsiteX36" fmla="*/ 6193434 w 11236318"/>
              <a:gd name="connsiteY36" fmla="*/ 6257924 h 6257924"/>
              <a:gd name="connsiteX37" fmla="*/ 5720683 w 11236318"/>
              <a:gd name="connsiteY37" fmla="*/ 6257924 h 6257924"/>
              <a:gd name="connsiteX38" fmla="*/ 5344761 w 11236318"/>
              <a:gd name="connsiteY38" fmla="*/ 6257924 h 6257924"/>
              <a:gd name="connsiteX39" fmla="*/ 4968838 w 11236318"/>
              <a:gd name="connsiteY39" fmla="*/ 6257924 h 6257924"/>
              <a:gd name="connsiteX40" fmla="*/ 4302431 w 11236318"/>
              <a:gd name="connsiteY40" fmla="*/ 6257924 h 6257924"/>
              <a:gd name="connsiteX41" fmla="*/ 3539194 w 11236318"/>
              <a:gd name="connsiteY41" fmla="*/ 6257924 h 6257924"/>
              <a:gd name="connsiteX42" fmla="*/ 2969615 w 11236318"/>
              <a:gd name="connsiteY42" fmla="*/ 6257924 h 6257924"/>
              <a:gd name="connsiteX43" fmla="*/ 2690521 w 11236318"/>
              <a:gd name="connsiteY43" fmla="*/ 6257924 h 6257924"/>
              <a:gd name="connsiteX44" fmla="*/ 2314598 w 11236318"/>
              <a:gd name="connsiteY44" fmla="*/ 6257924 h 6257924"/>
              <a:gd name="connsiteX45" fmla="*/ 1551362 w 11236318"/>
              <a:gd name="connsiteY45" fmla="*/ 6257924 h 6257924"/>
              <a:gd name="connsiteX46" fmla="*/ 776734 w 11236318"/>
              <a:gd name="connsiteY46" fmla="*/ 6257924 h 6257924"/>
              <a:gd name="connsiteX47" fmla="*/ 0 w 11236318"/>
              <a:gd name="connsiteY47" fmla="*/ 5481190 h 6257924"/>
              <a:gd name="connsiteX48" fmla="*/ 0 w 11236318"/>
              <a:gd name="connsiteY48" fmla="*/ 4893133 h 6257924"/>
              <a:gd name="connsiteX49" fmla="*/ 0 w 11236318"/>
              <a:gd name="connsiteY49" fmla="*/ 4446210 h 6257924"/>
              <a:gd name="connsiteX50" fmla="*/ 0 w 11236318"/>
              <a:gd name="connsiteY50" fmla="*/ 3905197 h 6257924"/>
              <a:gd name="connsiteX51" fmla="*/ 0 w 11236318"/>
              <a:gd name="connsiteY51" fmla="*/ 3458274 h 6257924"/>
              <a:gd name="connsiteX52" fmla="*/ 0 w 11236318"/>
              <a:gd name="connsiteY52" fmla="*/ 2870217 h 6257924"/>
              <a:gd name="connsiteX53" fmla="*/ 0 w 11236318"/>
              <a:gd name="connsiteY53" fmla="*/ 2282160 h 6257924"/>
              <a:gd name="connsiteX54" fmla="*/ 0 w 11236318"/>
              <a:gd name="connsiteY54" fmla="*/ 1600014 h 6257924"/>
              <a:gd name="connsiteX55" fmla="*/ 0 w 11236318"/>
              <a:gd name="connsiteY55" fmla="*/ 776734 h 6257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36318" h="6257924" fill="none" extrusionOk="0">
                <a:moveTo>
                  <a:pt x="0" y="776734"/>
                </a:moveTo>
                <a:cubicBezTo>
                  <a:pt x="-3991" y="310881"/>
                  <a:pt x="302401" y="-11843"/>
                  <a:pt x="776734" y="0"/>
                </a:cubicBezTo>
                <a:cubicBezTo>
                  <a:pt x="1009978" y="-1394"/>
                  <a:pt x="1149016" y="29705"/>
                  <a:pt x="1249485" y="0"/>
                </a:cubicBezTo>
                <a:cubicBezTo>
                  <a:pt x="1349954" y="-29705"/>
                  <a:pt x="1628253" y="72970"/>
                  <a:pt x="1915893" y="0"/>
                </a:cubicBezTo>
                <a:cubicBezTo>
                  <a:pt x="2203533" y="-72970"/>
                  <a:pt x="2266567" y="54256"/>
                  <a:pt x="2388644" y="0"/>
                </a:cubicBezTo>
                <a:cubicBezTo>
                  <a:pt x="2510721" y="-54256"/>
                  <a:pt x="2815726" y="9221"/>
                  <a:pt x="2958223" y="0"/>
                </a:cubicBezTo>
                <a:cubicBezTo>
                  <a:pt x="3100720" y="-9221"/>
                  <a:pt x="3401239" y="57856"/>
                  <a:pt x="3721460" y="0"/>
                </a:cubicBezTo>
                <a:cubicBezTo>
                  <a:pt x="4041681" y="-57856"/>
                  <a:pt x="4061837" y="28903"/>
                  <a:pt x="4194210" y="0"/>
                </a:cubicBezTo>
                <a:cubicBezTo>
                  <a:pt x="4326583" y="-28903"/>
                  <a:pt x="4553827" y="79363"/>
                  <a:pt x="4860618" y="0"/>
                </a:cubicBezTo>
                <a:cubicBezTo>
                  <a:pt x="5167409" y="-79363"/>
                  <a:pt x="5119555" y="31588"/>
                  <a:pt x="5333369" y="0"/>
                </a:cubicBezTo>
                <a:cubicBezTo>
                  <a:pt x="5547183" y="-31588"/>
                  <a:pt x="5528126" y="25548"/>
                  <a:pt x="5612463" y="0"/>
                </a:cubicBezTo>
                <a:cubicBezTo>
                  <a:pt x="5696800" y="-25548"/>
                  <a:pt x="5873805" y="16266"/>
                  <a:pt x="6085214" y="0"/>
                </a:cubicBezTo>
                <a:cubicBezTo>
                  <a:pt x="6296623" y="-16266"/>
                  <a:pt x="6308048" y="11657"/>
                  <a:pt x="6461137" y="0"/>
                </a:cubicBezTo>
                <a:cubicBezTo>
                  <a:pt x="6614226" y="-11657"/>
                  <a:pt x="6838374" y="23956"/>
                  <a:pt x="7030716" y="0"/>
                </a:cubicBezTo>
                <a:cubicBezTo>
                  <a:pt x="7223058" y="-23956"/>
                  <a:pt x="7428593" y="32155"/>
                  <a:pt x="7697124" y="0"/>
                </a:cubicBezTo>
                <a:cubicBezTo>
                  <a:pt x="7965655" y="-32155"/>
                  <a:pt x="8222297" y="32"/>
                  <a:pt x="8460360" y="0"/>
                </a:cubicBezTo>
                <a:cubicBezTo>
                  <a:pt x="8698423" y="-32"/>
                  <a:pt x="8862700" y="22693"/>
                  <a:pt x="9223597" y="0"/>
                </a:cubicBezTo>
                <a:cubicBezTo>
                  <a:pt x="9584494" y="-22693"/>
                  <a:pt x="9635600" y="7950"/>
                  <a:pt x="9793176" y="0"/>
                </a:cubicBezTo>
                <a:cubicBezTo>
                  <a:pt x="9950752" y="-7950"/>
                  <a:pt x="10176156" y="38621"/>
                  <a:pt x="10459584" y="0"/>
                </a:cubicBezTo>
                <a:cubicBezTo>
                  <a:pt x="10858211" y="-77609"/>
                  <a:pt x="11218209" y="323656"/>
                  <a:pt x="11236318" y="776734"/>
                </a:cubicBezTo>
                <a:cubicBezTo>
                  <a:pt x="11258509" y="938532"/>
                  <a:pt x="11186373" y="1012972"/>
                  <a:pt x="11236318" y="1223657"/>
                </a:cubicBezTo>
                <a:cubicBezTo>
                  <a:pt x="11286263" y="1434342"/>
                  <a:pt x="11215069" y="1572870"/>
                  <a:pt x="11236318" y="1811714"/>
                </a:cubicBezTo>
                <a:cubicBezTo>
                  <a:pt x="11257567" y="2050558"/>
                  <a:pt x="11192570" y="2260467"/>
                  <a:pt x="11236318" y="2446816"/>
                </a:cubicBezTo>
                <a:cubicBezTo>
                  <a:pt x="11280066" y="2633165"/>
                  <a:pt x="11203591" y="2777128"/>
                  <a:pt x="11236318" y="2940784"/>
                </a:cubicBezTo>
                <a:cubicBezTo>
                  <a:pt x="11269045" y="3104440"/>
                  <a:pt x="11203451" y="3352066"/>
                  <a:pt x="11236318" y="3622930"/>
                </a:cubicBezTo>
                <a:cubicBezTo>
                  <a:pt x="11269185" y="3893794"/>
                  <a:pt x="11183161" y="4009959"/>
                  <a:pt x="11236318" y="4210987"/>
                </a:cubicBezTo>
                <a:cubicBezTo>
                  <a:pt x="11289475" y="4412015"/>
                  <a:pt x="11215938" y="4557519"/>
                  <a:pt x="11236318" y="4751999"/>
                </a:cubicBezTo>
                <a:cubicBezTo>
                  <a:pt x="11256698" y="4946479"/>
                  <a:pt x="11197901" y="5264870"/>
                  <a:pt x="11236318" y="5481190"/>
                </a:cubicBezTo>
                <a:cubicBezTo>
                  <a:pt x="11273817" y="5833219"/>
                  <a:pt x="10901744" y="6202696"/>
                  <a:pt x="10459584" y="6257924"/>
                </a:cubicBezTo>
                <a:cubicBezTo>
                  <a:pt x="10259999" y="6318278"/>
                  <a:pt x="10045739" y="6224706"/>
                  <a:pt x="9890005" y="6257924"/>
                </a:cubicBezTo>
                <a:cubicBezTo>
                  <a:pt x="9734271" y="6291142"/>
                  <a:pt x="9372119" y="6218855"/>
                  <a:pt x="9223597" y="6257924"/>
                </a:cubicBezTo>
                <a:cubicBezTo>
                  <a:pt x="9075075" y="6296993"/>
                  <a:pt x="8794620" y="6189874"/>
                  <a:pt x="8654017" y="6257924"/>
                </a:cubicBezTo>
                <a:cubicBezTo>
                  <a:pt x="8513414" y="6325974"/>
                  <a:pt x="8228398" y="6196762"/>
                  <a:pt x="7890781" y="6257924"/>
                </a:cubicBezTo>
                <a:cubicBezTo>
                  <a:pt x="7553164" y="6319086"/>
                  <a:pt x="7463559" y="6195785"/>
                  <a:pt x="7321201" y="6257924"/>
                </a:cubicBezTo>
                <a:cubicBezTo>
                  <a:pt x="7178843" y="6320063"/>
                  <a:pt x="7071449" y="6257384"/>
                  <a:pt x="6945279" y="6257924"/>
                </a:cubicBezTo>
                <a:cubicBezTo>
                  <a:pt x="6819109" y="6258464"/>
                  <a:pt x="6652763" y="6230229"/>
                  <a:pt x="6472528" y="6257924"/>
                </a:cubicBezTo>
                <a:cubicBezTo>
                  <a:pt x="6292293" y="6285619"/>
                  <a:pt x="6332396" y="6248243"/>
                  <a:pt x="6193434" y="6257924"/>
                </a:cubicBezTo>
                <a:cubicBezTo>
                  <a:pt x="6054472" y="6267605"/>
                  <a:pt x="5873917" y="6251173"/>
                  <a:pt x="5720683" y="6257924"/>
                </a:cubicBezTo>
                <a:cubicBezTo>
                  <a:pt x="5567449" y="6264675"/>
                  <a:pt x="5502362" y="6217412"/>
                  <a:pt x="5344761" y="6257924"/>
                </a:cubicBezTo>
                <a:cubicBezTo>
                  <a:pt x="5187160" y="6298436"/>
                  <a:pt x="5080213" y="6221157"/>
                  <a:pt x="4968838" y="6257924"/>
                </a:cubicBezTo>
                <a:cubicBezTo>
                  <a:pt x="4857463" y="6294691"/>
                  <a:pt x="4548454" y="6182202"/>
                  <a:pt x="4302431" y="6257924"/>
                </a:cubicBezTo>
                <a:cubicBezTo>
                  <a:pt x="4056408" y="6333646"/>
                  <a:pt x="3830149" y="6186050"/>
                  <a:pt x="3539194" y="6257924"/>
                </a:cubicBezTo>
                <a:cubicBezTo>
                  <a:pt x="3248239" y="6329798"/>
                  <a:pt x="3115834" y="6249793"/>
                  <a:pt x="2969615" y="6257924"/>
                </a:cubicBezTo>
                <a:cubicBezTo>
                  <a:pt x="2823396" y="6266055"/>
                  <a:pt x="2764913" y="6233195"/>
                  <a:pt x="2690521" y="6257924"/>
                </a:cubicBezTo>
                <a:cubicBezTo>
                  <a:pt x="2616129" y="6282653"/>
                  <a:pt x="2494717" y="6248932"/>
                  <a:pt x="2314598" y="6257924"/>
                </a:cubicBezTo>
                <a:cubicBezTo>
                  <a:pt x="2134479" y="6266916"/>
                  <a:pt x="1773729" y="6254911"/>
                  <a:pt x="1551362" y="6257924"/>
                </a:cubicBezTo>
                <a:cubicBezTo>
                  <a:pt x="1328995" y="6260937"/>
                  <a:pt x="1053810" y="6223963"/>
                  <a:pt x="776734" y="6257924"/>
                </a:cubicBezTo>
                <a:cubicBezTo>
                  <a:pt x="368129" y="6197595"/>
                  <a:pt x="684" y="5900988"/>
                  <a:pt x="0" y="5481190"/>
                </a:cubicBezTo>
                <a:cubicBezTo>
                  <a:pt x="-9015" y="5198581"/>
                  <a:pt x="53854" y="5010904"/>
                  <a:pt x="0" y="4893133"/>
                </a:cubicBezTo>
                <a:cubicBezTo>
                  <a:pt x="-53854" y="4775362"/>
                  <a:pt x="18018" y="4643932"/>
                  <a:pt x="0" y="4446210"/>
                </a:cubicBezTo>
                <a:cubicBezTo>
                  <a:pt x="-18018" y="4248488"/>
                  <a:pt x="29534" y="4087890"/>
                  <a:pt x="0" y="3905197"/>
                </a:cubicBezTo>
                <a:cubicBezTo>
                  <a:pt x="-29534" y="3722504"/>
                  <a:pt x="14243" y="3659474"/>
                  <a:pt x="0" y="3458274"/>
                </a:cubicBezTo>
                <a:cubicBezTo>
                  <a:pt x="-14243" y="3257074"/>
                  <a:pt x="48183" y="3085240"/>
                  <a:pt x="0" y="2870217"/>
                </a:cubicBezTo>
                <a:cubicBezTo>
                  <a:pt x="-48183" y="2655194"/>
                  <a:pt x="39928" y="2435556"/>
                  <a:pt x="0" y="2282160"/>
                </a:cubicBezTo>
                <a:cubicBezTo>
                  <a:pt x="-39928" y="2128764"/>
                  <a:pt x="74660" y="1861166"/>
                  <a:pt x="0" y="1600014"/>
                </a:cubicBezTo>
                <a:cubicBezTo>
                  <a:pt x="-74660" y="1338862"/>
                  <a:pt x="9956" y="985584"/>
                  <a:pt x="0" y="776734"/>
                </a:cubicBezTo>
                <a:close/>
              </a:path>
              <a:path w="11236318" h="6257924" stroke="0" extrusionOk="0">
                <a:moveTo>
                  <a:pt x="0" y="776734"/>
                </a:moveTo>
                <a:cubicBezTo>
                  <a:pt x="5978" y="401465"/>
                  <a:pt x="328541" y="-101365"/>
                  <a:pt x="776734" y="0"/>
                </a:cubicBezTo>
                <a:cubicBezTo>
                  <a:pt x="1033776" y="-9571"/>
                  <a:pt x="1200606" y="64369"/>
                  <a:pt x="1443142" y="0"/>
                </a:cubicBezTo>
                <a:cubicBezTo>
                  <a:pt x="1685678" y="-64369"/>
                  <a:pt x="1618373" y="9320"/>
                  <a:pt x="1722236" y="0"/>
                </a:cubicBezTo>
                <a:cubicBezTo>
                  <a:pt x="1826099" y="-9320"/>
                  <a:pt x="2152568" y="64497"/>
                  <a:pt x="2485472" y="0"/>
                </a:cubicBezTo>
                <a:cubicBezTo>
                  <a:pt x="2818376" y="-64497"/>
                  <a:pt x="2986770" y="21153"/>
                  <a:pt x="3248709" y="0"/>
                </a:cubicBezTo>
                <a:cubicBezTo>
                  <a:pt x="3510648" y="-21153"/>
                  <a:pt x="3388713" y="998"/>
                  <a:pt x="3527803" y="0"/>
                </a:cubicBezTo>
                <a:cubicBezTo>
                  <a:pt x="3666893" y="-998"/>
                  <a:pt x="3831650" y="55797"/>
                  <a:pt x="4000553" y="0"/>
                </a:cubicBezTo>
                <a:cubicBezTo>
                  <a:pt x="4169456" y="-55797"/>
                  <a:pt x="4207606" y="20499"/>
                  <a:pt x="4376476" y="0"/>
                </a:cubicBezTo>
                <a:cubicBezTo>
                  <a:pt x="4545346" y="-20499"/>
                  <a:pt x="4841169" y="64438"/>
                  <a:pt x="5139712" y="0"/>
                </a:cubicBezTo>
                <a:cubicBezTo>
                  <a:pt x="5438255" y="-64438"/>
                  <a:pt x="5351222" y="2562"/>
                  <a:pt x="5418806" y="0"/>
                </a:cubicBezTo>
                <a:cubicBezTo>
                  <a:pt x="5486390" y="-2562"/>
                  <a:pt x="5703141" y="41435"/>
                  <a:pt x="5794729" y="0"/>
                </a:cubicBezTo>
                <a:cubicBezTo>
                  <a:pt x="5886317" y="-41435"/>
                  <a:pt x="6167917" y="56678"/>
                  <a:pt x="6267480" y="0"/>
                </a:cubicBezTo>
                <a:cubicBezTo>
                  <a:pt x="6367043" y="-56678"/>
                  <a:pt x="6631390" y="32125"/>
                  <a:pt x="6933887" y="0"/>
                </a:cubicBezTo>
                <a:cubicBezTo>
                  <a:pt x="7236384" y="-32125"/>
                  <a:pt x="7079087" y="3111"/>
                  <a:pt x="7212981" y="0"/>
                </a:cubicBezTo>
                <a:cubicBezTo>
                  <a:pt x="7346875" y="-3111"/>
                  <a:pt x="7630364" y="13305"/>
                  <a:pt x="7879389" y="0"/>
                </a:cubicBezTo>
                <a:cubicBezTo>
                  <a:pt x="8128414" y="-13305"/>
                  <a:pt x="8178624" y="32881"/>
                  <a:pt x="8352140" y="0"/>
                </a:cubicBezTo>
                <a:cubicBezTo>
                  <a:pt x="8525656" y="-32881"/>
                  <a:pt x="8555091" y="13844"/>
                  <a:pt x="8728063" y="0"/>
                </a:cubicBezTo>
                <a:cubicBezTo>
                  <a:pt x="8901035" y="-13844"/>
                  <a:pt x="8992503" y="33101"/>
                  <a:pt x="9200814" y="0"/>
                </a:cubicBezTo>
                <a:cubicBezTo>
                  <a:pt x="9409125" y="-33101"/>
                  <a:pt x="9572754" y="44308"/>
                  <a:pt x="9867221" y="0"/>
                </a:cubicBezTo>
                <a:cubicBezTo>
                  <a:pt x="10161688" y="-44308"/>
                  <a:pt x="10317545" y="6881"/>
                  <a:pt x="10459584" y="0"/>
                </a:cubicBezTo>
                <a:cubicBezTo>
                  <a:pt x="10791528" y="25445"/>
                  <a:pt x="11229784" y="325344"/>
                  <a:pt x="11236318" y="776734"/>
                </a:cubicBezTo>
                <a:cubicBezTo>
                  <a:pt x="11286860" y="911052"/>
                  <a:pt x="11197039" y="1080632"/>
                  <a:pt x="11236318" y="1223657"/>
                </a:cubicBezTo>
                <a:cubicBezTo>
                  <a:pt x="11275597" y="1366682"/>
                  <a:pt x="11191905" y="1515438"/>
                  <a:pt x="11236318" y="1670581"/>
                </a:cubicBezTo>
                <a:cubicBezTo>
                  <a:pt x="11280731" y="1825724"/>
                  <a:pt x="11185334" y="2113561"/>
                  <a:pt x="11236318" y="2305682"/>
                </a:cubicBezTo>
                <a:cubicBezTo>
                  <a:pt x="11287302" y="2497803"/>
                  <a:pt x="11221525" y="2646853"/>
                  <a:pt x="11236318" y="2799650"/>
                </a:cubicBezTo>
                <a:cubicBezTo>
                  <a:pt x="11251111" y="2952447"/>
                  <a:pt x="11160740" y="3283628"/>
                  <a:pt x="11236318" y="3481796"/>
                </a:cubicBezTo>
                <a:cubicBezTo>
                  <a:pt x="11311896" y="3679964"/>
                  <a:pt x="11194816" y="3799141"/>
                  <a:pt x="11236318" y="4022809"/>
                </a:cubicBezTo>
                <a:cubicBezTo>
                  <a:pt x="11277820" y="4246477"/>
                  <a:pt x="11170238" y="4500242"/>
                  <a:pt x="11236318" y="4657910"/>
                </a:cubicBezTo>
                <a:cubicBezTo>
                  <a:pt x="11302398" y="4815578"/>
                  <a:pt x="11172616" y="5314935"/>
                  <a:pt x="11236318" y="5481190"/>
                </a:cubicBezTo>
                <a:cubicBezTo>
                  <a:pt x="11164670" y="5880888"/>
                  <a:pt x="10983737" y="6333816"/>
                  <a:pt x="10459584" y="6257924"/>
                </a:cubicBezTo>
                <a:cubicBezTo>
                  <a:pt x="10351399" y="6258774"/>
                  <a:pt x="10202456" y="6240633"/>
                  <a:pt x="10083662" y="6257924"/>
                </a:cubicBezTo>
                <a:cubicBezTo>
                  <a:pt x="9964868" y="6275215"/>
                  <a:pt x="9684909" y="6238132"/>
                  <a:pt x="9320425" y="6257924"/>
                </a:cubicBezTo>
                <a:cubicBezTo>
                  <a:pt x="8955941" y="6277716"/>
                  <a:pt x="8755879" y="6254100"/>
                  <a:pt x="8557189" y="6257924"/>
                </a:cubicBezTo>
                <a:cubicBezTo>
                  <a:pt x="8358499" y="6261748"/>
                  <a:pt x="8336644" y="6227799"/>
                  <a:pt x="8278095" y="6257924"/>
                </a:cubicBezTo>
                <a:cubicBezTo>
                  <a:pt x="8219546" y="6288049"/>
                  <a:pt x="7722923" y="6202795"/>
                  <a:pt x="7514858" y="6257924"/>
                </a:cubicBezTo>
                <a:cubicBezTo>
                  <a:pt x="7306793" y="6313053"/>
                  <a:pt x="7266827" y="6249543"/>
                  <a:pt x="7138936" y="6257924"/>
                </a:cubicBezTo>
                <a:cubicBezTo>
                  <a:pt x="7011045" y="6266305"/>
                  <a:pt x="6683932" y="6188542"/>
                  <a:pt x="6472528" y="6257924"/>
                </a:cubicBezTo>
                <a:cubicBezTo>
                  <a:pt x="6261124" y="6327306"/>
                  <a:pt x="6139625" y="6248022"/>
                  <a:pt x="5999777" y="6257924"/>
                </a:cubicBezTo>
                <a:cubicBezTo>
                  <a:pt x="5859929" y="6267826"/>
                  <a:pt x="5459113" y="6174295"/>
                  <a:pt x="5236541" y="6257924"/>
                </a:cubicBezTo>
                <a:cubicBezTo>
                  <a:pt x="5013969" y="6341553"/>
                  <a:pt x="4742174" y="6227257"/>
                  <a:pt x="4473304" y="6257924"/>
                </a:cubicBezTo>
                <a:cubicBezTo>
                  <a:pt x="4204434" y="6288591"/>
                  <a:pt x="4093603" y="6256045"/>
                  <a:pt x="3903725" y="6257924"/>
                </a:cubicBezTo>
                <a:cubicBezTo>
                  <a:pt x="3713847" y="6259803"/>
                  <a:pt x="3578906" y="6222325"/>
                  <a:pt x="3430974" y="6257924"/>
                </a:cubicBezTo>
                <a:cubicBezTo>
                  <a:pt x="3283042" y="6293523"/>
                  <a:pt x="3269698" y="6245525"/>
                  <a:pt x="3151880" y="6257924"/>
                </a:cubicBezTo>
                <a:cubicBezTo>
                  <a:pt x="3034062" y="6270323"/>
                  <a:pt x="2798588" y="6231611"/>
                  <a:pt x="2679129" y="6257924"/>
                </a:cubicBezTo>
                <a:cubicBezTo>
                  <a:pt x="2559670" y="6284237"/>
                  <a:pt x="2241451" y="6230091"/>
                  <a:pt x="1915893" y="6257924"/>
                </a:cubicBezTo>
                <a:cubicBezTo>
                  <a:pt x="1590335" y="6285757"/>
                  <a:pt x="1680743" y="6228381"/>
                  <a:pt x="1539970" y="6257924"/>
                </a:cubicBezTo>
                <a:cubicBezTo>
                  <a:pt x="1399197" y="6287467"/>
                  <a:pt x="1081000" y="6253735"/>
                  <a:pt x="776734" y="6257924"/>
                </a:cubicBezTo>
                <a:cubicBezTo>
                  <a:pt x="392910" y="6252957"/>
                  <a:pt x="8151" y="5915841"/>
                  <a:pt x="0" y="5481190"/>
                </a:cubicBezTo>
                <a:cubicBezTo>
                  <a:pt x="-54193" y="5240495"/>
                  <a:pt x="17528" y="5093140"/>
                  <a:pt x="0" y="4987222"/>
                </a:cubicBezTo>
                <a:cubicBezTo>
                  <a:pt x="-17528" y="4881304"/>
                  <a:pt x="69910" y="4605960"/>
                  <a:pt x="0" y="4305076"/>
                </a:cubicBezTo>
                <a:cubicBezTo>
                  <a:pt x="-69910" y="4004192"/>
                  <a:pt x="73612" y="3886801"/>
                  <a:pt x="0" y="3622930"/>
                </a:cubicBezTo>
                <a:cubicBezTo>
                  <a:pt x="-73612" y="3359059"/>
                  <a:pt x="26804" y="3150754"/>
                  <a:pt x="0" y="2987828"/>
                </a:cubicBezTo>
                <a:cubicBezTo>
                  <a:pt x="-26804" y="2824902"/>
                  <a:pt x="29010" y="2693256"/>
                  <a:pt x="0" y="2493860"/>
                </a:cubicBezTo>
                <a:cubicBezTo>
                  <a:pt x="-29010" y="2294464"/>
                  <a:pt x="6855" y="2030638"/>
                  <a:pt x="0" y="1905803"/>
                </a:cubicBezTo>
                <a:cubicBezTo>
                  <a:pt x="-6855" y="1780968"/>
                  <a:pt x="8191" y="1637222"/>
                  <a:pt x="0" y="1411836"/>
                </a:cubicBezTo>
                <a:cubicBezTo>
                  <a:pt x="-8191" y="1186450"/>
                  <a:pt x="37058" y="1004894"/>
                  <a:pt x="0" y="77673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22B75D-9270-5037-498E-67ED62DE851D}"/>
              </a:ext>
            </a:extLst>
          </p:cNvPr>
          <p:cNvSpPr txBox="1"/>
          <p:nvPr/>
        </p:nvSpPr>
        <p:spPr>
          <a:xfrm>
            <a:off x="666750" y="857250"/>
            <a:ext cx="10487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2. </a:t>
            </a:r>
            <a:r>
              <a:rPr lang="vi-VN" sz="36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 chơi: Đọc đoạn đầu của bài Thanh âm của gió và thực hiện các yêu cầu</a:t>
            </a:r>
            <a:r>
              <a:rPr lang="en-US" sz="36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0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B35F7E-F14D-4987-6089-C23767A3E9E6}"/>
              </a:ext>
            </a:extLst>
          </p:cNvPr>
          <p:cNvSpPr txBox="1"/>
          <p:nvPr/>
        </p:nvSpPr>
        <p:spPr>
          <a:xfrm>
            <a:off x="956310" y="2233493"/>
            <a:ext cx="104870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/>
              <a:t>Vòng 1</a:t>
            </a:r>
            <a:endParaRPr lang="en-US" sz="3600"/>
          </a:p>
          <a:p>
            <a:r>
              <a:rPr lang="vi-VN" sz="3600"/>
              <a:t>Tìm danh từ theo mỗi nhóm sau:</a:t>
            </a:r>
            <a:endParaRPr lang="en-US" sz="3600"/>
          </a:p>
          <a:p>
            <a:r>
              <a:rPr lang="vi-VN" sz="3600"/>
              <a:t>a. 1 danh từ chỉ con vật</a:t>
            </a:r>
            <a:endParaRPr lang="en-US" sz="3600"/>
          </a:p>
          <a:p>
            <a:r>
              <a:rPr lang="vi-VN" sz="3600"/>
              <a:t>b. 1 danh từ chỉ thời gian</a:t>
            </a:r>
            <a:endParaRPr lang="en-US" sz="3600"/>
          </a:p>
          <a:p>
            <a:r>
              <a:rPr lang="vi-VN" sz="3600"/>
              <a:t>c. 2 danh từ chỉ hiện tượng tự nhiên</a:t>
            </a:r>
            <a:r>
              <a:rPr lang="en-US" sz="36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799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A8C5-7235-4933-BA88-3756DD0B2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22EAB7-8FC4-F5DB-AFAB-FEE3F9CF548F}"/>
              </a:ext>
            </a:extLst>
          </p:cNvPr>
          <p:cNvSpPr/>
          <p:nvPr/>
        </p:nvSpPr>
        <p:spPr>
          <a:xfrm>
            <a:off x="419100" y="266701"/>
            <a:ext cx="11236318" cy="6257924"/>
          </a:xfrm>
          <a:custGeom>
            <a:avLst/>
            <a:gdLst>
              <a:gd name="connsiteX0" fmla="*/ 0 w 11236318"/>
              <a:gd name="connsiteY0" fmla="*/ 776734 h 6257924"/>
              <a:gd name="connsiteX1" fmla="*/ 776734 w 11236318"/>
              <a:gd name="connsiteY1" fmla="*/ 0 h 6257924"/>
              <a:gd name="connsiteX2" fmla="*/ 1249485 w 11236318"/>
              <a:gd name="connsiteY2" fmla="*/ 0 h 6257924"/>
              <a:gd name="connsiteX3" fmla="*/ 1915893 w 11236318"/>
              <a:gd name="connsiteY3" fmla="*/ 0 h 6257924"/>
              <a:gd name="connsiteX4" fmla="*/ 2388644 w 11236318"/>
              <a:gd name="connsiteY4" fmla="*/ 0 h 6257924"/>
              <a:gd name="connsiteX5" fmla="*/ 2958223 w 11236318"/>
              <a:gd name="connsiteY5" fmla="*/ 0 h 6257924"/>
              <a:gd name="connsiteX6" fmla="*/ 3721460 w 11236318"/>
              <a:gd name="connsiteY6" fmla="*/ 0 h 6257924"/>
              <a:gd name="connsiteX7" fmla="*/ 4194210 w 11236318"/>
              <a:gd name="connsiteY7" fmla="*/ 0 h 6257924"/>
              <a:gd name="connsiteX8" fmla="*/ 4860618 w 11236318"/>
              <a:gd name="connsiteY8" fmla="*/ 0 h 6257924"/>
              <a:gd name="connsiteX9" fmla="*/ 5333369 w 11236318"/>
              <a:gd name="connsiteY9" fmla="*/ 0 h 6257924"/>
              <a:gd name="connsiteX10" fmla="*/ 5612463 w 11236318"/>
              <a:gd name="connsiteY10" fmla="*/ 0 h 6257924"/>
              <a:gd name="connsiteX11" fmla="*/ 6085214 w 11236318"/>
              <a:gd name="connsiteY11" fmla="*/ 0 h 6257924"/>
              <a:gd name="connsiteX12" fmla="*/ 6461137 w 11236318"/>
              <a:gd name="connsiteY12" fmla="*/ 0 h 6257924"/>
              <a:gd name="connsiteX13" fmla="*/ 7030716 w 11236318"/>
              <a:gd name="connsiteY13" fmla="*/ 0 h 6257924"/>
              <a:gd name="connsiteX14" fmla="*/ 7697124 w 11236318"/>
              <a:gd name="connsiteY14" fmla="*/ 0 h 6257924"/>
              <a:gd name="connsiteX15" fmla="*/ 8460360 w 11236318"/>
              <a:gd name="connsiteY15" fmla="*/ 0 h 6257924"/>
              <a:gd name="connsiteX16" fmla="*/ 9223597 w 11236318"/>
              <a:gd name="connsiteY16" fmla="*/ 0 h 6257924"/>
              <a:gd name="connsiteX17" fmla="*/ 9793176 w 11236318"/>
              <a:gd name="connsiteY17" fmla="*/ 0 h 6257924"/>
              <a:gd name="connsiteX18" fmla="*/ 10459584 w 11236318"/>
              <a:gd name="connsiteY18" fmla="*/ 0 h 6257924"/>
              <a:gd name="connsiteX19" fmla="*/ 11236318 w 11236318"/>
              <a:gd name="connsiteY19" fmla="*/ 776734 h 6257924"/>
              <a:gd name="connsiteX20" fmla="*/ 11236318 w 11236318"/>
              <a:gd name="connsiteY20" fmla="*/ 1223657 h 6257924"/>
              <a:gd name="connsiteX21" fmla="*/ 11236318 w 11236318"/>
              <a:gd name="connsiteY21" fmla="*/ 1811714 h 6257924"/>
              <a:gd name="connsiteX22" fmla="*/ 11236318 w 11236318"/>
              <a:gd name="connsiteY22" fmla="*/ 2446816 h 6257924"/>
              <a:gd name="connsiteX23" fmla="*/ 11236318 w 11236318"/>
              <a:gd name="connsiteY23" fmla="*/ 2940784 h 6257924"/>
              <a:gd name="connsiteX24" fmla="*/ 11236318 w 11236318"/>
              <a:gd name="connsiteY24" fmla="*/ 3622930 h 6257924"/>
              <a:gd name="connsiteX25" fmla="*/ 11236318 w 11236318"/>
              <a:gd name="connsiteY25" fmla="*/ 4210987 h 6257924"/>
              <a:gd name="connsiteX26" fmla="*/ 11236318 w 11236318"/>
              <a:gd name="connsiteY26" fmla="*/ 4751999 h 6257924"/>
              <a:gd name="connsiteX27" fmla="*/ 11236318 w 11236318"/>
              <a:gd name="connsiteY27" fmla="*/ 5481190 h 6257924"/>
              <a:gd name="connsiteX28" fmla="*/ 10459584 w 11236318"/>
              <a:gd name="connsiteY28" fmla="*/ 6257924 h 6257924"/>
              <a:gd name="connsiteX29" fmla="*/ 9890005 w 11236318"/>
              <a:gd name="connsiteY29" fmla="*/ 6257924 h 6257924"/>
              <a:gd name="connsiteX30" fmla="*/ 9223597 w 11236318"/>
              <a:gd name="connsiteY30" fmla="*/ 6257924 h 6257924"/>
              <a:gd name="connsiteX31" fmla="*/ 8654017 w 11236318"/>
              <a:gd name="connsiteY31" fmla="*/ 6257924 h 6257924"/>
              <a:gd name="connsiteX32" fmla="*/ 7890781 w 11236318"/>
              <a:gd name="connsiteY32" fmla="*/ 6257924 h 6257924"/>
              <a:gd name="connsiteX33" fmla="*/ 7321201 w 11236318"/>
              <a:gd name="connsiteY33" fmla="*/ 6257924 h 6257924"/>
              <a:gd name="connsiteX34" fmla="*/ 6945279 w 11236318"/>
              <a:gd name="connsiteY34" fmla="*/ 6257924 h 6257924"/>
              <a:gd name="connsiteX35" fmla="*/ 6472528 w 11236318"/>
              <a:gd name="connsiteY35" fmla="*/ 6257924 h 6257924"/>
              <a:gd name="connsiteX36" fmla="*/ 6193434 w 11236318"/>
              <a:gd name="connsiteY36" fmla="*/ 6257924 h 6257924"/>
              <a:gd name="connsiteX37" fmla="*/ 5720683 w 11236318"/>
              <a:gd name="connsiteY37" fmla="*/ 6257924 h 6257924"/>
              <a:gd name="connsiteX38" fmla="*/ 5344761 w 11236318"/>
              <a:gd name="connsiteY38" fmla="*/ 6257924 h 6257924"/>
              <a:gd name="connsiteX39" fmla="*/ 4968838 w 11236318"/>
              <a:gd name="connsiteY39" fmla="*/ 6257924 h 6257924"/>
              <a:gd name="connsiteX40" fmla="*/ 4302431 w 11236318"/>
              <a:gd name="connsiteY40" fmla="*/ 6257924 h 6257924"/>
              <a:gd name="connsiteX41" fmla="*/ 3539194 w 11236318"/>
              <a:gd name="connsiteY41" fmla="*/ 6257924 h 6257924"/>
              <a:gd name="connsiteX42" fmla="*/ 2969615 w 11236318"/>
              <a:gd name="connsiteY42" fmla="*/ 6257924 h 6257924"/>
              <a:gd name="connsiteX43" fmla="*/ 2690521 w 11236318"/>
              <a:gd name="connsiteY43" fmla="*/ 6257924 h 6257924"/>
              <a:gd name="connsiteX44" fmla="*/ 2314598 w 11236318"/>
              <a:gd name="connsiteY44" fmla="*/ 6257924 h 6257924"/>
              <a:gd name="connsiteX45" fmla="*/ 1551362 w 11236318"/>
              <a:gd name="connsiteY45" fmla="*/ 6257924 h 6257924"/>
              <a:gd name="connsiteX46" fmla="*/ 776734 w 11236318"/>
              <a:gd name="connsiteY46" fmla="*/ 6257924 h 6257924"/>
              <a:gd name="connsiteX47" fmla="*/ 0 w 11236318"/>
              <a:gd name="connsiteY47" fmla="*/ 5481190 h 6257924"/>
              <a:gd name="connsiteX48" fmla="*/ 0 w 11236318"/>
              <a:gd name="connsiteY48" fmla="*/ 4893133 h 6257924"/>
              <a:gd name="connsiteX49" fmla="*/ 0 w 11236318"/>
              <a:gd name="connsiteY49" fmla="*/ 4446210 h 6257924"/>
              <a:gd name="connsiteX50" fmla="*/ 0 w 11236318"/>
              <a:gd name="connsiteY50" fmla="*/ 3905197 h 6257924"/>
              <a:gd name="connsiteX51" fmla="*/ 0 w 11236318"/>
              <a:gd name="connsiteY51" fmla="*/ 3458274 h 6257924"/>
              <a:gd name="connsiteX52" fmla="*/ 0 w 11236318"/>
              <a:gd name="connsiteY52" fmla="*/ 2870217 h 6257924"/>
              <a:gd name="connsiteX53" fmla="*/ 0 w 11236318"/>
              <a:gd name="connsiteY53" fmla="*/ 2282160 h 6257924"/>
              <a:gd name="connsiteX54" fmla="*/ 0 w 11236318"/>
              <a:gd name="connsiteY54" fmla="*/ 1600014 h 6257924"/>
              <a:gd name="connsiteX55" fmla="*/ 0 w 11236318"/>
              <a:gd name="connsiteY55" fmla="*/ 776734 h 6257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36318" h="6257924" fill="none" extrusionOk="0">
                <a:moveTo>
                  <a:pt x="0" y="776734"/>
                </a:moveTo>
                <a:cubicBezTo>
                  <a:pt x="-3991" y="310881"/>
                  <a:pt x="302401" y="-11843"/>
                  <a:pt x="776734" y="0"/>
                </a:cubicBezTo>
                <a:cubicBezTo>
                  <a:pt x="1009978" y="-1394"/>
                  <a:pt x="1149016" y="29705"/>
                  <a:pt x="1249485" y="0"/>
                </a:cubicBezTo>
                <a:cubicBezTo>
                  <a:pt x="1349954" y="-29705"/>
                  <a:pt x="1628253" y="72970"/>
                  <a:pt x="1915893" y="0"/>
                </a:cubicBezTo>
                <a:cubicBezTo>
                  <a:pt x="2203533" y="-72970"/>
                  <a:pt x="2266567" y="54256"/>
                  <a:pt x="2388644" y="0"/>
                </a:cubicBezTo>
                <a:cubicBezTo>
                  <a:pt x="2510721" y="-54256"/>
                  <a:pt x="2815726" y="9221"/>
                  <a:pt x="2958223" y="0"/>
                </a:cubicBezTo>
                <a:cubicBezTo>
                  <a:pt x="3100720" y="-9221"/>
                  <a:pt x="3401239" y="57856"/>
                  <a:pt x="3721460" y="0"/>
                </a:cubicBezTo>
                <a:cubicBezTo>
                  <a:pt x="4041681" y="-57856"/>
                  <a:pt x="4061837" y="28903"/>
                  <a:pt x="4194210" y="0"/>
                </a:cubicBezTo>
                <a:cubicBezTo>
                  <a:pt x="4326583" y="-28903"/>
                  <a:pt x="4553827" y="79363"/>
                  <a:pt x="4860618" y="0"/>
                </a:cubicBezTo>
                <a:cubicBezTo>
                  <a:pt x="5167409" y="-79363"/>
                  <a:pt x="5119555" y="31588"/>
                  <a:pt x="5333369" y="0"/>
                </a:cubicBezTo>
                <a:cubicBezTo>
                  <a:pt x="5547183" y="-31588"/>
                  <a:pt x="5528126" y="25548"/>
                  <a:pt x="5612463" y="0"/>
                </a:cubicBezTo>
                <a:cubicBezTo>
                  <a:pt x="5696800" y="-25548"/>
                  <a:pt x="5873805" y="16266"/>
                  <a:pt x="6085214" y="0"/>
                </a:cubicBezTo>
                <a:cubicBezTo>
                  <a:pt x="6296623" y="-16266"/>
                  <a:pt x="6308048" y="11657"/>
                  <a:pt x="6461137" y="0"/>
                </a:cubicBezTo>
                <a:cubicBezTo>
                  <a:pt x="6614226" y="-11657"/>
                  <a:pt x="6838374" y="23956"/>
                  <a:pt x="7030716" y="0"/>
                </a:cubicBezTo>
                <a:cubicBezTo>
                  <a:pt x="7223058" y="-23956"/>
                  <a:pt x="7428593" y="32155"/>
                  <a:pt x="7697124" y="0"/>
                </a:cubicBezTo>
                <a:cubicBezTo>
                  <a:pt x="7965655" y="-32155"/>
                  <a:pt x="8222297" y="32"/>
                  <a:pt x="8460360" y="0"/>
                </a:cubicBezTo>
                <a:cubicBezTo>
                  <a:pt x="8698423" y="-32"/>
                  <a:pt x="8862700" y="22693"/>
                  <a:pt x="9223597" y="0"/>
                </a:cubicBezTo>
                <a:cubicBezTo>
                  <a:pt x="9584494" y="-22693"/>
                  <a:pt x="9635600" y="7950"/>
                  <a:pt x="9793176" y="0"/>
                </a:cubicBezTo>
                <a:cubicBezTo>
                  <a:pt x="9950752" y="-7950"/>
                  <a:pt x="10176156" y="38621"/>
                  <a:pt x="10459584" y="0"/>
                </a:cubicBezTo>
                <a:cubicBezTo>
                  <a:pt x="10858211" y="-77609"/>
                  <a:pt x="11218209" y="323656"/>
                  <a:pt x="11236318" y="776734"/>
                </a:cubicBezTo>
                <a:cubicBezTo>
                  <a:pt x="11258509" y="938532"/>
                  <a:pt x="11186373" y="1012972"/>
                  <a:pt x="11236318" y="1223657"/>
                </a:cubicBezTo>
                <a:cubicBezTo>
                  <a:pt x="11286263" y="1434342"/>
                  <a:pt x="11215069" y="1572870"/>
                  <a:pt x="11236318" y="1811714"/>
                </a:cubicBezTo>
                <a:cubicBezTo>
                  <a:pt x="11257567" y="2050558"/>
                  <a:pt x="11192570" y="2260467"/>
                  <a:pt x="11236318" y="2446816"/>
                </a:cubicBezTo>
                <a:cubicBezTo>
                  <a:pt x="11280066" y="2633165"/>
                  <a:pt x="11203591" y="2777128"/>
                  <a:pt x="11236318" y="2940784"/>
                </a:cubicBezTo>
                <a:cubicBezTo>
                  <a:pt x="11269045" y="3104440"/>
                  <a:pt x="11203451" y="3352066"/>
                  <a:pt x="11236318" y="3622930"/>
                </a:cubicBezTo>
                <a:cubicBezTo>
                  <a:pt x="11269185" y="3893794"/>
                  <a:pt x="11183161" y="4009959"/>
                  <a:pt x="11236318" y="4210987"/>
                </a:cubicBezTo>
                <a:cubicBezTo>
                  <a:pt x="11289475" y="4412015"/>
                  <a:pt x="11215938" y="4557519"/>
                  <a:pt x="11236318" y="4751999"/>
                </a:cubicBezTo>
                <a:cubicBezTo>
                  <a:pt x="11256698" y="4946479"/>
                  <a:pt x="11197901" y="5264870"/>
                  <a:pt x="11236318" y="5481190"/>
                </a:cubicBezTo>
                <a:cubicBezTo>
                  <a:pt x="11273817" y="5833219"/>
                  <a:pt x="10901744" y="6202696"/>
                  <a:pt x="10459584" y="6257924"/>
                </a:cubicBezTo>
                <a:cubicBezTo>
                  <a:pt x="10259999" y="6318278"/>
                  <a:pt x="10045739" y="6224706"/>
                  <a:pt x="9890005" y="6257924"/>
                </a:cubicBezTo>
                <a:cubicBezTo>
                  <a:pt x="9734271" y="6291142"/>
                  <a:pt x="9372119" y="6218855"/>
                  <a:pt x="9223597" y="6257924"/>
                </a:cubicBezTo>
                <a:cubicBezTo>
                  <a:pt x="9075075" y="6296993"/>
                  <a:pt x="8794620" y="6189874"/>
                  <a:pt x="8654017" y="6257924"/>
                </a:cubicBezTo>
                <a:cubicBezTo>
                  <a:pt x="8513414" y="6325974"/>
                  <a:pt x="8228398" y="6196762"/>
                  <a:pt x="7890781" y="6257924"/>
                </a:cubicBezTo>
                <a:cubicBezTo>
                  <a:pt x="7553164" y="6319086"/>
                  <a:pt x="7463559" y="6195785"/>
                  <a:pt x="7321201" y="6257924"/>
                </a:cubicBezTo>
                <a:cubicBezTo>
                  <a:pt x="7178843" y="6320063"/>
                  <a:pt x="7071449" y="6257384"/>
                  <a:pt x="6945279" y="6257924"/>
                </a:cubicBezTo>
                <a:cubicBezTo>
                  <a:pt x="6819109" y="6258464"/>
                  <a:pt x="6652763" y="6230229"/>
                  <a:pt x="6472528" y="6257924"/>
                </a:cubicBezTo>
                <a:cubicBezTo>
                  <a:pt x="6292293" y="6285619"/>
                  <a:pt x="6332396" y="6248243"/>
                  <a:pt x="6193434" y="6257924"/>
                </a:cubicBezTo>
                <a:cubicBezTo>
                  <a:pt x="6054472" y="6267605"/>
                  <a:pt x="5873917" y="6251173"/>
                  <a:pt x="5720683" y="6257924"/>
                </a:cubicBezTo>
                <a:cubicBezTo>
                  <a:pt x="5567449" y="6264675"/>
                  <a:pt x="5502362" y="6217412"/>
                  <a:pt x="5344761" y="6257924"/>
                </a:cubicBezTo>
                <a:cubicBezTo>
                  <a:pt x="5187160" y="6298436"/>
                  <a:pt x="5080213" y="6221157"/>
                  <a:pt x="4968838" y="6257924"/>
                </a:cubicBezTo>
                <a:cubicBezTo>
                  <a:pt x="4857463" y="6294691"/>
                  <a:pt x="4548454" y="6182202"/>
                  <a:pt x="4302431" y="6257924"/>
                </a:cubicBezTo>
                <a:cubicBezTo>
                  <a:pt x="4056408" y="6333646"/>
                  <a:pt x="3830149" y="6186050"/>
                  <a:pt x="3539194" y="6257924"/>
                </a:cubicBezTo>
                <a:cubicBezTo>
                  <a:pt x="3248239" y="6329798"/>
                  <a:pt x="3115834" y="6249793"/>
                  <a:pt x="2969615" y="6257924"/>
                </a:cubicBezTo>
                <a:cubicBezTo>
                  <a:pt x="2823396" y="6266055"/>
                  <a:pt x="2764913" y="6233195"/>
                  <a:pt x="2690521" y="6257924"/>
                </a:cubicBezTo>
                <a:cubicBezTo>
                  <a:pt x="2616129" y="6282653"/>
                  <a:pt x="2494717" y="6248932"/>
                  <a:pt x="2314598" y="6257924"/>
                </a:cubicBezTo>
                <a:cubicBezTo>
                  <a:pt x="2134479" y="6266916"/>
                  <a:pt x="1773729" y="6254911"/>
                  <a:pt x="1551362" y="6257924"/>
                </a:cubicBezTo>
                <a:cubicBezTo>
                  <a:pt x="1328995" y="6260937"/>
                  <a:pt x="1053810" y="6223963"/>
                  <a:pt x="776734" y="6257924"/>
                </a:cubicBezTo>
                <a:cubicBezTo>
                  <a:pt x="368129" y="6197595"/>
                  <a:pt x="684" y="5900988"/>
                  <a:pt x="0" y="5481190"/>
                </a:cubicBezTo>
                <a:cubicBezTo>
                  <a:pt x="-9015" y="5198581"/>
                  <a:pt x="53854" y="5010904"/>
                  <a:pt x="0" y="4893133"/>
                </a:cubicBezTo>
                <a:cubicBezTo>
                  <a:pt x="-53854" y="4775362"/>
                  <a:pt x="18018" y="4643932"/>
                  <a:pt x="0" y="4446210"/>
                </a:cubicBezTo>
                <a:cubicBezTo>
                  <a:pt x="-18018" y="4248488"/>
                  <a:pt x="29534" y="4087890"/>
                  <a:pt x="0" y="3905197"/>
                </a:cubicBezTo>
                <a:cubicBezTo>
                  <a:pt x="-29534" y="3722504"/>
                  <a:pt x="14243" y="3659474"/>
                  <a:pt x="0" y="3458274"/>
                </a:cubicBezTo>
                <a:cubicBezTo>
                  <a:pt x="-14243" y="3257074"/>
                  <a:pt x="48183" y="3085240"/>
                  <a:pt x="0" y="2870217"/>
                </a:cubicBezTo>
                <a:cubicBezTo>
                  <a:pt x="-48183" y="2655194"/>
                  <a:pt x="39928" y="2435556"/>
                  <a:pt x="0" y="2282160"/>
                </a:cubicBezTo>
                <a:cubicBezTo>
                  <a:pt x="-39928" y="2128764"/>
                  <a:pt x="74660" y="1861166"/>
                  <a:pt x="0" y="1600014"/>
                </a:cubicBezTo>
                <a:cubicBezTo>
                  <a:pt x="-74660" y="1338862"/>
                  <a:pt x="9956" y="985584"/>
                  <a:pt x="0" y="776734"/>
                </a:cubicBezTo>
                <a:close/>
              </a:path>
              <a:path w="11236318" h="6257924" stroke="0" extrusionOk="0">
                <a:moveTo>
                  <a:pt x="0" y="776734"/>
                </a:moveTo>
                <a:cubicBezTo>
                  <a:pt x="5978" y="401465"/>
                  <a:pt x="328541" y="-101365"/>
                  <a:pt x="776734" y="0"/>
                </a:cubicBezTo>
                <a:cubicBezTo>
                  <a:pt x="1033776" y="-9571"/>
                  <a:pt x="1200606" y="64369"/>
                  <a:pt x="1443142" y="0"/>
                </a:cubicBezTo>
                <a:cubicBezTo>
                  <a:pt x="1685678" y="-64369"/>
                  <a:pt x="1618373" y="9320"/>
                  <a:pt x="1722236" y="0"/>
                </a:cubicBezTo>
                <a:cubicBezTo>
                  <a:pt x="1826099" y="-9320"/>
                  <a:pt x="2152568" y="64497"/>
                  <a:pt x="2485472" y="0"/>
                </a:cubicBezTo>
                <a:cubicBezTo>
                  <a:pt x="2818376" y="-64497"/>
                  <a:pt x="2986770" y="21153"/>
                  <a:pt x="3248709" y="0"/>
                </a:cubicBezTo>
                <a:cubicBezTo>
                  <a:pt x="3510648" y="-21153"/>
                  <a:pt x="3388713" y="998"/>
                  <a:pt x="3527803" y="0"/>
                </a:cubicBezTo>
                <a:cubicBezTo>
                  <a:pt x="3666893" y="-998"/>
                  <a:pt x="3831650" y="55797"/>
                  <a:pt x="4000553" y="0"/>
                </a:cubicBezTo>
                <a:cubicBezTo>
                  <a:pt x="4169456" y="-55797"/>
                  <a:pt x="4207606" y="20499"/>
                  <a:pt x="4376476" y="0"/>
                </a:cubicBezTo>
                <a:cubicBezTo>
                  <a:pt x="4545346" y="-20499"/>
                  <a:pt x="4841169" y="64438"/>
                  <a:pt x="5139712" y="0"/>
                </a:cubicBezTo>
                <a:cubicBezTo>
                  <a:pt x="5438255" y="-64438"/>
                  <a:pt x="5351222" y="2562"/>
                  <a:pt x="5418806" y="0"/>
                </a:cubicBezTo>
                <a:cubicBezTo>
                  <a:pt x="5486390" y="-2562"/>
                  <a:pt x="5703141" y="41435"/>
                  <a:pt x="5794729" y="0"/>
                </a:cubicBezTo>
                <a:cubicBezTo>
                  <a:pt x="5886317" y="-41435"/>
                  <a:pt x="6167917" y="56678"/>
                  <a:pt x="6267480" y="0"/>
                </a:cubicBezTo>
                <a:cubicBezTo>
                  <a:pt x="6367043" y="-56678"/>
                  <a:pt x="6631390" y="32125"/>
                  <a:pt x="6933887" y="0"/>
                </a:cubicBezTo>
                <a:cubicBezTo>
                  <a:pt x="7236384" y="-32125"/>
                  <a:pt x="7079087" y="3111"/>
                  <a:pt x="7212981" y="0"/>
                </a:cubicBezTo>
                <a:cubicBezTo>
                  <a:pt x="7346875" y="-3111"/>
                  <a:pt x="7630364" y="13305"/>
                  <a:pt x="7879389" y="0"/>
                </a:cubicBezTo>
                <a:cubicBezTo>
                  <a:pt x="8128414" y="-13305"/>
                  <a:pt x="8178624" y="32881"/>
                  <a:pt x="8352140" y="0"/>
                </a:cubicBezTo>
                <a:cubicBezTo>
                  <a:pt x="8525656" y="-32881"/>
                  <a:pt x="8555091" y="13844"/>
                  <a:pt x="8728063" y="0"/>
                </a:cubicBezTo>
                <a:cubicBezTo>
                  <a:pt x="8901035" y="-13844"/>
                  <a:pt x="8992503" y="33101"/>
                  <a:pt x="9200814" y="0"/>
                </a:cubicBezTo>
                <a:cubicBezTo>
                  <a:pt x="9409125" y="-33101"/>
                  <a:pt x="9572754" y="44308"/>
                  <a:pt x="9867221" y="0"/>
                </a:cubicBezTo>
                <a:cubicBezTo>
                  <a:pt x="10161688" y="-44308"/>
                  <a:pt x="10317545" y="6881"/>
                  <a:pt x="10459584" y="0"/>
                </a:cubicBezTo>
                <a:cubicBezTo>
                  <a:pt x="10791528" y="25445"/>
                  <a:pt x="11229784" y="325344"/>
                  <a:pt x="11236318" y="776734"/>
                </a:cubicBezTo>
                <a:cubicBezTo>
                  <a:pt x="11286860" y="911052"/>
                  <a:pt x="11197039" y="1080632"/>
                  <a:pt x="11236318" y="1223657"/>
                </a:cubicBezTo>
                <a:cubicBezTo>
                  <a:pt x="11275597" y="1366682"/>
                  <a:pt x="11191905" y="1515438"/>
                  <a:pt x="11236318" y="1670581"/>
                </a:cubicBezTo>
                <a:cubicBezTo>
                  <a:pt x="11280731" y="1825724"/>
                  <a:pt x="11185334" y="2113561"/>
                  <a:pt x="11236318" y="2305682"/>
                </a:cubicBezTo>
                <a:cubicBezTo>
                  <a:pt x="11287302" y="2497803"/>
                  <a:pt x="11221525" y="2646853"/>
                  <a:pt x="11236318" y="2799650"/>
                </a:cubicBezTo>
                <a:cubicBezTo>
                  <a:pt x="11251111" y="2952447"/>
                  <a:pt x="11160740" y="3283628"/>
                  <a:pt x="11236318" y="3481796"/>
                </a:cubicBezTo>
                <a:cubicBezTo>
                  <a:pt x="11311896" y="3679964"/>
                  <a:pt x="11194816" y="3799141"/>
                  <a:pt x="11236318" y="4022809"/>
                </a:cubicBezTo>
                <a:cubicBezTo>
                  <a:pt x="11277820" y="4246477"/>
                  <a:pt x="11170238" y="4500242"/>
                  <a:pt x="11236318" y="4657910"/>
                </a:cubicBezTo>
                <a:cubicBezTo>
                  <a:pt x="11302398" y="4815578"/>
                  <a:pt x="11172616" y="5314935"/>
                  <a:pt x="11236318" y="5481190"/>
                </a:cubicBezTo>
                <a:cubicBezTo>
                  <a:pt x="11164670" y="5880888"/>
                  <a:pt x="10983737" y="6333816"/>
                  <a:pt x="10459584" y="6257924"/>
                </a:cubicBezTo>
                <a:cubicBezTo>
                  <a:pt x="10351399" y="6258774"/>
                  <a:pt x="10202456" y="6240633"/>
                  <a:pt x="10083662" y="6257924"/>
                </a:cubicBezTo>
                <a:cubicBezTo>
                  <a:pt x="9964868" y="6275215"/>
                  <a:pt x="9684909" y="6238132"/>
                  <a:pt x="9320425" y="6257924"/>
                </a:cubicBezTo>
                <a:cubicBezTo>
                  <a:pt x="8955941" y="6277716"/>
                  <a:pt x="8755879" y="6254100"/>
                  <a:pt x="8557189" y="6257924"/>
                </a:cubicBezTo>
                <a:cubicBezTo>
                  <a:pt x="8358499" y="6261748"/>
                  <a:pt x="8336644" y="6227799"/>
                  <a:pt x="8278095" y="6257924"/>
                </a:cubicBezTo>
                <a:cubicBezTo>
                  <a:pt x="8219546" y="6288049"/>
                  <a:pt x="7722923" y="6202795"/>
                  <a:pt x="7514858" y="6257924"/>
                </a:cubicBezTo>
                <a:cubicBezTo>
                  <a:pt x="7306793" y="6313053"/>
                  <a:pt x="7266827" y="6249543"/>
                  <a:pt x="7138936" y="6257924"/>
                </a:cubicBezTo>
                <a:cubicBezTo>
                  <a:pt x="7011045" y="6266305"/>
                  <a:pt x="6683932" y="6188542"/>
                  <a:pt x="6472528" y="6257924"/>
                </a:cubicBezTo>
                <a:cubicBezTo>
                  <a:pt x="6261124" y="6327306"/>
                  <a:pt x="6139625" y="6248022"/>
                  <a:pt x="5999777" y="6257924"/>
                </a:cubicBezTo>
                <a:cubicBezTo>
                  <a:pt x="5859929" y="6267826"/>
                  <a:pt x="5459113" y="6174295"/>
                  <a:pt x="5236541" y="6257924"/>
                </a:cubicBezTo>
                <a:cubicBezTo>
                  <a:pt x="5013969" y="6341553"/>
                  <a:pt x="4742174" y="6227257"/>
                  <a:pt x="4473304" y="6257924"/>
                </a:cubicBezTo>
                <a:cubicBezTo>
                  <a:pt x="4204434" y="6288591"/>
                  <a:pt x="4093603" y="6256045"/>
                  <a:pt x="3903725" y="6257924"/>
                </a:cubicBezTo>
                <a:cubicBezTo>
                  <a:pt x="3713847" y="6259803"/>
                  <a:pt x="3578906" y="6222325"/>
                  <a:pt x="3430974" y="6257924"/>
                </a:cubicBezTo>
                <a:cubicBezTo>
                  <a:pt x="3283042" y="6293523"/>
                  <a:pt x="3269698" y="6245525"/>
                  <a:pt x="3151880" y="6257924"/>
                </a:cubicBezTo>
                <a:cubicBezTo>
                  <a:pt x="3034062" y="6270323"/>
                  <a:pt x="2798588" y="6231611"/>
                  <a:pt x="2679129" y="6257924"/>
                </a:cubicBezTo>
                <a:cubicBezTo>
                  <a:pt x="2559670" y="6284237"/>
                  <a:pt x="2241451" y="6230091"/>
                  <a:pt x="1915893" y="6257924"/>
                </a:cubicBezTo>
                <a:cubicBezTo>
                  <a:pt x="1590335" y="6285757"/>
                  <a:pt x="1680743" y="6228381"/>
                  <a:pt x="1539970" y="6257924"/>
                </a:cubicBezTo>
                <a:cubicBezTo>
                  <a:pt x="1399197" y="6287467"/>
                  <a:pt x="1081000" y="6253735"/>
                  <a:pt x="776734" y="6257924"/>
                </a:cubicBezTo>
                <a:cubicBezTo>
                  <a:pt x="392910" y="6252957"/>
                  <a:pt x="8151" y="5915841"/>
                  <a:pt x="0" y="5481190"/>
                </a:cubicBezTo>
                <a:cubicBezTo>
                  <a:pt x="-54193" y="5240495"/>
                  <a:pt x="17528" y="5093140"/>
                  <a:pt x="0" y="4987222"/>
                </a:cubicBezTo>
                <a:cubicBezTo>
                  <a:pt x="-17528" y="4881304"/>
                  <a:pt x="69910" y="4605960"/>
                  <a:pt x="0" y="4305076"/>
                </a:cubicBezTo>
                <a:cubicBezTo>
                  <a:pt x="-69910" y="4004192"/>
                  <a:pt x="73612" y="3886801"/>
                  <a:pt x="0" y="3622930"/>
                </a:cubicBezTo>
                <a:cubicBezTo>
                  <a:pt x="-73612" y="3359059"/>
                  <a:pt x="26804" y="3150754"/>
                  <a:pt x="0" y="2987828"/>
                </a:cubicBezTo>
                <a:cubicBezTo>
                  <a:pt x="-26804" y="2824902"/>
                  <a:pt x="29010" y="2693256"/>
                  <a:pt x="0" y="2493860"/>
                </a:cubicBezTo>
                <a:cubicBezTo>
                  <a:pt x="-29010" y="2294464"/>
                  <a:pt x="6855" y="2030638"/>
                  <a:pt x="0" y="1905803"/>
                </a:cubicBezTo>
                <a:cubicBezTo>
                  <a:pt x="-6855" y="1780968"/>
                  <a:pt x="8191" y="1637222"/>
                  <a:pt x="0" y="1411836"/>
                </a:cubicBezTo>
                <a:cubicBezTo>
                  <a:pt x="-8191" y="1186450"/>
                  <a:pt x="37058" y="1004894"/>
                  <a:pt x="0" y="77673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22B75D-9270-5037-498E-67ED62DE851D}"/>
              </a:ext>
            </a:extLst>
          </p:cNvPr>
          <p:cNvSpPr txBox="1"/>
          <p:nvPr/>
        </p:nvSpPr>
        <p:spPr>
          <a:xfrm>
            <a:off x="666750" y="857250"/>
            <a:ext cx="10487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2. </a:t>
            </a:r>
            <a:r>
              <a:rPr lang="vi-VN" sz="40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 chơi: Đọc đoạn đầu của bài Thanh âm của gió và thực hiện các yêu cầu</a:t>
            </a:r>
            <a:r>
              <a:rPr lang="en-US" sz="40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000" b="0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B35F7E-F14D-4987-6089-C23767A3E9E6}"/>
              </a:ext>
            </a:extLst>
          </p:cNvPr>
          <p:cNvSpPr txBox="1"/>
          <p:nvPr/>
        </p:nvSpPr>
        <p:spPr>
          <a:xfrm>
            <a:off x="793746" y="2518500"/>
            <a:ext cx="10487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/>
              <a:t>Vòng 2</a:t>
            </a:r>
            <a:endParaRPr lang="en-US" sz="3600"/>
          </a:p>
          <a:p>
            <a:r>
              <a:rPr lang="vi-VN" sz="3600"/>
              <a:t>Tìm 4 động từ chỉ hoạt động hoặc trạng thái của người hoặc vật.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18755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A8C5-7235-4933-BA88-3756DD0B2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22EAB7-8FC4-F5DB-AFAB-FEE3F9CF548F}"/>
              </a:ext>
            </a:extLst>
          </p:cNvPr>
          <p:cNvSpPr/>
          <p:nvPr/>
        </p:nvSpPr>
        <p:spPr>
          <a:xfrm>
            <a:off x="419100" y="266701"/>
            <a:ext cx="11236318" cy="6257924"/>
          </a:xfrm>
          <a:custGeom>
            <a:avLst/>
            <a:gdLst>
              <a:gd name="connsiteX0" fmla="*/ 0 w 11236318"/>
              <a:gd name="connsiteY0" fmla="*/ 776734 h 6257924"/>
              <a:gd name="connsiteX1" fmla="*/ 776734 w 11236318"/>
              <a:gd name="connsiteY1" fmla="*/ 0 h 6257924"/>
              <a:gd name="connsiteX2" fmla="*/ 1249485 w 11236318"/>
              <a:gd name="connsiteY2" fmla="*/ 0 h 6257924"/>
              <a:gd name="connsiteX3" fmla="*/ 1915893 w 11236318"/>
              <a:gd name="connsiteY3" fmla="*/ 0 h 6257924"/>
              <a:gd name="connsiteX4" fmla="*/ 2388644 w 11236318"/>
              <a:gd name="connsiteY4" fmla="*/ 0 h 6257924"/>
              <a:gd name="connsiteX5" fmla="*/ 2958223 w 11236318"/>
              <a:gd name="connsiteY5" fmla="*/ 0 h 6257924"/>
              <a:gd name="connsiteX6" fmla="*/ 3721460 w 11236318"/>
              <a:gd name="connsiteY6" fmla="*/ 0 h 6257924"/>
              <a:gd name="connsiteX7" fmla="*/ 4194210 w 11236318"/>
              <a:gd name="connsiteY7" fmla="*/ 0 h 6257924"/>
              <a:gd name="connsiteX8" fmla="*/ 4860618 w 11236318"/>
              <a:gd name="connsiteY8" fmla="*/ 0 h 6257924"/>
              <a:gd name="connsiteX9" fmla="*/ 5333369 w 11236318"/>
              <a:gd name="connsiteY9" fmla="*/ 0 h 6257924"/>
              <a:gd name="connsiteX10" fmla="*/ 5612463 w 11236318"/>
              <a:gd name="connsiteY10" fmla="*/ 0 h 6257924"/>
              <a:gd name="connsiteX11" fmla="*/ 6085214 w 11236318"/>
              <a:gd name="connsiteY11" fmla="*/ 0 h 6257924"/>
              <a:gd name="connsiteX12" fmla="*/ 6461137 w 11236318"/>
              <a:gd name="connsiteY12" fmla="*/ 0 h 6257924"/>
              <a:gd name="connsiteX13" fmla="*/ 7030716 w 11236318"/>
              <a:gd name="connsiteY13" fmla="*/ 0 h 6257924"/>
              <a:gd name="connsiteX14" fmla="*/ 7697124 w 11236318"/>
              <a:gd name="connsiteY14" fmla="*/ 0 h 6257924"/>
              <a:gd name="connsiteX15" fmla="*/ 8460360 w 11236318"/>
              <a:gd name="connsiteY15" fmla="*/ 0 h 6257924"/>
              <a:gd name="connsiteX16" fmla="*/ 9223597 w 11236318"/>
              <a:gd name="connsiteY16" fmla="*/ 0 h 6257924"/>
              <a:gd name="connsiteX17" fmla="*/ 9793176 w 11236318"/>
              <a:gd name="connsiteY17" fmla="*/ 0 h 6257924"/>
              <a:gd name="connsiteX18" fmla="*/ 10459584 w 11236318"/>
              <a:gd name="connsiteY18" fmla="*/ 0 h 6257924"/>
              <a:gd name="connsiteX19" fmla="*/ 11236318 w 11236318"/>
              <a:gd name="connsiteY19" fmla="*/ 776734 h 6257924"/>
              <a:gd name="connsiteX20" fmla="*/ 11236318 w 11236318"/>
              <a:gd name="connsiteY20" fmla="*/ 1223657 h 6257924"/>
              <a:gd name="connsiteX21" fmla="*/ 11236318 w 11236318"/>
              <a:gd name="connsiteY21" fmla="*/ 1811714 h 6257924"/>
              <a:gd name="connsiteX22" fmla="*/ 11236318 w 11236318"/>
              <a:gd name="connsiteY22" fmla="*/ 2446816 h 6257924"/>
              <a:gd name="connsiteX23" fmla="*/ 11236318 w 11236318"/>
              <a:gd name="connsiteY23" fmla="*/ 2940784 h 6257924"/>
              <a:gd name="connsiteX24" fmla="*/ 11236318 w 11236318"/>
              <a:gd name="connsiteY24" fmla="*/ 3622930 h 6257924"/>
              <a:gd name="connsiteX25" fmla="*/ 11236318 w 11236318"/>
              <a:gd name="connsiteY25" fmla="*/ 4210987 h 6257924"/>
              <a:gd name="connsiteX26" fmla="*/ 11236318 w 11236318"/>
              <a:gd name="connsiteY26" fmla="*/ 4751999 h 6257924"/>
              <a:gd name="connsiteX27" fmla="*/ 11236318 w 11236318"/>
              <a:gd name="connsiteY27" fmla="*/ 5481190 h 6257924"/>
              <a:gd name="connsiteX28" fmla="*/ 10459584 w 11236318"/>
              <a:gd name="connsiteY28" fmla="*/ 6257924 h 6257924"/>
              <a:gd name="connsiteX29" fmla="*/ 9890005 w 11236318"/>
              <a:gd name="connsiteY29" fmla="*/ 6257924 h 6257924"/>
              <a:gd name="connsiteX30" fmla="*/ 9223597 w 11236318"/>
              <a:gd name="connsiteY30" fmla="*/ 6257924 h 6257924"/>
              <a:gd name="connsiteX31" fmla="*/ 8654017 w 11236318"/>
              <a:gd name="connsiteY31" fmla="*/ 6257924 h 6257924"/>
              <a:gd name="connsiteX32" fmla="*/ 7890781 w 11236318"/>
              <a:gd name="connsiteY32" fmla="*/ 6257924 h 6257924"/>
              <a:gd name="connsiteX33" fmla="*/ 7321201 w 11236318"/>
              <a:gd name="connsiteY33" fmla="*/ 6257924 h 6257924"/>
              <a:gd name="connsiteX34" fmla="*/ 6945279 w 11236318"/>
              <a:gd name="connsiteY34" fmla="*/ 6257924 h 6257924"/>
              <a:gd name="connsiteX35" fmla="*/ 6472528 w 11236318"/>
              <a:gd name="connsiteY35" fmla="*/ 6257924 h 6257924"/>
              <a:gd name="connsiteX36" fmla="*/ 6193434 w 11236318"/>
              <a:gd name="connsiteY36" fmla="*/ 6257924 h 6257924"/>
              <a:gd name="connsiteX37" fmla="*/ 5720683 w 11236318"/>
              <a:gd name="connsiteY37" fmla="*/ 6257924 h 6257924"/>
              <a:gd name="connsiteX38" fmla="*/ 5344761 w 11236318"/>
              <a:gd name="connsiteY38" fmla="*/ 6257924 h 6257924"/>
              <a:gd name="connsiteX39" fmla="*/ 4968838 w 11236318"/>
              <a:gd name="connsiteY39" fmla="*/ 6257924 h 6257924"/>
              <a:gd name="connsiteX40" fmla="*/ 4302431 w 11236318"/>
              <a:gd name="connsiteY40" fmla="*/ 6257924 h 6257924"/>
              <a:gd name="connsiteX41" fmla="*/ 3539194 w 11236318"/>
              <a:gd name="connsiteY41" fmla="*/ 6257924 h 6257924"/>
              <a:gd name="connsiteX42" fmla="*/ 2969615 w 11236318"/>
              <a:gd name="connsiteY42" fmla="*/ 6257924 h 6257924"/>
              <a:gd name="connsiteX43" fmla="*/ 2690521 w 11236318"/>
              <a:gd name="connsiteY43" fmla="*/ 6257924 h 6257924"/>
              <a:gd name="connsiteX44" fmla="*/ 2314598 w 11236318"/>
              <a:gd name="connsiteY44" fmla="*/ 6257924 h 6257924"/>
              <a:gd name="connsiteX45" fmla="*/ 1551362 w 11236318"/>
              <a:gd name="connsiteY45" fmla="*/ 6257924 h 6257924"/>
              <a:gd name="connsiteX46" fmla="*/ 776734 w 11236318"/>
              <a:gd name="connsiteY46" fmla="*/ 6257924 h 6257924"/>
              <a:gd name="connsiteX47" fmla="*/ 0 w 11236318"/>
              <a:gd name="connsiteY47" fmla="*/ 5481190 h 6257924"/>
              <a:gd name="connsiteX48" fmla="*/ 0 w 11236318"/>
              <a:gd name="connsiteY48" fmla="*/ 4893133 h 6257924"/>
              <a:gd name="connsiteX49" fmla="*/ 0 w 11236318"/>
              <a:gd name="connsiteY49" fmla="*/ 4446210 h 6257924"/>
              <a:gd name="connsiteX50" fmla="*/ 0 w 11236318"/>
              <a:gd name="connsiteY50" fmla="*/ 3905197 h 6257924"/>
              <a:gd name="connsiteX51" fmla="*/ 0 w 11236318"/>
              <a:gd name="connsiteY51" fmla="*/ 3458274 h 6257924"/>
              <a:gd name="connsiteX52" fmla="*/ 0 w 11236318"/>
              <a:gd name="connsiteY52" fmla="*/ 2870217 h 6257924"/>
              <a:gd name="connsiteX53" fmla="*/ 0 w 11236318"/>
              <a:gd name="connsiteY53" fmla="*/ 2282160 h 6257924"/>
              <a:gd name="connsiteX54" fmla="*/ 0 w 11236318"/>
              <a:gd name="connsiteY54" fmla="*/ 1600014 h 6257924"/>
              <a:gd name="connsiteX55" fmla="*/ 0 w 11236318"/>
              <a:gd name="connsiteY55" fmla="*/ 776734 h 6257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36318" h="6257924" fill="none" extrusionOk="0">
                <a:moveTo>
                  <a:pt x="0" y="776734"/>
                </a:moveTo>
                <a:cubicBezTo>
                  <a:pt x="-3991" y="310881"/>
                  <a:pt x="302401" y="-11843"/>
                  <a:pt x="776734" y="0"/>
                </a:cubicBezTo>
                <a:cubicBezTo>
                  <a:pt x="1009978" y="-1394"/>
                  <a:pt x="1149016" y="29705"/>
                  <a:pt x="1249485" y="0"/>
                </a:cubicBezTo>
                <a:cubicBezTo>
                  <a:pt x="1349954" y="-29705"/>
                  <a:pt x="1628253" y="72970"/>
                  <a:pt x="1915893" y="0"/>
                </a:cubicBezTo>
                <a:cubicBezTo>
                  <a:pt x="2203533" y="-72970"/>
                  <a:pt x="2266567" y="54256"/>
                  <a:pt x="2388644" y="0"/>
                </a:cubicBezTo>
                <a:cubicBezTo>
                  <a:pt x="2510721" y="-54256"/>
                  <a:pt x="2815726" y="9221"/>
                  <a:pt x="2958223" y="0"/>
                </a:cubicBezTo>
                <a:cubicBezTo>
                  <a:pt x="3100720" y="-9221"/>
                  <a:pt x="3401239" y="57856"/>
                  <a:pt x="3721460" y="0"/>
                </a:cubicBezTo>
                <a:cubicBezTo>
                  <a:pt x="4041681" y="-57856"/>
                  <a:pt x="4061837" y="28903"/>
                  <a:pt x="4194210" y="0"/>
                </a:cubicBezTo>
                <a:cubicBezTo>
                  <a:pt x="4326583" y="-28903"/>
                  <a:pt x="4553827" y="79363"/>
                  <a:pt x="4860618" y="0"/>
                </a:cubicBezTo>
                <a:cubicBezTo>
                  <a:pt x="5167409" y="-79363"/>
                  <a:pt x="5119555" y="31588"/>
                  <a:pt x="5333369" y="0"/>
                </a:cubicBezTo>
                <a:cubicBezTo>
                  <a:pt x="5547183" y="-31588"/>
                  <a:pt x="5528126" y="25548"/>
                  <a:pt x="5612463" y="0"/>
                </a:cubicBezTo>
                <a:cubicBezTo>
                  <a:pt x="5696800" y="-25548"/>
                  <a:pt x="5873805" y="16266"/>
                  <a:pt x="6085214" y="0"/>
                </a:cubicBezTo>
                <a:cubicBezTo>
                  <a:pt x="6296623" y="-16266"/>
                  <a:pt x="6308048" y="11657"/>
                  <a:pt x="6461137" y="0"/>
                </a:cubicBezTo>
                <a:cubicBezTo>
                  <a:pt x="6614226" y="-11657"/>
                  <a:pt x="6838374" y="23956"/>
                  <a:pt x="7030716" y="0"/>
                </a:cubicBezTo>
                <a:cubicBezTo>
                  <a:pt x="7223058" y="-23956"/>
                  <a:pt x="7428593" y="32155"/>
                  <a:pt x="7697124" y="0"/>
                </a:cubicBezTo>
                <a:cubicBezTo>
                  <a:pt x="7965655" y="-32155"/>
                  <a:pt x="8222297" y="32"/>
                  <a:pt x="8460360" y="0"/>
                </a:cubicBezTo>
                <a:cubicBezTo>
                  <a:pt x="8698423" y="-32"/>
                  <a:pt x="8862700" y="22693"/>
                  <a:pt x="9223597" y="0"/>
                </a:cubicBezTo>
                <a:cubicBezTo>
                  <a:pt x="9584494" y="-22693"/>
                  <a:pt x="9635600" y="7950"/>
                  <a:pt x="9793176" y="0"/>
                </a:cubicBezTo>
                <a:cubicBezTo>
                  <a:pt x="9950752" y="-7950"/>
                  <a:pt x="10176156" y="38621"/>
                  <a:pt x="10459584" y="0"/>
                </a:cubicBezTo>
                <a:cubicBezTo>
                  <a:pt x="10858211" y="-77609"/>
                  <a:pt x="11218209" y="323656"/>
                  <a:pt x="11236318" y="776734"/>
                </a:cubicBezTo>
                <a:cubicBezTo>
                  <a:pt x="11258509" y="938532"/>
                  <a:pt x="11186373" y="1012972"/>
                  <a:pt x="11236318" y="1223657"/>
                </a:cubicBezTo>
                <a:cubicBezTo>
                  <a:pt x="11286263" y="1434342"/>
                  <a:pt x="11215069" y="1572870"/>
                  <a:pt x="11236318" y="1811714"/>
                </a:cubicBezTo>
                <a:cubicBezTo>
                  <a:pt x="11257567" y="2050558"/>
                  <a:pt x="11192570" y="2260467"/>
                  <a:pt x="11236318" y="2446816"/>
                </a:cubicBezTo>
                <a:cubicBezTo>
                  <a:pt x="11280066" y="2633165"/>
                  <a:pt x="11203591" y="2777128"/>
                  <a:pt x="11236318" y="2940784"/>
                </a:cubicBezTo>
                <a:cubicBezTo>
                  <a:pt x="11269045" y="3104440"/>
                  <a:pt x="11203451" y="3352066"/>
                  <a:pt x="11236318" y="3622930"/>
                </a:cubicBezTo>
                <a:cubicBezTo>
                  <a:pt x="11269185" y="3893794"/>
                  <a:pt x="11183161" y="4009959"/>
                  <a:pt x="11236318" y="4210987"/>
                </a:cubicBezTo>
                <a:cubicBezTo>
                  <a:pt x="11289475" y="4412015"/>
                  <a:pt x="11215938" y="4557519"/>
                  <a:pt x="11236318" y="4751999"/>
                </a:cubicBezTo>
                <a:cubicBezTo>
                  <a:pt x="11256698" y="4946479"/>
                  <a:pt x="11197901" y="5264870"/>
                  <a:pt x="11236318" y="5481190"/>
                </a:cubicBezTo>
                <a:cubicBezTo>
                  <a:pt x="11273817" y="5833219"/>
                  <a:pt x="10901744" y="6202696"/>
                  <a:pt x="10459584" y="6257924"/>
                </a:cubicBezTo>
                <a:cubicBezTo>
                  <a:pt x="10259999" y="6318278"/>
                  <a:pt x="10045739" y="6224706"/>
                  <a:pt x="9890005" y="6257924"/>
                </a:cubicBezTo>
                <a:cubicBezTo>
                  <a:pt x="9734271" y="6291142"/>
                  <a:pt x="9372119" y="6218855"/>
                  <a:pt x="9223597" y="6257924"/>
                </a:cubicBezTo>
                <a:cubicBezTo>
                  <a:pt x="9075075" y="6296993"/>
                  <a:pt x="8794620" y="6189874"/>
                  <a:pt x="8654017" y="6257924"/>
                </a:cubicBezTo>
                <a:cubicBezTo>
                  <a:pt x="8513414" y="6325974"/>
                  <a:pt x="8228398" y="6196762"/>
                  <a:pt x="7890781" y="6257924"/>
                </a:cubicBezTo>
                <a:cubicBezTo>
                  <a:pt x="7553164" y="6319086"/>
                  <a:pt x="7463559" y="6195785"/>
                  <a:pt x="7321201" y="6257924"/>
                </a:cubicBezTo>
                <a:cubicBezTo>
                  <a:pt x="7178843" y="6320063"/>
                  <a:pt x="7071449" y="6257384"/>
                  <a:pt x="6945279" y="6257924"/>
                </a:cubicBezTo>
                <a:cubicBezTo>
                  <a:pt x="6819109" y="6258464"/>
                  <a:pt x="6652763" y="6230229"/>
                  <a:pt x="6472528" y="6257924"/>
                </a:cubicBezTo>
                <a:cubicBezTo>
                  <a:pt x="6292293" y="6285619"/>
                  <a:pt x="6332396" y="6248243"/>
                  <a:pt x="6193434" y="6257924"/>
                </a:cubicBezTo>
                <a:cubicBezTo>
                  <a:pt x="6054472" y="6267605"/>
                  <a:pt x="5873917" y="6251173"/>
                  <a:pt x="5720683" y="6257924"/>
                </a:cubicBezTo>
                <a:cubicBezTo>
                  <a:pt x="5567449" y="6264675"/>
                  <a:pt x="5502362" y="6217412"/>
                  <a:pt x="5344761" y="6257924"/>
                </a:cubicBezTo>
                <a:cubicBezTo>
                  <a:pt x="5187160" y="6298436"/>
                  <a:pt x="5080213" y="6221157"/>
                  <a:pt x="4968838" y="6257924"/>
                </a:cubicBezTo>
                <a:cubicBezTo>
                  <a:pt x="4857463" y="6294691"/>
                  <a:pt x="4548454" y="6182202"/>
                  <a:pt x="4302431" y="6257924"/>
                </a:cubicBezTo>
                <a:cubicBezTo>
                  <a:pt x="4056408" y="6333646"/>
                  <a:pt x="3830149" y="6186050"/>
                  <a:pt x="3539194" y="6257924"/>
                </a:cubicBezTo>
                <a:cubicBezTo>
                  <a:pt x="3248239" y="6329798"/>
                  <a:pt x="3115834" y="6249793"/>
                  <a:pt x="2969615" y="6257924"/>
                </a:cubicBezTo>
                <a:cubicBezTo>
                  <a:pt x="2823396" y="6266055"/>
                  <a:pt x="2764913" y="6233195"/>
                  <a:pt x="2690521" y="6257924"/>
                </a:cubicBezTo>
                <a:cubicBezTo>
                  <a:pt x="2616129" y="6282653"/>
                  <a:pt x="2494717" y="6248932"/>
                  <a:pt x="2314598" y="6257924"/>
                </a:cubicBezTo>
                <a:cubicBezTo>
                  <a:pt x="2134479" y="6266916"/>
                  <a:pt x="1773729" y="6254911"/>
                  <a:pt x="1551362" y="6257924"/>
                </a:cubicBezTo>
                <a:cubicBezTo>
                  <a:pt x="1328995" y="6260937"/>
                  <a:pt x="1053810" y="6223963"/>
                  <a:pt x="776734" y="6257924"/>
                </a:cubicBezTo>
                <a:cubicBezTo>
                  <a:pt x="368129" y="6197595"/>
                  <a:pt x="684" y="5900988"/>
                  <a:pt x="0" y="5481190"/>
                </a:cubicBezTo>
                <a:cubicBezTo>
                  <a:pt x="-9015" y="5198581"/>
                  <a:pt x="53854" y="5010904"/>
                  <a:pt x="0" y="4893133"/>
                </a:cubicBezTo>
                <a:cubicBezTo>
                  <a:pt x="-53854" y="4775362"/>
                  <a:pt x="18018" y="4643932"/>
                  <a:pt x="0" y="4446210"/>
                </a:cubicBezTo>
                <a:cubicBezTo>
                  <a:pt x="-18018" y="4248488"/>
                  <a:pt x="29534" y="4087890"/>
                  <a:pt x="0" y="3905197"/>
                </a:cubicBezTo>
                <a:cubicBezTo>
                  <a:pt x="-29534" y="3722504"/>
                  <a:pt x="14243" y="3659474"/>
                  <a:pt x="0" y="3458274"/>
                </a:cubicBezTo>
                <a:cubicBezTo>
                  <a:pt x="-14243" y="3257074"/>
                  <a:pt x="48183" y="3085240"/>
                  <a:pt x="0" y="2870217"/>
                </a:cubicBezTo>
                <a:cubicBezTo>
                  <a:pt x="-48183" y="2655194"/>
                  <a:pt x="39928" y="2435556"/>
                  <a:pt x="0" y="2282160"/>
                </a:cubicBezTo>
                <a:cubicBezTo>
                  <a:pt x="-39928" y="2128764"/>
                  <a:pt x="74660" y="1861166"/>
                  <a:pt x="0" y="1600014"/>
                </a:cubicBezTo>
                <a:cubicBezTo>
                  <a:pt x="-74660" y="1338862"/>
                  <a:pt x="9956" y="985584"/>
                  <a:pt x="0" y="776734"/>
                </a:cubicBezTo>
                <a:close/>
              </a:path>
              <a:path w="11236318" h="6257924" stroke="0" extrusionOk="0">
                <a:moveTo>
                  <a:pt x="0" y="776734"/>
                </a:moveTo>
                <a:cubicBezTo>
                  <a:pt x="5978" y="401465"/>
                  <a:pt x="328541" y="-101365"/>
                  <a:pt x="776734" y="0"/>
                </a:cubicBezTo>
                <a:cubicBezTo>
                  <a:pt x="1033776" y="-9571"/>
                  <a:pt x="1200606" y="64369"/>
                  <a:pt x="1443142" y="0"/>
                </a:cubicBezTo>
                <a:cubicBezTo>
                  <a:pt x="1685678" y="-64369"/>
                  <a:pt x="1618373" y="9320"/>
                  <a:pt x="1722236" y="0"/>
                </a:cubicBezTo>
                <a:cubicBezTo>
                  <a:pt x="1826099" y="-9320"/>
                  <a:pt x="2152568" y="64497"/>
                  <a:pt x="2485472" y="0"/>
                </a:cubicBezTo>
                <a:cubicBezTo>
                  <a:pt x="2818376" y="-64497"/>
                  <a:pt x="2986770" y="21153"/>
                  <a:pt x="3248709" y="0"/>
                </a:cubicBezTo>
                <a:cubicBezTo>
                  <a:pt x="3510648" y="-21153"/>
                  <a:pt x="3388713" y="998"/>
                  <a:pt x="3527803" y="0"/>
                </a:cubicBezTo>
                <a:cubicBezTo>
                  <a:pt x="3666893" y="-998"/>
                  <a:pt x="3831650" y="55797"/>
                  <a:pt x="4000553" y="0"/>
                </a:cubicBezTo>
                <a:cubicBezTo>
                  <a:pt x="4169456" y="-55797"/>
                  <a:pt x="4207606" y="20499"/>
                  <a:pt x="4376476" y="0"/>
                </a:cubicBezTo>
                <a:cubicBezTo>
                  <a:pt x="4545346" y="-20499"/>
                  <a:pt x="4841169" y="64438"/>
                  <a:pt x="5139712" y="0"/>
                </a:cubicBezTo>
                <a:cubicBezTo>
                  <a:pt x="5438255" y="-64438"/>
                  <a:pt x="5351222" y="2562"/>
                  <a:pt x="5418806" y="0"/>
                </a:cubicBezTo>
                <a:cubicBezTo>
                  <a:pt x="5486390" y="-2562"/>
                  <a:pt x="5703141" y="41435"/>
                  <a:pt x="5794729" y="0"/>
                </a:cubicBezTo>
                <a:cubicBezTo>
                  <a:pt x="5886317" y="-41435"/>
                  <a:pt x="6167917" y="56678"/>
                  <a:pt x="6267480" y="0"/>
                </a:cubicBezTo>
                <a:cubicBezTo>
                  <a:pt x="6367043" y="-56678"/>
                  <a:pt x="6631390" y="32125"/>
                  <a:pt x="6933887" y="0"/>
                </a:cubicBezTo>
                <a:cubicBezTo>
                  <a:pt x="7236384" y="-32125"/>
                  <a:pt x="7079087" y="3111"/>
                  <a:pt x="7212981" y="0"/>
                </a:cubicBezTo>
                <a:cubicBezTo>
                  <a:pt x="7346875" y="-3111"/>
                  <a:pt x="7630364" y="13305"/>
                  <a:pt x="7879389" y="0"/>
                </a:cubicBezTo>
                <a:cubicBezTo>
                  <a:pt x="8128414" y="-13305"/>
                  <a:pt x="8178624" y="32881"/>
                  <a:pt x="8352140" y="0"/>
                </a:cubicBezTo>
                <a:cubicBezTo>
                  <a:pt x="8525656" y="-32881"/>
                  <a:pt x="8555091" y="13844"/>
                  <a:pt x="8728063" y="0"/>
                </a:cubicBezTo>
                <a:cubicBezTo>
                  <a:pt x="8901035" y="-13844"/>
                  <a:pt x="8992503" y="33101"/>
                  <a:pt x="9200814" y="0"/>
                </a:cubicBezTo>
                <a:cubicBezTo>
                  <a:pt x="9409125" y="-33101"/>
                  <a:pt x="9572754" y="44308"/>
                  <a:pt x="9867221" y="0"/>
                </a:cubicBezTo>
                <a:cubicBezTo>
                  <a:pt x="10161688" y="-44308"/>
                  <a:pt x="10317545" y="6881"/>
                  <a:pt x="10459584" y="0"/>
                </a:cubicBezTo>
                <a:cubicBezTo>
                  <a:pt x="10791528" y="25445"/>
                  <a:pt x="11229784" y="325344"/>
                  <a:pt x="11236318" y="776734"/>
                </a:cubicBezTo>
                <a:cubicBezTo>
                  <a:pt x="11286860" y="911052"/>
                  <a:pt x="11197039" y="1080632"/>
                  <a:pt x="11236318" y="1223657"/>
                </a:cubicBezTo>
                <a:cubicBezTo>
                  <a:pt x="11275597" y="1366682"/>
                  <a:pt x="11191905" y="1515438"/>
                  <a:pt x="11236318" y="1670581"/>
                </a:cubicBezTo>
                <a:cubicBezTo>
                  <a:pt x="11280731" y="1825724"/>
                  <a:pt x="11185334" y="2113561"/>
                  <a:pt x="11236318" y="2305682"/>
                </a:cubicBezTo>
                <a:cubicBezTo>
                  <a:pt x="11287302" y="2497803"/>
                  <a:pt x="11221525" y="2646853"/>
                  <a:pt x="11236318" y="2799650"/>
                </a:cubicBezTo>
                <a:cubicBezTo>
                  <a:pt x="11251111" y="2952447"/>
                  <a:pt x="11160740" y="3283628"/>
                  <a:pt x="11236318" y="3481796"/>
                </a:cubicBezTo>
                <a:cubicBezTo>
                  <a:pt x="11311896" y="3679964"/>
                  <a:pt x="11194816" y="3799141"/>
                  <a:pt x="11236318" y="4022809"/>
                </a:cubicBezTo>
                <a:cubicBezTo>
                  <a:pt x="11277820" y="4246477"/>
                  <a:pt x="11170238" y="4500242"/>
                  <a:pt x="11236318" y="4657910"/>
                </a:cubicBezTo>
                <a:cubicBezTo>
                  <a:pt x="11302398" y="4815578"/>
                  <a:pt x="11172616" y="5314935"/>
                  <a:pt x="11236318" y="5481190"/>
                </a:cubicBezTo>
                <a:cubicBezTo>
                  <a:pt x="11164670" y="5880888"/>
                  <a:pt x="10983737" y="6333816"/>
                  <a:pt x="10459584" y="6257924"/>
                </a:cubicBezTo>
                <a:cubicBezTo>
                  <a:pt x="10351399" y="6258774"/>
                  <a:pt x="10202456" y="6240633"/>
                  <a:pt x="10083662" y="6257924"/>
                </a:cubicBezTo>
                <a:cubicBezTo>
                  <a:pt x="9964868" y="6275215"/>
                  <a:pt x="9684909" y="6238132"/>
                  <a:pt x="9320425" y="6257924"/>
                </a:cubicBezTo>
                <a:cubicBezTo>
                  <a:pt x="8955941" y="6277716"/>
                  <a:pt x="8755879" y="6254100"/>
                  <a:pt x="8557189" y="6257924"/>
                </a:cubicBezTo>
                <a:cubicBezTo>
                  <a:pt x="8358499" y="6261748"/>
                  <a:pt x="8336644" y="6227799"/>
                  <a:pt x="8278095" y="6257924"/>
                </a:cubicBezTo>
                <a:cubicBezTo>
                  <a:pt x="8219546" y="6288049"/>
                  <a:pt x="7722923" y="6202795"/>
                  <a:pt x="7514858" y="6257924"/>
                </a:cubicBezTo>
                <a:cubicBezTo>
                  <a:pt x="7306793" y="6313053"/>
                  <a:pt x="7266827" y="6249543"/>
                  <a:pt x="7138936" y="6257924"/>
                </a:cubicBezTo>
                <a:cubicBezTo>
                  <a:pt x="7011045" y="6266305"/>
                  <a:pt x="6683932" y="6188542"/>
                  <a:pt x="6472528" y="6257924"/>
                </a:cubicBezTo>
                <a:cubicBezTo>
                  <a:pt x="6261124" y="6327306"/>
                  <a:pt x="6139625" y="6248022"/>
                  <a:pt x="5999777" y="6257924"/>
                </a:cubicBezTo>
                <a:cubicBezTo>
                  <a:pt x="5859929" y="6267826"/>
                  <a:pt x="5459113" y="6174295"/>
                  <a:pt x="5236541" y="6257924"/>
                </a:cubicBezTo>
                <a:cubicBezTo>
                  <a:pt x="5013969" y="6341553"/>
                  <a:pt x="4742174" y="6227257"/>
                  <a:pt x="4473304" y="6257924"/>
                </a:cubicBezTo>
                <a:cubicBezTo>
                  <a:pt x="4204434" y="6288591"/>
                  <a:pt x="4093603" y="6256045"/>
                  <a:pt x="3903725" y="6257924"/>
                </a:cubicBezTo>
                <a:cubicBezTo>
                  <a:pt x="3713847" y="6259803"/>
                  <a:pt x="3578906" y="6222325"/>
                  <a:pt x="3430974" y="6257924"/>
                </a:cubicBezTo>
                <a:cubicBezTo>
                  <a:pt x="3283042" y="6293523"/>
                  <a:pt x="3269698" y="6245525"/>
                  <a:pt x="3151880" y="6257924"/>
                </a:cubicBezTo>
                <a:cubicBezTo>
                  <a:pt x="3034062" y="6270323"/>
                  <a:pt x="2798588" y="6231611"/>
                  <a:pt x="2679129" y="6257924"/>
                </a:cubicBezTo>
                <a:cubicBezTo>
                  <a:pt x="2559670" y="6284237"/>
                  <a:pt x="2241451" y="6230091"/>
                  <a:pt x="1915893" y="6257924"/>
                </a:cubicBezTo>
                <a:cubicBezTo>
                  <a:pt x="1590335" y="6285757"/>
                  <a:pt x="1680743" y="6228381"/>
                  <a:pt x="1539970" y="6257924"/>
                </a:cubicBezTo>
                <a:cubicBezTo>
                  <a:pt x="1399197" y="6287467"/>
                  <a:pt x="1081000" y="6253735"/>
                  <a:pt x="776734" y="6257924"/>
                </a:cubicBezTo>
                <a:cubicBezTo>
                  <a:pt x="392910" y="6252957"/>
                  <a:pt x="8151" y="5915841"/>
                  <a:pt x="0" y="5481190"/>
                </a:cubicBezTo>
                <a:cubicBezTo>
                  <a:pt x="-54193" y="5240495"/>
                  <a:pt x="17528" y="5093140"/>
                  <a:pt x="0" y="4987222"/>
                </a:cubicBezTo>
                <a:cubicBezTo>
                  <a:pt x="-17528" y="4881304"/>
                  <a:pt x="69910" y="4605960"/>
                  <a:pt x="0" y="4305076"/>
                </a:cubicBezTo>
                <a:cubicBezTo>
                  <a:pt x="-69910" y="4004192"/>
                  <a:pt x="73612" y="3886801"/>
                  <a:pt x="0" y="3622930"/>
                </a:cubicBezTo>
                <a:cubicBezTo>
                  <a:pt x="-73612" y="3359059"/>
                  <a:pt x="26804" y="3150754"/>
                  <a:pt x="0" y="2987828"/>
                </a:cubicBezTo>
                <a:cubicBezTo>
                  <a:pt x="-26804" y="2824902"/>
                  <a:pt x="29010" y="2693256"/>
                  <a:pt x="0" y="2493860"/>
                </a:cubicBezTo>
                <a:cubicBezTo>
                  <a:pt x="-29010" y="2294464"/>
                  <a:pt x="6855" y="2030638"/>
                  <a:pt x="0" y="1905803"/>
                </a:cubicBezTo>
                <a:cubicBezTo>
                  <a:pt x="-6855" y="1780968"/>
                  <a:pt x="8191" y="1637222"/>
                  <a:pt x="0" y="1411836"/>
                </a:cubicBezTo>
                <a:cubicBezTo>
                  <a:pt x="-8191" y="1186450"/>
                  <a:pt x="37058" y="1004894"/>
                  <a:pt x="0" y="77673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22B75D-9270-5037-498E-67ED62DE851D}"/>
              </a:ext>
            </a:extLst>
          </p:cNvPr>
          <p:cNvSpPr txBox="1"/>
          <p:nvPr/>
        </p:nvSpPr>
        <p:spPr>
          <a:xfrm>
            <a:off x="666750" y="857250"/>
            <a:ext cx="10487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2. </a:t>
            </a:r>
            <a:r>
              <a:rPr lang="vi-VN" sz="40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 chơi: Đọc đoạn đầu của bài Thanh âm của gió và thực hiện các yêu cầu</a:t>
            </a:r>
            <a:r>
              <a:rPr lang="en-US" sz="40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000" b="0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B35F7E-F14D-4987-6089-C23767A3E9E6}"/>
              </a:ext>
            </a:extLst>
          </p:cNvPr>
          <p:cNvSpPr txBox="1"/>
          <p:nvPr/>
        </p:nvSpPr>
        <p:spPr>
          <a:xfrm>
            <a:off x="793746" y="2518500"/>
            <a:ext cx="104870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/>
              <a:t>Vòng 3</a:t>
            </a:r>
            <a:endParaRPr lang="en-US" sz="3600"/>
          </a:p>
          <a:p>
            <a:r>
              <a:rPr lang="vi-VN" sz="3600"/>
              <a:t>Tìm 4 tính từ chỉ đặc điểm của các sự vật dưới dây:</a:t>
            </a:r>
            <a:endParaRPr lang="en-US" sz="3600"/>
          </a:p>
          <a:p>
            <a:endParaRPr lang="en-US" sz="36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66C088-783D-7EA6-2F20-450512407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437" y="4242372"/>
            <a:ext cx="9707642" cy="185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1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A8C5-7235-4933-BA88-3756DD0B2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22EAB7-8FC4-F5DB-AFAB-FEE3F9CF548F}"/>
              </a:ext>
            </a:extLst>
          </p:cNvPr>
          <p:cNvSpPr/>
          <p:nvPr/>
        </p:nvSpPr>
        <p:spPr>
          <a:xfrm>
            <a:off x="419100" y="266701"/>
            <a:ext cx="11236318" cy="6257924"/>
          </a:xfrm>
          <a:custGeom>
            <a:avLst/>
            <a:gdLst>
              <a:gd name="connsiteX0" fmla="*/ 0 w 11236318"/>
              <a:gd name="connsiteY0" fmla="*/ 776734 h 6257924"/>
              <a:gd name="connsiteX1" fmla="*/ 776734 w 11236318"/>
              <a:gd name="connsiteY1" fmla="*/ 0 h 6257924"/>
              <a:gd name="connsiteX2" fmla="*/ 1249485 w 11236318"/>
              <a:gd name="connsiteY2" fmla="*/ 0 h 6257924"/>
              <a:gd name="connsiteX3" fmla="*/ 1915893 w 11236318"/>
              <a:gd name="connsiteY3" fmla="*/ 0 h 6257924"/>
              <a:gd name="connsiteX4" fmla="*/ 2388644 w 11236318"/>
              <a:gd name="connsiteY4" fmla="*/ 0 h 6257924"/>
              <a:gd name="connsiteX5" fmla="*/ 2958223 w 11236318"/>
              <a:gd name="connsiteY5" fmla="*/ 0 h 6257924"/>
              <a:gd name="connsiteX6" fmla="*/ 3721460 w 11236318"/>
              <a:gd name="connsiteY6" fmla="*/ 0 h 6257924"/>
              <a:gd name="connsiteX7" fmla="*/ 4194210 w 11236318"/>
              <a:gd name="connsiteY7" fmla="*/ 0 h 6257924"/>
              <a:gd name="connsiteX8" fmla="*/ 4860618 w 11236318"/>
              <a:gd name="connsiteY8" fmla="*/ 0 h 6257924"/>
              <a:gd name="connsiteX9" fmla="*/ 5333369 w 11236318"/>
              <a:gd name="connsiteY9" fmla="*/ 0 h 6257924"/>
              <a:gd name="connsiteX10" fmla="*/ 5612463 w 11236318"/>
              <a:gd name="connsiteY10" fmla="*/ 0 h 6257924"/>
              <a:gd name="connsiteX11" fmla="*/ 6085214 w 11236318"/>
              <a:gd name="connsiteY11" fmla="*/ 0 h 6257924"/>
              <a:gd name="connsiteX12" fmla="*/ 6461137 w 11236318"/>
              <a:gd name="connsiteY12" fmla="*/ 0 h 6257924"/>
              <a:gd name="connsiteX13" fmla="*/ 7030716 w 11236318"/>
              <a:gd name="connsiteY13" fmla="*/ 0 h 6257924"/>
              <a:gd name="connsiteX14" fmla="*/ 7697124 w 11236318"/>
              <a:gd name="connsiteY14" fmla="*/ 0 h 6257924"/>
              <a:gd name="connsiteX15" fmla="*/ 8460360 w 11236318"/>
              <a:gd name="connsiteY15" fmla="*/ 0 h 6257924"/>
              <a:gd name="connsiteX16" fmla="*/ 9223597 w 11236318"/>
              <a:gd name="connsiteY16" fmla="*/ 0 h 6257924"/>
              <a:gd name="connsiteX17" fmla="*/ 9793176 w 11236318"/>
              <a:gd name="connsiteY17" fmla="*/ 0 h 6257924"/>
              <a:gd name="connsiteX18" fmla="*/ 10459584 w 11236318"/>
              <a:gd name="connsiteY18" fmla="*/ 0 h 6257924"/>
              <a:gd name="connsiteX19" fmla="*/ 11236318 w 11236318"/>
              <a:gd name="connsiteY19" fmla="*/ 776734 h 6257924"/>
              <a:gd name="connsiteX20" fmla="*/ 11236318 w 11236318"/>
              <a:gd name="connsiteY20" fmla="*/ 1223657 h 6257924"/>
              <a:gd name="connsiteX21" fmla="*/ 11236318 w 11236318"/>
              <a:gd name="connsiteY21" fmla="*/ 1811714 h 6257924"/>
              <a:gd name="connsiteX22" fmla="*/ 11236318 w 11236318"/>
              <a:gd name="connsiteY22" fmla="*/ 2446816 h 6257924"/>
              <a:gd name="connsiteX23" fmla="*/ 11236318 w 11236318"/>
              <a:gd name="connsiteY23" fmla="*/ 2940784 h 6257924"/>
              <a:gd name="connsiteX24" fmla="*/ 11236318 w 11236318"/>
              <a:gd name="connsiteY24" fmla="*/ 3622930 h 6257924"/>
              <a:gd name="connsiteX25" fmla="*/ 11236318 w 11236318"/>
              <a:gd name="connsiteY25" fmla="*/ 4210987 h 6257924"/>
              <a:gd name="connsiteX26" fmla="*/ 11236318 w 11236318"/>
              <a:gd name="connsiteY26" fmla="*/ 4751999 h 6257924"/>
              <a:gd name="connsiteX27" fmla="*/ 11236318 w 11236318"/>
              <a:gd name="connsiteY27" fmla="*/ 5481190 h 6257924"/>
              <a:gd name="connsiteX28" fmla="*/ 10459584 w 11236318"/>
              <a:gd name="connsiteY28" fmla="*/ 6257924 h 6257924"/>
              <a:gd name="connsiteX29" fmla="*/ 9890005 w 11236318"/>
              <a:gd name="connsiteY29" fmla="*/ 6257924 h 6257924"/>
              <a:gd name="connsiteX30" fmla="*/ 9223597 w 11236318"/>
              <a:gd name="connsiteY30" fmla="*/ 6257924 h 6257924"/>
              <a:gd name="connsiteX31" fmla="*/ 8654017 w 11236318"/>
              <a:gd name="connsiteY31" fmla="*/ 6257924 h 6257924"/>
              <a:gd name="connsiteX32" fmla="*/ 7890781 w 11236318"/>
              <a:gd name="connsiteY32" fmla="*/ 6257924 h 6257924"/>
              <a:gd name="connsiteX33" fmla="*/ 7321201 w 11236318"/>
              <a:gd name="connsiteY33" fmla="*/ 6257924 h 6257924"/>
              <a:gd name="connsiteX34" fmla="*/ 6945279 w 11236318"/>
              <a:gd name="connsiteY34" fmla="*/ 6257924 h 6257924"/>
              <a:gd name="connsiteX35" fmla="*/ 6472528 w 11236318"/>
              <a:gd name="connsiteY35" fmla="*/ 6257924 h 6257924"/>
              <a:gd name="connsiteX36" fmla="*/ 6193434 w 11236318"/>
              <a:gd name="connsiteY36" fmla="*/ 6257924 h 6257924"/>
              <a:gd name="connsiteX37" fmla="*/ 5720683 w 11236318"/>
              <a:gd name="connsiteY37" fmla="*/ 6257924 h 6257924"/>
              <a:gd name="connsiteX38" fmla="*/ 5344761 w 11236318"/>
              <a:gd name="connsiteY38" fmla="*/ 6257924 h 6257924"/>
              <a:gd name="connsiteX39" fmla="*/ 4968838 w 11236318"/>
              <a:gd name="connsiteY39" fmla="*/ 6257924 h 6257924"/>
              <a:gd name="connsiteX40" fmla="*/ 4302431 w 11236318"/>
              <a:gd name="connsiteY40" fmla="*/ 6257924 h 6257924"/>
              <a:gd name="connsiteX41" fmla="*/ 3539194 w 11236318"/>
              <a:gd name="connsiteY41" fmla="*/ 6257924 h 6257924"/>
              <a:gd name="connsiteX42" fmla="*/ 2969615 w 11236318"/>
              <a:gd name="connsiteY42" fmla="*/ 6257924 h 6257924"/>
              <a:gd name="connsiteX43" fmla="*/ 2690521 w 11236318"/>
              <a:gd name="connsiteY43" fmla="*/ 6257924 h 6257924"/>
              <a:gd name="connsiteX44" fmla="*/ 2314598 w 11236318"/>
              <a:gd name="connsiteY44" fmla="*/ 6257924 h 6257924"/>
              <a:gd name="connsiteX45" fmla="*/ 1551362 w 11236318"/>
              <a:gd name="connsiteY45" fmla="*/ 6257924 h 6257924"/>
              <a:gd name="connsiteX46" fmla="*/ 776734 w 11236318"/>
              <a:gd name="connsiteY46" fmla="*/ 6257924 h 6257924"/>
              <a:gd name="connsiteX47" fmla="*/ 0 w 11236318"/>
              <a:gd name="connsiteY47" fmla="*/ 5481190 h 6257924"/>
              <a:gd name="connsiteX48" fmla="*/ 0 w 11236318"/>
              <a:gd name="connsiteY48" fmla="*/ 4893133 h 6257924"/>
              <a:gd name="connsiteX49" fmla="*/ 0 w 11236318"/>
              <a:gd name="connsiteY49" fmla="*/ 4446210 h 6257924"/>
              <a:gd name="connsiteX50" fmla="*/ 0 w 11236318"/>
              <a:gd name="connsiteY50" fmla="*/ 3905197 h 6257924"/>
              <a:gd name="connsiteX51" fmla="*/ 0 w 11236318"/>
              <a:gd name="connsiteY51" fmla="*/ 3458274 h 6257924"/>
              <a:gd name="connsiteX52" fmla="*/ 0 w 11236318"/>
              <a:gd name="connsiteY52" fmla="*/ 2870217 h 6257924"/>
              <a:gd name="connsiteX53" fmla="*/ 0 w 11236318"/>
              <a:gd name="connsiteY53" fmla="*/ 2282160 h 6257924"/>
              <a:gd name="connsiteX54" fmla="*/ 0 w 11236318"/>
              <a:gd name="connsiteY54" fmla="*/ 1600014 h 6257924"/>
              <a:gd name="connsiteX55" fmla="*/ 0 w 11236318"/>
              <a:gd name="connsiteY55" fmla="*/ 776734 h 6257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36318" h="6257924" fill="none" extrusionOk="0">
                <a:moveTo>
                  <a:pt x="0" y="776734"/>
                </a:moveTo>
                <a:cubicBezTo>
                  <a:pt x="-3991" y="310881"/>
                  <a:pt x="302401" y="-11843"/>
                  <a:pt x="776734" y="0"/>
                </a:cubicBezTo>
                <a:cubicBezTo>
                  <a:pt x="1009978" y="-1394"/>
                  <a:pt x="1149016" y="29705"/>
                  <a:pt x="1249485" y="0"/>
                </a:cubicBezTo>
                <a:cubicBezTo>
                  <a:pt x="1349954" y="-29705"/>
                  <a:pt x="1628253" y="72970"/>
                  <a:pt x="1915893" y="0"/>
                </a:cubicBezTo>
                <a:cubicBezTo>
                  <a:pt x="2203533" y="-72970"/>
                  <a:pt x="2266567" y="54256"/>
                  <a:pt x="2388644" y="0"/>
                </a:cubicBezTo>
                <a:cubicBezTo>
                  <a:pt x="2510721" y="-54256"/>
                  <a:pt x="2815726" y="9221"/>
                  <a:pt x="2958223" y="0"/>
                </a:cubicBezTo>
                <a:cubicBezTo>
                  <a:pt x="3100720" y="-9221"/>
                  <a:pt x="3401239" y="57856"/>
                  <a:pt x="3721460" y="0"/>
                </a:cubicBezTo>
                <a:cubicBezTo>
                  <a:pt x="4041681" y="-57856"/>
                  <a:pt x="4061837" y="28903"/>
                  <a:pt x="4194210" y="0"/>
                </a:cubicBezTo>
                <a:cubicBezTo>
                  <a:pt x="4326583" y="-28903"/>
                  <a:pt x="4553827" y="79363"/>
                  <a:pt x="4860618" y="0"/>
                </a:cubicBezTo>
                <a:cubicBezTo>
                  <a:pt x="5167409" y="-79363"/>
                  <a:pt x="5119555" y="31588"/>
                  <a:pt x="5333369" y="0"/>
                </a:cubicBezTo>
                <a:cubicBezTo>
                  <a:pt x="5547183" y="-31588"/>
                  <a:pt x="5528126" y="25548"/>
                  <a:pt x="5612463" y="0"/>
                </a:cubicBezTo>
                <a:cubicBezTo>
                  <a:pt x="5696800" y="-25548"/>
                  <a:pt x="5873805" y="16266"/>
                  <a:pt x="6085214" y="0"/>
                </a:cubicBezTo>
                <a:cubicBezTo>
                  <a:pt x="6296623" y="-16266"/>
                  <a:pt x="6308048" y="11657"/>
                  <a:pt x="6461137" y="0"/>
                </a:cubicBezTo>
                <a:cubicBezTo>
                  <a:pt x="6614226" y="-11657"/>
                  <a:pt x="6838374" y="23956"/>
                  <a:pt x="7030716" y="0"/>
                </a:cubicBezTo>
                <a:cubicBezTo>
                  <a:pt x="7223058" y="-23956"/>
                  <a:pt x="7428593" y="32155"/>
                  <a:pt x="7697124" y="0"/>
                </a:cubicBezTo>
                <a:cubicBezTo>
                  <a:pt x="7965655" y="-32155"/>
                  <a:pt x="8222297" y="32"/>
                  <a:pt x="8460360" y="0"/>
                </a:cubicBezTo>
                <a:cubicBezTo>
                  <a:pt x="8698423" y="-32"/>
                  <a:pt x="8862700" y="22693"/>
                  <a:pt x="9223597" y="0"/>
                </a:cubicBezTo>
                <a:cubicBezTo>
                  <a:pt x="9584494" y="-22693"/>
                  <a:pt x="9635600" y="7950"/>
                  <a:pt x="9793176" y="0"/>
                </a:cubicBezTo>
                <a:cubicBezTo>
                  <a:pt x="9950752" y="-7950"/>
                  <a:pt x="10176156" y="38621"/>
                  <a:pt x="10459584" y="0"/>
                </a:cubicBezTo>
                <a:cubicBezTo>
                  <a:pt x="10858211" y="-77609"/>
                  <a:pt x="11218209" y="323656"/>
                  <a:pt x="11236318" y="776734"/>
                </a:cubicBezTo>
                <a:cubicBezTo>
                  <a:pt x="11258509" y="938532"/>
                  <a:pt x="11186373" y="1012972"/>
                  <a:pt x="11236318" y="1223657"/>
                </a:cubicBezTo>
                <a:cubicBezTo>
                  <a:pt x="11286263" y="1434342"/>
                  <a:pt x="11215069" y="1572870"/>
                  <a:pt x="11236318" y="1811714"/>
                </a:cubicBezTo>
                <a:cubicBezTo>
                  <a:pt x="11257567" y="2050558"/>
                  <a:pt x="11192570" y="2260467"/>
                  <a:pt x="11236318" y="2446816"/>
                </a:cubicBezTo>
                <a:cubicBezTo>
                  <a:pt x="11280066" y="2633165"/>
                  <a:pt x="11203591" y="2777128"/>
                  <a:pt x="11236318" y="2940784"/>
                </a:cubicBezTo>
                <a:cubicBezTo>
                  <a:pt x="11269045" y="3104440"/>
                  <a:pt x="11203451" y="3352066"/>
                  <a:pt x="11236318" y="3622930"/>
                </a:cubicBezTo>
                <a:cubicBezTo>
                  <a:pt x="11269185" y="3893794"/>
                  <a:pt x="11183161" y="4009959"/>
                  <a:pt x="11236318" y="4210987"/>
                </a:cubicBezTo>
                <a:cubicBezTo>
                  <a:pt x="11289475" y="4412015"/>
                  <a:pt x="11215938" y="4557519"/>
                  <a:pt x="11236318" y="4751999"/>
                </a:cubicBezTo>
                <a:cubicBezTo>
                  <a:pt x="11256698" y="4946479"/>
                  <a:pt x="11197901" y="5264870"/>
                  <a:pt x="11236318" y="5481190"/>
                </a:cubicBezTo>
                <a:cubicBezTo>
                  <a:pt x="11273817" y="5833219"/>
                  <a:pt x="10901744" y="6202696"/>
                  <a:pt x="10459584" y="6257924"/>
                </a:cubicBezTo>
                <a:cubicBezTo>
                  <a:pt x="10259999" y="6318278"/>
                  <a:pt x="10045739" y="6224706"/>
                  <a:pt x="9890005" y="6257924"/>
                </a:cubicBezTo>
                <a:cubicBezTo>
                  <a:pt x="9734271" y="6291142"/>
                  <a:pt x="9372119" y="6218855"/>
                  <a:pt x="9223597" y="6257924"/>
                </a:cubicBezTo>
                <a:cubicBezTo>
                  <a:pt x="9075075" y="6296993"/>
                  <a:pt x="8794620" y="6189874"/>
                  <a:pt x="8654017" y="6257924"/>
                </a:cubicBezTo>
                <a:cubicBezTo>
                  <a:pt x="8513414" y="6325974"/>
                  <a:pt x="8228398" y="6196762"/>
                  <a:pt x="7890781" y="6257924"/>
                </a:cubicBezTo>
                <a:cubicBezTo>
                  <a:pt x="7553164" y="6319086"/>
                  <a:pt x="7463559" y="6195785"/>
                  <a:pt x="7321201" y="6257924"/>
                </a:cubicBezTo>
                <a:cubicBezTo>
                  <a:pt x="7178843" y="6320063"/>
                  <a:pt x="7071449" y="6257384"/>
                  <a:pt x="6945279" y="6257924"/>
                </a:cubicBezTo>
                <a:cubicBezTo>
                  <a:pt x="6819109" y="6258464"/>
                  <a:pt x="6652763" y="6230229"/>
                  <a:pt x="6472528" y="6257924"/>
                </a:cubicBezTo>
                <a:cubicBezTo>
                  <a:pt x="6292293" y="6285619"/>
                  <a:pt x="6332396" y="6248243"/>
                  <a:pt x="6193434" y="6257924"/>
                </a:cubicBezTo>
                <a:cubicBezTo>
                  <a:pt x="6054472" y="6267605"/>
                  <a:pt x="5873917" y="6251173"/>
                  <a:pt x="5720683" y="6257924"/>
                </a:cubicBezTo>
                <a:cubicBezTo>
                  <a:pt x="5567449" y="6264675"/>
                  <a:pt x="5502362" y="6217412"/>
                  <a:pt x="5344761" y="6257924"/>
                </a:cubicBezTo>
                <a:cubicBezTo>
                  <a:pt x="5187160" y="6298436"/>
                  <a:pt x="5080213" y="6221157"/>
                  <a:pt x="4968838" y="6257924"/>
                </a:cubicBezTo>
                <a:cubicBezTo>
                  <a:pt x="4857463" y="6294691"/>
                  <a:pt x="4548454" y="6182202"/>
                  <a:pt x="4302431" y="6257924"/>
                </a:cubicBezTo>
                <a:cubicBezTo>
                  <a:pt x="4056408" y="6333646"/>
                  <a:pt x="3830149" y="6186050"/>
                  <a:pt x="3539194" y="6257924"/>
                </a:cubicBezTo>
                <a:cubicBezTo>
                  <a:pt x="3248239" y="6329798"/>
                  <a:pt x="3115834" y="6249793"/>
                  <a:pt x="2969615" y="6257924"/>
                </a:cubicBezTo>
                <a:cubicBezTo>
                  <a:pt x="2823396" y="6266055"/>
                  <a:pt x="2764913" y="6233195"/>
                  <a:pt x="2690521" y="6257924"/>
                </a:cubicBezTo>
                <a:cubicBezTo>
                  <a:pt x="2616129" y="6282653"/>
                  <a:pt x="2494717" y="6248932"/>
                  <a:pt x="2314598" y="6257924"/>
                </a:cubicBezTo>
                <a:cubicBezTo>
                  <a:pt x="2134479" y="6266916"/>
                  <a:pt x="1773729" y="6254911"/>
                  <a:pt x="1551362" y="6257924"/>
                </a:cubicBezTo>
                <a:cubicBezTo>
                  <a:pt x="1328995" y="6260937"/>
                  <a:pt x="1053810" y="6223963"/>
                  <a:pt x="776734" y="6257924"/>
                </a:cubicBezTo>
                <a:cubicBezTo>
                  <a:pt x="368129" y="6197595"/>
                  <a:pt x="684" y="5900988"/>
                  <a:pt x="0" y="5481190"/>
                </a:cubicBezTo>
                <a:cubicBezTo>
                  <a:pt x="-9015" y="5198581"/>
                  <a:pt x="53854" y="5010904"/>
                  <a:pt x="0" y="4893133"/>
                </a:cubicBezTo>
                <a:cubicBezTo>
                  <a:pt x="-53854" y="4775362"/>
                  <a:pt x="18018" y="4643932"/>
                  <a:pt x="0" y="4446210"/>
                </a:cubicBezTo>
                <a:cubicBezTo>
                  <a:pt x="-18018" y="4248488"/>
                  <a:pt x="29534" y="4087890"/>
                  <a:pt x="0" y="3905197"/>
                </a:cubicBezTo>
                <a:cubicBezTo>
                  <a:pt x="-29534" y="3722504"/>
                  <a:pt x="14243" y="3659474"/>
                  <a:pt x="0" y="3458274"/>
                </a:cubicBezTo>
                <a:cubicBezTo>
                  <a:pt x="-14243" y="3257074"/>
                  <a:pt x="48183" y="3085240"/>
                  <a:pt x="0" y="2870217"/>
                </a:cubicBezTo>
                <a:cubicBezTo>
                  <a:pt x="-48183" y="2655194"/>
                  <a:pt x="39928" y="2435556"/>
                  <a:pt x="0" y="2282160"/>
                </a:cubicBezTo>
                <a:cubicBezTo>
                  <a:pt x="-39928" y="2128764"/>
                  <a:pt x="74660" y="1861166"/>
                  <a:pt x="0" y="1600014"/>
                </a:cubicBezTo>
                <a:cubicBezTo>
                  <a:pt x="-74660" y="1338862"/>
                  <a:pt x="9956" y="985584"/>
                  <a:pt x="0" y="776734"/>
                </a:cubicBezTo>
                <a:close/>
              </a:path>
              <a:path w="11236318" h="6257924" stroke="0" extrusionOk="0">
                <a:moveTo>
                  <a:pt x="0" y="776734"/>
                </a:moveTo>
                <a:cubicBezTo>
                  <a:pt x="5978" y="401465"/>
                  <a:pt x="328541" y="-101365"/>
                  <a:pt x="776734" y="0"/>
                </a:cubicBezTo>
                <a:cubicBezTo>
                  <a:pt x="1033776" y="-9571"/>
                  <a:pt x="1200606" y="64369"/>
                  <a:pt x="1443142" y="0"/>
                </a:cubicBezTo>
                <a:cubicBezTo>
                  <a:pt x="1685678" y="-64369"/>
                  <a:pt x="1618373" y="9320"/>
                  <a:pt x="1722236" y="0"/>
                </a:cubicBezTo>
                <a:cubicBezTo>
                  <a:pt x="1826099" y="-9320"/>
                  <a:pt x="2152568" y="64497"/>
                  <a:pt x="2485472" y="0"/>
                </a:cubicBezTo>
                <a:cubicBezTo>
                  <a:pt x="2818376" y="-64497"/>
                  <a:pt x="2986770" y="21153"/>
                  <a:pt x="3248709" y="0"/>
                </a:cubicBezTo>
                <a:cubicBezTo>
                  <a:pt x="3510648" y="-21153"/>
                  <a:pt x="3388713" y="998"/>
                  <a:pt x="3527803" y="0"/>
                </a:cubicBezTo>
                <a:cubicBezTo>
                  <a:pt x="3666893" y="-998"/>
                  <a:pt x="3831650" y="55797"/>
                  <a:pt x="4000553" y="0"/>
                </a:cubicBezTo>
                <a:cubicBezTo>
                  <a:pt x="4169456" y="-55797"/>
                  <a:pt x="4207606" y="20499"/>
                  <a:pt x="4376476" y="0"/>
                </a:cubicBezTo>
                <a:cubicBezTo>
                  <a:pt x="4545346" y="-20499"/>
                  <a:pt x="4841169" y="64438"/>
                  <a:pt x="5139712" y="0"/>
                </a:cubicBezTo>
                <a:cubicBezTo>
                  <a:pt x="5438255" y="-64438"/>
                  <a:pt x="5351222" y="2562"/>
                  <a:pt x="5418806" y="0"/>
                </a:cubicBezTo>
                <a:cubicBezTo>
                  <a:pt x="5486390" y="-2562"/>
                  <a:pt x="5703141" y="41435"/>
                  <a:pt x="5794729" y="0"/>
                </a:cubicBezTo>
                <a:cubicBezTo>
                  <a:pt x="5886317" y="-41435"/>
                  <a:pt x="6167917" y="56678"/>
                  <a:pt x="6267480" y="0"/>
                </a:cubicBezTo>
                <a:cubicBezTo>
                  <a:pt x="6367043" y="-56678"/>
                  <a:pt x="6631390" y="32125"/>
                  <a:pt x="6933887" y="0"/>
                </a:cubicBezTo>
                <a:cubicBezTo>
                  <a:pt x="7236384" y="-32125"/>
                  <a:pt x="7079087" y="3111"/>
                  <a:pt x="7212981" y="0"/>
                </a:cubicBezTo>
                <a:cubicBezTo>
                  <a:pt x="7346875" y="-3111"/>
                  <a:pt x="7630364" y="13305"/>
                  <a:pt x="7879389" y="0"/>
                </a:cubicBezTo>
                <a:cubicBezTo>
                  <a:pt x="8128414" y="-13305"/>
                  <a:pt x="8178624" y="32881"/>
                  <a:pt x="8352140" y="0"/>
                </a:cubicBezTo>
                <a:cubicBezTo>
                  <a:pt x="8525656" y="-32881"/>
                  <a:pt x="8555091" y="13844"/>
                  <a:pt x="8728063" y="0"/>
                </a:cubicBezTo>
                <a:cubicBezTo>
                  <a:pt x="8901035" y="-13844"/>
                  <a:pt x="8992503" y="33101"/>
                  <a:pt x="9200814" y="0"/>
                </a:cubicBezTo>
                <a:cubicBezTo>
                  <a:pt x="9409125" y="-33101"/>
                  <a:pt x="9572754" y="44308"/>
                  <a:pt x="9867221" y="0"/>
                </a:cubicBezTo>
                <a:cubicBezTo>
                  <a:pt x="10161688" y="-44308"/>
                  <a:pt x="10317545" y="6881"/>
                  <a:pt x="10459584" y="0"/>
                </a:cubicBezTo>
                <a:cubicBezTo>
                  <a:pt x="10791528" y="25445"/>
                  <a:pt x="11229784" y="325344"/>
                  <a:pt x="11236318" y="776734"/>
                </a:cubicBezTo>
                <a:cubicBezTo>
                  <a:pt x="11286860" y="911052"/>
                  <a:pt x="11197039" y="1080632"/>
                  <a:pt x="11236318" y="1223657"/>
                </a:cubicBezTo>
                <a:cubicBezTo>
                  <a:pt x="11275597" y="1366682"/>
                  <a:pt x="11191905" y="1515438"/>
                  <a:pt x="11236318" y="1670581"/>
                </a:cubicBezTo>
                <a:cubicBezTo>
                  <a:pt x="11280731" y="1825724"/>
                  <a:pt x="11185334" y="2113561"/>
                  <a:pt x="11236318" y="2305682"/>
                </a:cubicBezTo>
                <a:cubicBezTo>
                  <a:pt x="11287302" y="2497803"/>
                  <a:pt x="11221525" y="2646853"/>
                  <a:pt x="11236318" y="2799650"/>
                </a:cubicBezTo>
                <a:cubicBezTo>
                  <a:pt x="11251111" y="2952447"/>
                  <a:pt x="11160740" y="3283628"/>
                  <a:pt x="11236318" y="3481796"/>
                </a:cubicBezTo>
                <a:cubicBezTo>
                  <a:pt x="11311896" y="3679964"/>
                  <a:pt x="11194816" y="3799141"/>
                  <a:pt x="11236318" y="4022809"/>
                </a:cubicBezTo>
                <a:cubicBezTo>
                  <a:pt x="11277820" y="4246477"/>
                  <a:pt x="11170238" y="4500242"/>
                  <a:pt x="11236318" y="4657910"/>
                </a:cubicBezTo>
                <a:cubicBezTo>
                  <a:pt x="11302398" y="4815578"/>
                  <a:pt x="11172616" y="5314935"/>
                  <a:pt x="11236318" y="5481190"/>
                </a:cubicBezTo>
                <a:cubicBezTo>
                  <a:pt x="11164670" y="5880888"/>
                  <a:pt x="10983737" y="6333816"/>
                  <a:pt x="10459584" y="6257924"/>
                </a:cubicBezTo>
                <a:cubicBezTo>
                  <a:pt x="10351399" y="6258774"/>
                  <a:pt x="10202456" y="6240633"/>
                  <a:pt x="10083662" y="6257924"/>
                </a:cubicBezTo>
                <a:cubicBezTo>
                  <a:pt x="9964868" y="6275215"/>
                  <a:pt x="9684909" y="6238132"/>
                  <a:pt x="9320425" y="6257924"/>
                </a:cubicBezTo>
                <a:cubicBezTo>
                  <a:pt x="8955941" y="6277716"/>
                  <a:pt x="8755879" y="6254100"/>
                  <a:pt x="8557189" y="6257924"/>
                </a:cubicBezTo>
                <a:cubicBezTo>
                  <a:pt x="8358499" y="6261748"/>
                  <a:pt x="8336644" y="6227799"/>
                  <a:pt x="8278095" y="6257924"/>
                </a:cubicBezTo>
                <a:cubicBezTo>
                  <a:pt x="8219546" y="6288049"/>
                  <a:pt x="7722923" y="6202795"/>
                  <a:pt x="7514858" y="6257924"/>
                </a:cubicBezTo>
                <a:cubicBezTo>
                  <a:pt x="7306793" y="6313053"/>
                  <a:pt x="7266827" y="6249543"/>
                  <a:pt x="7138936" y="6257924"/>
                </a:cubicBezTo>
                <a:cubicBezTo>
                  <a:pt x="7011045" y="6266305"/>
                  <a:pt x="6683932" y="6188542"/>
                  <a:pt x="6472528" y="6257924"/>
                </a:cubicBezTo>
                <a:cubicBezTo>
                  <a:pt x="6261124" y="6327306"/>
                  <a:pt x="6139625" y="6248022"/>
                  <a:pt x="5999777" y="6257924"/>
                </a:cubicBezTo>
                <a:cubicBezTo>
                  <a:pt x="5859929" y="6267826"/>
                  <a:pt x="5459113" y="6174295"/>
                  <a:pt x="5236541" y="6257924"/>
                </a:cubicBezTo>
                <a:cubicBezTo>
                  <a:pt x="5013969" y="6341553"/>
                  <a:pt x="4742174" y="6227257"/>
                  <a:pt x="4473304" y="6257924"/>
                </a:cubicBezTo>
                <a:cubicBezTo>
                  <a:pt x="4204434" y="6288591"/>
                  <a:pt x="4093603" y="6256045"/>
                  <a:pt x="3903725" y="6257924"/>
                </a:cubicBezTo>
                <a:cubicBezTo>
                  <a:pt x="3713847" y="6259803"/>
                  <a:pt x="3578906" y="6222325"/>
                  <a:pt x="3430974" y="6257924"/>
                </a:cubicBezTo>
                <a:cubicBezTo>
                  <a:pt x="3283042" y="6293523"/>
                  <a:pt x="3269698" y="6245525"/>
                  <a:pt x="3151880" y="6257924"/>
                </a:cubicBezTo>
                <a:cubicBezTo>
                  <a:pt x="3034062" y="6270323"/>
                  <a:pt x="2798588" y="6231611"/>
                  <a:pt x="2679129" y="6257924"/>
                </a:cubicBezTo>
                <a:cubicBezTo>
                  <a:pt x="2559670" y="6284237"/>
                  <a:pt x="2241451" y="6230091"/>
                  <a:pt x="1915893" y="6257924"/>
                </a:cubicBezTo>
                <a:cubicBezTo>
                  <a:pt x="1590335" y="6285757"/>
                  <a:pt x="1680743" y="6228381"/>
                  <a:pt x="1539970" y="6257924"/>
                </a:cubicBezTo>
                <a:cubicBezTo>
                  <a:pt x="1399197" y="6287467"/>
                  <a:pt x="1081000" y="6253735"/>
                  <a:pt x="776734" y="6257924"/>
                </a:cubicBezTo>
                <a:cubicBezTo>
                  <a:pt x="392910" y="6252957"/>
                  <a:pt x="8151" y="5915841"/>
                  <a:pt x="0" y="5481190"/>
                </a:cubicBezTo>
                <a:cubicBezTo>
                  <a:pt x="-54193" y="5240495"/>
                  <a:pt x="17528" y="5093140"/>
                  <a:pt x="0" y="4987222"/>
                </a:cubicBezTo>
                <a:cubicBezTo>
                  <a:pt x="-17528" y="4881304"/>
                  <a:pt x="69910" y="4605960"/>
                  <a:pt x="0" y="4305076"/>
                </a:cubicBezTo>
                <a:cubicBezTo>
                  <a:pt x="-69910" y="4004192"/>
                  <a:pt x="73612" y="3886801"/>
                  <a:pt x="0" y="3622930"/>
                </a:cubicBezTo>
                <a:cubicBezTo>
                  <a:pt x="-73612" y="3359059"/>
                  <a:pt x="26804" y="3150754"/>
                  <a:pt x="0" y="2987828"/>
                </a:cubicBezTo>
                <a:cubicBezTo>
                  <a:pt x="-26804" y="2824902"/>
                  <a:pt x="29010" y="2693256"/>
                  <a:pt x="0" y="2493860"/>
                </a:cubicBezTo>
                <a:cubicBezTo>
                  <a:pt x="-29010" y="2294464"/>
                  <a:pt x="6855" y="2030638"/>
                  <a:pt x="0" y="1905803"/>
                </a:cubicBezTo>
                <a:cubicBezTo>
                  <a:pt x="-6855" y="1780968"/>
                  <a:pt x="8191" y="1637222"/>
                  <a:pt x="0" y="1411836"/>
                </a:cubicBezTo>
                <a:cubicBezTo>
                  <a:pt x="-8191" y="1186450"/>
                  <a:pt x="37058" y="1004894"/>
                  <a:pt x="0" y="77673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22B75D-9270-5037-498E-67ED62DE851D}"/>
              </a:ext>
            </a:extLst>
          </p:cNvPr>
          <p:cNvSpPr txBox="1"/>
          <p:nvPr/>
        </p:nvSpPr>
        <p:spPr>
          <a:xfrm>
            <a:off x="666750" y="857250"/>
            <a:ext cx="10487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2. </a:t>
            </a:r>
            <a:r>
              <a:rPr lang="vi-VN" sz="40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 chơi: Đọc đoạn đầu của bài Thanh âm của gió và thực hiện các yêu cầu</a:t>
            </a:r>
            <a:r>
              <a:rPr lang="en-US" sz="40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000" b="0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B35F7E-F14D-4987-6089-C23767A3E9E6}"/>
              </a:ext>
            </a:extLst>
          </p:cNvPr>
          <p:cNvSpPr txBox="1"/>
          <p:nvPr/>
        </p:nvSpPr>
        <p:spPr>
          <a:xfrm>
            <a:off x="793746" y="2518500"/>
            <a:ext cx="10487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/>
              <a:t>Vòng 4</a:t>
            </a:r>
            <a:endParaRPr lang="en-US" sz="3600"/>
          </a:p>
          <a:p>
            <a:r>
              <a:rPr lang="vi-VN" sz="3600"/>
              <a:t>Đặt 1 câu nói về một hiện tượng tự nhiên, trong đó có ít nhất 1 danh từ, 1 động từ, 1 tính từ.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28453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E24411-421C-B53A-7288-259AD0C5E0D5}"/>
              </a:ext>
            </a:extLst>
          </p:cNvPr>
          <p:cNvSpPr/>
          <p:nvPr/>
        </p:nvSpPr>
        <p:spPr>
          <a:xfrm>
            <a:off x="3011243" y="1677061"/>
            <a:ext cx="9018596" cy="4971389"/>
          </a:xfrm>
          <a:custGeom>
            <a:avLst/>
            <a:gdLst>
              <a:gd name="connsiteX0" fmla="*/ 0 w 9018596"/>
              <a:gd name="connsiteY0" fmla="*/ 617049 h 4971389"/>
              <a:gd name="connsiteX1" fmla="*/ 617049 w 9018596"/>
              <a:gd name="connsiteY1" fmla="*/ 0 h 4971389"/>
              <a:gd name="connsiteX2" fmla="*/ 1371546 w 9018596"/>
              <a:gd name="connsiteY2" fmla="*/ 0 h 4971389"/>
              <a:gd name="connsiteX3" fmla="*/ 1814664 w 9018596"/>
              <a:gd name="connsiteY3" fmla="*/ 0 h 4971389"/>
              <a:gd name="connsiteX4" fmla="*/ 2569162 w 9018596"/>
              <a:gd name="connsiteY4" fmla="*/ 0 h 4971389"/>
              <a:gd name="connsiteX5" fmla="*/ 3323659 w 9018596"/>
              <a:gd name="connsiteY5" fmla="*/ 0 h 4971389"/>
              <a:gd name="connsiteX6" fmla="*/ 4000312 w 9018596"/>
              <a:gd name="connsiteY6" fmla="*/ 0 h 4971389"/>
              <a:gd name="connsiteX7" fmla="*/ 4443429 w 9018596"/>
              <a:gd name="connsiteY7" fmla="*/ 0 h 4971389"/>
              <a:gd name="connsiteX8" fmla="*/ 5042237 w 9018596"/>
              <a:gd name="connsiteY8" fmla="*/ 0 h 4971389"/>
              <a:gd name="connsiteX9" fmla="*/ 5485354 w 9018596"/>
              <a:gd name="connsiteY9" fmla="*/ 0 h 4971389"/>
              <a:gd name="connsiteX10" fmla="*/ 5850627 w 9018596"/>
              <a:gd name="connsiteY10" fmla="*/ 0 h 4971389"/>
              <a:gd name="connsiteX11" fmla="*/ 6449434 w 9018596"/>
              <a:gd name="connsiteY11" fmla="*/ 0 h 4971389"/>
              <a:gd name="connsiteX12" fmla="*/ 6814707 w 9018596"/>
              <a:gd name="connsiteY12" fmla="*/ 0 h 4971389"/>
              <a:gd name="connsiteX13" fmla="*/ 7257825 w 9018596"/>
              <a:gd name="connsiteY13" fmla="*/ 0 h 4971389"/>
              <a:gd name="connsiteX14" fmla="*/ 8401547 w 9018596"/>
              <a:gd name="connsiteY14" fmla="*/ 0 h 4971389"/>
              <a:gd name="connsiteX15" fmla="*/ 9018596 w 9018596"/>
              <a:gd name="connsiteY15" fmla="*/ 617049 h 4971389"/>
              <a:gd name="connsiteX16" fmla="*/ 9018596 w 9018596"/>
              <a:gd name="connsiteY16" fmla="*/ 1076202 h 4971389"/>
              <a:gd name="connsiteX17" fmla="*/ 9018596 w 9018596"/>
              <a:gd name="connsiteY17" fmla="*/ 1572728 h 4971389"/>
              <a:gd name="connsiteX18" fmla="*/ 9018596 w 9018596"/>
              <a:gd name="connsiteY18" fmla="*/ 2143999 h 4971389"/>
              <a:gd name="connsiteX19" fmla="*/ 9018596 w 9018596"/>
              <a:gd name="connsiteY19" fmla="*/ 2640525 h 4971389"/>
              <a:gd name="connsiteX20" fmla="*/ 9018596 w 9018596"/>
              <a:gd name="connsiteY20" fmla="*/ 3062305 h 4971389"/>
              <a:gd name="connsiteX21" fmla="*/ 9018596 w 9018596"/>
              <a:gd name="connsiteY21" fmla="*/ 3558831 h 4971389"/>
              <a:gd name="connsiteX22" fmla="*/ 9018596 w 9018596"/>
              <a:gd name="connsiteY22" fmla="*/ 4354340 h 4971389"/>
              <a:gd name="connsiteX23" fmla="*/ 8401547 w 9018596"/>
              <a:gd name="connsiteY23" fmla="*/ 4971389 h 4971389"/>
              <a:gd name="connsiteX24" fmla="*/ 7802739 w 9018596"/>
              <a:gd name="connsiteY24" fmla="*/ 4971389 h 4971389"/>
              <a:gd name="connsiteX25" fmla="*/ 7048242 w 9018596"/>
              <a:gd name="connsiteY25" fmla="*/ 4971389 h 4971389"/>
              <a:gd name="connsiteX26" fmla="*/ 6449434 w 9018596"/>
              <a:gd name="connsiteY26" fmla="*/ 4971389 h 4971389"/>
              <a:gd name="connsiteX27" fmla="*/ 5772782 w 9018596"/>
              <a:gd name="connsiteY27" fmla="*/ 4971389 h 4971389"/>
              <a:gd name="connsiteX28" fmla="*/ 5018284 w 9018596"/>
              <a:gd name="connsiteY28" fmla="*/ 4971389 h 4971389"/>
              <a:gd name="connsiteX29" fmla="*/ 4419477 w 9018596"/>
              <a:gd name="connsiteY29" fmla="*/ 4971389 h 4971389"/>
              <a:gd name="connsiteX30" fmla="*/ 3820669 w 9018596"/>
              <a:gd name="connsiteY30" fmla="*/ 4971389 h 4971389"/>
              <a:gd name="connsiteX31" fmla="*/ 3221862 w 9018596"/>
              <a:gd name="connsiteY31" fmla="*/ 4971389 h 4971389"/>
              <a:gd name="connsiteX32" fmla="*/ 2545209 w 9018596"/>
              <a:gd name="connsiteY32" fmla="*/ 4971389 h 4971389"/>
              <a:gd name="connsiteX33" fmla="*/ 2102092 w 9018596"/>
              <a:gd name="connsiteY33" fmla="*/ 4971389 h 4971389"/>
              <a:gd name="connsiteX34" fmla="*/ 1347594 w 9018596"/>
              <a:gd name="connsiteY34" fmla="*/ 4971389 h 4971389"/>
              <a:gd name="connsiteX35" fmla="*/ 617049 w 9018596"/>
              <a:gd name="connsiteY35" fmla="*/ 4971389 h 4971389"/>
              <a:gd name="connsiteX36" fmla="*/ 0 w 9018596"/>
              <a:gd name="connsiteY36" fmla="*/ 4354340 h 4971389"/>
              <a:gd name="connsiteX37" fmla="*/ 0 w 9018596"/>
              <a:gd name="connsiteY37" fmla="*/ 3745695 h 4971389"/>
              <a:gd name="connsiteX38" fmla="*/ 0 w 9018596"/>
              <a:gd name="connsiteY38" fmla="*/ 3323915 h 4971389"/>
              <a:gd name="connsiteX39" fmla="*/ 0 w 9018596"/>
              <a:gd name="connsiteY39" fmla="*/ 2715271 h 4971389"/>
              <a:gd name="connsiteX40" fmla="*/ 0 w 9018596"/>
              <a:gd name="connsiteY40" fmla="*/ 2143999 h 4971389"/>
              <a:gd name="connsiteX41" fmla="*/ 0 w 9018596"/>
              <a:gd name="connsiteY41" fmla="*/ 1610101 h 4971389"/>
              <a:gd name="connsiteX42" fmla="*/ 0 w 9018596"/>
              <a:gd name="connsiteY42" fmla="*/ 617049 h 497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018596" h="4971389" fill="none" extrusionOk="0">
                <a:moveTo>
                  <a:pt x="0" y="617049"/>
                </a:moveTo>
                <a:cubicBezTo>
                  <a:pt x="-8251" y="271161"/>
                  <a:pt x="323579" y="-39495"/>
                  <a:pt x="617049" y="0"/>
                </a:cubicBezTo>
                <a:cubicBezTo>
                  <a:pt x="815863" y="-43258"/>
                  <a:pt x="1067730" y="58835"/>
                  <a:pt x="1371546" y="0"/>
                </a:cubicBezTo>
                <a:cubicBezTo>
                  <a:pt x="1675362" y="-58835"/>
                  <a:pt x="1712437" y="10794"/>
                  <a:pt x="1814664" y="0"/>
                </a:cubicBezTo>
                <a:cubicBezTo>
                  <a:pt x="1916891" y="-10794"/>
                  <a:pt x="2260823" y="58229"/>
                  <a:pt x="2569162" y="0"/>
                </a:cubicBezTo>
                <a:cubicBezTo>
                  <a:pt x="2877501" y="-58229"/>
                  <a:pt x="3114445" y="67774"/>
                  <a:pt x="3323659" y="0"/>
                </a:cubicBezTo>
                <a:cubicBezTo>
                  <a:pt x="3532873" y="-67774"/>
                  <a:pt x="3733252" y="49713"/>
                  <a:pt x="4000312" y="0"/>
                </a:cubicBezTo>
                <a:cubicBezTo>
                  <a:pt x="4267372" y="-49713"/>
                  <a:pt x="4335583" y="11728"/>
                  <a:pt x="4443429" y="0"/>
                </a:cubicBezTo>
                <a:cubicBezTo>
                  <a:pt x="4551275" y="-11728"/>
                  <a:pt x="4883377" y="70290"/>
                  <a:pt x="5042237" y="0"/>
                </a:cubicBezTo>
                <a:cubicBezTo>
                  <a:pt x="5201097" y="-70290"/>
                  <a:pt x="5288659" y="6473"/>
                  <a:pt x="5485354" y="0"/>
                </a:cubicBezTo>
                <a:cubicBezTo>
                  <a:pt x="5682049" y="-6473"/>
                  <a:pt x="5690127" y="25827"/>
                  <a:pt x="5850627" y="0"/>
                </a:cubicBezTo>
                <a:cubicBezTo>
                  <a:pt x="6011127" y="-25827"/>
                  <a:pt x="6224714" y="57189"/>
                  <a:pt x="6449434" y="0"/>
                </a:cubicBezTo>
                <a:cubicBezTo>
                  <a:pt x="6674154" y="-57189"/>
                  <a:pt x="6706487" y="1681"/>
                  <a:pt x="6814707" y="0"/>
                </a:cubicBezTo>
                <a:cubicBezTo>
                  <a:pt x="6922927" y="-1681"/>
                  <a:pt x="7053704" y="24451"/>
                  <a:pt x="7257825" y="0"/>
                </a:cubicBezTo>
                <a:cubicBezTo>
                  <a:pt x="7461946" y="-24451"/>
                  <a:pt x="7860500" y="67413"/>
                  <a:pt x="8401547" y="0"/>
                </a:cubicBezTo>
                <a:cubicBezTo>
                  <a:pt x="8658527" y="-49156"/>
                  <a:pt x="8984900" y="251160"/>
                  <a:pt x="9018596" y="617049"/>
                </a:cubicBezTo>
                <a:cubicBezTo>
                  <a:pt x="9072386" y="820079"/>
                  <a:pt x="8975318" y="911519"/>
                  <a:pt x="9018596" y="1076202"/>
                </a:cubicBezTo>
                <a:cubicBezTo>
                  <a:pt x="9061874" y="1240885"/>
                  <a:pt x="8981851" y="1396096"/>
                  <a:pt x="9018596" y="1572728"/>
                </a:cubicBezTo>
                <a:cubicBezTo>
                  <a:pt x="9055341" y="1749360"/>
                  <a:pt x="8991751" y="1899022"/>
                  <a:pt x="9018596" y="2143999"/>
                </a:cubicBezTo>
                <a:cubicBezTo>
                  <a:pt x="9045441" y="2388976"/>
                  <a:pt x="8970452" y="2493001"/>
                  <a:pt x="9018596" y="2640525"/>
                </a:cubicBezTo>
                <a:cubicBezTo>
                  <a:pt x="9066740" y="2788049"/>
                  <a:pt x="8970372" y="2857162"/>
                  <a:pt x="9018596" y="3062305"/>
                </a:cubicBezTo>
                <a:cubicBezTo>
                  <a:pt x="9066820" y="3267448"/>
                  <a:pt x="8996273" y="3419665"/>
                  <a:pt x="9018596" y="3558831"/>
                </a:cubicBezTo>
                <a:cubicBezTo>
                  <a:pt x="9040919" y="3697997"/>
                  <a:pt x="8975058" y="4124614"/>
                  <a:pt x="9018596" y="4354340"/>
                </a:cubicBezTo>
                <a:cubicBezTo>
                  <a:pt x="8993236" y="4662917"/>
                  <a:pt x="8811739" y="4990522"/>
                  <a:pt x="8401547" y="4971389"/>
                </a:cubicBezTo>
                <a:cubicBezTo>
                  <a:pt x="8181628" y="5015422"/>
                  <a:pt x="8028462" y="4908397"/>
                  <a:pt x="7802739" y="4971389"/>
                </a:cubicBezTo>
                <a:cubicBezTo>
                  <a:pt x="7577016" y="5034381"/>
                  <a:pt x="7224708" y="4896609"/>
                  <a:pt x="7048242" y="4971389"/>
                </a:cubicBezTo>
                <a:cubicBezTo>
                  <a:pt x="6871776" y="5046169"/>
                  <a:pt x="6570528" y="4955305"/>
                  <a:pt x="6449434" y="4971389"/>
                </a:cubicBezTo>
                <a:cubicBezTo>
                  <a:pt x="6328340" y="4987473"/>
                  <a:pt x="6029148" y="4960293"/>
                  <a:pt x="5772782" y="4971389"/>
                </a:cubicBezTo>
                <a:cubicBezTo>
                  <a:pt x="5516416" y="4982485"/>
                  <a:pt x="5238126" y="4885951"/>
                  <a:pt x="5018284" y="4971389"/>
                </a:cubicBezTo>
                <a:cubicBezTo>
                  <a:pt x="4798442" y="5056827"/>
                  <a:pt x="4697766" y="4962216"/>
                  <a:pt x="4419477" y="4971389"/>
                </a:cubicBezTo>
                <a:cubicBezTo>
                  <a:pt x="4141188" y="4980562"/>
                  <a:pt x="3983413" y="4915517"/>
                  <a:pt x="3820669" y="4971389"/>
                </a:cubicBezTo>
                <a:cubicBezTo>
                  <a:pt x="3657925" y="5027261"/>
                  <a:pt x="3420092" y="4950037"/>
                  <a:pt x="3221862" y="4971389"/>
                </a:cubicBezTo>
                <a:cubicBezTo>
                  <a:pt x="3023632" y="4992741"/>
                  <a:pt x="2791462" y="4960649"/>
                  <a:pt x="2545209" y="4971389"/>
                </a:cubicBezTo>
                <a:cubicBezTo>
                  <a:pt x="2298956" y="4982129"/>
                  <a:pt x="2263637" y="4953792"/>
                  <a:pt x="2102092" y="4971389"/>
                </a:cubicBezTo>
                <a:cubicBezTo>
                  <a:pt x="1940547" y="4988986"/>
                  <a:pt x="1530709" y="4950492"/>
                  <a:pt x="1347594" y="4971389"/>
                </a:cubicBezTo>
                <a:cubicBezTo>
                  <a:pt x="1164479" y="4992286"/>
                  <a:pt x="786746" y="4884292"/>
                  <a:pt x="617049" y="4971389"/>
                </a:cubicBezTo>
                <a:cubicBezTo>
                  <a:pt x="265272" y="4928443"/>
                  <a:pt x="-50979" y="4733580"/>
                  <a:pt x="0" y="4354340"/>
                </a:cubicBezTo>
                <a:cubicBezTo>
                  <a:pt x="-21998" y="4064543"/>
                  <a:pt x="11938" y="4002029"/>
                  <a:pt x="0" y="3745695"/>
                </a:cubicBezTo>
                <a:cubicBezTo>
                  <a:pt x="-11938" y="3489361"/>
                  <a:pt x="27196" y="3493108"/>
                  <a:pt x="0" y="3323915"/>
                </a:cubicBezTo>
                <a:cubicBezTo>
                  <a:pt x="-27196" y="3154722"/>
                  <a:pt x="36364" y="2979396"/>
                  <a:pt x="0" y="2715271"/>
                </a:cubicBezTo>
                <a:cubicBezTo>
                  <a:pt x="-36364" y="2451146"/>
                  <a:pt x="30253" y="2425422"/>
                  <a:pt x="0" y="2143999"/>
                </a:cubicBezTo>
                <a:cubicBezTo>
                  <a:pt x="-30253" y="1862576"/>
                  <a:pt x="35646" y="1718318"/>
                  <a:pt x="0" y="1610101"/>
                </a:cubicBezTo>
                <a:cubicBezTo>
                  <a:pt x="-35646" y="1501884"/>
                  <a:pt x="14893" y="988724"/>
                  <a:pt x="0" y="617049"/>
                </a:cubicBezTo>
                <a:close/>
              </a:path>
              <a:path w="9018596" h="4971389" stroke="0" extrusionOk="0">
                <a:moveTo>
                  <a:pt x="0" y="617049"/>
                </a:moveTo>
                <a:cubicBezTo>
                  <a:pt x="6377" y="333559"/>
                  <a:pt x="260195" y="-84759"/>
                  <a:pt x="617049" y="0"/>
                </a:cubicBezTo>
                <a:cubicBezTo>
                  <a:pt x="810080" y="-51714"/>
                  <a:pt x="959383" y="73114"/>
                  <a:pt x="1293702" y="0"/>
                </a:cubicBezTo>
                <a:cubicBezTo>
                  <a:pt x="1628021" y="-73114"/>
                  <a:pt x="1573066" y="43480"/>
                  <a:pt x="1658974" y="0"/>
                </a:cubicBezTo>
                <a:cubicBezTo>
                  <a:pt x="1744882" y="-43480"/>
                  <a:pt x="2154467" y="71449"/>
                  <a:pt x="2413472" y="0"/>
                </a:cubicBezTo>
                <a:cubicBezTo>
                  <a:pt x="2672477" y="-71449"/>
                  <a:pt x="2913357" y="54090"/>
                  <a:pt x="3167969" y="0"/>
                </a:cubicBezTo>
                <a:cubicBezTo>
                  <a:pt x="3422581" y="-54090"/>
                  <a:pt x="3358676" y="31122"/>
                  <a:pt x="3533242" y="0"/>
                </a:cubicBezTo>
                <a:cubicBezTo>
                  <a:pt x="3707808" y="-31122"/>
                  <a:pt x="3883286" y="52353"/>
                  <a:pt x="4054204" y="0"/>
                </a:cubicBezTo>
                <a:cubicBezTo>
                  <a:pt x="4225122" y="-52353"/>
                  <a:pt x="4361907" y="11816"/>
                  <a:pt x="4497322" y="0"/>
                </a:cubicBezTo>
                <a:cubicBezTo>
                  <a:pt x="4632737" y="-11816"/>
                  <a:pt x="4902934" y="33662"/>
                  <a:pt x="5251819" y="0"/>
                </a:cubicBezTo>
                <a:cubicBezTo>
                  <a:pt x="5600704" y="-33662"/>
                  <a:pt x="5461025" y="4656"/>
                  <a:pt x="5617092" y="0"/>
                </a:cubicBezTo>
                <a:cubicBezTo>
                  <a:pt x="5773159" y="-4656"/>
                  <a:pt x="5853348" y="46238"/>
                  <a:pt x="6060210" y="0"/>
                </a:cubicBezTo>
                <a:cubicBezTo>
                  <a:pt x="6267072" y="-46238"/>
                  <a:pt x="6364884" y="14404"/>
                  <a:pt x="6581172" y="0"/>
                </a:cubicBezTo>
                <a:cubicBezTo>
                  <a:pt x="6797460" y="-14404"/>
                  <a:pt x="6933874" y="3689"/>
                  <a:pt x="7257825" y="0"/>
                </a:cubicBezTo>
                <a:cubicBezTo>
                  <a:pt x="7581776" y="-3689"/>
                  <a:pt x="7496847" y="42260"/>
                  <a:pt x="7623097" y="0"/>
                </a:cubicBezTo>
                <a:cubicBezTo>
                  <a:pt x="7749347" y="-42260"/>
                  <a:pt x="8084997" y="72743"/>
                  <a:pt x="8401547" y="0"/>
                </a:cubicBezTo>
                <a:cubicBezTo>
                  <a:pt x="8665944" y="-4076"/>
                  <a:pt x="9033896" y="277953"/>
                  <a:pt x="9018596" y="617049"/>
                </a:cubicBezTo>
                <a:cubicBezTo>
                  <a:pt x="9040472" y="883402"/>
                  <a:pt x="8985939" y="974443"/>
                  <a:pt x="9018596" y="1188321"/>
                </a:cubicBezTo>
                <a:cubicBezTo>
                  <a:pt x="9051253" y="1402199"/>
                  <a:pt x="9001847" y="1539838"/>
                  <a:pt x="9018596" y="1759592"/>
                </a:cubicBezTo>
                <a:cubicBezTo>
                  <a:pt x="9035345" y="1979346"/>
                  <a:pt x="8972646" y="2050796"/>
                  <a:pt x="9018596" y="2256118"/>
                </a:cubicBezTo>
                <a:cubicBezTo>
                  <a:pt x="9064546" y="2461440"/>
                  <a:pt x="9012659" y="2627627"/>
                  <a:pt x="9018596" y="2827390"/>
                </a:cubicBezTo>
                <a:cubicBezTo>
                  <a:pt x="9024533" y="3027153"/>
                  <a:pt x="9014211" y="3188334"/>
                  <a:pt x="9018596" y="3323915"/>
                </a:cubicBezTo>
                <a:cubicBezTo>
                  <a:pt x="9022981" y="3459497"/>
                  <a:pt x="8989792" y="3655008"/>
                  <a:pt x="9018596" y="3745695"/>
                </a:cubicBezTo>
                <a:cubicBezTo>
                  <a:pt x="9047400" y="3836382"/>
                  <a:pt x="8980133" y="4084884"/>
                  <a:pt x="9018596" y="4354340"/>
                </a:cubicBezTo>
                <a:cubicBezTo>
                  <a:pt x="9008880" y="4703010"/>
                  <a:pt x="8820682" y="4972358"/>
                  <a:pt x="8401547" y="4971389"/>
                </a:cubicBezTo>
                <a:cubicBezTo>
                  <a:pt x="8074824" y="5036286"/>
                  <a:pt x="7840013" y="4884042"/>
                  <a:pt x="7647050" y="4971389"/>
                </a:cubicBezTo>
                <a:cubicBezTo>
                  <a:pt x="7454087" y="5058736"/>
                  <a:pt x="7311256" y="4929885"/>
                  <a:pt x="7126087" y="4971389"/>
                </a:cubicBezTo>
                <a:cubicBezTo>
                  <a:pt x="6940918" y="5012893"/>
                  <a:pt x="6655434" y="4913028"/>
                  <a:pt x="6449434" y="4971389"/>
                </a:cubicBezTo>
                <a:cubicBezTo>
                  <a:pt x="6243434" y="5029750"/>
                  <a:pt x="6101332" y="4927565"/>
                  <a:pt x="5772782" y="4971389"/>
                </a:cubicBezTo>
                <a:cubicBezTo>
                  <a:pt x="5444232" y="5015213"/>
                  <a:pt x="5585409" y="4936144"/>
                  <a:pt x="5407509" y="4971389"/>
                </a:cubicBezTo>
                <a:cubicBezTo>
                  <a:pt x="5229609" y="5006634"/>
                  <a:pt x="4969577" y="4963248"/>
                  <a:pt x="4730857" y="4971389"/>
                </a:cubicBezTo>
                <a:cubicBezTo>
                  <a:pt x="4492137" y="4979530"/>
                  <a:pt x="4382421" y="4945666"/>
                  <a:pt x="4209894" y="4971389"/>
                </a:cubicBezTo>
                <a:cubicBezTo>
                  <a:pt x="4037367" y="4997112"/>
                  <a:pt x="3783569" y="4957572"/>
                  <a:pt x="3455397" y="4971389"/>
                </a:cubicBezTo>
                <a:cubicBezTo>
                  <a:pt x="3127225" y="4985206"/>
                  <a:pt x="3019673" y="4948666"/>
                  <a:pt x="2700899" y="4971389"/>
                </a:cubicBezTo>
                <a:cubicBezTo>
                  <a:pt x="2382125" y="4994112"/>
                  <a:pt x="2411459" y="4933628"/>
                  <a:pt x="2335627" y="4971389"/>
                </a:cubicBezTo>
                <a:cubicBezTo>
                  <a:pt x="2259795" y="5009150"/>
                  <a:pt x="1842842" y="4963569"/>
                  <a:pt x="1581129" y="4971389"/>
                </a:cubicBezTo>
                <a:cubicBezTo>
                  <a:pt x="1319416" y="4979209"/>
                  <a:pt x="1357871" y="4933334"/>
                  <a:pt x="1138012" y="4971389"/>
                </a:cubicBezTo>
                <a:cubicBezTo>
                  <a:pt x="918153" y="5009444"/>
                  <a:pt x="832583" y="4911936"/>
                  <a:pt x="617049" y="4971389"/>
                </a:cubicBezTo>
                <a:cubicBezTo>
                  <a:pt x="272082" y="5031850"/>
                  <a:pt x="73465" y="4678664"/>
                  <a:pt x="0" y="4354340"/>
                </a:cubicBezTo>
                <a:cubicBezTo>
                  <a:pt x="-20939" y="4164890"/>
                  <a:pt x="70833" y="4000244"/>
                  <a:pt x="0" y="3745695"/>
                </a:cubicBezTo>
                <a:cubicBezTo>
                  <a:pt x="-70833" y="3491147"/>
                  <a:pt x="63102" y="3380518"/>
                  <a:pt x="0" y="3211797"/>
                </a:cubicBezTo>
                <a:cubicBezTo>
                  <a:pt x="-63102" y="3043076"/>
                  <a:pt x="51053" y="2818312"/>
                  <a:pt x="0" y="2715271"/>
                </a:cubicBezTo>
                <a:cubicBezTo>
                  <a:pt x="-51053" y="2612230"/>
                  <a:pt x="19171" y="2467279"/>
                  <a:pt x="0" y="2293491"/>
                </a:cubicBezTo>
                <a:cubicBezTo>
                  <a:pt x="-19171" y="2119703"/>
                  <a:pt x="20612" y="1899425"/>
                  <a:pt x="0" y="1796965"/>
                </a:cubicBezTo>
                <a:cubicBezTo>
                  <a:pt x="-20612" y="1694505"/>
                  <a:pt x="46781" y="1317119"/>
                  <a:pt x="0" y="1188321"/>
                </a:cubicBezTo>
                <a:cubicBezTo>
                  <a:pt x="-46781" y="1059523"/>
                  <a:pt x="52945" y="747779"/>
                  <a:pt x="0" y="617049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solidFill>
              <a:srgbClr val="33A08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F0BA27-ADA9-14B2-DB54-4A641CC613B7}"/>
              </a:ext>
            </a:extLst>
          </p:cNvPr>
          <p:cNvGrpSpPr/>
          <p:nvPr/>
        </p:nvGrpSpPr>
        <p:grpSpPr>
          <a:xfrm>
            <a:off x="-216007" y="-530612"/>
            <a:ext cx="5283115" cy="2464187"/>
            <a:chOff x="-2" y="-543557"/>
            <a:chExt cx="5283115" cy="3600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D13A0DA-F413-DFD0-F338-B282A48021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5" t="23814" r="11820" b="26105"/>
            <a:stretch/>
          </p:blipFill>
          <p:spPr>
            <a:xfrm>
              <a:off x="-2" y="-543557"/>
              <a:ext cx="5283115" cy="3600000"/>
            </a:xfrm>
            <a:prstGeom prst="rect">
              <a:avLst/>
            </a:prstGeom>
            <a:effectLst>
              <a:innerShdw blurRad="88900">
                <a:schemeClr val="bg1">
                  <a:lumMod val="65000"/>
                </a:schemeClr>
              </a:inn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35BDC7-949F-2797-85AF-76D25BCD7017}"/>
                </a:ext>
              </a:extLst>
            </p:cNvPr>
            <p:cNvSpPr txBox="1"/>
            <p:nvPr/>
          </p:nvSpPr>
          <p:spPr>
            <a:xfrm>
              <a:off x="649072" y="1092914"/>
              <a:ext cx="39849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Luật</a:t>
              </a:r>
              <a:r>
                <a:rPr lang="en-US" sz="4800" b="1" dirty="0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0876E55-7607-460B-A517-107B430FB483}"/>
              </a:ext>
            </a:extLst>
          </p:cNvPr>
          <p:cNvSpPr txBox="1"/>
          <p:nvPr/>
        </p:nvSpPr>
        <p:spPr>
          <a:xfrm>
            <a:off x="3181350" y="1906197"/>
            <a:ext cx="8630577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3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em sẽ được chọn ngẫu nhiên để tạo nhóm 4 người. Các nhóm thảo luận nhanh để tìm đáp án nhanh và đúng nhất ở từng vòng.</a:t>
            </a:r>
            <a:endParaRPr lang="en-US" sz="33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</a:t>
            </a:r>
            <a:r>
              <a:rPr lang="vi-VN" sz="33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 </a:t>
            </a:r>
            <a:r>
              <a:rPr lang="en-US" sz="33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 lời</a:t>
            </a:r>
            <a:r>
              <a:rPr lang="vi-VN" sz="33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 và xong trước sẽ th</a:t>
            </a:r>
            <a:r>
              <a:rPr lang="en-US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ắ</a:t>
            </a:r>
            <a:r>
              <a:rPr lang="vi-VN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ng.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44295" y="2522358"/>
            <a:ext cx="1944730" cy="3456000"/>
            <a:chOff x="144295" y="2522358"/>
            <a:chExt cx="1944730" cy="3456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98D1FC1-250E-F902-4AEE-7991F7470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295" y="2522358"/>
              <a:ext cx="1944730" cy="34560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872067" y="4453467"/>
              <a:ext cx="499533" cy="474133"/>
            </a:xfrm>
            <a:prstGeom prst="rect">
              <a:avLst/>
            </a:prstGeom>
            <a:solidFill>
              <a:srgbClr val="F4924C"/>
            </a:solidFill>
            <a:ln>
              <a:solidFill>
                <a:srgbClr val="F492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54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A8C5-7235-4933-BA88-3756DD0B2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22EAB7-8FC4-F5DB-AFAB-FEE3F9CF548F}"/>
              </a:ext>
            </a:extLst>
          </p:cNvPr>
          <p:cNvSpPr/>
          <p:nvPr/>
        </p:nvSpPr>
        <p:spPr>
          <a:xfrm>
            <a:off x="419100" y="266701"/>
            <a:ext cx="11236318" cy="6257924"/>
          </a:xfrm>
          <a:custGeom>
            <a:avLst/>
            <a:gdLst>
              <a:gd name="connsiteX0" fmla="*/ 0 w 11236318"/>
              <a:gd name="connsiteY0" fmla="*/ 776734 h 6257924"/>
              <a:gd name="connsiteX1" fmla="*/ 776734 w 11236318"/>
              <a:gd name="connsiteY1" fmla="*/ 0 h 6257924"/>
              <a:gd name="connsiteX2" fmla="*/ 1249485 w 11236318"/>
              <a:gd name="connsiteY2" fmla="*/ 0 h 6257924"/>
              <a:gd name="connsiteX3" fmla="*/ 1915893 w 11236318"/>
              <a:gd name="connsiteY3" fmla="*/ 0 h 6257924"/>
              <a:gd name="connsiteX4" fmla="*/ 2388644 w 11236318"/>
              <a:gd name="connsiteY4" fmla="*/ 0 h 6257924"/>
              <a:gd name="connsiteX5" fmla="*/ 2958223 w 11236318"/>
              <a:gd name="connsiteY5" fmla="*/ 0 h 6257924"/>
              <a:gd name="connsiteX6" fmla="*/ 3721460 w 11236318"/>
              <a:gd name="connsiteY6" fmla="*/ 0 h 6257924"/>
              <a:gd name="connsiteX7" fmla="*/ 4194210 w 11236318"/>
              <a:gd name="connsiteY7" fmla="*/ 0 h 6257924"/>
              <a:gd name="connsiteX8" fmla="*/ 4860618 w 11236318"/>
              <a:gd name="connsiteY8" fmla="*/ 0 h 6257924"/>
              <a:gd name="connsiteX9" fmla="*/ 5333369 w 11236318"/>
              <a:gd name="connsiteY9" fmla="*/ 0 h 6257924"/>
              <a:gd name="connsiteX10" fmla="*/ 5612463 w 11236318"/>
              <a:gd name="connsiteY10" fmla="*/ 0 h 6257924"/>
              <a:gd name="connsiteX11" fmla="*/ 6085214 w 11236318"/>
              <a:gd name="connsiteY11" fmla="*/ 0 h 6257924"/>
              <a:gd name="connsiteX12" fmla="*/ 6461137 w 11236318"/>
              <a:gd name="connsiteY12" fmla="*/ 0 h 6257924"/>
              <a:gd name="connsiteX13" fmla="*/ 7030716 w 11236318"/>
              <a:gd name="connsiteY13" fmla="*/ 0 h 6257924"/>
              <a:gd name="connsiteX14" fmla="*/ 7697124 w 11236318"/>
              <a:gd name="connsiteY14" fmla="*/ 0 h 6257924"/>
              <a:gd name="connsiteX15" fmla="*/ 8460360 w 11236318"/>
              <a:gd name="connsiteY15" fmla="*/ 0 h 6257924"/>
              <a:gd name="connsiteX16" fmla="*/ 9223597 w 11236318"/>
              <a:gd name="connsiteY16" fmla="*/ 0 h 6257924"/>
              <a:gd name="connsiteX17" fmla="*/ 9793176 w 11236318"/>
              <a:gd name="connsiteY17" fmla="*/ 0 h 6257924"/>
              <a:gd name="connsiteX18" fmla="*/ 10459584 w 11236318"/>
              <a:gd name="connsiteY18" fmla="*/ 0 h 6257924"/>
              <a:gd name="connsiteX19" fmla="*/ 11236318 w 11236318"/>
              <a:gd name="connsiteY19" fmla="*/ 776734 h 6257924"/>
              <a:gd name="connsiteX20" fmla="*/ 11236318 w 11236318"/>
              <a:gd name="connsiteY20" fmla="*/ 1223657 h 6257924"/>
              <a:gd name="connsiteX21" fmla="*/ 11236318 w 11236318"/>
              <a:gd name="connsiteY21" fmla="*/ 1811714 h 6257924"/>
              <a:gd name="connsiteX22" fmla="*/ 11236318 w 11236318"/>
              <a:gd name="connsiteY22" fmla="*/ 2446816 h 6257924"/>
              <a:gd name="connsiteX23" fmla="*/ 11236318 w 11236318"/>
              <a:gd name="connsiteY23" fmla="*/ 2940784 h 6257924"/>
              <a:gd name="connsiteX24" fmla="*/ 11236318 w 11236318"/>
              <a:gd name="connsiteY24" fmla="*/ 3622930 h 6257924"/>
              <a:gd name="connsiteX25" fmla="*/ 11236318 w 11236318"/>
              <a:gd name="connsiteY25" fmla="*/ 4210987 h 6257924"/>
              <a:gd name="connsiteX26" fmla="*/ 11236318 w 11236318"/>
              <a:gd name="connsiteY26" fmla="*/ 4751999 h 6257924"/>
              <a:gd name="connsiteX27" fmla="*/ 11236318 w 11236318"/>
              <a:gd name="connsiteY27" fmla="*/ 5481190 h 6257924"/>
              <a:gd name="connsiteX28" fmla="*/ 10459584 w 11236318"/>
              <a:gd name="connsiteY28" fmla="*/ 6257924 h 6257924"/>
              <a:gd name="connsiteX29" fmla="*/ 9890005 w 11236318"/>
              <a:gd name="connsiteY29" fmla="*/ 6257924 h 6257924"/>
              <a:gd name="connsiteX30" fmla="*/ 9223597 w 11236318"/>
              <a:gd name="connsiteY30" fmla="*/ 6257924 h 6257924"/>
              <a:gd name="connsiteX31" fmla="*/ 8654017 w 11236318"/>
              <a:gd name="connsiteY31" fmla="*/ 6257924 h 6257924"/>
              <a:gd name="connsiteX32" fmla="*/ 7890781 w 11236318"/>
              <a:gd name="connsiteY32" fmla="*/ 6257924 h 6257924"/>
              <a:gd name="connsiteX33" fmla="*/ 7321201 w 11236318"/>
              <a:gd name="connsiteY33" fmla="*/ 6257924 h 6257924"/>
              <a:gd name="connsiteX34" fmla="*/ 6945279 w 11236318"/>
              <a:gd name="connsiteY34" fmla="*/ 6257924 h 6257924"/>
              <a:gd name="connsiteX35" fmla="*/ 6472528 w 11236318"/>
              <a:gd name="connsiteY35" fmla="*/ 6257924 h 6257924"/>
              <a:gd name="connsiteX36" fmla="*/ 6193434 w 11236318"/>
              <a:gd name="connsiteY36" fmla="*/ 6257924 h 6257924"/>
              <a:gd name="connsiteX37" fmla="*/ 5720683 w 11236318"/>
              <a:gd name="connsiteY37" fmla="*/ 6257924 h 6257924"/>
              <a:gd name="connsiteX38" fmla="*/ 5344761 w 11236318"/>
              <a:gd name="connsiteY38" fmla="*/ 6257924 h 6257924"/>
              <a:gd name="connsiteX39" fmla="*/ 4968838 w 11236318"/>
              <a:gd name="connsiteY39" fmla="*/ 6257924 h 6257924"/>
              <a:gd name="connsiteX40" fmla="*/ 4302431 w 11236318"/>
              <a:gd name="connsiteY40" fmla="*/ 6257924 h 6257924"/>
              <a:gd name="connsiteX41" fmla="*/ 3539194 w 11236318"/>
              <a:gd name="connsiteY41" fmla="*/ 6257924 h 6257924"/>
              <a:gd name="connsiteX42" fmla="*/ 2969615 w 11236318"/>
              <a:gd name="connsiteY42" fmla="*/ 6257924 h 6257924"/>
              <a:gd name="connsiteX43" fmla="*/ 2690521 w 11236318"/>
              <a:gd name="connsiteY43" fmla="*/ 6257924 h 6257924"/>
              <a:gd name="connsiteX44" fmla="*/ 2314598 w 11236318"/>
              <a:gd name="connsiteY44" fmla="*/ 6257924 h 6257924"/>
              <a:gd name="connsiteX45" fmla="*/ 1551362 w 11236318"/>
              <a:gd name="connsiteY45" fmla="*/ 6257924 h 6257924"/>
              <a:gd name="connsiteX46" fmla="*/ 776734 w 11236318"/>
              <a:gd name="connsiteY46" fmla="*/ 6257924 h 6257924"/>
              <a:gd name="connsiteX47" fmla="*/ 0 w 11236318"/>
              <a:gd name="connsiteY47" fmla="*/ 5481190 h 6257924"/>
              <a:gd name="connsiteX48" fmla="*/ 0 w 11236318"/>
              <a:gd name="connsiteY48" fmla="*/ 4893133 h 6257924"/>
              <a:gd name="connsiteX49" fmla="*/ 0 w 11236318"/>
              <a:gd name="connsiteY49" fmla="*/ 4446210 h 6257924"/>
              <a:gd name="connsiteX50" fmla="*/ 0 w 11236318"/>
              <a:gd name="connsiteY50" fmla="*/ 3905197 h 6257924"/>
              <a:gd name="connsiteX51" fmla="*/ 0 w 11236318"/>
              <a:gd name="connsiteY51" fmla="*/ 3458274 h 6257924"/>
              <a:gd name="connsiteX52" fmla="*/ 0 w 11236318"/>
              <a:gd name="connsiteY52" fmla="*/ 2870217 h 6257924"/>
              <a:gd name="connsiteX53" fmla="*/ 0 w 11236318"/>
              <a:gd name="connsiteY53" fmla="*/ 2282160 h 6257924"/>
              <a:gd name="connsiteX54" fmla="*/ 0 w 11236318"/>
              <a:gd name="connsiteY54" fmla="*/ 1600014 h 6257924"/>
              <a:gd name="connsiteX55" fmla="*/ 0 w 11236318"/>
              <a:gd name="connsiteY55" fmla="*/ 776734 h 6257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36318" h="6257924" fill="none" extrusionOk="0">
                <a:moveTo>
                  <a:pt x="0" y="776734"/>
                </a:moveTo>
                <a:cubicBezTo>
                  <a:pt x="-3991" y="310881"/>
                  <a:pt x="302401" y="-11843"/>
                  <a:pt x="776734" y="0"/>
                </a:cubicBezTo>
                <a:cubicBezTo>
                  <a:pt x="1009978" y="-1394"/>
                  <a:pt x="1149016" y="29705"/>
                  <a:pt x="1249485" y="0"/>
                </a:cubicBezTo>
                <a:cubicBezTo>
                  <a:pt x="1349954" y="-29705"/>
                  <a:pt x="1628253" y="72970"/>
                  <a:pt x="1915893" y="0"/>
                </a:cubicBezTo>
                <a:cubicBezTo>
                  <a:pt x="2203533" y="-72970"/>
                  <a:pt x="2266567" y="54256"/>
                  <a:pt x="2388644" y="0"/>
                </a:cubicBezTo>
                <a:cubicBezTo>
                  <a:pt x="2510721" y="-54256"/>
                  <a:pt x="2815726" y="9221"/>
                  <a:pt x="2958223" y="0"/>
                </a:cubicBezTo>
                <a:cubicBezTo>
                  <a:pt x="3100720" y="-9221"/>
                  <a:pt x="3401239" y="57856"/>
                  <a:pt x="3721460" y="0"/>
                </a:cubicBezTo>
                <a:cubicBezTo>
                  <a:pt x="4041681" y="-57856"/>
                  <a:pt x="4061837" y="28903"/>
                  <a:pt x="4194210" y="0"/>
                </a:cubicBezTo>
                <a:cubicBezTo>
                  <a:pt x="4326583" y="-28903"/>
                  <a:pt x="4553827" y="79363"/>
                  <a:pt x="4860618" y="0"/>
                </a:cubicBezTo>
                <a:cubicBezTo>
                  <a:pt x="5167409" y="-79363"/>
                  <a:pt x="5119555" y="31588"/>
                  <a:pt x="5333369" y="0"/>
                </a:cubicBezTo>
                <a:cubicBezTo>
                  <a:pt x="5547183" y="-31588"/>
                  <a:pt x="5528126" y="25548"/>
                  <a:pt x="5612463" y="0"/>
                </a:cubicBezTo>
                <a:cubicBezTo>
                  <a:pt x="5696800" y="-25548"/>
                  <a:pt x="5873805" y="16266"/>
                  <a:pt x="6085214" y="0"/>
                </a:cubicBezTo>
                <a:cubicBezTo>
                  <a:pt x="6296623" y="-16266"/>
                  <a:pt x="6308048" y="11657"/>
                  <a:pt x="6461137" y="0"/>
                </a:cubicBezTo>
                <a:cubicBezTo>
                  <a:pt x="6614226" y="-11657"/>
                  <a:pt x="6838374" y="23956"/>
                  <a:pt x="7030716" y="0"/>
                </a:cubicBezTo>
                <a:cubicBezTo>
                  <a:pt x="7223058" y="-23956"/>
                  <a:pt x="7428593" y="32155"/>
                  <a:pt x="7697124" y="0"/>
                </a:cubicBezTo>
                <a:cubicBezTo>
                  <a:pt x="7965655" y="-32155"/>
                  <a:pt x="8222297" y="32"/>
                  <a:pt x="8460360" y="0"/>
                </a:cubicBezTo>
                <a:cubicBezTo>
                  <a:pt x="8698423" y="-32"/>
                  <a:pt x="8862700" y="22693"/>
                  <a:pt x="9223597" y="0"/>
                </a:cubicBezTo>
                <a:cubicBezTo>
                  <a:pt x="9584494" y="-22693"/>
                  <a:pt x="9635600" y="7950"/>
                  <a:pt x="9793176" y="0"/>
                </a:cubicBezTo>
                <a:cubicBezTo>
                  <a:pt x="9950752" y="-7950"/>
                  <a:pt x="10176156" y="38621"/>
                  <a:pt x="10459584" y="0"/>
                </a:cubicBezTo>
                <a:cubicBezTo>
                  <a:pt x="10858211" y="-77609"/>
                  <a:pt x="11218209" y="323656"/>
                  <a:pt x="11236318" y="776734"/>
                </a:cubicBezTo>
                <a:cubicBezTo>
                  <a:pt x="11258509" y="938532"/>
                  <a:pt x="11186373" y="1012972"/>
                  <a:pt x="11236318" y="1223657"/>
                </a:cubicBezTo>
                <a:cubicBezTo>
                  <a:pt x="11286263" y="1434342"/>
                  <a:pt x="11215069" y="1572870"/>
                  <a:pt x="11236318" y="1811714"/>
                </a:cubicBezTo>
                <a:cubicBezTo>
                  <a:pt x="11257567" y="2050558"/>
                  <a:pt x="11192570" y="2260467"/>
                  <a:pt x="11236318" y="2446816"/>
                </a:cubicBezTo>
                <a:cubicBezTo>
                  <a:pt x="11280066" y="2633165"/>
                  <a:pt x="11203591" y="2777128"/>
                  <a:pt x="11236318" y="2940784"/>
                </a:cubicBezTo>
                <a:cubicBezTo>
                  <a:pt x="11269045" y="3104440"/>
                  <a:pt x="11203451" y="3352066"/>
                  <a:pt x="11236318" y="3622930"/>
                </a:cubicBezTo>
                <a:cubicBezTo>
                  <a:pt x="11269185" y="3893794"/>
                  <a:pt x="11183161" y="4009959"/>
                  <a:pt x="11236318" y="4210987"/>
                </a:cubicBezTo>
                <a:cubicBezTo>
                  <a:pt x="11289475" y="4412015"/>
                  <a:pt x="11215938" y="4557519"/>
                  <a:pt x="11236318" y="4751999"/>
                </a:cubicBezTo>
                <a:cubicBezTo>
                  <a:pt x="11256698" y="4946479"/>
                  <a:pt x="11197901" y="5264870"/>
                  <a:pt x="11236318" y="5481190"/>
                </a:cubicBezTo>
                <a:cubicBezTo>
                  <a:pt x="11273817" y="5833219"/>
                  <a:pt x="10901744" y="6202696"/>
                  <a:pt x="10459584" y="6257924"/>
                </a:cubicBezTo>
                <a:cubicBezTo>
                  <a:pt x="10259999" y="6318278"/>
                  <a:pt x="10045739" y="6224706"/>
                  <a:pt x="9890005" y="6257924"/>
                </a:cubicBezTo>
                <a:cubicBezTo>
                  <a:pt x="9734271" y="6291142"/>
                  <a:pt x="9372119" y="6218855"/>
                  <a:pt x="9223597" y="6257924"/>
                </a:cubicBezTo>
                <a:cubicBezTo>
                  <a:pt x="9075075" y="6296993"/>
                  <a:pt x="8794620" y="6189874"/>
                  <a:pt x="8654017" y="6257924"/>
                </a:cubicBezTo>
                <a:cubicBezTo>
                  <a:pt x="8513414" y="6325974"/>
                  <a:pt x="8228398" y="6196762"/>
                  <a:pt x="7890781" y="6257924"/>
                </a:cubicBezTo>
                <a:cubicBezTo>
                  <a:pt x="7553164" y="6319086"/>
                  <a:pt x="7463559" y="6195785"/>
                  <a:pt x="7321201" y="6257924"/>
                </a:cubicBezTo>
                <a:cubicBezTo>
                  <a:pt x="7178843" y="6320063"/>
                  <a:pt x="7071449" y="6257384"/>
                  <a:pt x="6945279" y="6257924"/>
                </a:cubicBezTo>
                <a:cubicBezTo>
                  <a:pt x="6819109" y="6258464"/>
                  <a:pt x="6652763" y="6230229"/>
                  <a:pt x="6472528" y="6257924"/>
                </a:cubicBezTo>
                <a:cubicBezTo>
                  <a:pt x="6292293" y="6285619"/>
                  <a:pt x="6332396" y="6248243"/>
                  <a:pt x="6193434" y="6257924"/>
                </a:cubicBezTo>
                <a:cubicBezTo>
                  <a:pt x="6054472" y="6267605"/>
                  <a:pt x="5873917" y="6251173"/>
                  <a:pt x="5720683" y="6257924"/>
                </a:cubicBezTo>
                <a:cubicBezTo>
                  <a:pt x="5567449" y="6264675"/>
                  <a:pt x="5502362" y="6217412"/>
                  <a:pt x="5344761" y="6257924"/>
                </a:cubicBezTo>
                <a:cubicBezTo>
                  <a:pt x="5187160" y="6298436"/>
                  <a:pt x="5080213" y="6221157"/>
                  <a:pt x="4968838" y="6257924"/>
                </a:cubicBezTo>
                <a:cubicBezTo>
                  <a:pt x="4857463" y="6294691"/>
                  <a:pt x="4548454" y="6182202"/>
                  <a:pt x="4302431" y="6257924"/>
                </a:cubicBezTo>
                <a:cubicBezTo>
                  <a:pt x="4056408" y="6333646"/>
                  <a:pt x="3830149" y="6186050"/>
                  <a:pt x="3539194" y="6257924"/>
                </a:cubicBezTo>
                <a:cubicBezTo>
                  <a:pt x="3248239" y="6329798"/>
                  <a:pt x="3115834" y="6249793"/>
                  <a:pt x="2969615" y="6257924"/>
                </a:cubicBezTo>
                <a:cubicBezTo>
                  <a:pt x="2823396" y="6266055"/>
                  <a:pt x="2764913" y="6233195"/>
                  <a:pt x="2690521" y="6257924"/>
                </a:cubicBezTo>
                <a:cubicBezTo>
                  <a:pt x="2616129" y="6282653"/>
                  <a:pt x="2494717" y="6248932"/>
                  <a:pt x="2314598" y="6257924"/>
                </a:cubicBezTo>
                <a:cubicBezTo>
                  <a:pt x="2134479" y="6266916"/>
                  <a:pt x="1773729" y="6254911"/>
                  <a:pt x="1551362" y="6257924"/>
                </a:cubicBezTo>
                <a:cubicBezTo>
                  <a:pt x="1328995" y="6260937"/>
                  <a:pt x="1053810" y="6223963"/>
                  <a:pt x="776734" y="6257924"/>
                </a:cubicBezTo>
                <a:cubicBezTo>
                  <a:pt x="368129" y="6197595"/>
                  <a:pt x="684" y="5900988"/>
                  <a:pt x="0" y="5481190"/>
                </a:cubicBezTo>
                <a:cubicBezTo>
                  <a:pt x="-9015" y="5198581"/>
                  <a:pt x="53854" y="5010904"/>
                  <a:pt x="0" y="4893133"/>
                </a:cubicBezTo>
                <a:cubicBezTo>
                  <a:pt x="-53854" y="4775362"/>
                  <a:pt x="18018" y="4643932"/>
                  <a:pt x="0" y="4446210"/>
                </a:cubicBezTo>
                <a:cubicBezTo>
                  <a:pt x="-18018" y="4248488"/>
                  <a:pt x="29534" y="4087890"/>
                  <a:pt x="0" y="3905197"/>
                </a:cubicBezTo>
                <a:cubicBezTo>
                  <a:pt x="-29534" y="3722504"/>
                  <a:pt x="14243" y="3659474"/>
                  <a:pt x="0" y="3458274"/>
                </a:cubicBezTo>
                <a:cubicBezTo>
                  <a:pt x="-14243" y="3257074"/>
                  <a:pt x="48183" y="3085240"/>
                  <a:pt x="0" y="2870217"/>
                </a:cubicBezTo>
                <a:cubicBezTo>
                  <a:pt x="-48183" y="2655194"/>
                  <a:pt x="39928" y="2435556"/>
                  <a:pt x="0" y="2282160"/>
                </a:cubicBezTo>
                <a:cubicBezTo>
                  <a:pt x="-39928" y="2128764"/>
                  <a:pt x="74660" y="1861166"/>
                  <a:pt x="0" y="1600014"/>
                </a:cubicBezTo>
                <a:cubicBezTo>
                  <a:pt x="-74660" y="1338862"/>
                  <a:pt x="9956" y="985584"/>
                  <a:pt x="0" y="776734"/>
                </a:cubicBezTo>
                <a:close/>
              </a:path>
              <a:path w="11236318" h="6257924" stroke="0" extrusionOk="0">
                <a:moveTo>
                  <a:pt x="0" y="776734"/>
                </a:moveTo>
                <a:cubicBezTo>
                  <a:pt x="5978" y="401465"/>
                  <a:pt x="328541" y="-101365"/>
                  <a:pt x="776734" y="0"/>
                </a:cubicBezTo>
                <a:cubicBezTo>
                  <a:pt x="1033776" y="-9571"/>
                  <a:pt x="1200606" y="64369"/>
                  <a:pt x="1443142" y="0"/>
                </a:cubicBezTo>
                <a:cubicBezTo>
                  <a:pt x="1685678" y="-64369"/>
                  <a:pt x="1618373" y="9320"/>
                  <a:pt x="1722236" y="0"/>
                </a:cubicBezTo>
                <a:cubicBezTo>
                  <a:pt x="1826099" y="-9320"/>
                  <a:pt x="2152568" y="64497"/>
                  <a:pt x="2485472" y="0"/>
                </a:cubicBezTo>
                <a:cubicBezTo>
                  <a:pt x="2818376" y="-64497"/>
                  <a:pt x="2986770" y="21153"/>
                  <a:pt x="3248709" y="0"/>
                </a:cubicBezTo>
                <a:cubicBezTo>
                  <a:pt x="3510648" y="-21153"/>
                  <a:pt x="3388713" y="998"/>
                  <a:pt x="3527803" y="0"/>
                </a:cubicBezTo>
                <a:cubicBezTo>
                  <a:pt x="3666893" y="-998"/>
                  <a:pt x="3831650" y="55797"/>
                  <a:pt x="4000553" y="0"/>
                </a:cubicBezTo>
                <a:cubicBezTo>
                  <a:pt x="4169456" y="-55797"/>
                  <a:pt x="4207606" y="20499"/>
                  <a:pt x="4376476" y="0"/>
                </a:cubicBezTo>
                <a:cubicBezTo>
                  <a:pt x="4545346" y="-20499"/>
                  <a:pt x="4841169" y="64438"/>
                  <a:pt x="5139712" y="0"/>
                </a:cubicBezTo>
                <a:cubicBezTo>
                  <a:pt x="5438255" y="-64438"/>
                  <a:pt x="5351222" y="2562"/>
                  <a:pt x="5418806" y="0"/>
                </a:cubicBezTo>
                <a:cubicBezTo>
                  <a:pt x="5486390" y="-2562"/>
                  <a:pt x="5703141" y="41435"/>
                  <a:pt x="5794729" y="0"/>
                </a:cubicBezTo>
                <a:cubicBezTo>
                  <a:pt x="5886317" y="-41435"/>
                  <a:pt x="6167917" y="56678"/>
                  <a:pt x="6267480" y="0"/>
                </a:cubicBezTo>
                <a:cubicBezTo>
                  <a:pt x="6367043" y="-56678"/>
                  <a:pt x="6631390" y="32125"/>
                  <a:pt x="6933887" y="0"/>
                </a:cubicBezTo>
                <a:cubicBezTo>
                  <a:pt x="7236384" y="-32125"/>
                  <a:pt x="7079087" y="3111"/>
                  <a:pt x="7212981" y="0"/>
                </a:cubicBezTo>
                <a:cubicBezTo>
                  <a:pt x="7346875" y="-3111"/>
                  <a:pt x="7630364" y="13305"/>
                  <a:pt x="7879389" y="0"/>
                </a:cubicBezTo>
                <a:cubicBezTo>
                  <a:pt x="8128414" y="-13305"/>
                  <a:pt x="8178624" y="32881"/>
                  <a:pt x="8352140" y="0"/>
                </a:cubicBezTo>
                <a:cubicBezTo>
                  <a:pt x="8525656" y="-32881"/>
                  <a:pt x="8555091" y="13844"/>
                  <a:pt x="8728063" y="0"/>
                </a:cubicBezTo>
                <a:cubicBezTo>
                  <a:pt x="8901035" y="-13844"/>
                  <a:pt x="8992503" y="33101"/>
                  <a:pt x="9200814" y="0"/>
                </a:cubicBezTo>
                <a:cubicBezTo>
                  <a:pt x="9409125" y="-33101"/>
                  <a:pt x="9572754" y="44308"/>
                  <a:pt x="9867221" y="0"/>
                </a:cubicBezTo>
                <a:cubicBezTo>
                  <a:pt x="10161688" y="-44308"/>
                  <a:pt x="10317545" y="6881"/>
                  <a:pt x="10459584" y="0"/>
                </a:cubicBezTo>
                <a:cubicBezTo>
                  <a:pt x="10791528" y="25445"/>
                  <a:pt x="11229784" y="325344"/>
                  <a:pt x="11236318" y="776734"/>
                </a:cubicBezTo>
                <a:cubicBezTo>
                  <a:pt x="11286860" y="911052"/>
                  <a:pt x="11197039" y="1080632"/>
                  <a:pt x="11236318" y="1223657"/>
                </a:cubicBezTo>
                <a:cubicBezTo>
                  <a:pt x="11275597" y="1366682"/>
                  <a:pt x="11191905" y="1515438"/>
                  <a:pt x="11236318" y="1670581"/>
                </a:cubicBezTo>
                <a:cubicBezTo>
                  <a:pt x="11280731" y="1825724"/>
                  <a:pt x="11185334" y="2113561"/>
                  <a:pt x="11236318" y="2305682"/>
                </a:cubicBezTo>
                <a:cubicBezTo>
                  <a:pt x="11287302" y="2497803"/>
                  <a:pt x="11221525" y="2646853"/>
                  <a:pt x="11236318" y="2799650"/>
                </a:cubicBezTo>
                <a:cubicBezTo>
                  <a:pt x="11251111" y="2952447"/>
                  <a:pt x="11160740" y="3283628"/>
                  <a:pt x="11236318" y="3481796"/>
                </a:cubicBezTo>
                <a:cubicBezTo>
                  <a:pt x="11311896" y="3679964"/>
                  <a:pt x="11194816" y="3799141"/>
                  <a:pt x="11236318" y="4022809"/>
                </a:cubicBezTo>
                <a:cubicBezTo>
                  <a:pt x="11277820" y="4246477"/>
                  <a:pt x="11170238" y="4500242"/>
                  <a:pt x="11236318" y="4657910"/>
                </a:cubicBezTo>
                <a:cubicBezTo>
                  <a:pt x="11302398" y="4815578"/>
                  <a:pt x="11172616" y="5314935"/>
                  <a:pt x="11236318" y="5481190"/>
                </a:cubicBezTo>
                <a:cubicBezTo>
                  <a:pt x="11164670" y="5880888"/>
                  <a:pt x="10983737" y="6333816"/>
                  <a:pt x="10459584" y="6257924"/>
                </a:cubicBezTo>
                <a:cubicBezTo>
                  <a:pt x="10351399" y="6258774"/>
                  <a:pt x="10202456" y="6240633"/>
                  <a:pt x="10083662" y="6257924"/>
                </a:cubicBezTo>
                <a:cubicBezTo>
                  <a:pt x="9964868" y="6275215"/>
                  <a:pt x="9684909" y="6238132"/>
                  <a:pt x="9320425" y="6257924"/>
                </a:cubicBezTo>
                <a:cubicBezTo>
                  <a:pt x="8955941" y="6277716"/>
                  <a:pt x="8755879" y="6254100"/>
                  <a:pt x="8557189" y="6257924"/>
                </a:cubicBezTo>
                <a:cubicBezTo>
                  <a:pt x="8358499" y="6261748"/>
                  <a:pt x="8336644" y="6227799"/>
                  <a:pt x="8278095" y="6257924"/>
                </a:cubicBezTo>
                <a:cubicBezTo>
                  <a:pt x="8219546" y="6288049"/>
                  <a:pt x="7722923" y="6202795"/>
                  <a:pt x="7514858" y="6257924"/>
                </a:cubicBezTo>
                <a:cubicBezTo>
                  <a:pt x="7306793" y="6313053"/>
                  <a:pt x="7266827" y="6249543"/>
                  <a:pt x="7138936" y="6257924"/>
                </a:cubicBezTo>
                <a:cubicBezTo>
                  <a:pt x="7011045" y="6266305"/>
                  <a:pt x="6683932" y="6188542"/>
                  <a:pt x="6472528" y="6257924"/>
                </a:cubicBezTo>
                <a:cubicBezTo>
                  <a:pt x="6261124" y="6327306"/>
                  <a:pt x="6139625" y="6248022"/>
                  <a:pt x="5999777" y="6257924"/>
                </a:cubicBezTo>
                <a:cubicBezTo>
                  <a:pt x="5859929" y="6267826"/>
                  <a:pt x="5459113" y="6174295"/>
                  <a:pt x="5236541" y="6257924"/>
                </a:cubicBezTo>
                <a:cubicBezTo>
                  <a:pt x="5013969" y="6341553"/>
                  <a:pt x="4742174" y="6227257"/>
                  <a:pt x="4473304" y="6257924"/>
                </a:cubicBezTo>
                <a:cubicBezTo>
                  <a:pt x="4204434" y="6288591"/>
                  <a:pt x="4093603" y="6256045"/>
                  <a:pt x="3903725" y="6257924"/>
                </a:cubicBezTo>
                <a:cubicBezTo>
                  <a:pt x="3713847" y="6259803"/>
                  <a:pt x="3578906" y="6222325"/>
                  <a:pt x="3430974" y="6257924"/>
                </a:cubicBezTo>
                <a:cubicBezTo>
                  <a:pt x="3283042" y="6293523"/>
                  <a:pt x="3269698" y="6245525"/>
                  <a:pt x="3151880" y="6257924"/>
                </a:cubicBezTo>
                <a:cubicBezTo>
                  <a:pt x="3034062" y="6270323"/>
                  <a:pt x="2798588" y="6231611"/>
                  <a:pt x="2679129" y="6257924"/>
                </a:cubicBezTo>
                <a:cubicBezTo>
                  <a:pt x="2559670" y="6284237"/>
                  <a:pt x="2241451" y="6230091"/>
                  <a:pt x="1915893" y="6257924"/>
                </a:cubicBezTo>
                <a:cubicBezTo>
                  <a:pt x="1590335" y="6285757"/>
                  <a:pt x="1680743" y="6228381"/>
                  <a:pt x="1539970" y="6257924"/>
                </a:cubicBezTo>
                <a:cubicBezTo>
                  <a:pt x="1399197" y="6287467"/>
                  <a:pt x="1081000" y="6253735"/>
                  <a:pt x="776734" y="6257924"/>
                </a:cubicBezTo>
                <a:cubicBezTo>
                  <a:pt x="392910" y="6252957"/>
                  <a:pt x="8151" y="5915841"/>
                  <a:pt x="0" y="5481190"/>
                </a:cubicBezTo>
                <a:cubicBezTo>
                  <a:pt x="-54193" y="5240495"/>
                  <a:pt x="17528" y="5093140"/>
                  <a:pt x="0" y="4987222"/>
                </a:cubicBezTo>
                <a:cubicBezTo>
                  <a:pt x="-17528" y="4881304"/>
                  <a:pt x="69910" y="4605960"/>
                  <a:pt x="0" y="4305076"/>
                </a:cubicBezTo>
                <a:cubicBezTo>
                  <a:pt x="-69910" y="4004192"/>
                  <a:pt x="73612" y="3886801"/>
                  <a:pt x="0" y="3622930"/>
                </a:cubicBezTo>
                <a:cubicBezTo>
                  <a:pt x="-73612" y="3359059"/>
                  <a:pt x="26804" y="3150754"/>
                  <a:pt x="0" y="2987828"/>
                </a:cubicBezTo>
                <a:cubicBezTo>
                  <a:pt x="-26804" y="2824902"/>
                  <a:pt x="29010" y="2693256"/>
                  <a:pt x="0" y="2493860"/>
                </a:cubicBezTo>
                <a:cubicBezTo>
                  <a:pt x="-29010" y="2294464"/>
                  <a:pt x="6855" y="2030638"/>
                  <a:pt x="0" y="1905803"/>
                </a:cubicBezTo>
                <a:cubicBezTo>
                  <a:pt x="-6855" y="1780968"/>
                  <a:pt x="8191" y="1637222"/>
                  <a:pt x="0" y="1411836"/>
                </a:cubicBezTo>
                <a:cubicBezTo>
                  <a:pt x="-8191" y="1186450"/>
                  <a:pt x="37058" y="1004894"/>
                  <a:pt x="0" y="77673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22B75D-9270-5037-498E-67ED62DE851D}"/>
              </a:ext>
            </a:extLst>
          </p:cNvPr>
          <p:cNvSpPr txBox="1"/>
          <p:nvPr/>
        </p:nvSpPr>
        <p:spPr>
          <a:xfrm>
            <a:off x="666750" y="857250"/>
            <a:ext cx="10487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2. </a:t>
            </a:r>
            <a:r>
              <a:rPr lang="vi-VN" sz="36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 chơi: Đọc đoạn đầu của bài Thanh âm của gió và thực hiện các yêu cầu</a:t>
            </a:r>
            <a:r>
              <a:rPr lang="en-US" sz="36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0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B35F7E-F14D-4987-6089-C23767A3E9E6}"/>
              </a:ext>
            </a:extLst>
          </p:cNvPr>
          <p:cNvSpPr txBox="1"/>
          <p:nvPr/>
        </p:nvSpPr>
        <p:spPr>
          <a:xfrm>
            <a:off x="956310" y="2233493"/>
            <a:ext cx="104870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/>
              <a:t>Vòng 1</a:t>
            </a:r>
            <a:endParaRPr lang="en-US" sz="3600"/>
          </a:p>
          <a:p>
            <a:r>
              <a:rPr lang="vi-VN" sz="3600"/>
              <a:t>Tìm danh từ theo mỗi nhóm sau:</a:t>
            </a:r>
            <a:endParaRPr lang="en-US" sz="3600"/>
          </a:p>
          <a:p>
            <a:r>
              <a:rPr lang="vi-VN" sz="3600"/>
              <a:t>a. 1 danh từ chỉ con vật</a:t>
            </a:r>
            <a:r>
              <a:rPr lang="en-US" sz="3600"/>
              <a:t>:  </a:t>
            </a:r>
          </a:p>
          <a:p>
            <a:r>
              <a:rPr lang="vi-VN" sz="3600"/>
              <a:t>b. 1 danh từ chỉ thời gian</a:t>
            </a:r>
            <a:r>
              <a:rPr lang="en-US" sz="3600"/>
              <a:t>:</a:t>
            </a:r>
          </a:p>
          <a:p>
            <a:r>
              <a:rPr lang="vi-VN" sz="3600"/>
              <a:t>c. 2 danh từ chỉ hiện tượng tự nhiên</a:t>
            </a:r>
            <a:r>
              <a:rPr lang="en-US" sz="3600"/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B286CD-1BE5-58F5-40B4-D32E449B2C2F}"/>
              </a:ext>
            </a:extLst>
          </p:cNvPr>
          <p:cNvSpPr txBox="1"/>
          <p:nvPr/>
        </p:nvSpPr>
        <p:spPr>
          <a:xfrm>
            <a:off x="6195060" y="3372266"/>
            <a:ext cx="1211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Trâu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42CF94-B809-A65A-15A3-B7D7A1E4EB43}"/>
              </a:ext>
            </a:extLst>
          </p:cNvPr>
          <p:cNvSpPr txBox="1"/>
          <p:nvPr/>
        </p:nvSpPr>
        <p:spPr>
          <a:xfrm>
            <a:off x="6301102" y="3931354"/>
            <a:ext cx="1211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Chiều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737D7C-1855-A7BA-B304-D6CF1BA2D612}"/>
              </a:ext>
            </a:extLst>
          </p:cNvPr>
          <p:cNvSpPr txBox="1"/>
          <p:nvPr/>
        </p:nvSpPr>
        <p:spPr>
          <a:xfrm>
            <a:off x="8602341" y="4489191"/>
            <a:ext cx="2551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Gió, mặt trời.</a:t>
            </a:r>
          </a:p>
        </p:txBody>
      </p:sp>
    </p:spTree>
    <p:extLst>
      <p:ext uri="{BB962C8B-B14F-4D97-AF65-F5344CB8AC3E}">
        <p14:creationId xmlns:p14="http://schemas.microsoft.com/office/powerpoint/2010/main" val="388159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" grpId="0"/>
      <p:bldP spid="4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A8C5-7235-4933-BA88-3756DD0B2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22EAB7-8FC4-F5DB-AFAB-FEE3F9CF548F}"/>
              </a:ext>
            </a:extLst>
          </p:cNvPr>
          <p:cNvSpPr/>
          <p:nvPr/>
        </p:nvSpPr>
        <p:spPr>
          <a:xfrm>
            <a:off x="419100" y="266701"/>
            <a:ext cx="11236318" cy="6257924"/>
          </a:xfrm>
          <a:custGeom>
            <a:avLst/>
            <a:gdLst>
              <a:gd name="connsiteX0" fmla="*/ 0 w 11236318"/>
              <a:gd name="connsiteY0" fmla="*/ 776734 h 6257924"/>
              <a:gd name="connsiteX1" fmla="*/ 776734 w 11236318"/>
              <a:gd name="connsiteY1" fmla="*/ 0 h 6257924"/>
              <a:gd name="connsiteX2" fmla="*/ 1249485 w 11236318"/>
              <a:gd name="connsiteY2" fmla="*/ 0 h 6257924"/>
              <a:gd name="connsiteX3" fmla="*/ 1915893 w 11236318"/>
              <a:gd name="connsiteY3" fmla="*/ 0 h 6257924"/>
              <a:gd name="connsiteX4" fmla="*/ 2388644 w 11236318"/>
              <a:gd name="connsiteY4" fmla="*/ 0 h 6257924"/>
              <a:gd name="connsiteX5" fmla="*/ 2958223 w 11236318"/>
              <a:gd name="connsiteY5" fmla="*/ 0 h 6257924"/>
              <a:gd name="connsiteX6" fmla="*/ 3721460 w 11236318"/>
              <a:gd name="connsiteY6" fmla="*/ 0 h 6257924"/>
              <a:gd name="connsiteX7" fmla="*/ 4194210 w 11236318"/>
              <a:gd name="connsiteY7" fmla="*/ 0 h 6257924"/>
              <a:gd name="connsiteX8" fmla="*/ 4860618 w 11236318"/>
              <a:gd name="connsiteY8" fmla="*/ 0 h 6257924"/>
              <a:gd name="connsiteX9" fmla="*/ 5333369 w 11236318"/>
              <a:gd name="connsiteY9" fmla="*/ 0 h 6257924"/>
              <a:gd name="connsiteX10" fmla="*/ 5612463 w 11236318"/>
              <a:gd name="connsiteY10" fmla="*/ 0 h 6257924"/>
              <a:gd name="connsiteX11" fmla="*/ 6085214 w 11236318"/>
              <a:gd name="connsiteY11" fmla="*/ 0 h 6257924"/>
              <a:gd name="connsiteX12" fmla="*/ 6461137 w 11236318"/>
              <a:gd name="connsiteY12" fmla="*/ 0 h 6257924"/>
              <a:gd name="connsiteX13" fmla="*/ 7030716 w 11236318"/>
              <a:gd name="connsiteY13" fmla="*/ 0 h 6257924"/>
              <a:gd name="connsiteX14" fmla="*/ 7697124 w 11236318"/>
              <a:gd name="connsiteY14" fmla="*/ 0 h 6257924"/>
              <a:gd name="connsiteX15" fmla="*/ 8460360 w 11236318"/>
              <a:gd name="connsiteY15" fmla="*/ 0 h 6257924"/>
              <a:gd name="connsiteX16" fmla="*/ 9223597 w 11236318"/>
              <a:gd name="connsiteY16" fmla="*/ 0 h 6257924"/>
              <a:gd name="connsiteX17" fmla="*/ 9793176 w 11236318"/>
              <a:gd name="connsiteY17" fmla="*/ 0 h 6257924"/>
              <a:gd name="connsiteX18" fmla="*/ 10459584 w 11236318"/>
              <a:gd name="connsiteY18" fmla="*/ 0 h 6257924"/>
              <a:gd name="connsiteX19" fmla="*/ 11236318 w 11236318"/>
              <a:gd name="connsiteY19" fmla="*/ 776734 h 6257924"/>
              <a:gd name="connsiteX20" fmla="*/ 11236318 w 11236318"/>
              <a:gd name="connsiteY20" fmla="*/ 1223657 h 6257924"/>
              <a:gd name="connsiteX21" fmla="*/ 11236318 w 11236318"/>
              <a:gd name="connsiteY21" fmla="*/ 1811714 h 6257924"/>
              <a:gd name="connsiteX22" fmla="*/ 11236318 w 11236318"/>
              <a:gd name="connsiteY22" fmla="*/ 2446816 h 6257924"/>
              <a:gd name="connsiteX23" fmla="*/ 11236318 w 11236318"/>
              <a:gd name="connsiteY23" fmla="*/ 2940784 h 6257924"/>
              <a:gd name="connsiteX24" fmla="*/ 11236318 w 11236318"/>
              <a:gd name="connsiteY24" fmla="*/ 3622930 h 6257924"/>
              <a:gd name="connsiteX25" fmla="*/ 11236318 w 11236318"/>
              <a:gd name="connsiteY25" fmla="*/ 4210987 h 6257924"/>
              <a:gd name="connsiteX26" fmla="*/ 11236318 w 11236318"/>
              <a:gd name="connsiteY26" fmla="*/ 4751999 h 6257924"/>
              <a:gd name="connsiteX27" fmla="*/ 11236318 w 11236318"/>
              <a:gd name="connsiteY27" fmla="*/ 5481190 h 6257924"/>
              <a:gd name="connsiteX28" fmla="*/ 10459584 w 11236318"/>
              <a:gd name="connsiteY28" fmla="*/ 6257924 h 6257924"/>
              <a:gd name="connsiteX29" fmla="*/ 9890005 w 11236318"/>
              <a:gd name="connsiteY29" fmla="*/ 6257924 h 6257924"/>
              <a:gd name="connsiteX30" fmla="*/ 9223597 w 11236318"/>
              <a:gd name="connsiteY30" fmla="*/ 6257924 h 6257924"/>
              <a:gd name="connsiteX31" fmla="*/ 8654017 w 11236318"/>
              <a:gd name="connsiteY31" fmla="*/ 6257924 h 6257924"/>
              <a:gd name="connsiteX32" fmla="*/ 7890781 w 11236318"/>
              <a:gd name="connsiteY32" fmla="*/ 6257924 h 6257924"/>
              <a:gd name="connsiteX33" fmla="*/ 7321201 w 11236318"/>
              <a:gd name="connsiteY33" fmla="*/ 6257924 h 6257924"/>
              <a:gd name="connsiteX34" fmla="*/ 6945279 w 11236318"/>
              <a:gd name="connsiteY34" fmla="*/ 6257924 h 6257924"/>
              <a:gd name="connsiteX35" fmla="*/ 6472528 w 11236318"/>
              <a:gd name="connsiteY35" fmla="*/ 6257924 h 6257924"/>
              <a:gd name="connsiteX36" fmla="*/ 6193434 w 11236318"/>
              <a:gd name="connsiteY36" fmla="*/ 6257924 h 6257924"/>
              <a:gd name="connsiteX37" fmla="*/ 5720683 w 11236318"/>
              <a:gd name="connsiteY37" fmla="*/ 6257924 h 6257924"/>
              <a:gd name="connsiteX38" fmla="*/ 5344761 w 11236318"/>
              <a:gd name="connsiteY38" fmla="*/ 6257924 h 6257924"/>
              <a:gd name="connsiteX39" fmla="*/ 4968838 w 11236318"/>
              <a:gd name="connsiteY39" fmla="*/ 6257924 h 6257924"/>
              <a:gd name="connsiteX40" fmla="*/ 4302431 w 11236318"/>
              <a:gd name="connsiteY40" fmla="*/ 6257924 h 6257924"/>
              <a:gd name="connsiteX41" fmla="*/ 3539194 w 11236318"/>
              <a:gd name="connsiteY41" fmla="*/ 6257924 h 6257924"/>
              <a:gd name="connsiteX42" fmla="*/ 2969615 w 11236318"/>
              <a:gd name="connsiteY42" fmla="*/ 6257924 h 6257924"/>
              <a:gd name="connsiteX43" fmla="*/ 2690521 w 11236318"/>
              <a:gd name="connsiteY43" fmla="*/ 6257924 h 6257924"/>
              <a:gd name="connsiteX44" fmla="*/ 2314598 w 11236318"/>
              <a:gd name="connsiteY44" fmla="*/ 6257924 h 6257924"/>
              <a:gd name="connsiteX45" fmla="*/ 1551362 w 11236318"/>
              <a:gd name="connsiteY45" fmla="*/ 6257924 h 6257924"/>
              <a:gd name="connsiteX46" fmla="*/ 776734 w 11236318"/>
              <a:gd name="connsiteY46" fmla="*/ 6257924 h 6257924"/>
              <a:gd name="connsiteX47" fmla="*/ 0 w 11236318"/>
              <a:gd name="connsiteY47" fmla="*/ 5481190 h 6257924"/>
              <a:gd name="connsiteX48" fmla="*/ 0 w 11236318"/>
              <a:gd name="connsiteY48" fmla="*/ 4893133 h 6257924"/>
              <a:gd name="connsiteX49" fmla="*/ 0 w 11236318"/>
              <a:gd name="connsiteY49" fmla="*/ 4446210 h 6257924"/>
              <a:gd name="connsiteX50" fmla="*/ 0 w 11236318"/>
              <a:gd name="connsiteY50" fmla="*/ 3905197 h 6257924"/>
              <a:gd name="connsiteX51" fmla="*/ 0 w 11236318"/>
              <a:gd name="connsiteY51" fmla="*/ 3458274 h 6257924"/>
              <a:gd name="connsiteX52" fmla="*/ 0 w 11236318"/>
              <a:gd name="connsiteY52" fmla="*/ 2870217 h 6257924"/>
              <a:gd name="connsiteX53" fmla="*/ 0 w 11236318"/>
              <a:gd name="connsiteY53" fmla="*/ 2282160 h 6257924"/>
              <a:gd name="connsiteX54" fmla="*/ 0 w 11236318"/>
              <a:gd name="connsiteY54" fmla="*/ 1600014 h 6257924"/>
              <a:gd name="connsiteX55" fmla="*/ 0 w 11236318"/>
              <a:gd name="connsiteY55" fmla="*/ 776734 h 6257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36318" h="6257924" fill="none" extrusionOk="0">
                <a:moveTo>
                  <a:pt x="0" y="776734"/>
                </a:moveTo>
                <a:cubicBezTo>
                  <a:pt x="-3991" y="310881"/>
                  <a:pt x="302401" y="-11843"/>
                  <a:pt x="776734" y="0"/>
                </a:cubicBezTo>
                <a:cubicBezTo>
                  <a:pt x="1009978" y="-1394"/>
                  <a:pt x="1149016" y="29705"/>
                  <a:pt x="1249485" y="0"/>
                </a:cubicBezTo>
                <a:cubicBezTo>
                  <a:pt x="1349954" y="-29705"/>
                  <a:pt x="1628253" y="72970"/>
                  <a:pt x="1915893" y="0"/>
                </a:cubicBezTo>
                <a:cubicBezTo>
                  <a:pt x="2203533" y="-72970"/>
                  <a:pt x="2266567" y="54256"/>
                  <a:pt x="2388644" y="0"/>
                </a:cubicBezTo>
                <a:cubicBezTo>
                  <a:pt x="2510721" y="-54256"/>
                  <a:pt x="2815726" y="9221"/>
                  <a:pt x="2958223" y="0"/>
                </a:cubicBezTo>
                <a:cubicBezTo>
                  <a:pt x="3100720" y="-9221"/>
                  <a:pt x="3401239" y="57856"/>
                  <a:pt x="3721460" y="0"/>
                </a:cubicBezTo>
                <a:cubicBezTo>
                  <a:pt x="4041681" y="-57856"/>
                  <a:pt x="4061837" y="28903"/>
                  <a:pt x="4194210" y="0"/>
                </a:cubicBezTo>
                <a:cubicBezTo>
                  <a:pt x="4326583" y="-28903"/>
                  <a:pt x="4553827" y="79363"/>
                  <a:pt x="4860618" y="0"/>
                </a:cubicBezTo>
                <a:cubicBezTo>
                  <a:pt x="5167409" y="-79363"/>
                  <a:pt x="5119555" y="31588"/>
                  <a:pt x="5333369" y="0"/>
                </a:cubicBezTo>
                <a:cubicBezTo>
                  <a:pt x="5547183" y="-31588"/>
                  <a:pt x="5528126" y="25548"/>
                  <a:pt x="5612463" y="0"/>
                </a:cubicBezTo>
                <a:cubicBezTo>
                  <a:pt x="5696800" y="-25548"/>
                  <a:pt x="5873805" y="16266"/>
                  <a:pt x="6085214" y="0"/>
                </a:cubicBezTo>
                <a:cubicBezTo>
                  <a:pt x="6296623" y="-16266"/>
                  <a:pt x="6308048" y="11657"/>
                  <a:pt x="6461137" y="0"/>
                </a:cubicBezTo>
                <a:cubicBezTo>
                  <a:pt x="6614226" y="-11657"/>
                  <a:pt x="6838374" y="23956"/>
                  <a:pt x="7030716" y="0"/>
                </a:cubicBezTo>
                <a:cubicBezTo>
                  <a:pt x="7223058" y="-23956"/>
                  <a:pt x="7428593" y="32155"/>
                  <a:pt x="7697124" y="0"/>
                </a:cubicBezTo>
                <a:cubicBezTo>
                  <a:pt x="7965655" y="-32155"/>
                  <a:pt x="8222297" y="32"/>
                  <a:pt x="8460360" y="0"/>
                </a:cubicBezTo>
                <a:cubicBezTo>
                  <a:pt x="8698423" y="-32"/>
                  <a:pt x="8862700" y="22693"/>
                  <a:pt x="9223597" y="0"/>
                </a:cubicBezTo>
                <a:cubicBezTo>
                  <a:pt x="9584494" y="-22693"/>
                  <a:pt x="9635600" y="7950"/>
                  <a:pt x="9793176" y="0"/>
                </a:cubicBezTo>
                <a:cubicBezTo>
                  <a:pt x="9950752" y="-7950"/>
                  <a:pt x="10176156" y="38621"/>
                  <a:pt x="10459584" y="0"/>
                </a:cubicBezTo>
                <a:cubicBezTo>
                  <a:pt x="10858211" y="-77609"/>
                  <a:pt x="11218209" y="323656"/>
                  <a:pt x="11236318" y="776734"/>
                </a:cubicBezTo>
                <a:cubicBezTo>
                  <a:pt x="11258509" y="938532"/>
                  <a:pt x="11186373" y="1012972"/>
                  <a:pt x="11236318" y="1223657"/>
                </a:cubicBezTo>
                <a:cubicBezTo>
                  <a:pt x="11286263" y="1434342"/>
                  <a:pt x="11215069" y="1572870"/>
                  <a:pt x="11236318" y="1811714"/>
                </a:cubicBezTo>
                <a:cubicBezTo>
                  <a:pt x="11257567" y="2050558"/>
                  <a:pt x="11192570" y="2260467"/>
                  <a:pt x="11236318" y="2446816"/>
                </a:cubicBezTo>
                <a:cubicBezTo>
                  <a:pt x="11280066" y="2633165"/>
                  <a:pt x="11203591" y="2777128"/>
                  <a:pt x="11236318" y="2940784"/>
                </a:cubicBezTo>
                <a:cubicBezTo>
                  <a:pt x="11269045" y="3104440"/>
                  <a:pt x="11203451" y="3352066"/>
                  <a:pt x="11236318" y="3622930"/>
                </a:cubicBezTo>
                <a:cubicBezTo>
                  <a:pt x="11269185" y="3893794"/>
                  <a:pt x="11183161" y="4009959"/>
                  <a:pt x="11236318" y="4210987"/>
                </a:cubicBezTo>
                <a:cubicBezTo>
                  <a:pt x="11289475" y="4412015"/>
                  <a:pt x="11215938" y="4557519"/>
                  <a:pt x="11236318" y="4751999"/>
                </a:cubicBezTo>
                <a:cubicBezTo>
                  <a:pt x="11256698" y="4946479"/>
                  <a:pt x="11197901" y="5264870"/>
                  <a:pt x="11236318" y="5481190"/>
                </a:cubicBezTo>
                <a:cubicBezTo>
                  <a:pt x="11273817" y="5833219"/>
                  <a:pt x="10901744" y="6202696"/>
                  <a:pt x="10459584" y="6257924"/>
                </a:cubicBezTo>
                <a:cubicBezTo>
                  <a:pt x="10259999" y="6318278"/>
                  <a:pt x="10045739" y="6224706"/>
                  <a:pt x="9890005" y="6257924"/>
                </a:cubicBezTo>
                <a:cubicBezTo>
                  <a:pt x="9734271" y="6291142"/>
                  <a:pt x="9372119" y="6218855"/>
                  <a:pt x="9223597" y="6257924"/>
                </a:cubicBezTo>
                <a:cubicBezTo>
                  <a:pt x="9075075" y="6296993"/>
                  <a:pt x="8794620" y="6189874"/>
                  <a:pt x="8654017" y="6257924"/>
                </a:cubicBezTo>
                <a:cubicBezTo>
                  <a:pt x="8513414" y="6325974"/>
                  <a:pt x="8228398" y="6196762"/>
                  <a:pt x="7890781" y="6257924"/>
                </a:cubicBezTo>
                <a:cubicBezTo>
                  <a:pt x="7553164" y="6319086"/>
                  <a:pt x="7463559" y="6195785"/>
                  <a:pt x="7321201" y="6257924"/>
                </a:cubicBezTo>
                <a:cubicBezTo>
                  <a:pt x="7178843" y="6320063"/>
                  <a:pt x="7071449" y="6257384"/>
                  <a:pt x="6945279" y="6257924"/>
                </a:cubicBezTo>
                <a:cubicBezTo>
                  <a:pt x="6819109" y="6258464"/>
                  <a:pt x="6652763" y="6230229"/>
                  <a:pt x="6472528" y="6257924"/>
                </a:cubicBezTo>
                <a:cubicBezTo>
                  <a:pt x="6292293" y="6285619"/>
                  <a:pt x="6332396" y="6248243"/>
                  <a:pt x="6193434" y="6257924"/>
                </a:cubicBezTo>
                <a:cubicBezTo>
                  <a:pt x="6054472" y="6267605"/>
                  <a:pt x="5873917" y="6251173"/>
                  <a:pt x="5720683" y="6257924"/>
                </a:cubicBezTo>
                <a:cubicBezTo>
                  <a:pt x="5567449" y="6264675"/>
                  <a:pt x="5502362" y="6217412"/>
                  <a:pt x="5344761" y="6257924"/>
                </a:cubicBezTo>
                <a:cubicBezTo>
                  <a:pt x="5187160" y="6298436"/>
                  <a:pt x="5080213" y="6221157"/>
                  <a:pt x="4968838" y="6257924"/>
                </a:cubicBezTo>
                <a:cubicBezTo>
                  <a:pt x="4857463" y="6294691"/>
                  <a:pt x="4548454" y="6182202"/>
                  <a:pt x="4302431" y="6257924"/>
                </a:cubicBezTo>
                <a:cubicBezTo>
                  <a:pt x="4056408" y="6333646"/>
                  <a:pt x="3830149" y="6186050"/>
                  <a:pt x="3539194" y="6257924"/>
                </a:cubicBezTo>
                <a:cubicBezTo>
                  <a:pt x="3248239" y="6329798"/>
                  <a:pt x="3115834" y="6249793"/>
                  <a:pt x="2969615" y="6257924"/>
                </a:cubicBezTo>
                <a:cubicBezTo>
                  <a:pt x="2823396" y="6266055"/>
                  <a:pt x="2764913" y="6233195"/>
                  <a:pt x="2690521" y="6257924"/>
                </a:cubicBezTo>
                <a:cubicBezTo>
                  <a:pt x="2616129" y="6282653"/>
                  <a:pt x="2494717" y="6248932"/>
                  <a:pt x="2314598" y="6257924"/>
                </a:cubicBezTo>
                <a:cubicBezTo>
                  <a:pt x="2134479" y="6266916"/>
                  <a:pt x="1773729" y="6254911"/>
                  <a:pt x="1551362" y="6257924"/>
                </a:cubicBezTo>
                <a:cubicBezTo>
                  <a:pt x="1328995" y="6260937"/>
                  <a:pt x="1053810" y="6223963"/>
                  <a:pt x="776734" y="6257924"/>
                </a:cubicBezTo>
                <a:cubicBezTo>
                  <a:pt x="368129" y="6197595"/>
                  <a:pt x="684" y="5900988"/>
                  <a:pt x="0" y="5481190"/>
                </a:cubicBezTo>
                <a:cubicBezTo>
                  <a:pt x="-9015" y="5198581"/>
                  <a:pt x="53854" y="5010904"/>
                  <a:pt x="0" y="4893133"/>
                </a:cubicBezTo>
                <a:cubicBezTo>
                  <a:pt x="-53854" y="4775362"/>
                  <a:pt x="18018" y="4643932"/>
                  <a:pt x="0" y="4446210"/>
                </a:cubicBezTo>
                <a:cubicBezTo>
                  <a:pt x="-18018" y="4248488"/>
                  <a:pt x="29534" y="4087890"/>
                  <a:pt x="0" y="3905197"/>
                </a:cubicBezTo>
                <a:cubicBezTo>
                  <a:pt x="-29534" y="3722504"/>
                  <a:pt x="14243" y="3659474"/>
                  <a:pt x="0" y="3458274"/>
                </a:cubicBezTo>
                <a:cubicBezTo>
                  <a:pt x="-14243" y="3257074"/>
                  <a:pt x="48183" y="3085240"/>
                  <a:pt x="0" y="2870217"/>
                </a:cubicBezTo>
                <a:cubicBezTo>
                  <a:pt x="-48183" y="2655194"/>
                  <a:pt x="39928" y="2435556"/>
                  <a:pt x="0" y="2282160"/>
                </a:cubicBezTo>
                <a:cubicBezTo>
                  <a:pt x="-39928" y="2128764"/>
                  <a:pt x="74660" y="1861166"/>
                  <a:pt x="0" y="1600014"/>
                </a:cubicBezTo>
                <a:cubicBezTo>
                  <a:pt x="-74660" y="1338862"/>
                  <a:pt x="9956" y="985584"/>
                  <a:pt x="0" y="776734"/>
                </a:cubicBezTo>
                <a:close/>
              </a:path>
              <a:path w="11236318" h="6257924" stroke="0" extrusionOk="0">
                <a:moveTo>
                  <a:pt x="0" y="776734"/>
                </a:moveTo>
                <a:cubicBezTo>
                  <a:pt x="5978" y="401465"/>
                  <a:pt x="328541" y="-101365"/>
                  <a:pt x="776734" y="0"/>
                </a:cubicBezTo>
                <a:cubicBezTo>
                  <a:pt x="1033776" y="-9571"/>
                  <a:pt x="1200606" y="64369"/>
                  <a:pt x="1443142" y="0"/>
                </a:cubicBezTo>
                <a:cubicBezTo>
                  <a:pt x="1685678" y="-64369"/>
                  <a:pt x="1618373" y="9320"/>
                  <a:pt x="1722236" y="0"/>
                </a:cubicBezTo>
                <a:cubicBezTo>
                  <a:pt x="1826099" y="-9320"/>
                  <a:pt x="2152568" y="64497"/>
                  <a:pt x="2485472" y="0"/>
                </a:cubicBezTo>
                <a:cubicBezTo>
                  <a:pt x="2818376" y="-64497"/>
                  <a:pt x="2986770" y="21153"/>
                  <a:pt x="3248709" y="0"/>
                </a:cubicBezTo>
                <a:cubicBezTo>
                  <a:pt x="3510648" y="-21153"/>
                  <a:pt x="3388713" y="998"/>
                  <a:pt x="3527803" y="0"/>
                </a:cubicBezTo>
                <a:cubicBezTo>
                  <a:pt x="3666893" y="-998"/>
                  <a:pt x="3831650" y="55797"/>
                  <a:pt x="4000553" y="0"/>
                </a:cubicBezTo>
                <a:cubicBezTo>
                  <a:pt x="4169456" y="-55797"/>
                  <a:pt x="4207606" y="20499"/>
                  <a:pt x="4376476" y="0"/>
                </a:cubicBezTo>
                <a:cubicBezTo>
                  <a:pt x="4545346" y="-20499"/>
                  <a:pt x="4841169" y="64438"/>
                  <a:pt x="5139712" y="0"/>
                </a:cubicBezTo>
                <a:cubicBezTo>
                  <a:pt x="5438255" y="-64438"/>
                  <a:pt x="5351222" y="2562"/>
                  <a:pt x="5418806" y="0"/>
                </a:cubicBezTo>
                <a:cubicBezTo>
                  <a:pt x="5486390" y="-2562"/>
                  <a:pt x="5703141" y="41435"/>
                  <a:pt x="5794729" y="0"/>
                </a:cubicBezTo>
                <a:cubicBezTo>
                  <a:pt x="5886317" y="-41435"/>
                  <a:pt x="6167917" y="56678"/>
                  <a:pt x="6267480" y="0"/>
                </a:cubicBezTo>
                <a:cubicBezTo>
                  <a:pt x="6367043" y="-56678"/>
                  <a:pt x="6631390" y="32125"/>
                  <a:pt x="6933887" y="0"/>
                </a:cubicBezTo>
                <a:cubicBezTo>
                  <a:pt x="7236384" y="-32125"/>
                  <a:pt x="7079087" y="3111"/>
                  <a:pt x="7212981" y="0"/>
                </a:cubicBezTo>
                <a:cubicBezTo>
                  <a:pt x="7346875" y="-3111"/>
                  <a:pt x="7630364" y="13305"/>
                  <a:pt x="7879389" y="0"/>
                </a:cubicBezTo>
                <a:cubicBezTo>
                  <a:pt x="8128414" y="-13305"/>
                  <a:pt x="8178624" y="32881"/>
                  <a:pt x="8352140" y="0"/>
                </a:cubicBezTo>
                <a:cubicBezTo>
                  <a:pt x="8525656" y="-32881"/>
                  <a:pt x="8555091" y="13844"/>
                  <a:pt x="8728063" y="0"/>
                </a:cubicBezTo>
                <a:cubicBezTo>
                  <a:pt x="8901035" y="-13844"/>
                  <a:pt x="8992503" y="33101"/>
                  <a:pt x="9200814" y="0"/>
                </a:cubicBezTo>
                <a:cubicBezTo>
                  <a:pt x="9409125" y="-33101"/>
                  <a:pt x="9572754" y="44308"/>
                  <a:pt x="9867221" y="0"/>
                </a:cubicBezTo>
                <a:cubicBezTo>
                  <a:pt x="10161688" y="-44308"/>
                  <a:pt x="10317545" y="6881"/>
                  <a:pt x="10459584" y="0"/>
                </a:cubicBezTo>
                <a:cubicBezTo>
                  <a:pt x="10791528" y="25445"/>
                  <a:pt x="11229784" y="325344"/>
                  <a:pt x="11236318" y="776734"/>
                </a:cubicBezTo>
                <a:cubicBezTo>
                  <a:pt x="11286860" y="911052"/>
                  <a:pt x="11197039" y="1080632"/>
                  <a:pt x="11236318" y="1223657"/>
                </a:cubicBezTo>
                <a:cubicBezTo>
                  <a:pt x="11275597" y="1366682"/>
                  <a:pt x="11191905" y="1515438"/>
                  <a:pt x="11236318" y="1670581"/>
                </a:cubicBezTo>
                <a:cubicBezTo>
                  <a:pt x="11280731" y="1825724"/>
                  <a:pt x="11185334" y="2113561"/>
                  <a:pt x="11236318" y="2305682"/>
                </a:cubicBezTo>
                <a:cubicBezTo>
                  <a:pt x="11287302" y="2497803"/>
                  <a:pt x="11221525" y="2646853"/>
                  <a:pt x="11236318" y="2799650"/>
                </a:cubicBezTo>
                <a:cubicBezTo>
                  <a:pt x="11251111" y="2952447"/>
                  <a:pt x="11160740" y="3283628"/>
                  <a:pt x="11236318" y="3481796"/>
                </a:cubicBezTo>
                <a:cubicBezTo>
                  <a:pt x="11311896" y="3679964"/>
                  <a:pt x="11194816" y="3799141"/>
                  <a:pt x="11236318" y="4022809"/>
                </a:cubicBezTo>
                <a:cubicBezTo>
                  <a:pt x="11277820" y="4246477"/>
                  <a:pt x="11170238" y="4500242"/>
                  <a:pt x="11236318" y="4657910"/>
                </a:cubicBezTo>
                <a:cubicBezTo>
                  <a:pt x="11302398" y="4815578"/>
                  <a:pt x="11172616" y="5314935"/>
                  <a:pt x="11236318" y="5481190"/>
                </a:cubicBezTo>
                <a:cubicBezTo>
                  <a:pt x="11164670" y="5880888"/>
                  <a:pt x="10983737" y="6333816"/>
                  <a:pt x="10459584" y="6257924"/>
                </a:cubicBezTo>
                <a:cubicBezTo>
                  <a:pt x="10351399" y="6258774"/>
                  <a:pt x="10202456" y="6240633"/>
                  <a:pt x="10083662" y="6257924"/>
                </a:cubicBezTo>
                <a:cubicBezTo>
                  <a:pt x="9964868" y="6275215"/>
                  <a:pt x="9684909" y="6238132"/>
                  <a:pt x="9320425" y="6257924"/>
                </a:cubicBezTo>
                <a:cubicBezTo>
                  <a:pt x="8955941" y="6277716"/>
                  <a:pt x="8755879" y="6254100"/>
                  <a:pt x="8557189" y="6257924"/>
                </a:cubicBezTo>
                <a:cubicBezTo>
                  <a:pt x="8358499" y="6261748"/>
                  <a:pt x="8336644" y="6227799"/>
                  <a:pt x="8278095" y="6257924"/>
                </a:cubicBezTo>
                <a:cubicBezTo>
                  <a:pt x="8219546" y="6288049"/>
                  <a:pt x="7722923" y="6202795"/>
                  <a:pt x="7514858" y="6257924"/>
                </a:cubicBezTo>
                <a:cubicBezTo>
                  <a:pt x="7306793" y="6313053"/>
                  <a:pt x="7266827" y="6249543"/>
                  <a:pt x="7138936" y="6257924"/>
                </a:cubicBezTo>
                <a:cubicBezTo>
                  <a:pt x="7011045" y="6266305"/>
                  <a:pt x="6683932" y="6188542"/>
                  <a:pt x="6472528" y="6257924"/>
                </a:cubicBezTo>
                <a:cubicBezTo>
                  <a:pt x="6261124" y="6327306"/>
                  <a:pt x="6139625" y="6248022"/>
                  <a:pt x="5999777" y="6257924"/>
                </a:cubicBezTo>
                <a:cubicBezTo>
                  <a:pt x="5859929" y="6267826"/>
                  <a:pt x="5459113" y="6174295"/>
                  <a:pt x="5236541" y="6257924"/>
                </a:cubicBezTo>
                <a:cubicBezTo>
                  <a:pt x="5013969" y="6341553"/>
                  <a:pt x="4742174" y="6227257"/>
                  <a:pt x="4473304" y="6257924"/>
                </a:cubicBezTo>
                <a:cubicBezTo>
                  <a:pt x="4204434" y="6288591"/>
                  <a:pt x="4093603" y="6256045"/>
                  <a:pt x="3903725" y="6257924"/>
                </a:cubicBezTo>
                <a:cubicBezTo>
                  <a:pt x="3713847" y="6259803"/>
                  <a:pt x="3578906" y="6222325"/>
                  <a:pt x="3430974" y="6257924"/>
                </a:cubicBezTo>
                <a:cubicBezTo>
                  <a:pt x="3283042" y="6293523"/>
                  <a:pt x="3269698" y="6245525"/>
                  <a:pt x="3151880" y="6257924"/>
                </a:cubicBezTo>
                <a:cubicBezTo>
                  <a:pt x="3034062" y="6270323"/>
                  <a:pt x="2798588" y="6231611"/>
                  <a:pt x="2679129" y="6257924"/>
                </a:cubicBezTo>
                <a:cubicBezTo>
                  <a:pt x="2559670" y="6284237"/>
                  <a:pt x="2241451" y="6230091"/>
                  <a:pt x="1915893" y="6257924"/>
                </a:cubicBezTo>
                <a:cubicBezTo>
                  <a:pt x="1590335" y="6285757"/>
                  <a:pt x="1680743" y="6228381"/>
                  <a:pt x="1539970" y="6257924"/>
                </a:cubicBezTo>
                <a:cubicBezTo>
                  <a:pt x="1399197" y="6287467"/>
                  <a:pt x="1081000" y="6253735"/>
                  <a:pt x="776734" y="6257924"/>
                </a:cubicBezTo>
                <a:cubicBezTo>
                  <a:pt x="392910" y="6252957"/>
                  <a:pt x="8151" y="5915841"/>
                  <a:pt x="0" y="5481190"/>
                </a:cubicBezTo>
                <a:cubicBezTo>
                  <a:pt x="-54193" y="5240495"/>
                  <a:pt x="17528" y="5093140"/>
                  <a:pt x="0" y="4987222"/>
                </a:cubicBezTo>
                <a:cubicBezTo>
                  <a:pt x="-17528" y="4881304"/>
                  <a:pt x="69910" y="4605960"/>
                  <a:pt x="0" y="4305076"/>
                </a:cubicBezTo>
                <a:cubicBezTo>
                  <a:pt x="-69910" y="4004192"/>
                  <a:pt x="73612" y="3886801"/>
                  <a:pt x="0" y="3622930"/>
                </a:cubicBezTo>
                <a:cubicBezTo>
                  <a:pt x="-73612" y="3359059"/>
                  <a:pt x="26804" y="3150754"/>
                  <a:pt x="0" y="2987828"/>
                </a:cubicBezTo>
                <a:cubicBezTo>
                  <a:pt x="-26804" y="2824902"/>
                  <a:pt x="29010" y="2693256"/>
                  <a:pt x="0" y="2493860"/>
                </a:cubicBezTo>
                <a:cubicBezTo>
                  <a:pt x="-29010" y="2294464"/>
                  <a:pt x="6855" y="2030638"/>
                  <a:pt x="0" y="1905803"/>
                </a:cubicBezTo>
                <a:cubicBezTo>
                  <a:pt x="-6855" y="1780968"/>
                  <a:pt x="8191" y="1637222"/>
                  <a:pt x="0" y="1411836"/>
                </a:cubicBezTo>
                <a:cubicBezTo>
                  <a:pt x="-8191" y="1186450"/>
                  <a:pt x="37058" y="1004894"/>
                  <a:pt x="0" y="77673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22B75D-9270-5037-498E-67ED62DE851D}"/>
              </a:ext>
            </a:extLst>
          </p:cNvPr>
          <p:cNvSpPr txBox="1"/>
          <p:nvPr/>
        </p:nvSpPr>
        <p:spPr>
          <a:xfrm>
            <a:off x="536582" y="399991"/>
            <a:ext cx="10487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2. </a:t>
            </a:r>
            <a:r>
              <a:rPr lang="vi-VN" sz="40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 chơi: Đọc đoạn đầu của bài Thanh âm của gió và thực hiện các yêu cầu</a:t>
            </a:r>
            <a:r>
              <a:rPr lang="en-US" sz="40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000" b="0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B35F7E-F14D-4987-6089-C23767A3E9E6}"/>
              </a:ext>
            </a:extLst>
          </p:cNvPr>
          <p:cNvSpPr txBox="1"/>
          <p:nvPr/>
        </p:nvSpPr>
        <p:spPr>
          <a:xfrm>
            <a:off x="793746" y="1856720"/>
            <a:ext cx="10487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/>
              <a:t>Vòng 2</a:t>
            </a:r>
            <a:endParaRPr lang="en-US" sz="3600"/>
          </a:p>
          <a:p>
            <a:r>
              <a:rPr lang="vi-VN" sz="3600"/>
              <a:t>Tìm 4 động từ chỉ hoạt động hoặc trạng thái của người hoặc vật.</a:t>
            </a:r>
            <a:endParaRPr lang="en-US" sz="3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DFB189-3B93-F7F2-3C38-C12AD4AE7E26}"/>
              </a:ext>
            </a:extLst>
          </p:cNvPr>
          <p:cNvSpPr txBox="1"/>
          <p:nvPr/>
        </p:nvSpPr>
        <p:spPr>
          <a:xfrm>
            <a:off x="1168393" y="3966210"/>
            <a:ext cx="9198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Đi, nói, lùa, nghe.</a:t>
            </a:r>
          </a:p>
        </p:txBody>
      </p:sp>
    </p:spTree>
    <p:extLst>
      <p:ext uri="{BB962C8B-B14F-4D97-AF65-F5344CB8AC3E}">
        <p14:creationId xmlns:p14="http://schemas.microsoft.com/office/powerpoint/2010/main" val="154686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A8C5-7235-4933-BA88-3756DD0B2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22EAB7-8FC4-F5DB-AFAB-FEE3F9CF548F}"/>
              </a:ext>
            </a:extLst>
          </p:cNvPr>
          <p:cNvSpPr/>
          <p:nvPr/>
        </p:nvSpPr>
        <p:spPr>
          <a:xfrm>
            <a:off x="419099" y="300038"/>
            <a:ext cx="11236318" cy="6257924"/>
          </a:xfrm>
          <a:custGeom>
            <a:avLst/>
            <a:gdLst>
              <a:gd name="connsiteX0" fmla="*/ 0 w 11236318"/>
              <a:gd name="connsiteY0" fmla="*/ 776734 h 6257924"/>
              <a:gd name="connsiteX1" fmla="*/ 776734 w 11236318"/>
              <a:gd name="connsiteY1" fmla="*/ 0 h 6257924"/>
              <a:gd name="connsiteX2" fmla="*/ 1249485 w 11236318"/>
              <a:gd name="connsiteY2" fmla="*/ 0 h 6257924"/>
              <a:gd name="connsiteX3" fmla="*/ 1915893 w 11236318"/>
              <a:gd name="connsiteY3" fmla="*/ 0 h 6257924"/>
              <a:gd name="connsiteX4" fmla="*/ 2388644 w 11236318"/>
              <a:gd name="connsiteY4" fmla="*/ 0 h 6257924"/>
              <a:gd name="connsiteX5" fmla="*/ 2958223 w 11236318"/>
              <a:gd name="connsiteY5" fmla="*/ 0 h 6257924"/>
              <a:gd name="connsiteX6" fmla="*/ 3721460 w 11236318"/>
              <a:gd name="connsiteY6" fmla="*/ 0 h 6257924"/>
              <a:gd name="connsiteX7" fmla="*/ 4194210 w 11236318"/>
              <a:gd name="connsiteY7" fmla="*/ 0 h 6257924"/>
              <a:gd name="connsiteX8" fmla="*/ 4860618 w 11236318"/>
              <a:gd name="connsiteY8" fmla="*/ 0 h 6257924"/>
              <a:gd name="connsiteX9" fmla="*/ 5333369 w 11236318"/>
              <a:gd name="connsiteY9" fmla="*/ 0 h 6257924"/>
              <a:gd name="connsiteX10" fmla="*/ 5612463 w 11236318"/>
              <a:gd name="connsiteY10" fmla="*/ 0 h 6257924"/>
              <a:gd name="connsiteX11" fmla="*/ 6085214 w 11236318"/>
              <a:gd name="connsiteY11" fmla="*/ 0 h 6257924"/>
              <a:gd name="connsiteX12" fmla="*/ 6461137 w 11236318"/>
              <a:gd name="connsiteY12" fmla="*/ 0 h 6257924"/>
              <a:gd name="connsiteX13" fmla="*/ 7030716 w 11236318"/>
              <a:gd name="connsiteY13" fmla="*/ 0 h 6257924"/>
              <a:gd name="connsiteX14" fmla="*/ 7697124 w 11236318"/>
              <a:gd name="connsiteY14" fmla="*/ 0 h 6257924"/>
              <a:gd name="connsiteX15" fmla="*/ 8460360 w 11236318"/>
              <a:gd name="connsiteY15" fmla="*/ 0 h 6257924"/>
              <a:gd name="connsiteX16" fmla="*/ 9223597 w 11236318"/>
              <a:gd name="connsiteY16" fmla="*/ 0 h 6257924"/>
              <a:gd name="connsiteX17" fmla="*/ 9793176 w 11236318"/>
              <a:gd name="connsiteY17" fmla="*/ 0 h 6257924"/>
              <a:gd name="connsiteX18" fmla="*/ 10459584 w 11236318"/>
              <a:gd name="connsiteY18" fmla="*/ 0 h 6257924"/>
              <a:gd name="connsiteX19" fmla="*/ 11236318 w 11236318"/>
              <a:gd name="connsiteY19" fmla="*/ 776734 h 6257924"/>
              <a:gd name="connsiteX20" fmla="*/ 11236318 w 11236318"/>
              <a:gd name="connsiteY20" fmla="*/ 1223657 h 6257924"/>
              <a:gd name="connsiteX21" fmla="*/ 11236318 w 11236318"/>
              <a:gd name="connsiteY21" fmla="*/ 1811714 h 6257924"/>
              <a:gd name="connsiteX22" fmla="*/ 11236318 w 11236318"/>
              <a:gd name="connsiteY22" fmla="*/ 2446816 h 6257924"/>
              <a:gd name="connsiteX23" fmla="*/ 11236318 w 11236318"/>
              <a:gd name="connsiteY23" fmla="*/ 2940784 h 6257924"/>
              <a:gd name="connsiteX24" fmla="*/ 11236318 w 11236318"/>
              <a:gd name="connsiteY24" fmla="*/ 3622930 h 6257924"/>
              <a:gd name="connsiteX25" fmla="*/ 11236318 w 11236318"/>
              <a:gd name="connsiteY25" fmla="*/ 4210987 h 6257924"/>
              <a:gd name="connsiteX26" fmla="*/ 11236318 w 11236318"/>
              <a:gd name="connsiteY26" fmla="*/ 4751999 h 6257924"/>
              <a:gd name="connsiteX27" fmla="*/ 11236318 w 11236318"/>
              <a:gd name="connsiteY27" fmla="*/ 5481190 h 6257924"/>
              <a:gd name="connsiteX28" fmla="*/ 10459584 w 11236318"/>
              <a:gd name="connsiteY28" fmla="*/ 6257924 h 6257924"/>
              <a:gd name="connsiteX29" fmla="*/ 9890005 w 11236318"/>
              <a:gd name="connsiteY29" fmla="*/ 6257924 h 6257924"/>
              <a:gd name="connsiteX30" fmla="*/ 9223597 w 11236318"/>
              <a:gd name="connsiteY30" fmla="*/ 6257924 h 6257924"/>
              <a:gd name="connsiteX31" fmla="*/ 8654017 w 11236318"/>
              <a:gd name="connsiteY31" fmla="*/ 6257924 h 6257924"/>
              <a:gd name="connsiteX32" fmla="*/ 7890781 w 11236318"/>
              <a:gd name="connsiteY32" fmla="*/ 6257924 h 6257924"/>
              <a:gd name="connsiteX33" fmla="*/ 7321201 w 11236318"/>
              <a:gd name="connsiteY33" fmla="*/ 6257924 h 6257924"/>
              <a:gd name="connsiteX34" fmla="*/ 6945279 w 11236318"/>
              <a:gd name="connsiteY34" fmla="*/ 6257924 h 6257924"/>
              <a:gd name="connsiteX35" fmla="*/ 6472528 w 11236318"/>
              <a:gd name="connsiteY35" fmla="*/ 6257924 h 6257924"/>
              <a:gd name="connsiteX36" fmla="*/ 6193434 w 11236318"/>
              <a:gd name="connsiteY36" fmla="*/ 6257924 h 6257924"/>
              <a:gd name="connsiteX37" fmla="*/ 5720683 w 11236318"/>
              <a:gd name="connsiteY37" fmla="*/ 6257924 h 6257924"/>
              <a:gd name="connsiteX38" fmla="*/ 5344761 w 11236318"/>
              <a:gd name="connsiteY38" fmla="*/ 6257924 h 6257924"/>
              <a:gd name="connsiteX39" fmla="*/ 4968838 w 11236318"/>
              <a:gd name="connsiteY39" fmla="*/ 6257924 h 6257924"/>
              <a:gd name="connsiteX40" fmla="*/ 4302431 w 11236318"/>
              <a:gd name="connsiteY40" fmla="*/ 6257924 h 6257924"/>
              <a:gd name="connsiteX41" fmla="*/ 3539194 w 11236318"/>
              <a:gd name="connsiteY41" fmla="*/ 6257924 h 6257924"/>
              <a:gd name="connsiteX42" fmla="*/ 2969615 w 11236318"/>
              <a:gd name="connsiteY42" fmla="*/ 6257924 h 6257924"/>
              <a:gd name="connsiteX43" fmla="*/ 2690521 w 11236318"/>
              <a:gd name="connsiteY43" fmla="*/ 6257924 h 6257924"/>
              <a:gd name="connsiteX44" fmla="*/ 2314598 w 11236318"/>
              <a:gd name="connsiteY44" fmla="*/ 6257924 h 6257924"/>
              <a:gd name="connsiteX45" fmla="*/ 1551362 w 11236318"/>
              <a:gd name="connsiteY45" fmla="*/ 6257924 h 6257924"/>
              <a:gd name="connsiteX46" fmla="*/ 776734 w 11236318"/>
              <a:gd name="connsiteY46" fmla="*/ 6257924 h 6257924"/>
              <a:gd name="connsiteX47" fmla="*/ 0 w 11236318"/>
              <a:gd name="connsiteY47" fmla="*/ 5481190 h 6257924"/>
              <a:gd name="connsiteX48" fmla="*/ 0 w 11236318"/>
              <a:gd name="connsiteY48" fmla="*/ 4893133 h 6257924"/>
              <a:gd name="connsiteX49" fmla="*/ 0 w 11236318"/>
              <a:gd name="connsiteY49" fmla="*/ 4446210 h 6257924"/>
              <a:gd name="connsiteX50" fmla="*/ 0 w 11236318"/>
              <a:gd name="connsiteY50" fmla="*/ 3905197 h 6257924"/>
              <a:gd name="connsiteX51" fmla="*/ 0 w 11236318"/>
              <a:gd name="connsiteY51" fmla="*/ 3458274 h 6257924"/>
              <a:gd name="connsiteX52" fmla="*/ 0 w 11236318"/>
              <a:gd name="connsiteY52" fmla="*/ 2870217 h 6257924"/>
              <a:gd name="connsiteX53" fmla="*/ 0 w 11236318"/>
              <a:gd name="connsiteY53" fmla="*/ 2282160 h 6257924"/>
              <a:gd name="connsiteX54" fmla="*/ 0 w 11236318"/>
              <a:gd name="connsiteY54" fmla="*/ 1600014 h 6257924"/>
              <a:gd name="connsiteX55" fmla="*/ 0 w 11236318"/>
              <a:gd name="connsiteY55" fmla="*/ 776734 h 6257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36318" h="6257924" fill="none" extrusionOk="0">
                <a:moveTo>
                  <a:pt x="0" y="776734"/>
                </a:moveTo>
                <a:cubicBezTo>
                  <a:pt x="-3991" y="310881"/>
                  <a:pt x="302401" y="-11843"/>
                  <a:pt x="776734" y="0"/>
                </a:cubicBezTo>
                <a:cubicBezTo>
                  <a:pt x="1009978" y="-1394"/>
                  <a:pt x="1149016" y="29705"/>
                  <a:pt x="1249485" y="0"/>
                </a:cubicBezTo>
                <a:cubicBezTo>
                  <a:pt x="1349954" y="-29705"/>
                  <a:pt x="1628253" y="72970"/>
                  <a:pt x="1915893" y="0"/>
                </a:cubicBezTo>
                <a:cubicBezTo>
                  <a:pt x="2203533" y="-72970"/>
                  <a:pt x="2266567" y="54256"/>
                  <a:pt x="2388644" y="0"/>
                </a:cubicBezTo>
                <a:cubicBezTo>
                  <a:pt x="2510721" y="-54256"/>
                  <a:pt x="2815726" y="9221"/>
                  <a:pt x="2958223" y="0"/>
                </a:cubicBezTo>
                <a:cubicBezTo>
                  <a:pt x="3100720" y="-9221"/>
                  <a:pt x="3401239" y="57856"/>
                  <a:pt x="3721460" y="0"/>
                </a:cubicBezTo>
                <a:cubicBezTo>
                  <a:pt x="4041681" y="-57856"/>
                  <a:pt x="4061837" y="28903"/>
                  <a:pt x="4194210" y="0"/>
                </a:cubicBezTo>
                <a:cubicBezTo>
                  <a:pt x="4326583" y="-28903"/>
                  <a:pt x="4553827" y="79363"/>
                  <a:pt x="4860618" y="0"/>
                </a:cubicBezTo>
                <a:cubicBezTo>
                  <a:pt x="5167409" y="-79363"/>
                  <a:pt x="5119555" y="31588"/>
                  <a:pt x="5333369" y="0"/>
                </a:cubicBezTo>
                <a:cubicBezTo>
                  <a:pt x="5547183" y="-31588"/>
                  <a:pt x="5528126" y="25548"/>
                  <a:pt x="5612463" y="0"/>
                </a:cubicBezTo>
                <a:cubicBezTo>
                  <a:pt x="5696800" y="-25548"/>
                  <a:pt x="5873805" y="16266"/>
                  <a:pt x="6085214" y="0"/>
                </a:cubicBezTo>
                <a:cubicBezTo>
                  <a:pt x="6296623" y="-16266"/>
                  <a:pt x="6308048" y="11657"/>
                  <a:pt x="6461137" y="0"/>
                </a:cubicBezTo>
                <a:cubicBezTo>
                  <a:pt x="6614226" y="-11657"/>
                  <a:pt x="6838374" y="23956"/>
                  <a:pt x="7030716" y="0"/>
                </a:cubicBezTo>
                <a:cubicBezTo>
                  <a:pt x="7223058" y="-23956"/>
                  <a:pt x="7428593" y="32155"/>
                  <a:pt x="7697124" y="0"/>
                </a:cubicBezTo>
                <a:cubicBezTo>
                  <a:pt x="7965655" y="-32155"/>
                  <a:pt x="8222297" y="32"/>
                  <a:pt x="8460360" y="0"/>
                </a:cubicBezTo>
                <a:cubicBezTo>
                  <a:pt x="8698423" y="-32"/>
                  <a:pt x="8862700" y="22693"/>
                  <a:pt x="9223597" y="0"/>
                </a:cubicBezTo>
                <a:cubicBezTo>
                  <a:pt x="9584494" y="-22693"/>
                  <a:pt x="9635600" y="7950"/>
                  <a:pt x="9793176" y="0"/>
                </a:cubicBezTo>
                <a:cubicBezTo>
                  <a:pt x="9950752" y="-7950"/>
                  <a:pt x="10176156" y="38621"/>
                  <a:pt x="10459584" y="0"/>
                </a:cubicBezTo>
                <a:cubicBezTo>
                  <a:pt x="10858211" y="-77609"/>
                  <a:pt x="11218209" y="323656"/>
                  <a:pt x="11236318" y="776734"/>
                </a:cubicBezTo>
                <a:cubicBezTo>
                  <a:pt x="11258509" y="938532"/>
                  <a:pt x="11186373" y="1012972"/>
                  <a:pt x="11236318" y="1223657"/>
                </a:cubicBezTo>
                <a:cubicBezTo>
                  <a:pt x="11286263" y="1434342"/>
                  <a:pt x="11215069" y="1572870"/>
                  <a:pt x="11236318" y="1811714"/>
                </a:cubicBezTo>
                <a:cubicBezTo>
                  <a:pt x="11257567" y="2050558"/>
                  <a:pt x="11192570" y="2260467"/>
                  <a:pt x="11236318" y="2446816"/>
                </a:cubicBezTo>
                <a:cubicBezTo>
                  <a:pt x="11280066" y="2633165"/>
                  <a:pt x="11203591" y="2777128"/>
                  <a:pt x="11236318" y="2940784"/>
                </a:cubicBezTo>
                <a:cubicBezTo>
                  <a:pt x="11269045" y="3104440"/>
                  <a:pt x="11203451" y="3352066"/>
                  <a:pt x="11236318" y="3622930"/>
                </a:cubicBezTo>
                <a:cubicBezTo>
                  <a:pt x="11269185" y="3893794"/>
                  <a:pt x="11183161" y="4009959"/>
                  <a:pt x="11236318" y="4210987"/>
                </a:cubicBezTo>
                <a:cubicBezTo>
                  <a:pt x="11289475" y="4412015"/>
                  <a:pt x="11215938" y="4557519"/>
                  <a:pt x="11236318" y="4751999"/>
                </a:cubicBezTo>
                <a:cubicBezTo>
                  <a:pt x="11256698" y="4946479"/>
                  <a:pt x="11197901" y="5264870"/>
                  <a:pt x="11236318" y="5481190"/>
                </a:cubicBezTo>
                <a:cubicBezTo>
                  <a:pt x="11273817" y="5833219"/>
                  <a:pt x="10901744" y="6202696"/>
                  <a:pt x="10459584" y="6257924"/>
                </a:cubicBezTo>
                <a:cubicBezTo>
                  <a:pt x="10259999" y="6318278"/>
                  <a:pt x="10045739" y="6224706"/>
                  <a:pt x="9890005" y="6257924"/>
                </a:cubicBezTo>
                <a:cubicBezTo>
                  <a:pt x="9734271" y="6291142"/>
                  <a:pt x="9372119" y="6218855"/>
                  <a:pt x="9223597" y="6257924"/>
                </a:cubicBezTo>
                <a:cubicBezTo>
                  <a:pt x="9075075" y="6296993"/>
                  <a:pt x="8794620" y="6189874"/>
                  <a:pt x="8654017" y="6257924"/>
                </a:cubicBezTo>
                <a:cubicBezTo>
                  <a:pt x="8513414" y="6325974"/>
                  <a:pt x="8228398" y="6196762"/>
                  <a:pt x="7890781" y="6257924"/>
                </a:cubicBezTo>
                <a:cubicBezTo>
                  <a:pt x="7553164" y="6319086"/>
                  <a:pt x="7463559" y="6195785"/>
                  <a:pt x="7321201" y="6257924"/>
                </a:cubicBezTo>
                <a:cubicBezTo>
                  <a:pt x="7178843" y="6320063"/>
                  <a:pt x="7071449" y="6257384"/>
                  <a:pt x="6945279" y="6257924"/>
                </a:cubicBezTo>
                <a:cubicBezTo>
                  <a:pt x="6819109" y="6258464"/>
                  <a:pt x="6652763" y="6230229"/>
                  <a:pt x="6472528" y="6257924"/>
                </a:cubicBezTo>
                <a:cubicBezTo>
                  <a:pt x="6292293" y="6285619"/>
                  <a:pt x="6332396" y="6248243"/>
                  <a:pt x="6193434" y="6257924"/>
                </a:cubicBezTo>
                <a:cubicBezTo>
                  <a:pt x="6054472" y="6267605"/>
                  <a:pt x="5873917" y="6251173"/>
                  <a:pt x="5720683" y="6257924"/>
                </a:cubicBezTo>
                <a:cubicBezTo>
                  <a:pt x="5567449" y="6264675"/>
                  <a:pt x="5502362" y="6217412"/>
                  <a:pt x="5344761" y="6257924"/>
                </a:cubicBezTo>
                <a:cubicBezTo>
                  <a:pt x="5187160" y="6298436"/>
                  <a:pt x="5080213" y="6221157"/>
                  <a:pt x="4968838" y="6257924"/>
                </a:cubicBezTo>
                <a:cubicBezTo>
                  <a:pt x="4857463" y="6294691"/>
                  <a:pt x="4548454" y="6182202"/>
                  <a:pt x="4302431" y="6257924"/>
                </a:cubicBezTo>
                <a:cubicBezTo>
                  <a:pt x="4056408" y="6333646"/>
                  <a:pt x="3830149" y="6186050"/>
                  <a:pt x="3539194" y="6257924"/>
                </a:cubicBezTo>
                <a:cubicBezTo>
                  <a:pt x="3248239" y="6329798"/>
                  <a:pt x="3115834" y="6249793"/>
                  <a:pt x="2969615" y="6257924"/>
                </a:cubicBezTo>
                <a:cubicBezTo>
                  <a:pt x="2823396" y="6266055"/>
                  <a:pt x="2764913" y="6233195"/>
                  <a:pt x="2690521" y="6257924"/>
                </a:cubicBezTo>
                <a:cubicBezTo>
                  <a:pt x="2616129" y="6282653"/>
                  <a:pt x="2494717" y="6248932"/>
                  <a:pt x="2314598" y="6257924"/>
                </a:cubicBezTo>
                <a:cubicBezTo>
                  <a:pt x="2134479" y="6266916"/>
                  <a:pt x="1773729" y="6254911"/>
                  <a:pt x="1551362" y="6257924"/>
                </a:cubicBezTo>
                <a:cubicBezTo>
                  <a:pt x="1328995" y="6260937"/>
                  <a:pt x="1053810" y="6223963"/>
                  <a:pt x="776734" y="6257924"/>
                </a:cubicBezTo>
                <a:cubicBezTo>
                  <a:pt x="368129" y="6197595"/>
                  <a:pt x="684" y="5900988"/>
                  <a:pt x="0" y="5481190"/>
                </a:cubicBezTo>
                <a:cubicBezTo>
                  <a:pt x="-9015" y="5198581"/>
                  <a:pt x="53854" y="5010904"/>
                  <a:pt x="0" y="4893133"/>
                </a:cubicBezTo>
                <a:cubicBezTo>
                  <a:pt x="-53854" y="4775362"/>
                  <a:pt x="18018" y="4643932"/>
                  <a:pt x="0" y="4446210"/>
                </a:cubicBezTo>
                <a:cubicBezTo>
                  <a:pt x="-18018" y="4248488"/>
                  <a:pt x="29534" y="4087890"/>
                  <a:pt x="0" y="3905197"/>
                </a:cubicBezTo>
                <a:cubicBezTo>
                  <a:pt x="-29534" y="3722504"/>
                  <a:pt x="14243" y="3659474"/>
                  <a:pt x="0" y="3458274"/>
                </a:cubicBezTo>
                <a:cubicBezTo>
                  <a:pt x="-14243" y="3257074"/>
                  <a:pt x="48183" y="3085240"/>
                  <a:pt x="0" y="2870217"/>
                </a:cubicBezTo>
                <a:cubicBezTo>
                  <a:pt x="-48183" y="2655194"/>
                  <a:pt x="39928" y="2435556"/>
                  <a:pt x="0" y="2282160"/>
                </a:cubicBezTo>
                <a:cubicBezTo>
                  <a:pt x="-39928" y="2128764"/>
                  <a:pt x="74660" y="1861166"/>
                  <a:pt x="0" y="1600014"/>
                </a:cubicBezTo>
                <a:cubicBezTo>
                  <a:pt x="-74660" y="1338862"/>
                  <a:pt x="9956" y="985584"/>
                  <a:pt x="0" y="776734"/>
                </a:cubicBezTo>
                <a:close/>
              </a:path>
              <a:path w="11236318" h="6257924" stroke="0" extrusionOk="0">
                <a:moveTo>
                  <a:pt x="0" y="776734"/>
                </a:moveTo>
                <a:cubicBezTo>
                  <a:pt x="5978" y="401465"/>
                  <a:pt x="328541" y="-101365"/>
                  <a:pt x="776734" y="0"/>
                </a:cubicBezTo>
                <a:cubicBezTo>
                  <a:pt x="1033776" y="-9571"/>
                  <a:pt x="1200606" y="64369"/>
                  <a:pt x="1443142" y="0"/>
                </a:cubicBezTo>
                <a:cubicBezTo>
                  <a:pt x="1685678" y="-64369"/>
                  <a:pt x="1618373" y="9320"/>
                  <a:pt x="1722236" y="0"/>
                </a:cubicBezTo>
                <a:cubicBezTo>
                  <a:pt x="1826099" y="-9320"/>
                  <a:pt x="2152568" y="64497"/>
                  <a:pt x="2485472" y="0"/>
                </a:cubicBezTo>
                <a:cubicBezTo>
                  <a:pt x="2818376" y="-64497"/>
                  <a:pt x="2986770" y="21153"/>
                  <a:pt x="3248709" y="0"/>
                </a:cubicBezTo>
                <a:cubicBezTo>
                  <a:pt x="3510648" y="-21153"/>
                  <a:pt x="3388713" y="998"/>
                  <a:pt x="3527803" y="0"/>
                </a:cubicBezTo>
                <a:cubicBezTo>
                  <a:pt x="3666893" y="-998"/>
                  <a:pt x="3831650" y="55797"/>
                  <a:pt x="4000553" y="0"/>
                </a:cubicBezTo>
                <a:cubicBezTo>
                  <a:pt x="4169456" y="-55797"/>
                  <a:pt x="4207606" y="20499"/>
                  <a:pt x="4376476" y="0"/>
                </a:cubicBezTo>
                <a:cubicBezTo>
                  <a:pt x="4545346" y="-20499"/>
                  <a:pt x="4841169" y="64438"/>
                  <a:pt x="5139712" y="0"/>
                </a:cubicBezTo>
                <a:cubicBezTo>
                  <a:pt x="5438255" y="-64438"/>
                  <a:pt x="5351222" y="2562"/>
                  <a:pt x="5418806" y="0"/>
                </a:cubicBezTo>
                <a:cubicBezTo>
                  <a:pt x="5486390" y="-2562"/>
                  <a:pt x="5703141" y="41435"/>
                  <a:pt x="5794729" y="0"/>
                </a:cubicBezTo>
                <a:cubicBezTo>
                  <a:pt x="5886317" y="-41435"/>
                  <a:pt x="6167917" y="56678"/>
                  <a:pt x="6267480" y="0"/>
                </a:cubicBezTo>
                <a:cubicBezTo>
                  <a:pt x="6367043" y="-56678"/>
                  <a:pt x="6631390" y="32125"/>
                  <a:pt x="6933887" y="0"/>
                </a:cubicBezTo>
                <a:cubicBezTo>
                  <a:pt x="7236384" y="-32125"/>
                  <a:pt x="7079087" y="3111"/>
                  <a:pt x="7212981" y="0"/>
                </a:cubicBezTo>
                <a:cubicBezTo>
                  <a:pt x="7346875" y="-3111"/>
                  <a:pt x="7630364" y="13305"/>
                  <a:pt x="7879389" y="0"/>
                </a:cubicBezTo>
                <a:cubicBezTo>
                  <a:pt x="8128414" y="-13305"/>
                  <a:pt x="8178624" y="32881"/>
                  <a:pt x="8352140" y="0"/>
                </a:cubicBezTo>
                <a:cubicBezTo>
                  <a:pt x="8525656" y="-32881"/>
                  <a:pt x="8555091" y="13844"/>
                  <a:pt x="8728063" y="0"/>
                </a:cubicBezTo>
                <a:cubicBezTo>
                  <a:pt x="8901035" y="-13844"/>
                  <a:pt x="8992503" y="33101"/>
                  <a:pt x="9200814" y="0"/>
                </a:cubicBezTo>
                <a:cubicBezTo>
                  <a:pt x="9409125" y="-33101"/>
                  <a:pt x="9572754" y="44308"/>
                  <a:pt x="9867221" y="0"/>
                </a:cubicBezTo>
                <a:cubicBezTo>
                  <a:pt x="10161688" y="-44308"/>
                  <a:pt x="10317545" y="6881"/>
                  <a:pt x="10459584" y="0"/>
                </a:cubicBezTo>
                <a:cubicBezTo>
                  <a:pt x="10791528" y="25445"/>
                  <a:pt x="11229784" y="325344"/>
                  <a:pt x="11236318" y="776734"/>
                </a:cubicBezTo>
                <a:cubicBezTo>
                  <a:pt x="11286860" y="911052"/>
                  <a:pt x="11197039" y="1080632"/>
                  <a:pt x="11236318" y="1223657"/>
                </a:cubicBezTo>
                <a:cubicBezTo>
                  <a:pt x="11275597" y="1366682"/>
                  <a:pt x="11191905" y="1515438"/>
                  <a:pt x="11236318" y="1670581"/>
                </a:cubicBezTo>
                <a:cubicBezTo>
                  <a:pt x="11280731" y="1825724"/>
                  <a:pt x="11185334" y="2113561"/>
                  <a:pt x="11236318" y="2305682"/>
                </a:cubicBezTo>
                <a:cubicBezTo>
                  <a:pt x="11287302" y="2497803"/>
                  <a:pt x="11221525" y="2646853"/>
                  <a:pt x="11236318" y="2799650"/>
                </a:cubicBezTo>
                <a:cubicBezTo>
                  <a:pt x="11251111" y="2952447"/>
                  <a:pt x="11160740" y="3283628"/>
                  <a:pt x="11236318" y="3481796"/>
                </a:cubicBezTo>
                <a:cubicBezTo>
                  <a:pt x="11311896" y="3679964"/>
                  <a:pt x="11194816" y="3799141"/>
                  <a:pt x="11236318" y="4022809"/>
                </a:cubicBezTo>
                <a:cubicBezTo>
                  <a:pt x="11277820" y="4246477"/>
                  <a:pt x="11170238" y="4500242"/>
                  <a:pt x="11236318" y="4657910"/>
                </a:cubicBezTo>
                <a:cubicBezTo>
                  <a:pt x="11302398" y="4815578"/>
                  <a:pt x="11172616" y="5314935"/>
                  <a:pt x="11236318" y="5481190"/>
                </a:cubicBezTo>
                <a:cubicBezTo>
                  <a:pt x="11164670" y="5880888"/>
                  <a:pt x="10983737" y="6333816"/>
                  <a:pt x="10459584" y="6257924"/>
                </a:cubicBezTo>
                <a:cubicBezTo>
                  <a:pt x="10351399" y="6258774"/>
                  <a:pt x="10202456" y="6240633"/>
                  <a:pt x="10083662" y="6257924"/>
                </a:cubicBezTo>
                <a:cubicBezTo>
                  <a:pt x="9964868" y="6275215"/>
                  <a:pt x="9684909" y="6238132"/>
                  <a:pt x="9320425" y="6257924"/>
                </a:cubicBezTo>
                <a:cubicBezTo>
                  <a:pt x="8955941" y="6277716"/>
                  <a:pt x="8755879" y="6254100"/>
                  <a:pt x="8557189" y="6257924"/>
                </a:cubicBezTo>
                <a:cubicBezTo>
                  <a:pt x="8358499" y="6261748"/>
                  <a:pt x="8336644" y="6227799"/>
                  <a:pt x="8278095" y="6257924"/>
                </a:cubicBezTo>
                <a:cubicBezTo>
                  <a:pt x="8219546" y="6288049"/>
                  <a:pt x="7722923" y="6202795"/>
                  <a:pt x="7514858" y="6257924"/>
                </a:cubicBezTo>
                <a:cubicBezTo>
                  <a:pt x="7306793" y="6313053"/>
                  <a:pt x="7266827" y="6249543"/>
                  <a:pt x="7138936" y="6257924"/>
                </a:cubicBezTo>
                <a:cubicBezTo>
                  <a:pt x="7011045" y="6266305"/>
                  <a:pt x="6683932" y="6188542"/>
                  <a:pt x="6472528" y="6257924"/>
                </a:cubicBezTo>
                <a:cubicBezTo>
                  <a:pt x="6261124" y="6327306"/>
                  <a:pt x="6139625" y="6248022"/>
                  <a:pt x="5999777" y="6257924"/>
                </a:cubicBezTo>
                <a:cubicBezTo>
                  <a:pt x="5859929" y="6267826"/>
                  <a:pt x="5459113" y="6174295"/>
                  <a:pt x="5236541" y="6257924"/>
                </a:cubicBezTo>
                <a:cubicBezTo>
                  <a:pt x="5013969" y="6341553"/>
                  <a:pt x="4742174" y="6227257"/>
                  <a:pt x="4473304" y="6257924"/>
                </a:cubicBezTo>
                <a:cubicBezTo>
                  <a:pt x="4204434" y="6288591"/>
                  <a:pt x="4093603" y="6256045"/>
                  <a:pt x="3903725" y="6257924"/>
                </a:cubicBezTo>
                <a:cubicBezTo>
                  <a:pt x="3713847" y="6259803"/>
                  <a:pt x="3578906" y="6222325"/>
                  <a:pt x="3430974" y="6257924"/>
                </a:cubicBezTo>
                <a:cubicBezTo>
                  <a:pt x="3283042" y="6293523"/>
                  <a:pt x="3269698" y="6245525"/>
                  <a:pt x="3151880" y="6257924"/>
                </a:cubicBezTo>
                <a:cubicBezTo>
                  <a:pt x="3034062" y="6270323"/>
                  <a:pt x="2798588" y="6231611"/>
                  <a:pt x="2679129" y="6257924"/>
                </a:cubicBezTo>
                <a:cubicBezTo>
                  <a:pt x="2559670" y="6284237"/>
                  <a:pt x="2241451" y="6230091"/>
                  <a:pt x="1915893" y="6257924"/>
                </a:cubicBezTo>
                <a:cubicBezTo>
                  <a:pt x="1590335" y="6285757"/>
                  <a:pt x="1680743" y="6228381"/>
                  <a:pt x="1539970" y="6257924"/>
                </a:cubicBezTo>
                <a:cubicBezTo>
                  <a:pt x="1399197" y="6287467"/>
                  <a:pt x="1081000" y="6253735"/>
                  <a:pt x="776734" y="6257924"/>
                </a:cubicBezTo>
                <a:cubicBezTo>
                  <a:pt x="392910" y="6252957"/>
                  <a:pt x="8151" y="5915841"/>
                  <a:pt x="0" y="5481190"/>
                </a:cubicBezTo>
                <a:cubicBezTo>
                  <a:pt x="-54193" y="5240495"/>
                  <a:pt x="17528" y="5093140"/>
                  <a:pt x="0" y="4987222"/>
                </a:cubicBezTo>
                <a:cubicBezTo>
                  <a:pt x="-17528" y="4881304"/>
                  <a:pt x="69910" y="4605960"/>
                  <a:pt x="0" y="4305076"/>
                </a:cubicBezTo>
                <a:cubicBezTo>
                  <a:pt x="-69910" y="4004192"/>
                  <a:pt x="73612" y="3886801"/>
                  <a:pt x="0" y="3622930"/>
                </a:cubicBezTo>
                <a:cubicBezTo>
                  <a:pt x="-73612" y="3359059"/>
                  <a:pt x="26804" y="3150754"/>
                  <a:pt x="0" y="2987828"/>
                </a:cubicBezTo>
                <a:cubicBezTo>
                  <a:pt x="-26804" y="2824902"/>
                  <a:pt x="29010" y="2693256"/>
                  <a:pt x="0" y="2493860"/>
                </a:cubicBezTo>
                <a:cubicBezTo>
                  <a:pt x="-29010" y="2294464"/>
                  <a:pt x="6855" y="2030638"/>
                  <a:pt x="0" y="1905803"/>
                </a:cubicBezTo>
                <a:cubicBezTo>
                  <a:pt x="-6855" y="1780968"/>
                  <a:pt x="8191" y="1637222"/>
                  <a:pt x="0" y="1411836"/>
                </a:cubicBezTo>
                <a:cubicBezTo>
                  <a:pt x="-8191" y="1186450"/>
                  <a:pt x="37058" y="1004894"/>
                  <a:pt x="0" y="77673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B35F7E-F14D-4987-6089-C23767A3E9E6}"/>
              </a:ext>
            </a:extLst>
          </p:cNvPr>
          <p:cNvSpPr txBox="1"/>
          <p:nvPr/>
        </p:nvSpPr>
        <p:spPr>
          <a:xfrm>
            <a:off x="852486" y="500211"/>
            <a:ext cx="10487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/>
              <a:t>Vòng 3</a:t>
            </a:r>
            <a:endParaRPr lang="en-US" sz="3600"/>
          </a:p>
          <a:p>
            <a:r>
              <a:rPr lang="vi-VN" sz="3600"/>
              <a:t>Tìm 4 tính từ chỉ đặc điểm của các sự vật dưới dây:</a:t>
            </a:r>
            <a:endParaRPr lang="en-US" sz="36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66C088-783D-7EA6-2F20-450512407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847" y="2173542"/>
            <a:ext cx="9707642" cy="18548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2A34FC-D9E6-459D-1CE0-A4B0CB60D9FF}"/>
              </a:ext>
            </a:extLst>
          </p:cNvPr>
          <p:cNvSpPr txBox="1"/>
          <p:nvPr/>
        </p:nvSpPr>
        <p:spPr>
          <a:xfrm>
            <a:off x="1234440" y="4423410"/>
            <a:ext cx="28460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FF0000"/>
                </a:solidFill>
              </a:rPr>
              <a:t>- Cỏ: tươi tốt</a:t>
            </a:r>
            <a:endParaRPr lang="en-US" sz="3200">
              <a:solidFill>
                <a:srgbClr val="FF0000"/>
              </a:solidFill>
            </a:endParaRPr>
          </a:p>
          <a:p>
            <a:r>
              <a:rPr lang="vi-VN" sz="3200">
                <a:solidFill>
                  <a:srgbClr val="FF0000"/>
                </a:solidFill>
              </a:rPr>
              <a:t>- Suối:</a:t>
            </a:r>
            <a:r>
              <a:rPr lang="en-US" sz="3200">
                <a:solidFill>
                  <a:srgbClr val="FF0000"/>
                </a:solidFill>
              </a:rPr>
              <a:t> nhỏ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6607DB-E459-1CD1-F83E-6E69AECE1A43}"/>
              </a:ext>
            </a:extLst>
          </p:cNvPr>
          <p:cNvSpPr txBox="1"/>
          <p:nvPr/>
        </p:nvSpPr>
        <p:spPr>
          <a:xfrm>
            <a:off x="5915338" y="4423410"/>
            <a:ext cx="44173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FF0000"/>
                </a:solidFill>
              </a:rPr>
              <a:t>- Nước: trong vắt</a:t>
            </a:r>
            <a:endParaRPr lang="en-US" sz="3200">
              <a:solidFill>
                <a:srgbClr val="FF0000"/>
              </a:solidFill>
            </a:endParaRPr>
          </a:p>
          <a:p>
            <a:r>
              <a:rPr lang="vi-VN" sz="3200">
                <a:solidFill>
                  <a:srgbClr val="FF0000"/>
                </a:solidFill>
              </a:rPr>
              <a:t>- Cát, sỏi: Lấp lánh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8470113" y="1353943"/>
            <a:ext cx="4060994" cy="2223394"/>
          </a:xfrm>
          <a:prstGeom prst="rect">
            <a:avLst/>
          </a:prstGeom>
        </p:spPr>
      </p:pic>
      <p:pic>
        <p:nvPicPr>
          <p:cNvPr id="11" name="Picture 10" descr="A group of kids in fron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F59A8480-C79D-997B-7F7A-B35D6F07E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42" y="-131975"/>
            <a:ext cx="8254127" cy="69382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73" y="368942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89BF0F-A5EF-4052-9B2E-1BAB31FFA5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437" y="3116778"/>
            <a:ext cx="3830949" cy="368949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95B9953-D907-4A22-91EF-75A1690AF929}"/>
              </a:ext>
            </a:extLst>
          </p:cNvPr>
          <p:cNvSpPr txBox="1"/>
          <p:nvPr/>
        </p:nvSpPr>
        <p:spPr>
          <a:xfrm>
            <a:off x="2112504" y="822986"/>
            <a:ext cx="4655833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1500" b="1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FFC000">
                      <a:lumMod val="50000"/>
                    </a:srgbClr>
                  </a:outerShdw>
                </a:effectLst>
                <a:latin typeface="UVN Banh Mi" pitchFamily="2" charset="0"/>
              </a:rPr>
              <a:t>KHỞI ĐỘNG</a:t>
            </a:r>
            <a:endParaRPr lang="en-US" sz="11500" b="1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rgbClr val="FFC000">
                    <a:lumMod val="50000"/>
                  </a:srgb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89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2.22222E-6 L -2.70833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A8C5-7235-4933-BA88-3756DD0B2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22EAB7-8FC4-F5DB-AFAB-FEE3F9CF548F}"/>
              </a:ext>
            </a:extLst>
          </p:cNvPr>
          <p:cNvSpPr/>
          <p:nvPr/>
        </p:nvSpPr>
        <p:spPr>
          <a:xfrm>
            <a:off x="419100" y="266701"/>
            <a:ext cx="11236318" cy="6257924"/>
          </a:xfrm>
          <a:custGeom>
            <a:avLst/>
            <a:gdLst>
              <a:gd name="connsiteX0" fmla="*/ 0 w 11236318"/>
              <a:gd name="connsiteY0" fmla="*/ 776734 h 6257924"/>
              <a:gd name="connsiteX1" fmla="*/ 776734 w 11236318"/>
              <a:gd name="connsiteY1" fmla="*/ 0 h 6257924"/>
              <a:gd name="connsiteX2" fmla="*/ 1249485 w 11236318"/>
              <a:gd name="connsiteY2" fmla="*/ 0 h 6257924"/>
              <a:gd name="connsiteX3" fmla="*/ 1915893 w 11236318"/>
              <a:gd name="connsiteY3" fmla="*/ 0 h 6257924"/>
              <a:gd name="connsiteX4" fmla="*/ 2388644 w 11236318"/>
              <a:gd name="connsiteY4" fmla="*/ 0 h 6257924"/>
              <a:gd name="connsiteX5" fmla="*/ 2958223 w 11236318"/>
              <a:gd name="connsiteY5" fmla="*/ 0 h 6257924"/>
              <a:gd name="connsiteX6" fmla="*/ 3721460 w 11236318"/>
              <a:gd name="connsiteY6" fmla="*/ 0 h 6257924"/>
              <a:gd name="connsiteX7" fmla="*/ 4194210 w 11236318"/>
              <a:gd name="connsiteY7" fmla="*/ 0 h 6257924"/>
              <a:gd name="connsiteX8" fmla="*/ 4860618 w 11236318"/>
              <a:gd name="connsiteY8" fmla="*/ 0 h 6257924"/>
              <a:gd name="connsiteX9" fmla="*/ 5333369 w 11236318"/>
              <a:gd name="connsiteY9" fmla="*/ 0 h 6257924"/>
              <a:gd name="connsiteX10" fmla="*/ 5612463 w 11236318"/>
              <a:gd name="connsiteY10" fmla="*/ 0 h 6257924"/>
              <a:gd name="connsiteX11" fmla="*/ 6085214 w 11236318"/>
              <a:gd name="connsiteY11" fmla="*/ 0 h 6257924"/>
              <a:gd name="connsiteX12" fmla="*/ 6461137 w 11236318"/>
              <a:gd name="connsiteY12" fmla="*/ 0 h 6257924"/>
              <a:gd name="connsiteX13" fmla="*/ 7030716 w 11236318"/>
              <a:gd name="connsiteY13" fmla="*/ 0 h 6257924"/>
              <a:gd name="connsiteX14" fmla="*/ 7697124 w 11236318"/>
              <a:gd name="connsiteY14" fmla="*/ 0 h 6257924"/>
              <a:gd name="connsiteX15" fmla="*/ 8460360 w 11236318"/>
              <a:gd name="connsiteY15" fmla="*/ 0 h 6257924"/>
              <a:gd name="connsiteX16" fmla="*/ 9223597 w 11236318"/>
              <a:gd name="connsiteY16" fmla="*/ 0 h 6257924"/>
              <a:gd name="connsiteX17" fmla="*/ 9793176 w 11236318"/>
              <a:gd name="connsiteY17" fmla="*/ 0 h 6257924"/>
              <a:gd name="connsiteX18" fmla="*/ 10459584 w 11236318"/>
              <a:gd name="connsiteY18" fmla="*/ 0 h 6257924"/>
              <a:gd name="connsiteX19" fmla="*/ 11236318 w 11236318"/>
              <a:gd name="connsiteY19" fmla="*/ 776734 h 6257924"/>
              <a:gd name="connsiteX20" fmla="*/ 11236318 w 11236318"/>
              <a:gd name="connsiteY20" fmla="*/ 1223657 h 6257924"/>
              <a:gd name="connsiteX21" fmla="*/ 11236318 w 11236318"/>
              <a:gd name="connsiteY21" fmla="*/ 1811714 h 6257924"/>
              <a:gd name="connsiteX22" fmla="*/ 11236318 w 11236318"/>
              <a:gd name="connsiteY22" fmla="*/ 2446816 h 6257924"/>
              <a:gd name="connsiteX23" fmla="*/ 11236318 w 11236318"/>
              <a:gd name="connsiteY23" fmla="*/ 2940784 h 6257924"/>
              <a:gd name="connsiteX24" fmla="*/ 11236318 w 11236318"/>
              <a:gd name="connsiteY24" fmla="*/ 3622930 h 6257924"/>
              <a:gd name="connsiteX25" fmla="*/ 11236318 w 11236318"/>
              <a:gd name="connsiteY25" fmla="*/ 4210987 h 6257924"/>
              <a:gd name="connsiteX26" fmla="*/ 11236318 w 11236318"/>
              <a:gd name="connsiteY26" fmla="*/ 4751999 h 6257924"/>
              <a:gd name="connsiteX27" fmla="*/ 11236318 w 11236318"/>
              <a:gd name="connsiteY27" fmla="*/ 5481190 h 6257924"/>
              <a:gd name="connsiteX28" fmla="*/ 10459584 w 11236318"/>
              <a:gd name="connsiteY28" fmla="*/ 6257924 h 6257924"/>
              <a:gd name="connsiteX29" fmla="*/ 9890005 w 11236318"/>
              <a:gd name="connsiteY29" fmla="*/ 6257924 h 6257924"/>
              <a:gd name="connsiteX30" fmla="*/ 9223597 w 11236318"/>
              <a:gd name="connsiteY30" fmla="*/ 6257924 h 6257924"/>
              <a:gd name="connsiteX31" fmla="*/ 8654017 w 11236318"/>
              <a:gd name="connsiteY31" fmla="*/ 6257924 h 6257924"/>
              <a:gd name="connsiteX32" fmla="*/ 7890781 w 11236318"/>
              <a:gd name="connsiteY32" fmla="*/ 6257924 h 6257924"/>
              <a:gd name="connsiteX33" fmla="*/ 7321201 w 11236318"/>
              <a:gd name="connsiteY33" fmla="*/ 6257924 h 6257924"/>
              <a:gd name="connsiteX34" fmla="*/ 6945279 w 11236318"/>
              <a:gd name="connsiteY34" fmla="*/ 6257924 h 6257924"/>
              <a:gd name="connsiteX35" fmla="*/ 6472528 w 11236318"/>
              <a:gd name="connsiteY35" fmla="*/ 6257924 h 6257924"/>
              <a:gd name="connsiteX36" fmla="*/ 6193434 w 11236318"/>
              <a:gd name="connsiteY36" fmla="*/ 6257924 h 6257924"/>
              <a:gd name="connsiteX37" fmla="*/ 5720683 w 11236318"/>
              <a:gd name="connsiteY37" fmla="*/ 6257924 h 6257924"/>
              <a:gd name="connsiteX38" fmla="*/ 5344761 w 11236318"/>
              <a:gd name="connsiteY38" fmla="*/ 6257924 h 6257924"/>
              <a:gd name="connsiteX39" fmla="*/ 4968838 w 11236318"/>
              <a:gd name="connsiteY39" fmla="*/ 6257924 h 6257924"/>
              <a:gd name="connsiteX40" fmla="*/ 4302431 w 11236318"/>
              <a:gd name="connsiteY40" fmla="*/ 6257924 h 6257924"/>
              <a:gd name="connsiteX41" fmla="*/ 3539194 w 11236318"/>
              <a:gd name="connsiteY41" fmla="*/ 6257924 h 6257924"/>
              <a:gd name="connsiteX42" fmla="*/ 2969615 w 11236318"/>
              <a:gd name="connsiteY42" fmla="*/ 6257924 h 6257924"/>
              <a:gd name="connsiteX43" fmla="*/ 2690521 w 11236318"/>
              <a:gd name="connsiteY43" fmla="*/ 6257924 h 6257924"/>
              <a:gd name="connsiteX44" fmla="*/ 2314598 w 11236318"/>
              <a:gd name="connsiteY44" fmla="*/ 6257924 h 6257924"/>
              <a:gd name="connsiteX45" fmla="*/ 1551362 w 11236318"/>
              <a:gd name="connsiteY45" fmla="*/ 6257924 h 6257924"/>
              <a:gd name="connsiteX46" fmla="*/ 776734 w 11236318"/>
              <a:gd name="connsiteY46" fmla="*/ 6257924 h 6257924"/>
              <a:gd name="connsiteX47" fmla="*/ 0 w 11236318"/>
              <a:gd name="connsiteY47" fmla="*/ 5481190 h 6257924"/>
              <a:gd name="connsiteX48" fmla="*/ 0 w 11236318"/>
              <a:gd name="connsiteY48" fmla="*/ 4893133 h 6257924"/>
              <a:gd name="connsiteX49" fmla="*/ 0 w 11236318"/>
              <a:gd name="connsiteY49" fmla="*/ 4446210 h 6257924"/>
              <a:gd name="connsiteX50" fmla="*/ 0 w 11236318"/>
              <a:gd name="connsiteY50" fmla="*/ 3905197 h 6257924"/>
              <a:gd name="connsiteX51" fmla="*/ 0 w 11236318"/>
              <a:gd name="connsiteY51" fmla="*/ 3458274 h 6257924"/>
              <a:gd name="connsiteX52" fmla="*/ 0 w 11236318"/>
              <a:gd name="connsiteY52" fmla="*/ 2870217 h 6257924"/>
              <a:gd name="connsiteX53" fmla="*/ 0 w 11236318"/>
              <a:gd name="connsiteY53" fmla="*/ 2282160 h 6257924"/>
              <a:gd name="connsiteX54" fmla="*/ 0 w 11236318"/>
              <a:gd name="connsiteY54" fmla="*/ 1600014 h 6257924"/>
              <a:gd name="connsiteX55" fmla="*/ 0 w 11236318"/>
              <a:gd name="connsiteY55" fmla="*/ 776734 h 6257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36318" h="6257924" fill="none" extrusionOk="0">
                <a:moveTo>
                  <a:pt x="0" y="776734"/>
                </a:moveTo>
                <a:cubicBezTo>
                  <a:pt x="-3991" y="310881"/>
                  <a:pt x="302401" y="-11843"/>
                  <a:pt x="776734" y="0"/>
                </a:cubicBezTo>
                <a:cubicBezTo>
                  <a:pt x="1009978" y="-1394"/>
                  <a:pt x="1149016" y="29705"/>
                  <a:pt x="1249485" y="0"/>
                </a:cubicBezTo>
                <a:cubicBezTo>
                  <a:pt x="1349954" y="-29705"/>
                  <a:pt x="1628253" y="72970"/>
                  <a:pt x="1915893" y="0"/>
                </a:cubicBezTo>
                <a:cubicBezTo>
                  <a:pt x="2203533" y="-72970"/>
                  <a:pt x="2266567" y="54256"/>
                  <a:pt x="2388644" y="0"/>
                </a:cubicBezTo>
                <a:cubicBezTo>
                  <a:pt x="2510721" y="-54256"/>
                  <a:pt x="2815726" y="9221"/>
                  <a:pt x="2958223" y="0"/>
                </a:cubicBezTo>
                <a:cubicBezTo>
                  <a:pt x="3100720" y="-9221"/>
                  <a:pt x="3401239" y="57856"/>
                  <a:pt x="3721460" y="0"/>
                </a:cubicBezTo>
                <a:cubicBezTo>
                  <a:pt x="4041681" y="-57856"/>
                  <a:pt x="4061837" y="28903"/>
                  <a:pt x="4194210" y="0"/>
                </a:cubicBezTo>
                <a:cubicBezTo>
                  <a:pt x="4326583" y="-28903"/>
                  <a:pt x="4553827" y="79363"/>
                  <a:pt x="4860618" y="0"/>
                </a:cubicBezTo>
                <a:cubicBezTo>
                  <a:pt x="5167409" y="-79363"/>
                  <a:pt x="5119555" y="31588"/>
                  <a:pt x="5333369" y="0"/>
                </a:cubicBezTo>
                <a:cubicBezTo>
                  <a:pt x="5547183" y="-31588"/>
                  <a:pt x="5528126" y="25548"/>
                  <a:pt x="5612463" y="0"/>
                </a:cubicBezTo>
                <a:cubicBezTo>
                  <a:pt x="5696800" y="-25548"/>
                  <a:pt x="5873805" y="16266"/>
                  <a:pt x="6085214" y="0"/>
                </a:cubicBezTo>
                <a:cubicBezTo>
                  <a:pt x="6296623" y="-16266"/>
                  <a:pt x="6308048" y="11657"/>
                  <a:pt x="6461137" y="0"/>
                </a:cubicBezTo>
                <a:cubicBezTo>
                  <a:pt x="6614226" y="-11657"/>
                  <a:pt x="6838374" y="23956"/>
                  <a:pt x="7030716" y="0"/>
                </a:cubicBezTo>
                <a:cubicBezTo>
                  <a:pt x="7223058" y="-23956"/>
                  <a:pt x="7428593" y="32155"/>
                  <a:pt x="7697124" y="0"/>
                </a:cubicBezTo>
                <a:cubicBezTo>
                  <a:pt x="7965655" y="-32155"/>
                  <a:pt x="8222297" y="32"/>
                  <a:pt x="8460360" y="0"/>
                </a:cubicBezTo>
                <a:cubicBezTo>
                  <a:pt x="8698423" y="-32"/>
                  <a:pt x="8862700" y="22693"/>
                  <a:pt x="9223597" y="0"/>
                </a:cubicBezTo>
                <a:cubicBezTo>
                  <a:pt x="9584494" y="-22693"/>
                  <a:pt x="9635600" y="7950"/>
                  <a:pt x="9793176" y="0"/>
                </a:cubicBezTo>
                <a:cubicBezTo>
                  <a:pt x="9950752" y="-7950"/>
                  <a:pt x="10176156" y="38621"/>
                  <a:pt x="10459584" y="0"/>
                </a:cubicBezTo>
                <a:cubicBezTo>
                  <a:pt x="10858211" y="-77609"/>
                  <a:pt x="11218209" y="323656"/>
                  <a:pt x="11236318" y="776734"/>
                </a:cubicBezTo>
                <a:cubicBezTo>
                  <a:pt x="11258509" y="938532"/>
                  <a:pt x="11186373" y="1012972"/>
                  <a:pt x="11236318" y="1223657"/>
                </a:cubicBezTo>
                <a:cubicBezTo>
                  <a:pt x="11286263" y="1434342"/>
                  <a:pt x="11215069" y="1572870"/>
                  <a:pt x="11236318" y="1811714"/>
                </a:cubicBezTo>
                <a:cubicBezTo>
                  <a:pt x="11257567" y="2050558"/>
                  <a:pt x="11192570" y="2260467"/>
                  <a:pt x="11236318" y="2446816"/>
                </a:cubicBezTo>
                <a:cubicBezTo>
                  <a:pt x="11280066" y="2633165"/>
                  <a:pt x="11203591" y="2777128"/>
                  <a:pt x="11236318" y="2940784"/>
                </a:cubicBezTo>
                <a:cubicBezTo>
                  <a:pt x="11269045" y="3104440"/>
                  <a:pt x="11203451" y="3352066"/>
                  <a:pt x="11236318" y="3622930"/>
                </a:cubicBezTo>
                <a:cubicBezTo>
                  <a:pt x="11269185" y="3893794"/>
                  <a:pt x="11183161" y="4009959"/>
                  <a:pt x="11236318" y="4210987"/>
                </a:cubicBezTo>
                <a:cubicBezTo>
                  <a:pt x="11289475" y="4412015"/>
                  <a:pt x="11215938" y="4557519"/>
                  <a:pt x="11236318" y="4751999"/>
                </a:cubicBezTo>
                <a:cubicBezTo>
                  <a:pt x="11256698" y="4946479"/>
                  <a:pt x="11197901" y="5264870"/>
                  <a:pt x="11236318" y="5481190"/>
                </a:cubicBezTo>
                <a:cubicBezTo>
                  <a:pt x="11273817" y="5833219"/>
                  <a:pt x="10901744" y="6202696"/>
                  <a:pt x="10459584" y="6257924"/>
                </a:cubicBezTo>
                <a:cubicBezTo>
                  <a:pt x="10259999" y="6318278"/>
                  <a:pt x="10045739" y="6224706"/>
                  <a:pt x="9890005" y="6257924"/>
                </a:cubicBezTo>
                <a:cubicBezTo>
                  <a:pt x="9734271" y="6291142"/>
                  <a:pt x="9372119" y="6218855"/>
                  <a:pt x="9223597" y="6257924"/>
                </a:cubicBezTo>
                <a:cubicBezTo>
                  <a:pt x="9075075" y="6296993"/>
                  <a:pt x="8794620" y="6189874"/>
                  <a:pt x="8654017" y="6257924"/>
                </a:cubicBezTo>
                <a:cubicBezTo>
                  <a:pt x="8513414" y="6325974"/>
                  <a:pt x="8228398" y="6196762"/>
                  <a:pt x="7890781" y="6257924"/>
                </a:cubicBezTo>
                <a:cubicBezTo>
                  <a:pt x="7553164" y="6319086"/>
                  <a:pt x="7463559" y="6195785"/>
                  <a:pt x="7321201" y="6257924"/>
                </a:cubicBezTo>
                <a:cubicBezTo>
                  <a:pt x="7178843" y="6320063"/>
                  <a:pt x="7071449" y="6257384"/>
                  <a:pt x="6945279" y="6257924"/>
                </a:cubicBezTo>
                <a:cubicBezTo>
                  <a:pt x="6819109" y="6258464"/>
                  <a:pt x="6652763" y="6230229"/>
                  <a:pt x="6472528" y="6257924"/>
                </a:cubicBezTo>
                <a:cubicBezTo>
                  <a:pt x="6292293" y="6285619"/>
                  <a:pt x="6332396" y="6248243"/>
                  <a:pt x="6193434" y="6257924"/>
                </a:cubicBezTo>
                <a:cubicBezTo>
                  <a:pt x="6054472" y="6267605"/>
                  <a:pt x="5873917" y="6251173"/>
                  <a:pt x="5720683" y="6257924"/>
                </a:cubicBezTo>
                <a:cubicBezTo>
                  <a:pt x="5567449" y="6264675"/>
                  <a:pt x="5502362" y="6217412"/>
                  <a:pt x="5344761" y="6257924"/>
                </a:cubicBezTo>
                <a:cubicBezTo>
                  <a:pt x="5187160" y="6298436"/>
                  <a:pt x="5080213" y="6221157"/>
                  <a:pt x="4968838" y="6257924"/>
                </a:cubicBezTo>
                <a:cubicBezTo>
                  <a:pt x="4857463" y="6294691"/>
                  <a:pt x="4548454" y="6182202"/>
                  <a:pt x="4302431" y="6257924"/>
                </a:cubicBezTo>
                <a:cubicBezTo>
                  <a:pt x="4056408" y="6333646"/>
                  <a:pt x="3830149" y="6186050"/>
                  <a:pt x="3539194" y="6257924"/>
                </a:cubicBezTo>
                <a:cubicBezTo>
                  <a:pt x="3248239" y="6329798"/>
                  <a:pt x="3115834" y="6249793"/>
                  <a:pt x="2969615" y="6257924"/>
                </a:cubicBezTo>
                <a:cubicBezTo>
                  <a:pt x="2823396" y="6266055"/>
                  <a:pt x="2764913" y="6233195"/>
                  <a:pt x="2690521" y="6257924"/>
                </a:cubicBezTo>
                <a:cubicBezTo>
                  <a:pt x="2616129" y="6282653"/>
                  <a:pt x="2494717" y="6248932"/>
                  <a:pt x="2314598" y="6257924"/>
                </a:cubicBezTo>
                <a:cubicBezTo>
                  <a:pt x="2134479" y="6266916"/>
                  <a:pt x="1773729" y="6254911"/>
                  <a:pt x="1551362" y="6257924"/>
                </a:cubicBezTo>
                <a:cubicBezTo>
                  <a:pt x="1328995" y="6260937"/>
                  <a:pt x="1053810" y="6223963"/>
                  <a:pt x="776734" y="6257924"/>
                </a:cubicBezTo>
                <a:cubicBezTo>
                  <a:pt x="368129" y="6197595"/>
                  <a:pt x="684" y="5900988"/>
                  <a:pt x="0" y="5481190"/>
                </a:cubicBezTo>
                <a:cubicBezTo>
                  <a:pt x="-9015" y="5198581"/>
                  <a:pt x="53854" y="5010904"/>
                  <a:pt x="0" y="4893133"/>
                </a:cubicBezTo>
                <a:cubicBezTo>
                  <a:pt x="-53854" y="4775362"/>
                  <a:pt x="18018" y="4643932"/>
                  <a:pt x="0" y="4446210"/>
                </a:cubicBezTo>
                <a:cubicBezTo>
                  <a:pt x="-18018" y="4248488"/>
                  <a:pt x="29534" y="4087890"/>
                  <a:pt x="0" y="3905197"/>
                </a:cubicBezTo>
                <a:cubicBezTo>
                  <a:pt x="-29534" y="3722504"/>
                  <a:pt x="14243" y="3659474"/>
                  <a:pt x="0" y="3458274"/>
                </a:cubicBezTo>
                <a:cubicBezTo>
                  <a:pt x="-14243" y="3257074"/>
                  <a:pt x="48183" y="3085240"/>
                  <a:pt x="0" y="2870217"/>
                </a:cubicBezTo>
                <a:cubicBezTo>
                  <a:pt x="-48183" y="2655194"/>
                  <a:pt x="39928" y="2435556"/>
                  <a:pt x="0" y="2282160"/>
                </a:cubicBezTo>
                <a:cubicBezTo>
                  <a:pt x="-39928" y="2128764"/>
                  <a:pt x="74660" y="1861166"/>
                  <a:pt x="0" y="1600014"/>
                </a:cubicBezTo>
                <a:cubicBezTo>
                  <a:pt x="-74660" y="1338862"/>
                  <a:pt x="9956" y="985584"/>
                  <a:pt x="0" y="776734"/>
                </a:cubicBezTo>
                <a:close/>
              </a:path>
              <a:path w="11236318" h="6257924" stroke="0" extrusionOk="0">
                <a:moveTo>
                  <a:pt x="0" y="776734"/>
                </a:moveTo>
                <a:cubicBezTo>
                  <a:pt x="5978" y="401465"/>
                  <a:pt x="328541" y="-101365"/>
                  <a:pt x="776734" y="0"/>
                </a:cubicBezTo>
                <a:cubicBezTo>
                  <a:pt x="1033776" y="-9571"/>
                  <a:pt x="1200606" y="64369"/>
                  <a:pt x="1443142" y="0"/>
                </a:cubicBezTo>
                <a:cubicBezTo>
                  <a:pt x="1685678" y="-64369"/>
                  <a:pt x="1618373" y="9320"/>
                  <a:pt x="1722236" y="0"/>
                </a:cubicBezTo>
                <a:cubicBezTo>
                  <a:pt x="1826099" y="-9320"/>
                  <a:pt x="2152568" y="64497"/>
                  <a:pt x="2485472" y="0"/>
                </a:cubicBezTo>
                <a:cubicBezTo>
                  <a:pt x="2818376" y="-64497"/>
                  <a:pt x="2986770" y="21153"/>
                  <a:pt x="3248709" y="0"/>
                </a:cubicBezTo>
                <a:cubicBezTo>
                  <a:pt x="3510648" y="-21153"/>
                  <a:pt x="3388713" y="998"/>
                  <a:pt x="3527803" y="0"/>
                </a:cubicBezTo>
                <a:cubicBezTo>
                  <a:pt x="3666893" y="-998"/>
                  <a:pt x="3831650" y="55797"/>
                  <a:pt x="4000553" y="0"/>
                </a:cubicBezTo>
                <a:cubicBezTo>
                  <a:pt x="4169456" y="-55797"/>
                  <a:pt x="4207606" y="20499"/>
                  <a:pt x="4376476" y="0"/>
                </a:cubicBezTo>
                <a:cubicBezTo>
                  <a:pt x="4545346" y="-20499"/>
                  <a:pt x="4841169" y="64438"/>
                  <a:pt x="5139712" y="0"/>
                </a:cubicBezTo>
                <a:cubicBezTo>
                  <a:pt x="5438255" y="-64438"/>
                  <a:pt x="5351222" y="2562"/>
                  <a:pt x="5418806" y="0"/>
                </a:cubicBezTo>
                <a:cubicBezTo>
                  <a:pt x="5486390" y="-2562"/>
                  <a:pt x="5703141" y="41435"/>
                  <a:pt x="5794729" y="0"/>
                </a:cubicBezTo>
                <a:cubicBezTo>
                  <a:pt x="5886317" y="-41435"/>
                  <a:pt x="6167917" y="56678"/>
                  <a:pt x="6267480" y="0"/>
                </a:cubicBezTo>
                <a:cubicBezTo>
                  <a:pt x="6367043" y="-56678"/>
                  <a:pt x="6631390" y="32125"/>
                  <a:pt x="6933887" y="0"/>
                </a:cubicBezTo>
                <a:cubicBezTo>
                  <a:pt x="7236384" y="-32125"/>
                  <a:pt x="7079087" y="3111"/>
                  <a:pt x="7212981" y="0"/>
                </a:cubicBezTo>
                <a:cubicBezTo>
                  <a:pt x="7346875" y="-3111"/>
                  <a:pt x="7630364" y="13305"/>
                  <a:pt x="7879389" y="0"/>
                </a:cubicBezTo>
                <a:cubicBezTo>
                  <a:pt x="8128414" y="-13305"/>
                  <a:pt x="8178624" y="32881"/>
                  <a:pt x="8352140" y="0"/>
                </a:cubicBezTo>
                <a:cubicBezTo>
                  <a:pt x="8525656" y="-32881"/>
                  <a:pt x="8555091" y="13844"/>
                  <a:pt x="8728063" y="0"/>
                </a:cubicBezTo>
                <a:cubicBezTo>
                  <a:pt x="8901035" y="-13844"/>
                  <a:pt x="8992503" y="33101"/>
                  <a:pt x="9200814" y="0"/>
                </a:cubicBezTo>
                <a:cubicBezTo>
                  <a:pt x="9409125" y="-33101"/>
                  <a:pt x="9572754" y="44308"/>
                  <a:pt x="9867221" y="0"/>
                </a:cubicBezTo>
                <a:cubicBezTo>
                  <a:pt x="10161688" y="-44308"/>
                  <a:pt x="10317545" y="6881"/>
                  <a:pt x="10459584" y="0"/>
                </a:cubicBezTo>
                <a:cubicBezTo>
                  <a:pt x="10791528" y="25445"/>
                  <a:pt x="11229784" y="325344"/>
                  <a:pt x="11236318" y="776734"/>
                </a:cubicBezTo>
                <a:cubicBezTo>
                  <a:pt x="11286860" y="911052"/>
                  <a:pt x="11197039" y="1080632"/>
                  <a:pt x="11236318" y="1223657"/>
                </a:cubicBezTo>
                <a:cubicBezTo>
                  <a:pt x="11275597" y="1366682"/>
                  <a:pt x="11191905" y="1515438"/>
                  <a:pt x="11236318" y="1670581"/>
                </a:cubicBezTo>
                <a:cubicBezTo>
                  <a:pt x="11280731" y="1825724"/>
                  <a:pt x="11185334" y="2113561"/>
                  <a:pt x="11236318" y="2305682"/>
                </a:cubicBezTo>
                <a:cubicBezTo>
                  <a:pt x="11287302" y="2497803"/>
                  <a:pt x="11221525" y="2646853"/>
                  <a:pt x="11236318" y="2799650"/>
                </a:cubicBezTo>
                <a:cubicBezTo>
                  <a:pt x="11251111" y="2952447"/>
                  <a:pt x="11160740" y="3283628"/>
                  <a:pt x="11236318" y="3481796"/>
                </a:cubicBezTo>
                <a:cubicBezTo>
                  <a:pt x="11311896" y="3679964"/>
                  <a:pt x="11194816" y="3799141"/>
                  <a:pt x="11236318" y="4022809"/>
                </a:cubicBezTo>
                <a:cubicBezTo>
                  <a:pt x="11277820" y="4246477"/>
                  <a:pt x="11170238" y="4500242"/>
                  <a:pt x="11236318" y="4657910"/>
                </a:cubicBezTo>
                <a:cubicBezTo>
                  <a:pt x="11302398" y="4815578"/>
                  <a:pt x="11172616" y="5314935"/>
                  <a:pt x="11236318" y="5481190"/>
                </a:cubicBezTo>
                <a:cubicBezTo>
                  <a:pt x="11164670" y="5880888"/>
                  <a:pt x="10983737" y="6333816"/>
                  <a:pt x="10459584" y="6257924"/>
                </a:cubicBezTo>
                <a:cubicBezTo>
                  <a:pt x="10351399" y="6258774"/>
                  <a:pt x="10202456" y="6240633"/>
                  <a:pt x="10083662" y="6257924"/>
                </a:cubicBezTo>
                <a:cubicBezTo>
                  <a:pt x="9964868" y="6275215"/>
                  <a:pt x="9684909" y="6238132"/>
                  <a:pt x="9320425" y="6257924"/>
                </a:cubicBezTo>
                <a:cubicBezTo>
                  <a:pt x="8955941" y="6277716"/>
                  <a:pt x="8755879" y="6254100"/>
                  <a:pt x="8557189" y="6257924"/>
                </a:cubicBezTo>
                <a:cubicBezTo>
                  <a:pt x="8358499" y="6261748"/>
                  <a:pt x="8336644" y="6227799"/>
                  <a:pt x="8278095" y="6257924"/>
                </a:cubicBezTo>
                <a:cubicBezTo>
                  <a:pt x="8219546" y="6288049"/>
                  <a:pt x="7722923" y="6202795"/>
                  <a:pt x="7514858" y="6257924"/>
                </a:cubicBezTo>
                <a:cubicBezTo>
                  <a:pt x="7306793" y="6313053"/>
                  <a:pt x="7266827" y="6249543"/>
                  <a:pt x="7138936" y="6257924"/>
                </a:cubicBezTo>
                <a:cubicBezTo>
                  <a:pt x="7011045" y="6266305"/>
                  <a:pt x="6683932" y="6188542"/>
                  <a:pt x="6472528" y="6257924"/>
                </a:cubicBezTo>
                <a:cubicBezTo>
                  <a:pt x="6261124" y="6327306"/>
                  <a:pt x="6139625" y="6248022"/>
                  <a:pt x="5999777" y="6257924"/>
                </a:cubicBezTo>
                <a:cubicBezTo>
                  <a:pt x="5859929" y="6267826"/>
                  <a:pt x="5459113" y="6174295"/>
                  <a:pt x="5236541" y="6257924"/>
                </a:cubicBezTo>
                <a:cubicBezTo>
                  <a:pt x="5013969" y="6341553"/>
                  <a:pt x="4742174" y="6227257"/>
                  <a:pt x="4473304" y="6257924"/>
                </a:cubicBezTo>
                <a:cubicBezTo>
                  <a:pt x="4204434" y="6288591"/>
                  <a:pt x="4093603" y="6256045"/>
                  <a:pt x="3903725" y="6257924"/>
                </a:cubicBezTo>
                <a:cubicBezTo>
                  <a:pt x="3713847" y="6259803"/>
                  <a:pt x="3578906" y="6222325"/>
                  <a:pt x="3430974" y="6257924"/>
                </a:cubicBezTo>
                <a:cubicBezTo>
                  <a:pt x="3283042" y="6293523"/>
                  <a:pt x="3269698" y="6245525"/>
                  <a:pt x="3151880" y="6257924"/>
                </a:cubicBezTo>
                <a:cubicBezTo>
                  <a:pt x="3034062" y="6270323"/>
                  <a:pt x="2798588" y="6231611"/>
                  <a:pt x="2679129" y="6257924"/>
                </a:cubicBezTo>
                <a:cubicBezTo>
                  <a:pt x="2559670" y="6284237"/>
                  <a:pt x="2241451" y="6230091"/>
                  <a:pt x="1915893" y="6257924"/>
                </a:cubicBezTo>
                <a:cubicBezTo>
                  <a:pt x="1590335" y="6285757"/>
                  <a:pt x="1680743" y="6228381"/>
                  <a:pt x="1539970" y="6257924"/>
                </a:cubicBezTo>
                <a:cubicBezTo>
                  <a:pt x="1399197" y="6287467"/>
                  <a:pt x="1081000" y="6253735"/>
                  <a:pt x="776734" y="6257924"/>
                </a:cubicBezTo>
                <a:cubicBezTo>
                  <a:pt x="392910" y="6252957"/>
                  <a:pt x="8151" y="5915841"/>
                  <a:pt x="0" y="5481190"/>
                </a:cubicBezTo>
                <a:cubicBezTo>
                  <a:pt x="-54193" y="5240495"/>
                  <a:pt x="17528" y="5093140"/>
                  <a:pt x="0" y="4987222"/>
                </a:cubicBezTo>
                <a:cubicBezTo>
                  <a:pt x="-17528" y="4881304"/>
                  <a:pt x="69910" y="4605960"/>
                  <a:pt x="0" y="4305076"/>
                </a:cubicBezTo>
                <a:cubicBezTo>
                  <a:pt x="-69910" y="4004192"/>
                  <a:pt x="73612" y="3886801"/>
                  <a:pt x="0" y="3622930"/>
                </a:cubicBezTo>
                <a:cubicBezTo>
                  <a:pt x="-73612" y="3359059"/>
                  <a:pt x="26804" y="3150754"/>
                  <a:pt x="0" y="2987828"/>
                </a:cubicBezTo>
                <a:cubicBezTo>
                  <a:pt x="-26804" y="2824902"/>
                  <a:pt x="29010" y="2693256"/>
                  <a:pt x="0" y="2493860"/>
                </a:cubicBezTo>
                <a:cubicBezTo>
                  <a:pt x="-29010" y="2294464"/>
                  <a:pt x="6855" y="2030638"/>
                  <a:pt x="0" y="1905803"/>
                </a:cubicBezTo>
                <a:cubicBezTo>
                  <a:pt x="-6855" y="1780968"/>
                  <a:pt x="8191" y="1637222"/>
                  <a:pt x="0" y="1411836"/>
                </a:cubicBezTo>
                <a:cubicBezTo>
                  <a:pt x="-8191" y="1186450"/>
                  <a:pt x="37058" y="1004894"/>
                  <a:pt x="0" y="77673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B35F7E-F14D-4987-6089-C23767A3E9E6}"/>
              </a:ext>
            </a:extLst>
          </p:cNvPr>
          <p:cNvSpPr txBox="1"/>
          <p:nvPr/>
        </p:nvSpPr>
        <p:spPr>
          <a:xfrm>
            <a:off x="793746" y="1044030"/>
            <a:ext cx="10487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/>
              <a:t>Vòng 4</a:t>
            </a:r>
            <a:endParaRPr lang="en-US" sz="3600"/>
          </a:p>
          <a:p>
            <a:r>
              <a:rPr lang="vi-VN" sz="3600"/>
              <a:t>Đặt 1 câu nói về một hiện tượng tự nhiên, trong đó có ít nhất 1 danh từ, 1 động từ, 1 tính từ.</a:t>
            </a:r>
            <a:endParaRPr lang="en-US" sz="3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04B024-3A43-8A22-3136-E16499DD1555}"/>
              </a:ext>
            </a:extLst>
          </p:cNvPr>
          <p:cNvSpPr txBox="1"/>
          <p:nvPr/>
        </p:nvSpPr>
        <p:spPr>
          <a:xfrm>
            <a:off x="1038224" y="3182482"/>
            <a:ext cx="10115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</a:rPr>
              <a:t>Ví dụ: </a:t>
            </a:r>
          </a:p>
          <a:p>
            <a:r>
              <a:rPr lang="en-US" sz="3600">
                <a:solidFill>
                  <a:srgbClr val="FF0000"/>
                </a:solidFill>
              </a:rPr>
              <a:t>Chiều buông xuống, gió thổi từ thung lũng mang theo tiếng nói của thiên nhiên. </a:t>
            </a:r>
          </a:p>
        </p:txBody>
      </p:sp>
    </p:spTree>
    <p:extLst>
      <p:ext uri="{BB962C8B-B14F-4D97-AF65-F5344CB8AC3E}">
        <p14:creationId xmlns:p14="http://schemas.microsoft.com/office/powerpoint/2010/main" val="52095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A8A5824-C5FF-FE0E-3737-A966F4148249}"/>
              </a:ext>
            </a:extLst>
          </p:cNvPr>
          <p:cNvGrpSpPr/>
          <p:nvPr/>
        </p:nvGrpSpPr>
        <p:grpSpPr>
          <a:xfrm>
            <a:off x="8282291" y="2716696"/>
            <a:ext cx="3630221" cy="3561687"/>
            <a:chOff x="8282291" y="2716696"/>
            <a:chExt cx="3630221" cy="3561687"/>
          </a:xfrm>
        </p:grpSpPr>
        <p:pic>
          <p:nvPicPr>
            <p:cNvPr id="36" name="Picture 35" descr="A picture containing text, wooden, wood, file&#10;&#10;Description automatically generated">
              <a:extLst>
                <a:ext uri="{FF2B5EF4-FFF2-40B4-BE49-F238E27FC236}">
                  <a16:creationId xmlns:a16="http://schemas.microsoft.com/office/drawing/2014/main" id="{EC2D97D3-9ADC-7036-3495-18F6298B0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4279" y="2716696"/>
              <a:ext cx="3509435" cy="356168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75DCBA3-5B65-3506-2E6A-BF3B3F614597}"/>
                </a:ext>
              </a:extLst>
            </p:cNvPr>
            <p:cNvSpPr txBox="1"/>
            <p:nvPr/>
          </p:nvSpPr>
          <p:spPr>
            <a:xfrm>
              <a:off x="8282291" y="2998327"/>
              <a:ext cx="3630221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solidFill>
                      <a:schemeClr val="accent6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cs typeface="Calibri" panose="020F0502020204030204" pitchFamily="34" charset="0"/>
                </a:rPr>
                <a:t>Các nhóm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solidFill>
                      <a:schemeClr val="accent6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cs typeface="Calibri" panose="020F0502020204030204" pitchFamily="34" charset="0"/>
                </a:rPr>
                <a:t>lắng nghe</a:t>
              </a:r>
              <a:endParaRPr kumimoji="0" lang="en-US" sz="4000" b="1" i="0" u="none" strike="noStrike" kern="0" cap="none" spc="0" normalizeH="0" baseline="0" noProof="0" dirty="0">
                <a:ln>
                  <a:solidFill>
                    <a:schemeClr val="accent6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F4429B8-582A-2DDA-216A-34267CB9F84D}"/>
              </a:ext>
            </a:extLst>
          </p:cNvPr>
          <p:cNvGrpSpPr/>
          <p:nvPr/>
        </p:nvGrpSpPr>
        <p:grpSpPr>
          <a:xfrm>
            <a:off x="773185" y="81675"/>
            <a:ext cx="7803052" cy="5839112"/>
            <a:chOff x="773185" y="81675"/>
            <a:chExt cx="7803052" cy="5839112"/>
          </a:xfrm>
        </p:grpSpPr>
        <p:pic>
          <p:nvPicPr>
            <p:cNvPr id="12" name="Picture 11" descr="A group of balloons&#10;&#10;Description automatically generated with low confidence">
              <a:extLst>
                <a:ext uri="{FF2B5EF4-FFF2-40B4-BE49-F238E27FC236}">
                  <a16:creationId xmlns:a16="http://schemas.microsoft.com/office/drawing/2014/main" id="{FE4D9ADF-5173-7DC8-7AC0-6CF515430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185" y="81675"/>
              <a:ext cx="7803052" cy="583911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1176138-077C-E91D-9EA1-9A1C2CD057D6}"/>
                </a:ext>
              </a:extLst>
            </p:cNvPr>
            <p:cNvSpPr txBox="1"/>
            <p:nvPr/>
          </p:nvSpPr>
          <p:spPr>
            <a:xfrm>
              <a:off x="1837452" y="2477528"/>
              <a:ext cx="5875432" cy="22159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200" dirty="0">
                  <a:ln w="2540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Cadena" panose="02000503000000020004" pitchFamily="2" charset="0"/>
                </a:rPr>
                <a:t>Giáo viên </a:t>
              </a:r>
            </a:p>
            <a:p>
              <a:pPr algn="ctr"/>
              <a:r>
                <a:rPr lang="en-US" sz="7200" dirty="0">
                  <a:ln w="2540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Cadena" panose="02000503000000020004" pitchFamily="2" charset="0"/>
                </a:rPr>
                <a:t>nhận xét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3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16353B-7F53-04F4-DA56-915E3A89A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85905" cy="6858000"/>
          </a:xfrm>
          <a:prstGeom prst="rect">
            <a:avLst/>
          </a:prstGeom>
        </p:spPr>
      </p:pic>
      <p:pic>
        <p:nvPicPr>
          <p:cNvPr id="22" name="Picture 21" descr="Shape, circle&#10;&#10;Description automatically generated">
            <a:extLst>
              <a:ext uri="{FF2B5EF4-FFF2-40B4-BE49-F238E27FC236}">
                <a16:creationId xmlns:a16="http://schemas.microsoft.com/office/drawing/2014/main" id="{F20D126C-F99C-FC2A-DBAA-BB97E3E560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9" y="-5453"/>
            <a:ext cx="6858000" cy="6858000"/>
          </a:xfrm>
          <a:prstGeom prst="rect">
            <a:avLst/>
          </a:prstGeom>
          <a:effectLst>
            <a:innerShdw blurRad="114300">
              <a:schemeClr val="bg1">
                <a:lumMod val="75000"/>
              </a:schemeClr>
            </a:innerShdw>
          </a:effectLst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BC8EEBA1-6FD8-26AC-7071-27188C5487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" r="2678" b="8985"/>
          <a:stretch/>
        </p:blipFill>
        <p:spPr>
          <a:xfrm>
            <a:off x="7089316" y="2250000"/>
            <a:ext cx="5096589" cy="4608000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8C1DAAD4-48ED-3826-6C61-DE58C81A4E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47" y="2806"/>
            <a:ext cx="5615643" cy="136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 descr="A picture containing person&#10;&#10;Description automatically generated">
            <a:extLst>
              <a:ext uri="{FF2B5EF4-FFF2-40B4-BE49-F238E27FC236}">
                <a16:creationId xmlns:a16="http://schemas.microsoft.com/office/drawing/2014/main" id="{56A5607A-DB38-9F0D-9EB9-F7064AA6B2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5" y="-5453"/>
            <a:ext cx="2412000" cy="2412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FBE96E-2FF9-477E-B8E6-6A454F000D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542" y="1816081"/>
            <a:ext cx="5505165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7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00" y="414337"/>
            <a:ext cx="11326387" cy="60700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9368" y="1525925"/>
            <a:ext cx="8602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CÙNG CHĂM SÓC CÂY</a:t>
            </a:r>
          </a:p>
        </p:txBody>
      </p:sp>
      <p:sp>
        <p:nvSpPr>
          <p:cNvPr id="4" name="Oval 10"/>
          <p:cNvSpPr/>
          <p:nvPr/>
        </p:nvSpPr>
        <p:spPr>
          <a:xfrm rot="2038944" flipH="1">
            <a:off x="2486629" y="3090619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10"/>
          <p:cNvSpPr/>
          <p:nvPr/>
        </p:nvSpPr>
        <p:spPr>
          <a:xfrm rot="20465032">
            <a:off x="3485210" y="3417551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2528698" y="3473963"/>
            <a:ext cx="1235855" cy="95588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190503"/>
              <a:gd name="connsiteY0" fmla="*/ 6316 h 955886"/>
              <a:gd name="connsiteX1" fmla="*/ 1027614 w 1190503"/>
              <a:gd name="connsiteY1" fmla="*/ 371930 h 955886"/>
              <a:gd name="connsiteX2" fmla="*/ 1185016 w 1190503"/>
              <a:gd name="connsiteY2" fmla="*/ 598028 h 955886"/>
              <a:gd name="connsiteX3" fmla="*/ 781546 w 1190503"/>
              <a:gd name="connsiteY3" fmla="*/ 740410 h 955886"/>
              <a:gd name="connsiteX4" fmla="*/ 399540 w 1190503"/>
              <a:gd name="connsiteY4" fmla="*/ 849142 h 955886"/>
              <a:gd name="connsiteX5" fmla="*/ 250629 w 1190503"/>
              <a:gd name="connsiteY5" fmla="*/ 955886 h 955886"/>
              <a:gd name="connsiteX6" fmla="*/ 0 w 1190503"/>
              <a:gd name="connsiteY6" fmla="*/ 869680 h 955886"/>
              <a:gd name="connsiteX7" fmla="*/ 708721 w 1190503"/>
              <a:gd name="connsiteY7" fmla="*/ 626257 h 955886"/>
              <a:gd name="connsiteX8" fmla="*/ 938329 w 1190503"/>
              <a:gd name="connsiteY8" fmla="*/ 375008 h 955886"/>
              <a:gd name="connsiteX9" fmla="*/ 955253 w 1190503"/>
              <a:gd name="connsiteY9" fmla="*/ 6316 h 955886"/>
              <a:gd name="connsiteX0" fmla="*/ 955253 w 1192019"/>
              <a:gd name="connsiteY0" fmla="*/ 6316 h 955886"/>
              <a:gd name="connsiteX1" fmla="*/ 1027614 w 1192019"/>
              <a:gd name="connsiteY1" fmla="*/ 371930 h 955886"/>
              <a:gd name="connsiteX2" fmla="*/ 899266 w 1192019"/>
              <a:gd name="connsiteY2" fmla="*/ 591678 h 955886"/>
              <a:gd name="connsiteX3" fmla="*/ 1185016 w 1192019"/>
              <a:gd name="connsiteY3" fmla="*/ 598028 h 955886"/>
              <a:gd name="connsiteX4" fmla="*/ 781546 w 1192019"/>
              <a:gd name="connsiteY4" fmla="*/ 740410 h 955886"/>
              <a:gd name="connsiteX5" fmla="*/ 399540 w 1192019"/>
              <a:gd name="connsiteY5" fmla="*/ 849142 h 955886"/>
              <a:gd name="connsiteX6" fmla="*/ 250629 w 1192019"/>
              <a:gd name="connsiteY6" fmla="*/ 955886 h 955886"/>
              <a:gd name="connsiteX7" fmla="*/ 0 w 1192019"/>
              <a:gd name="connsiteY7" fmla="*/ 869680 h 955886"/>
              <a:gd name="connsiteX8" fmla="*/ 708721 w 1192019"/>
              <a:gd name="connsiteY8" fmla="*/ 626257 h 955886"/>
              <a:gd name="connsiteX9" fmla="*/ 938329 w 1192019"/>
              <a:gd name="connsiteY9" fmla="*/ 375008 h 955886"/>
              <a:gd name="connsiteX10" fmla="*/ 955253 w 1192019"/>
              <a:gd name="connsiteY10" fmla="*/ 6316 h 955886"/>
              <a:gd name="connsiteX0" fmla="*/ 955253 w 1241948"/>
              <a:gd name="connsiteY0" fmla="*/ 6316 h 955886"/>
              <a:gd name="connsiteX1" fmla="*/ 1027614 w 1241948"/>
              <a:gd name="connsiteY1" fmla="*/ 371930 h 955886"/>
              <a:gd name="connsiteX2" fmla="*/ 899266 w 1241948"/>
              <a:gd name="connsiteY2" fmla="*/ 591678 h 955886"/>
              <a:gd name="connsiteX3" fmla="*/ 1235816 w 1241948"/>
              <a:gd name="connsiteY3" fmla="*/ 636128 h 955886"/>
              <a:gd name="connsiteX4" fmla="*/ 781546 w 1241948"/>
              <a:gd name="connsiteY4" fmla="*/ 740410 h 955886"/>
              <a:gd name="connsiteX5" fmla="*/ 399540 w 1241948"/>
              <a:gd name="connsiteY5" fmla="*/ 849142 h 955886"/>
              <a:gd name="connsiteX6" fmla="*/ 250629 w 1241948"/>
              <a:gd name="connsiteY6" fmla="*/ 955886 h 955886"/>
              <a:gd name="connsiteX7" fmla="*/ 0 w 1241948"/>
              <a:gd name="connsiteY7" fmla="*/ 869680 h 955886"/>
              <a:gd name="connsiteX8" fmla="*/ 708721 w 1241948"/>
              <a:gd name="connsiteY8" fmla="*/ 626257 h 955886"/>
              <a:gd name="connsiteX9" fmla="*/ 938329 w 1241948"/>
              <a:gd name="connsiteY9" fmla="*/ 375008 h 955886"/>
              <a:gd name="connsiteX10" fmla="*/ 955253 w 1241948"/>
              <a:gd name="connsiteY10" fmla="*/ 6316 h 955886"/>
              <a:gd name="connsiteX0" fmla="*/ 955253 w 1240391"/>
              <a:gd name="connsiteY0" fmla="*/ 6316 h 955886"/>
              <a:gd name="connsiteX1" fmla="*/ 1027614 w 1240391"/>
              <a:gd name="connsiteY1" fmla="*/ 371930 h 955886"/>
              <a:gd name="connsiteX2" fmla="*/ 899266 w 1240391"/>
              <a:gd name="connsiteY2" fmla="*/ 591678 h 955886"/>
              <a:gd name="connsiteX3" fmla="*/ 1235816 w 1240391"/>
              <a:gd name="connsiteY3" fmla="*/ 636128 h 955886"/>
              <a:gd name="connsiteX4" fmla="*/ 1077065 w 1240391"/>
              <a:gd name="connsiteY4" fmla="*/ 756778 h 955886"/>
              <a:gd name="connsiteX5" fmla="*/ 781546 w 1240391"/>
              <a:gd name="connsiteY5" fmla="*/ 740410 h 955886"/>
              <a:gd name="connsiteX6" fmla="*/ 399540 w 1240391"/>
              <a:gd name="connsiteY6" fmla="*/ 849142 h 955886"/>
              <a:gd name="connsiteX7" fmla="*/ 250629 w 1240391"/>
              <a:gd name="connsiteY7" fmla="*/ 955886 h 955886"/>
              <a:gd name="connsiteX8" fmla="*/ 0 w 1240391"/>
              <a:gd name="connsiteY8" fmla="*/ 869680 h 955886"/>
              <a:gd name="connsiteX9" fmla="*/ 708721 w 1240391"/>
              <a:gd name="connsiteY9" fmla="*/ 626257 h 955886"/>
              <a:gd name="connsiteX10" fmla="*/ 938329 w 1240391"/>
              <a:gd name="connsiteY10" fmla="*/ 375008 h 955886"/>
              <a:gd name="connsiteX11" fmla="*/ 955253 w 1240391"/>
              <a:gd name="connsiteY11" fmla="*/ 6316 h 955886"/>
              <a:gd name="connsiteX0" fmla="*/ 955253 w 1235854"/>
              <a:gd name="connsiteY0" fmla="*/ 6316 h 955886"/>
              <a:gd name="connsiteX1" fmla="*/ 1027614 w 1235854"/>
              <a:gd name="connsiteY1" fmla="*/ 371930 h 955886"/>
              <a:gd name="connsiteX2" fmla="*/ 899266 w 1235854"/>
              <a:gd name="connsiteY2" fmla="*/ 591678 h 955886"/>
              <a:gd name="connsiteX3" fmla="*/ 1045316 w 1235854"/>
              <a:gd name="connsiteY3" fmla="*/ 686928 h 955886"/>
              <a:gd name="connsiteX4" fmla="*/ 1235816 w 1235854"/>
              <a:gd name="connsiteY4" fmla="*/ 636128 h 955886"/>
              <a:gd name="connsiteX5" fmla="*/ 1077065 w 1235854"/>
              <a:gd name="connsiteY5" fmla="*/ 756778 h 955886"/>
              <a:gd name="connsiteX6" fmla="*/ 781546 w 1235854"/>
              <a:gd name="connsiteY6" fmla="*/ 740410 h 955886"/>
              <a:gd name="connsiteX7" fmla="*/ 399540 w 1235854"/>
              <a:gd name="connsiteY7" fmla="*/ 849142 h 955886"/>
              <a:gd name="connsiteX8" fmla="*/ 250629 w 1235854"/>
              <a:gd name="connsiteY8" fmla="*/ 955886 h 955886"/>
              <a:gd name="connsiteX9" fmla="*/ 0 w 1235854"/>
              <a:gd name="connsiteY9" fmla="*/ 869680 h 955886"/>
              <a:gd name="connsiteX10" fmla="*/ 708721 w 1235854"/>
              <a:gd name="connsiteY10" fmla="*/ 626257 h 955886"/>
              <a:gd name="connsiteX11" fmla="*/ 938329 w 1235854"/>
              <a:gd name="connsiteY11" fmla="*/ 375008 h 955886"/>
              <a:gd name="connsiteX12" fmla="*/ 955253 w 1235854"/>
              <a:gd name="connsiteY12" fmla="*/ 6316 h 95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35854" h="955886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1056383" y="452557"/>
                  <a:pt x="873032" y="553995"/>
                  <a:pt x="899266" y="591678"/>
                </a:cubicBezTo>
                <a:cubicBezTo>
                  <a:pt x="905391" y="633594"/>
                  <a:pt x="989224" y="679520"/>
                  <a:pt x="1045316" y="686928"/>
                </a:cubicBezTo>
                <a:cubicBezTo>
                  <a:pt x="1101408" y="694336"/>
                  <a:pt x="1233700" y="613903"/>
                  <a:pt x="1235816" y="636128"/>
                </a:cubicBezTo>
                <a:cubicBezTo>
                  <a:pt x="1237933" y="658353"/>
                  <a:pt x="1152777" y="739398"/>
                  <a:pt x="1077065" y="756778"/>
                </a:cubicBezTo>
                <a:cubicBezTo>
                  <a:pt x="1001353" y="774158"/>
                  <a:pt x="893408" y="711258"/>
                  <a:pt x="781546" y="740410"/>
                </a:cubicBezTo>
                <a:cubicBezTo>
                  <a:pt x="681920" y="781785"/>
                  <a:pt x="499166" y="807767"/>
                  <a:pt x="399540" y="849142"/>
                </a:cubicBezTo>
                <a:lnTo>
                  <a:pt x="250629" y="955886"/>
                </a:lnTo>
                <a:lnTo>
                  <a:pt x="0" y="869680"/>
                </a:lnTo>
                <a:cubicBezTo>
                  <a:pt x="176559" y="707978"/>
                  <a:pt x="470587" y="686358"/>
                  <a:pt x="708721" y="626257"/>
                </a:cubicBezTo>
                <a:cubicBezTo>
                  <a:pt x="879990" y="529957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10"/>
          <p:cNvSpPr/>
          <p:nvPr/>
        </p:nvSpPr>
        <p:spPr>
          <a:xfrm rot="2493324" flipH="1">
            <a:off x="1058105" y="4004043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Isosceles Triangle 9"/>
          <p:cNvSpPr/>
          <p:nvPr/>
        </p:nvSpPr>
        <p:spPr>
          <a:xfrm>
            <a:off x="1232690" y="3698898"/>
            <a:ext cx="2164587" cy="1770752"/>
          </a:xfrm>
          <a:custGeom>
            <a:avLst/>
            <a:gdLst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1112292 w 1808328"/>
              <a:gd name="connsiteY0" fmla="*/ 1337481 h 1337481"/>
              <a:gd name="connsiteX1" fmla="*/ 0 w 1808328"/>
              <a:gd name="connsiteY1" fmla="*/ 0 h 1337481"/>
              <a:gd name="connsiteX2" fmla="*/ 1808328 w 1808328"/>
              <a:gd name="connsiteY2" fmla="*/ 1337481 h 1337481"/>
              <a:gd name="connsiteX3" fmla="*/ 1112292 w 1808328"/>
              <a:gd name="connsiteY3" fmla="*/ 1337481 h 1337481"/>
              <a:gd name="connsiteX0" fmla="*/ 1112679 w 2046882"/>
              <a:gd name="connsiteY0" fmla="*/ 1457784 h 1457784"/>
              <a:gd name="connsiteX1" fmla="*/ 387 w 2046882"/>
              <a:gd name="connsiteY1" fmla="*/ 120303 h 1457784"/>
              <a:gd name="connsiteX2" fmla="*/ 1945192 w 2046882"/>
              <a:gd name="connsiteY2" fmla="*/ 161246 h 1457784"/>
              <a:gd name="connsiteX3" fmla="*/ 1808715 w 2046882"/>
              <a:gd name="connsiteY3" fmla="*/ 1457784 h 1457784"/>
              <a:gd name="connsiteX4" fmla="*/ 1112679 w 2046882"/>
              <a:gd name="connsiteY4" fmla="*/ 1457784 h 1457784"/>
              <a:gd name="connsiteX0" fmla="*/ 1135827 w 2070030"/>
              <a:gd name="connsiteY0" fmla="*/ 1457784 h 1457784"/>
              <a:gd name="connsiteX1" fmla="*/ 1654441 w 2070030"/>
              <a:gd name="connsiteY1" fmla="*/ 284076 h 1457784"/>
              <a:gd name="connsiteX2" fmla="*/ 23535 w 2070030"/>
              <a:gd name="connsiteY2" fmla="*/ 120303 h 1457784"/>
              <a:gd name="connsiteX3" fmla="*/ 1968340 w 2070030"/>
              <a:gd name="connsiteY3" fmla="*/ 161246 h 1457784"/>
              <a:gd name="connsiteX4" fmla="*/ 1831863 w 2070030"/>
              <a:gd name="connsiteY4" fmla="*/ 1457784 h 1457784"/>
              <a:gd name="connsiteX5" fmla="*/ 1135827 w 2070030"/>
              <a:gd name="connsiteY5" fmla="*/ 1457784 h 1457784"/>
              <a:gd name="connsiteX0" fmla="*/ 1138405 w 2072608"/>
              <a:gd name="connsiteY0" fmla="*/ 1457784 h 1457784"/>
              <a:gd name="connsiteX1" fmla="*/ 1657019 w 2072608"/>
              <a:gd name="connsiteY1" fmla="*/ 284076 h 1457784"/>
              <a:gd name="connsiteX2" fmla="*/ 838154 w 2072608"/>
              <a:gd name="connsiteY2" fmla="*/ 679861 h 1457784"/>
              <a:gd name="connsiteX3" fmla="*/ 26113 w 2072608"/>
              <a:gd name="connsiteY3" fmla="*/ 120303 h 1457784"/>
              <a:gd name="connsiteX4" fmla="*/ 1970918 w 2072608"/>
              <a:gd name="connsiteY4" fmla="*/ 161246 h 1457784"/>
              <a:gd name="connsiteX5" fmla="*/ 1834441 w 2072608"/>
              <a:gd name="connsiteY5" fmla="*/ 1457784 h 1457784"/>
              <a:gd name="connsiteX6" fmla="*/ 1138405 w 2072608"/>
              <a:gd name="connsiteY6" fmla="*/ 1457784 h 1457784"/>
              <a:gd name="connsiteX0" fmla="*/ 1112730 w 1998172"/>
              <a:gd name="connsiteY0" fmla="*/ 1360349 h 1360349"/>
              <a:gd name="connsiteX1" fmla="*/ 1631344 w 1998172"/>
              <a:gd name="connsiteY1" fmla="*/ 186641 h 1360349"/>
              <a:gd name="connsiteX2" fmla="*/ 812479 w 1998172"/>
              <a:gd name="connsiteY2" fmla="*/ 582426 h 1360349"/>
              <a:gd name="connsiteX3" fmla="*/ 438 w 1998172"/>
              <a:gd name="connsiteY3" fmla="*/ 22868 h 1360349"/>
              <a:gd name="connsiteX4" fmla="*/ 730592 w 1998172"/>
              <a:gd name="connsiteY4" fmla="*/ 364062 h 1360349"/>
              <a:gd name="connsiteX5" fmla="*/ 1945243 w 1998172"/>
              <a:gd name="connsiteY5" fmla="*/ 63811 h 1360349"/>
              <a:gd name="connsiteX6" fmla="*/ 1808766 w 1998172"/>
              <a:gd name="connsiteY6" fmla="*/ 1360349 h 1360349"/>
              <a:gd name="connsiteX7" fmla="*/ 1112730 w 1998172"/>
              <a:gd name="connsiteY7" fmla="*/ 1360349 h 1360349"/>
              <a:gd name="connsiteX0" fmla="*/ 558217 w 1443659"/>
              <a:gd name="connsiteY0" fmla="*/ 1704152 h 1704152"/>
              <a:gd name="connsiteX1" fmla="*/ 1076831 w 1443659"/>
              <a:gd name="connsiteY1" fmla="*/ 530444 h 1704152"/>
              <a:gd name="connsiteX2" fmla="*/ 257966 w 1443659"/>
              <a:gd name="connsiteY2" fmla="*/ 926229 h 1704152"/>
              <a:gd name="connsiteX3" fmla="*/ 87369 w 1443659"/>
              <a:gd name="connsiteY3" fmla="*/ 11829 h 1704152"/>
              <a:gd name="connsiteX4" fmla="*/ 176079 w 1443659"/>
              <a:gd name="connsiteY4" fmla="*/ 707865 h 1704152"/>
              <a:gd name="connsiteX5" fmla="*/ 1390730 w 1443659"/>
              <a:gd name="connsiteY5" fmla="*/ 407614 h 1704152"/>
              <a:gd name="connsiteX6" fmla="*/ 1254253 w 1443659"/>
              <a:gd name="connsiteY6" fmla="*/ 1704152 h 1704152"/>
              <a:gd name="connsiteX7" fmla="*/ 558217 w 1443659"/>
              <a:gd name="connsiteY7" fmla="*/ 1704152 h 1704152"/>
              <a:gd name="connsiteX0" fmla="*/ 482647 w 1368089"/>
              <a:gd name="connsiteY0" fmla="*/ 1705811 h 1705811"/>
              <a:gd name="connsiteX1" fmla="*/ 1001261 w 1368089"/>
              <a:gd name="connsiteY1" fmla="*/ 532103 h 1705811"/>
              <a:gd name="connsiteX2" fmla="*/ 182396 w 1368089"/>
              <a:gd name="connsiteY2" fmla="*/ 927888 h 1705811"/>
              <a:gd name="connsiteX3" fmla="*/ 11799 w 1368089"/>
              <a:gd name="connsiteY3" fmla="*/ 13488 h 1705811"/>
              <a:gd name="connsiteX4" fmla="*/ 305226 w 1368089"/>
              <a:gd name="connsiteY4" fmla="*/ 600342 h 1705811"/>
              <a:gd name="connsiteX5" fmla="*/ 1315160 w 1368089"/>
              <a:gd name="connsiteY5" fmla="*/ 409273 h 1705811"/>
              <a:gd name="connsiteX6" fmla="*/ 1178683 w 1368089"/>
              <a:gd name="connsiteY6" fmla="*/ 1705811 h 1705811"/>
              <a:gd name="connsiteX7" fmla="*/ 482647 w 1368089"/>
              <a:gd name="connsiteY7" fmla="*/ 1705811 h 1705811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305226 w 1368089"/>
              <a:gd name="connsiteY4" fmla="*/ 586854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55852 w 1368089"/>
              <a:gd name="connsiteY1" fmla="*/ 64144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42204 w 1368089"/>
              <a:gd name="connsiteY1" fmla="*/ 76427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63171 w 1287477"/>
              <a:gd name="connsiteY4" fmla="*/ 81636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69194 w 1351230"/>
              <a:gd name="connsiteY0" fmla="*/ 1722803 h 1722803"/>
              <a:gd name="connsiteX1" fmla="*/ 1128751 w 1351230"/>
              <a:gd name="connsiteY1" fmla="*/ 794755 h 1722803"/>
              <a:gd name="connsiteX2" fmla="*/ 268943 w 1351230"/>
              <a:gd name="connsiteY2" fmla="*/ 944880 h 1722803"/>
              <a:gd name="connsiteX3" fmla="*/ 14526 w 1351230"/>
              <a:gd name="connsiteY3" fmla="*/ 0 h 1722803"/>
              <a:gd name="connsiteX4" fmla="*/ 281204 w 1351230"/>
              <a:gd name="connsiteY4" fmla="*/ 778269 h 1722803"/>
              <a:gd name="connsiteX5" fmla="*/ 1102707 w 1351230"/>
              <a:gd name="connsiteY5" fmla="*/ 486430 h 1722803"/>
              <a:gd name="connsiteX6" fmla="*/ 1347116 w 1351230"/>
              <a:gd name="connsiteY6" fmla="*/ 671925 h 1722803"/>
              <a:gd name="connsiteX7" fmla="*/ 1265230 w 1351230"/>
              <a:gd name="connsiteY7" fmla="*/ 1722803 h 1722803"/>
              <a:gd name="connsiteX8" fmla="*/ 569194 w 1351230"/>
              <a:gd name="connsiteY8" fmla="*/ 1722803 h 1722803"/>
              <a:gd name="connsiteX0" fmla="*/ 618323 w 1400359"/>
              <a:gd name="connsiteY0" fmla="*/ 1722803 h 1722803"/>
              <a:gd name="connsiteX1" fmla="*/ 1177880 w 1400359"/>
              <a:gd name="connsiteY1" fmla="*/ 79475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586523 w 1368559"/>
              <a:gd name="connsiteY0" fmla="*/ 1761340 h 1761340"/>
              <a:gd name="connsiteX1" fmla="*/ 1031780 w 1368559"/>
              <a:gd name="connsiteY1" fmla="*/ 856152 h 1761340"/>
              <a:gd name="connsiteX2" fmla="*/ 286272 w 1368559"/>
              <a:gd name="connsiteY2" fmla="*/ 983417 h 1761340"/>
              <a:gd name="connsiteX3" fmla="*/ 42284 w 1368559"/>
              <a:gd name="connsiteY3" fmla="*/ 223977 h 1761340"/>
              <a:gd name="connsiteX4" fmla="*/ 31855 w 1368559"/>
              <a:gd name="connsiteY4" fmla="*/ 38537 h 1761340"/>
              <a:gd name="connsiteX5" fmla="*/ 298533 w 1368559"/>
              <a:gd name="connsiteY5" fmla="*/ 816806 h 1761340"/>
              <a:gd name="connsiteX6" fmla="*/ 1120036 w 1368559"/>
              <a:gd name="connsiteY6" fmla="*/ 524967 h 1761340"/>
              <a:gd name="connsiteX7" fmla="*/ 1364445 w 1368559"/>
              <a:gd name="connsiteY7" fmla="*/ 710462 h 1761340"/>
              <a:gd name="connsiteX8" fmla="*/ 1282559 w 1368559"/>
              <a:gd name="connsiteY8" fmla="*/ 1761340 h 1761340"/>
              <a:gd name="connsiteX9" fmla="*/ 586523 w 1368559"/>
              <a:gd name="connsiteY9" fmla="*/ 1761340 h 1761340"/>
              <a:gd name="connsiteX0" fmla="*/ 569156 w 1351192"/>
              <a:gd name="connsiteY0" fmla="*/ 1765374 h 1765374"/>
              <a:gd name="connsiteX1" fmla="*/ 1014413 w 1351192"/>
              <a:gd name="connsiteY1" fmla="*/ 860186 h 1765374"/>
              <a:gd name="connsiteX2" fmla="*/ 268905 w 1351192"/>
              <a:gd name="connsiteY2" fmla="*/ 987451 h 1765374"/>
              <a:gd name="connsiteX3" fmla="*/ 24917 w 1351192"/>
              <a:gd name="connsiteY3" fmla="*/ 228011 h 1765374"/>
              <a:gd name="connsiteX4" fmla="*/ 50206 w 1351192"/>
              <a:gd name="connsiteY4" fmla="*/ 37808 h 1765374"/>
              <a:gd name="connsiteX5" fmla="*/ 281166 w 1351192"/>
              <a:gd name="connsiteY5" fmla="*/ 820840 h 1765374"/>
              <a:gd name="connsiteX6" fmla="*/ 1102669 w 1351192"/>
              <a:gd name="connsiteY6" fmla="*/ 529001 h 1765374"/>
              <a:gd name="connsiteX7" fmla="*/ 1347078 w 1351192"/>
              <a:gd name="connsiteY7" fmla="*/ 714496 h 1765374"/>
              <a:gd name="connsiteX8" fmla="*/ 1265192 w 1351192"/>
              <a:gd name="connsiteY8" fmla="*/ 1765374 h 1765374"/>
              <a:gd name="connsiteX9" fmla="*/ 569156 w 1351192"/>
              <a:gd name="connsiteY9" fmla="*/ 1765374 h 1765374"/>
              <a:gd name="connsiteX0" fmla="*/ 576794 w 1358830"/>
              <a:gd name="connsiteY0" fmla="*/ 1727566 h 1727566"/>
              <a:gd name="connsiteX1" fmla="*/ 1022051 w 1358830"/>
              <a:gd name="connsiteY1" fmla="*/ 822378 h 1727566"/>
              <a:gd name="connsiteX2" fmla="*/ 276543 w 1358830"/>
              <a:gd name="connsiteY2" fmla="*/ 949643 h 1727566"/>
              <a:gd name="connsiteX3" fmla="*/ 32555 w 1358830"/>
              <a:gd name="connsiteY3" fmla="*/ 190203 h 1727566"/>
              <a:gd name="connsiteX4" fmla="*/ 57844 w 1358830"/>
              <a:gd name="connsiteY4" fmla="*/ 0 h 1727566"/>
              <a:gd name="connsiteX5" fmla="*/ 288804 w 1358830"/>
              <a:gd name="connsiteY5" fmla="*/ 783032 h 1727566"/>
              <a:gd name="connsiteX6" fmla="*/ 1110307 w 1358830"/>
              <a:gd name="connsiteY6" fmla="*/ 491193 h 1727566"/>
              <a:gd name="connsiteX7" fmla="*/ 1354716 w 1358830"/>
              <a:gd name="connsiteY7" fmla="*/ 676688 h 1727566"/>
              <a:gd name="connsiteX8" fmla="*/ 1272830 w 1358830"/>
              <a:gd name="connsiteY8" fmla="*/ 1727566 h 1727566"/>
              <a:gd name="connsiteX9" fmla="*/ 576794 w 1358830"/>
              <a:gd name="connsiteY9" fmla="*/ 1727566 h 1727566"/>
              <a:gd name="connsiteX0" fmla="*/ 763388 w 1545424"/>
              <a:gd name="connsiteY0" fmla="*/ 1799620 h 1799620"/>
              <a:gd name="connsiteX1" fmla="*/ 1208645 w 1545424"/>
              <a:gd name="connsiteY1" fmla="*/ 894432 h 1799620"/>
              <a:gd name="connsiteX2" fmla="*/ 463137 w 1545424"/>
              <a:gd name="connsiteY2" fmla="*/ 1021697 h 1799620"/>
              <a:gd name="connsiteX3" fmla="*/ 219149 w 1545424"/>
              <a:gd name="connsiteY3" fmla="*/ 262257 h 1799620"/>
              <a:gd name="connsiteX4" fmla="*/ 73 w 1545424"/>
              <a:gd name="connsiteY4" fmla="*/ 36038 h 1799620"/>
              <a:gd name="connsiteX5" fmla="*/ 244438 w 1545424"/>
              <a:gd name="connsiteY5" fmla="*/ 72054 h 1799620"/>
              <a:gd name="connsiteX6" fmla="*/ 475398 w 1545424"/>
              <a:gd name="connsiteY6" fmla="*/ 855086 h 1799620"/>
              <a:gd name="connsiteX7" fmla="*/ 1296901 w 1545424"/>
              <a:gd name="connsiteY7" fmla="*/ 563247 h 1799620"/>
              <a:gd name="connsiteX8" fmla="*/ 1541310 w 1545424"/>
              <a:gd name="connsiteY8" fmla="*/ 748742 h 1799620"/>
              <a:gd name="connsiteX9" fmla="*/ 1459424 w 1545424"/>
              <a:gd name="connsiteY9" fmla="*/ 1799620 h 1799620"/>
              <a:gd name="connsiteX10" fmla="*/ 763388 w 1545424"/>
              <a:gd name="connsiteY10" fmla="*/ 1799620 h 1799620"/>
              <a:gd name="connsiteX0" fmla="*/ 763870 w 1545906"/>
              <a:gd name="connsiteY0" fmla="*/ 1772670 h 1772670"/>
              <a:gd name="connsiteX1" fmla="*/ 1209127 w 1545906"/>
              <a:gd name="connsiteY1" fmla="*/ 867482 h 1772670"/>
              <a:gd name="connsiteX2" fmla="*/ 463619 w 1545906"/>
              <a:gd name="connsiteY2" fmla="*/ 994747 h 1772670"/>
              <a:gd name="connsiteX3" fmla="*/ 219631 w 1545906"/>
              <a:gd name="connsiteY3" fmla="*/ 235307 h 1772670"/>
              <a:gd name="connsiteX4" fmla="*/ 555 w 1545906"/>
              <a:gd name="connsiteY4" fmla="*/ 9088 h 1772670"/>
              <a:gd name="connsiteX5" fmla="*/ 212487 w 1545906"/>
              <a:gd name="connsiteY5" fmla="*/ 135295 h 1772670"/>
              <a:gd name="connsiteX6" fmla="*/ 244920 w 1545906"/>
              <a:gd name="connsiteY6" fmla="*/ 45104 h 1772670"/>
              <a:gd name="connsiteX7" fmla="*/ 475880 w 1545906"/>
              <a:gd name="connsiteY7" fmla="*/ 828136 h 1772670"/>
              <a:gd name="connsiteX8" fmla="*/ 1297383 w 1545906"/>
              <a:gd name="connsiteY8" fmla="*/ 536297 h 1772670"/>
              <a:gd name="connsiteX9" fmla="*/ 1541792 w 1545906"/>
              <a:gd name="connsiteY9" fmla="*/ 721792 h 1772670"/>
              <a:gd name="connsiteX10" fmla="*/ 1459906 w 1545906"/>
              <a:gd name="connsiteY10" fmla="*/ 1772670 h 1772670"/>
              <a:gd name="connsiteX11" fmla="*/ 763870 w 1545906"/>
              <a:gd name="connsiteY11" fmla="*/ 1772670 h 1772670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894058"/>
              <a:gd name="connsiteY0" fmla="*/ 1770752 h 1770752"/>
              <a:gd name="connsiteX1" fmla="*/ 1209127 w 1894058"/>
              <a:gd name="connsiteY1" fmla="*/ 865564 h 1770752"/>
              <a:gd name="connsiteX2" fmla="*/ 463619 w 1894058"/>
              <a:gd name="connsiteY2" fmla="*/ 992829 h 1770752"/>
              <a:gd name="connsiteX3" fmla="*/ 219631 w 1894058"/>
              <a:gd name="connsiteY3" fmla="*/ 233389 h 1770752"/>
              <a:gd name="connsiteX4" fmla="*/ 555 w 1894058"/>
              <a:gd name="connsiteY4" fmla="*/ 7170 h 1770752"/>
              <a:gd name="connsiteX5" fmla="*/ 212487 w 1894058"/>
              <a:gd name="connsiteY5" fmla="*/ 133377 h 1770752"/>
              <a:gd name="connsiteX6" fmla="*/ 244920 w 1894058"/>
              <a:gd name="connsiteY6" fmla="*/ 43186 h 1770752"/>
              <a:gd name="connsiteX7" fmla="*/ 475880 w 1894058"/>
              <a:gd name="connsiteY7" fmla="*/ 826218 h 1770752"/>
              <a:gd name="connsiteX8" fmla="*/ 1297383 w 1894058"/>
              <a:gd name="connsiteY8" fmla="*/ 534379 h 1770752"/>
              <a:gd name="connsiteX9" fmla="*/ 1541792 w 1894058"/>
              <a:gd name="connsiteY9" fmla="*/ 719874 h 1770752"/>
              <a:gd name="connsiteX10" fmla="*/ 1893649 w 1894058"/>
              <a:gd name="connsiteY10" fmla="*/ 1095402 h 1770752"/>
              <a:gd name="connsiteX11" fmla="*/ 1459906 w 1894058"/>
              <a:gd name="connsiteY11" fmla="*/ 1770752 h 1770752"/>
              <a:gd name="connsiteX12" fmla="*/ 763870 w 1894058"/>
              <a:gd name="connsiteY12" fmla="*/ 1770752 h 1770752"/>
              <a:gd name="connsiteX0" fmla="*/ 763870 w 1896475"/>
              <a:gd name="connsiteY0" fmla="*/ 1770752 h 1770752"/>
              <a:gd name="connsiteX1" fmla="*/ 1209127 w 1896475"/>
              <a:gd name="connsiteY1" fmla="*/ 865564 h 1770752"/>
              <a:gd name="connsiteX2" fmla="*/ 463619 w 1896475"/>
              <a:gd name="connsiteY2" fmla="*/ 992829 h 1770752"/>
              <a:gd name="connsiteX3" fmla="*/ 219631 w 1896475"/>
              <a:gd name="connsiteY3" fmla="*/ 233389 h 1770752"/>
              <a:gd name="connsiteX4" fmla="*/ 555 w 1896475"/>
              <a:gd name="connsiteY4" fmla="*/ 7170 h 1770752"/>
              <a:gd name="connsiteX5" fmla="*/ 212487 w 1896475"/>
              <a:gd name="connsiteY5" fmla="*/ 133377 h 1770752"/>
              <a:gd name="connsiteX6" fmla="*/ 244920 w 1896475"/>
              <a:gd name="connsiteY6" fmla="*/ 43186 h 1770752"/>
              <a:gd name="connsiteX7" fmla="*/ 475880 w 1896475"/>
              <a:gd name="connsiteY7" fmla="*/ 826218 h 1770752"/>
              <a:gd name="connsiteX8" fmla="*/ 1297383 w 1896475"/>
              <a:gd name="connsiteY8" fmla="*/ 534379 h 1770752"/>
              <a:gd name="connsiteX9" fmla="*/ 1541792 w 1896475"/>
              <a:gd name="connsiteY9" fmla="*/ 719874 h 1770752"/>
              <a:gd name="connsiteX10" fmla="*/ 1498362 w 1896475"/>
              <a:gd name="connsiteY10" fmla="*/ 1281139 h 1770752"/>
              <a:gd name="connsiteX11" fmla="*/ 1893649 w 1896475"/>
              <a:gd name="connsiteY11" fmla="*/ 1095402 h 1770752"/>
              <a:gd name="connsiteX12" fmla="*/ 1459906 w 1896475"/>
              <a:gd name="connsiteY12" fmla="*/ 1770752 h 1770752"/>
              <a:gd name="connsiteX13" fmla="*/ 763870 w 1896475"/>
              <a:gd name="connsiteY13" fmla="*/ 1770752 h 1770752"/>
              <a:gd name="connsiteX0" fmla="*/ 763870 w 1917418"/>
              <a:gd name="connsiteY0" fmla="*/ 1770752 h 1770752"/>
              <a:gd name="connsiteX1" fmla="*/ 1209127 w 1917418"/>
              <a:gd name="connsiteY1" fmla="*/ 865564 h 1770752"/>
              <a:gd name="connsiteX2" fmla="*/ 463619 w 1917418"/>
              <a:gd name="connsiteY2" fmla="*/ 992829 h 1770752"/>
              <a:gd name="connsiteX3" fmla="*/ 219631 w 1917418"/>
              <a:gd name="connsiteY3" fmla="*/ 233389 h 1770752"/>
              <a:gd name="connsiteX4" fmla="*/ 555 w 1917418"/>
              <a:gd name="connsiteY4" fmla="*/ 7170 h 1770752"/>
              <a:gd name="connsiteX5" fmla="*/ 212487 w 1917418"/>
              <a:gd name="connsiteY5" fmla="*/ 133377 h 1770752"/>
              <a:gd name="connsiteX6" fmla="*/ 244920 w 1917418"/>
              <a:gd name="connsiteY6" fmla="*/ 43186 h 1770752"/>
              <a:gd name="connsiteX7" fmla="*/ 475880 w 1917418"/>
              <a:gd name="connsiteY7" fmla="*/ 826218 h 1770752"/>
              <a:gd name="connsiteX8" fmla="*/ 1297383 w 1917418"/>
              <a:gd name="connsiteY8" fmla="*/ 534379 h 1770752"/>
              <a:gd name="connsiteX9" fmla="*/ 1541792 w 1917418"/>
              <a:gd name="connsiteY9" fmla="*/ 719874 h 1770752"/>
              <a:gd name="connsiteX10" fmla="*/ 1498362 w 1917418"/>
              <a:gd name="connsiteY10" fmla="*/ 1281139 h 1770752"/>
              <a:gd name="connsiteX11" fmla="*/ 1850787 w 1917418"/>
              <a:gd name="connsiteY11" fmla="*/ 766789 h 1770752"/>
              <a:gd name="connsiteX12" fmla="*/ 1893649 w 1917418"/>
              <a:gd name="connsiteY12" fmla="*/ 1095402 h 1770752"/>
              <a:gd name="connsiteX13" fmla="*/ 1459906 w 1917418"/>
              <a:gd name="connsiteY13" fmla="*/ 1770752 h 1770752"/>
              <a:gd name="connsiteX14" fmla="*/ 763870 w 1917418"/>
              <a:gd name="connsiteY14" fmla="*/ 1770752 h 1770752"/>
              <a:gd name="connsiteX0" fmla="*/ 763870 w 1910464"/>
              <a:gd name="connsiteY0" fmla="*/ 1770752 h 1770752"/>
              <a:gd name="connsiteX1" fmla="*/ 1209127 w 1910464"/>
              <a:gd name="connsiteY1" fmla="*/ 865564 h 1770752"/>
              <a:gd name="connsiteX2" fmla="*/ 463619 w 1910464"/>
              <a:gd name="connsiteY2" fmla="*/ 992829 h 1770752"/>
              <a:gd name="connsiteX3" fmla="*/ 219631 w 1910464"/>
              <a:gd name="connsiteY3" fmla="*/ 233389 h 1770752"/>
              <a:gd name="connsiteX4" fmla="*/ 555 w 1910464"/>
              <a:gd name="connsiteY4" fmla="*/ 7170 h 1770752"/>
              <a:gd name="connsiteX5" fmla="*/ 212487 w 1910464"/>
              <a:gd name="connsiteY5" fmla="*/ 133377 h 1770752"/>
              <a:gd name="connsiteX6" fmla="*/ 244920 w 1910464"/>
              <a:gd name="connsiteY6" fmla="*/ 43186 h 1770752"/>
              <a:gd name="connsiteX7" fmla="*/ 475880 w 1910464"/>
              <a:gd name="connsiteY7" fmla="*/ 826218 h 1770752"/>
              <a:gd name="connsiteX8" fmla="*/ 1297383 w 1910464"/>
              <a:gd name="connsiteY8" fmla="*/ 534379 h 1770752"/>
              <a:gd name="connsiteX9" fmla="*/ 1541792 w 1910464"/>
              <a:gd name="connsiteY9" fmla="*/ 719874 h 1770752"/>
              <a:gd name="connsiteX10" fmla="*/ 1498362 w 1910464"/>
              <a:gd name="connsiteY10" fmla="*/ 1281139 h 1770752"/>
              <a:gd name="connsiteX11" fmla="*/ 1741248 w 1910464"/>
              <a:gd name="connsiteY11" fmla="*/ 1185889 h 1770752"/>
              <a:gd name="connsiteX12" fmla="*/ 1850787 w 1910464"/>
              <a:gd name="connsiteY12" fmla="*/ 766789 h 1770752"/>
              <a:gd name="connsiteX13" fmla="*/ 1893649 w 1910464"/>
              <a:gd name="connsiteY13" fmla="*/ 1095402 h 1770752"/>
              <a:gd name="connsiteX14" fmla="*/ 1459906 w 1910464"/>
              <a:gd name="connsiteY14" fmla="*/ 1770752 h 1770752"/>
              <a:gd name="connsiteX15" fmla="*/ 763870 w 1910464"/>
              <a:gd name="connsiteY15" fmla="*/ 1770752 h 1770752"/>
              <a:gd name="connsiteX0" fmla="*/ 763870 w 1909757"/>
              <a:gd name="connsiteY0" fmla="*/ 1770752 h 1770752"/>
              <a:gd name="connsiteX1" fmla="*/ 1209127 w 1909757"/>
              <a:gd name="connsiteY1" fmla="*/ 865564 h 1770752"/>
              <a:gd name="connsiteX2" fmla="*/ 463619 w 1909757"/>
              <a:gd name="connsiteY2" fmla="*/ 992829 h 1770752"/>
              <a:gd name="connsiteX3" fmla="*/ 219631 w 1909757"/>
              <a:gd name="connsiteY3" fmla="*/ 233389 h 1770752"/>
              <a:gd name="connsiteX4" fmla="*/ 555 w 1909757"/>
              <a:gd name="connsiteY4" fmla="*/ 7170 h 1770752"/>
              <a:gd name="connsiteX5" fmla="*/ 212487 w 1909757"/>
              <a:gd name="connsiteY5" fmla="*/ 133377 h 1770752"/>
              <a:gd name="connsiteX6" fmla="*/ 244920 w 1909757"/>
              <a:gd name="connsiteY6" fmla="*/ 43186 h 1770752"/>
              <a:gd name="connsiteX7" fmla="*/ 475880 w 1909757"/>
              <a:gd name="connsiteY7" fmla="*/ 826218 h 1770752"/>
              <a:gd name="connsiteX8" fmla="*/ 1297383 w 1909757"/>
              <a:gd name="connsiteY8" fmla="*/ 534379 h 1770752"/>
              <a:gd name="connsiteX9" fmla="*/ 1541792 w 1909757"/>
              <a:gd name="connsiteY9" fmla="*/ 719874 h 1770752"/>
              <a:gd name="connsiteX10" fmla="*/ 1498362 w 1909757"/>
              <a:gd name="connsiteY10" fmla="*/ 1281139 h 1770752"/>
              <a:gd name="connsiteX11" fmla="*/ 1741248 w 1909757"/>
              <a:gd name="connsiteY11" fmla="*/ 1185889 h 1770752"/>
              <a:gd name="connsiteX12" fmla="*/ 1850787 w 1909757"/>
              <a:gd name="connsiteY12" fmla="*/ 766789 h 1770752"/>
              <a:gd name="connsiteX13" fmla="*/ 1893649 w 1909757"/>
              <a:gd name="connsiteY13" fmla="*/ 1095402 h 1770752"/>
              <a:gd name="connsiteX14" fmla="*/ 1341198 w 1909757"/>
              <a:gd name="connsiteY14" fmla="*/ 1600227 h 1770752"/>
              <a:gd name="connsiteX15" fmla="*/ 1459906 w 1909757"/>
              <a:gd name="connsiteY15" fmla="*/ 1770752 h 1770752"/>
              <a:gd name="connsiteX16" fmla="*/ 763870 w 1909757"/>
              <a:gd name="connsiteY16" fmla="*/ 1770752 h 1770752"/>
              <a:gd name="connsiteX0" fmla="*/ 763870 w 1905704"/>
              <a:gd name="connsiteY0" fmla="*/ 1770752 h 1770752"/>
              <a:gd name="connsiteX1" fmla="*/ 1209127 w 1905704"/>
              <a:gd name="connsiteY1" fmla="*/ 865564 h 1770752"/>
              <a:gd name="connsiteX2" fmla="*/ 463619 w 1905704"/>
              <a:gd name="connsiteY2" fmla="*/ 992829 h 1770752"/>
              <a:gd name="connsiteX3" fmla="*/ 219631 w 1905704"/>
              <a:gd name="connsiteY3" fmla="*/ 233389 h 1770752"/>
              <a:gd name="connsiteX4" fmla="*/ 555 w 1905704"/>
              <a:gd name="connsiteY4" fmla="*/ 7170 h 1770752"/>
              <a:gd name="connsiteX5" fmla="*/ 212487 w 1905704"/>
              <a:gd name="connsiteY5" fmla="*/ 133377 h 1770752"/>
              <a:gd name="connsiteX6" fmla="*/ 244920 w 1905704"/>
              <a:gd name="connsiteY6" fmla="*/ 43186 h 1770752"/>
              <a:gd name="connsiteX7" fmla="*/ 475880 w 1905704"/>
              <a:gd name="connsiteY7" fmla="*/ 826218 h 1770752"/>
              <a:gd name="connsiteX8" fmla="*/ 1297383 w 1905704"/>
              <a:gd name="connsiteY8" fmla="*/ 534379 h 1770752"/>
              <a:gd name="connsiteX9" fmla="*/ 1541792 w 1905704"/>
              <a:gd name="connsiteY9" fmla="*/ 719874 h 1770752"/>
              <a:gd name="connsiteX10" fmla="*/ 1498362 w 1905704"/>
              <a:gd name="connsiteY10" fmla="*/ 1281139 h 1770752"/>
              <a:gd name="connsiteX11" fmla="*/ 1741248 w 1905704"/>
              <a:gd name="connsiteY11" fmla="*/ 1185889 h 1770752"/>
              <a:gd name="connsiteX12" fmla="*/ 1850787 w 1905704"/>
              <a:gd name="connsiteY12" fmla="*/ 766789 h 1770752"/>
              <a:gd name="connsiteX13" fmla="*/ 1893649 w 1905704"/>
              <a:gd name="connsiteY13" fmla="*/ 1095402 h 1770752"/>
              <a:gd name="connsiteX14" fmla="*/ 1712674 w 1905704"/>
              <a:gd name="connsiteY14" fmla="*/ 1414489 h 1770752"/>
              <a:gd name="connsiteX15" fmla="*/ 1341198 w 1905704"/>
              <a:gd name="connsiteY15" fmla="*/ 1600227 h 1770752"/>
              <a:gd name="connsiteX16" fmla="*/ 1459906 w 1905704"/>
              <a:gd name="connsiteY16" fmla="*/ 1770752 h 1770752"/>
              <a:gd name="connsiteX17" fmla="*/ 763870 w 1905704"/>
              <a:gd name="connsiteY17" fmla="*/ 1770752 h 1770752"/>
              <a:gd name="connsiteX0" fmla="*/ 763870 w 2284277"/>
              <a:gd name="connsiteY0" fmla="*/ 1770752 h 1770752"/>
              <a:gd name="connsiteX1" fmla="*/ 1209127 w 2284277"/>
              <a:gd name="connsiteY1" fmla="*/ 865564 h 1770752"/>
              <a:gd name="connsiteX2" fmla="*/ 463619 w 2284277"/>
              <a:gd name="connsiteY2" fmla="*/ 992829 h 1770752"/>
              <a:gd name="connsiteX3" fmla="*/ 219631 w 2284277"/>
              <a:gd name="connsiteY3" fmla="*/ 233389 h 1770752"/>
              <a:gd name="connsiteX4" fmla="*/ 555 w 2284277"/>
              <a:gd name="connsiteY4" fmla="*/ 7170 h 1770752"/>
              <a:gd name="connsiteX5" fmla="*/ 212487 w 2284277"/>
              <a:gd name="connsiteY5" fmla="*/ 133377 h 1770752"/>
              <a:gd name="connsiteX6" fmla="*/ 244920 w 2284277"/>
              <a:gd name="connsiteY6" fmla="*/ 43186 h 1770752"/>
              <a:gd name="connsiteX7" fmla="*/ 475880 w 2284277"/>
              <a:gd name="connsiteY7" fmla="*/ 826218 h 1770752"/>
              <a:gd name="connsiteX8" fmla="*/ 1297383 w 2284277"/>
              <a:gd name="connsiteY8" fmla="*/ 534379 h 1770752"/>
              <a:gd name="connsiteX9" fmla="*/ 1541792 w 2284277"/>
              <a:gd name="connsiteY9" fmla="*/ 719874 h 1770752"/>
              <a:gd name="connsiteX10" fmla="*/ 1498362 w 2284277"/>
              <a:gd name="connsiteY10" fmla="*/ 1281139 h 1770752"/>
              <a:gd name="connsiteX11" fmla="*/ 1741248 w 2284277"/>
              <a:gd name="connsiteY11" fmla="*/ 1185889 h 1770752"/>
              <a:gd name="connsiteX12" fmla="*/ 1850787 w 2284277"/>
              <a:gd name="connsiteY12" fmla="*/ 766789 h 1770752"/>
              <a:gd name="connsiteX13" fmla="*/ 2284174 w 2284277"/>
              <a:gd name="connsiteY13" fmla="*/ 938239 h 1770752"/>
              <a:gd name="connsiteX14" fmla="*/ 1893649 w 2284277"/>
              <a:gd name="connsiteY14" fmla="*/ 1095402 h 1770752"/>
              <a:gd name="connsiteX15" fmla="*/ 1712674 w 2284277"/>
              <a:gd name="connsiteY15" fmla="*/ 1414489 h 1770752"/>
              <a:gd name="connsiteX16" fmla="*/ 1341198 w 2284277"/>
              <a:gd name="connsiteY16" fmla="*/ 1600227 h 1770752"/>
              <a:gd name="connsiteX17" fmla="*/ 1459906 w 2284277"/>
              <a:gd name="connsiteY17" fmla="*/ 1770752 h 1770752"/>
              <a:gd name="connsiteX18" fmla="*/ 763870 w 2284277"/>
              <a:gd name="connsiteY18" fmla="*/ 1770752 h 1770752"/>
              <a:gd name="connsiteX0" fmla="*/ 763870 w 2285824"/>
              <a:gd name="connsiteY0" fmla="*/ 1770752 h 1770752"/>
              <a:gd name="connsiteX1" fmla="*/ 1209127 w 2285824"/>
              <a:gd name="connsiteY1" fmla="*/ 865564 h 1770752"/>
              <a:gd name="connsiteX2" fmla="*/ 463619 w 2285824"/>
              <a:gd name="connsiteY2" fmla="*/ 992829 h 1770752"/>
              <a:gd name="connsiteX3" fmla="*/ 219631 w 2285824"/>
              <a:gd name="connsiteY3" fmla="*/ 233389 h 1770752"/>
              <a:gd name="connsiteX4" fmla="*/ 555 w 2285824"/>
              <a:gd name="connsiteY4" fmla="*/ 7170 h 1770752"/>
              <a:gd name="connsiteX5" fmla="*/ 212487 w 2285824"/>
              <a:gd name="connsiteY5" fmla="*/ 133377 h 1770752"/>
              <a:gd name="connsiteX6" fmla="*/ 244920 w 2285824"/>
              <a:gd name="connsiteY6" fmla="*/ 43186 h 1770752"/>
              <a:gd name="connsiteX7" fmla="*/ 475880 w 2285824"/>
              <a:gd name="connsiteY7" fmla="*/ 826218 h 1770752"/>
              <a:gd name="connsiteX8" fmla="*/ 1297383 w 2285824"/>
              <a:gd name="connsiteY8" fmla="*/ 534379 h 1770752"/>
              <a:gd name="connsiteX9" fmla="*/ 1541792 w 2285824"/>
              <a:gd name="connsiteY9" fmla="*/ 719874 h 1770752"/>
              <a:gd name="connsiteX10" fmla="*/ 1498362 w 2285824"/>
              <a:gd name="connsiteY10" fmla="*/ 1281139 h 1770752"/>
              <a:gd name="connsiteX11" fmla="*/ 1741248 w 2285824"/>
              <a:gd name="connsiteY11" fmla="*/ 1185889 h 1770752"/>
              <a:gd name="connsiteX12" fmla="*/ 1850787 w 2285824"/>
              <a:gd name="connsiteY12" fmla="*/ 766789 h 1770752"/>
              <a:gd name="connsiteX13" fmla="*/ 1926987 w 2285824"/>
              <a:gd name="connsiteY13" fmla="*/ 985864 h 1770752"/>
              <a:gd name="connsiteX14" fmla="*/ 2284174 w 2285824"/>
              <a:gd name="connsiteY14" fmla="*/ 938239 h 1770752"/>
              <a:gd name="connsiteX15" fmla="*/ 1893649 w 2285824"/>
              <a:gd name="connsiteY15" fmla="*/ 1095402 h 1770752"/>
              <a:gd name="connsiteX16" fmla="*/ 1712674 w 2285824"/>
              <a:gd name="connsiteY16" fmla="*/ 1414489 h 1770752"/>
              <a:gd name="connsiteX17" fmla="*/ 1341198 w 2285824"/>
              <a:gd name="connsiteY17" fmla="*/ 1600227 h 1770752"/>
              <a:gd name="connsiteX18" fmla="*/ 1459906 w 2285824"/>
              <a:gd name="connsiteY18" fmla="*/ 1770752 h 1770752"/>
              <a:gd name="connsiteX19" fmla="*/ 763870 w 2285824"/>
              <a:gd name="connsiteY19" fmla="*/ 1770752 h 1770752"/>
              <a:gd name="connsiteX0" fmla="*/ 763870 w 2158274"/>
              <a:gd name="connsiteY0" fmla="*/ 1770752 h 1770752"/>
              <a:gd name="connsiteX1" fmla="*/ 1209127 w 2158274"/>
              <a:gd name="connsiteY1" fmla="*/ 865564 h 1770752"/>
              <a:gd name="connsiteX2" fmla="*/ 463619 w 2158274"/>
              <a:gd name="connsiteY2" fmla="*/ 992829 h 1770752"/>
              <a:gd name="connsiteX3" fmla="*/ 219631 w 2158274"/>
              <a:gd name="connsiteY3" fmla="*/ 233389 h 1770752"/>
              <a:gd name="connsiteX4" fmla="*/ 555 w 2158274"/>
              <a:gd name="connsiteY4" fmla="*/ 7170 h 1770752"/>
              <a:gd name="connsiteX5" fmla="*/ 212487 w 2158274"/>
              <a:gd name="connsiteY5" fmla="*/ 133377 h 1770752"/>
              <a:gd name="connsiteX6" fmla="*/ 244920 w 2158274"/>
              <a:gd name="connsiteY6" fmla="*/ 43186 h 1770752"/>
              <a:gd name="connsiteX7" fmla="*/ 475880 w 2158274"/>
              <a:gd name="connsiteY7" fmla="*/ 826218 h 1770752"/>
              <a:gd name="connsiteX8" fmla="*/ 1297383 w 2158274"/>
              <a:gd name="connsiteY8" fmla="*/ 534379 h 1770752"/>
              <a:gd name="connsiteX9" fmla="*/ 1541792 w 2158274"/>
              <a:gd name="connsiteY9" fmla="*/ 719874 h 1770752"/>
              <a:gd name="connsiteX10" fmla="*/ 1498362 w 2158274"/>
              <a:gd name="connsiteY10" fmla="*/ 1281139 h 1770752"/>
              <a:gd name="connsiteX11" fmla="*/ 1741248 w 2158274"/>
              <a:gd name="connsiteY11" fmla="*/ 1185889 h 1770752"/>
              <a:gd name="connsiteX12" fmla="*/ 1850787 w 2158274"/>
              <a:gd name="connsiteY12" fmla="*/ 766789 h 1770752"/>
              <a:gd name="connsiteX13" fmla="*/ 1926987 w 2158274"/>
              <a:gd name="connsiteY13" fmla="*/ 985864 h 1770752"/>
              <a:gd name="connsiteX14" fmla="*/ 2155586 w 2158274"/>
              <a:gd name="connsiteY14" fmla="*/ 819177 h 1770752"/>
              <a:gd name="connsiteX15" fmla="*/ 1893649 w 2158274"/>
              <a:gd name="connsiteY15" fmla="*/ 1095402 h 1770752"/>
              <a:gd name="connsiteX16" fmla="*/ 1712674 w 2158274"/>
              <a:gd name="connsiteY16" fmla="*/ 1414489 h 1770752"/>
              <a:gd name="connsiteX17" fmla="*/ 1341198 w 2158274"/>
              <a:gd name="connsiteY17" fmla="*/ 1600227 h 1770752"/>
              <a:gd name="connsiteX18" fmla="*/ 1459906 w 2158274"/>
              <a:gd name="connsiteY18" fmla="*/ 1770752 h 1770752"/>
              <a:gd name="connsiteX19" fmla="*/ 763870 w 2158274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64587" h="1770752">
                <a:moveTo>
                  <a:pt x="763870" y="1770752"/>
                </a:moveTo>
                <a:cubicBezTo>
                  <a:pt x="545506" y="1645648"/>
                  <a:pt x="1162771" y="1325445"/>
                  <a:pt x="1209127" y="865564"/>
                </a:cubicBezTo>
                <a:cubicBezTo>
                  <a:pt x="1167570" y="707529"/>
                  <a:pt x="735437" y="1020124"/>
                  <a:pt x="463619" y="992829"/>
                </a:cubicBezTo>
                <a:cubicBezTo>
                  <a:pt x="287591" y="878735"/>
                  <a:pt x="262034" y="390869"/>
                  <a:pt x="219631" y="233389"/>
                </a:cubicBezTo>
                <a:cubicBezTo>
                  <a:pt x="174601" y="93322"/>
                  <a:pt x="-3660" y="38870"/>
                  <a:pt x="555" y="7170"/>
                </a:cubicBezTo>
                <a:cubicBezTo>
                  <a:pt x="-11351" y="-35692"/>
                  <a:pt x="171760" y="127374"/>
                  <a:pt x="212487" y="133377"/>
                </a:cubicBezTo>
                <a:cubicBezTo>
                  <a:pt x="253214" y="139380"/>
                  <a:pt x="290318" y="230131"/>
                  <a:pt x="244920" y="43186"/>
                </a:cubicBezTo>
                <a:cubicBezTo>
                  <a:pt x="352481" y="37369"/>
                  <a:pt x="280240" y="705691"/>
                  <a:pt x="475880" y="826218"/>
                </a:cubicBezTo>
                <a:cubicBezTo>
                  <a:pt x="640733" y="918720"/>
                  <a:pt x="1127351" y="563533"/>
                  <a:pt x="1297383" y="534379"/>
                </a:cubicBezTo>
                <a:cubicBezTo>
                  <a:pt x="1467415" y="505225"/>
                  <a:pt x="1475752" y="666058"/>
                  <a:pt x="1541792" y="719874"/>
                </a:cubicBezTo>
                <a:cubicBezTo>
                  <a:pt x="1607832" y="773690"/>
                  <a:pt x="1470676" y="1238395"/>
                  <a:pt x="1498362" y="1281139"/>
                </a:cubicBezTo>
                <a:cubicBezTo>
                  <a:pt x="1526049" y="1323883"/>
                  <a:pt x="1682511" y="1271614"/>
                  <a:pt x="1741248" y="1185889"/>
                </a:cubicBezTo>
                <a:cubicBezTo>
                  <a:pt x="1799985" y="1100164"/>
                  <a:pt x="1798399" y="829495"/>
                  <a:pt x="1850787" y="766789"/>
                </a:cubicBezTo>
                <a:cubicBezTo>
                  <a:pt x="1903175" y="704083"/>
                  <a:pt x="1854756" y="957289"/>
                  <a:pt x="1926987" y="985864"/>
                </a:cubicBezTo>
                <a:cubicBezTo>
                  <a:pt x="1999218" y="1014439"/>
                  <a:pt x="2144473" y="847752"/>
                  <a:pt x="2155586" y="819177"/>
                </a:cubicBezTo>
                <a:cubicBezTo>
                  <a:pt x="2219086" y="909665"/>
                  <a:pt x="1926986" y="1021583"/>
                  <a:pt x="1893649" y="1095402"/>
                </a:cubicBezTo>
                <a:cubicBezTo>
                  <a:pt x="1860312" y="1169221"/>
                  <a:pt x="1804749" y="1330352"/>
                  <a:pt x="1712674" y="1414489"/>
                </a:cubicBezTo>
                <a:cubicBezTo>
                  <a:pt x="1620599" y="1498627"/>
                  <a:pt x="1372213" y="1530531"/>
                  <a:pt x="1341198" y="1600227"/>
                </a:cubicBezTo>
                <a:cubicBezTo>
                  <a:pt x="1310183" y="1669923"/>
                  <a:pt x="1597402" y="1744712"/>
                  <a:pt x="1459906" y="1770752"/>
                </a:cubicBezTo>
                <a:lnTo>
                  <a:pt x="763870" y="1770752"/>
                </a:ln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10"/>
          <p:cNvSpPr/>
          <p:nvPr/>
        </p:nvSpPr>
        <p:spPr>
          <a:xfrm rot="20465032">
            <a:off x="1513754" y="3831879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10"/>
          <p:cNvSpPr/>
          <p:nvPr/>
        </p:nvSpPr>
        <p:spPr>
          <a:xfrm rot="20465032">
            <a:off x="2305834" y="2579711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2"/>
          <p:cNvSpPr/>
          <p:nvPr/>
        </p:nvSpPr>
        <p:spPr>
          <a:xfrm rot="17579392">
            <a:off x="1654574" y="3052736"/>
            <a:ext cx="1625145" cy="1065376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1625027 w 1626763"/>
              <a:gd name="connsiteY0" fmla="*/ 5320 h 1018320"/>
              <a:gd name="connsiteX1" fmla="*/ 1027614 w 1626763"/>
              <a:gd name="connsiteY1" fmla="*/ 434364 h 1018320"/>
              <a:gd name="connsiteX2" fmla="*/ 781546 w 1626763"/>
              <a:gd name="connsiteY2" fmla="*/ 802844 h 1018320"/>
              <a:gd name="connsiteX3" fmla="*/ 399540 w 1626763"/>
              <a:gd name="connsiteY3" fmla="*/ 911576 h 1018320"/>
              <a:gd name="connsiteX4" fmla="*/ 250629 w 1626763"/>
              <a:gd name="connsiteY4" fmla="*/ 1018320 h 1018320"/>
              <a:gd name="connsiteX5" fmla="*/ 0 w 1626763"/>
              <a:gd name="connsiteY5" fmla="*/ 932114 h 1018320"/>
              <a:gd name="connsiteX6" fmla="*/ 708721 w 1626763"/>
              <a:gd name="connsiteY6" fmla="*/ 688691 h 1018320"/>
              <a:gd name="connsiteX7" fmla="*/ 938329 w 1626763"/>
              <a:gd name="connsiteY7" fmla="*/ 437442 h 1018320"/>
              <a:gd name="connsiteX8" fmla="*/ 1625027 w 1626763"/>
              <a:gd name="connsiteY8" fmla="*/ 5320 h 1018320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938329 w 1627041"/>
              <a:gd name="connsiteY7" fmla="*/ 437299 h 1018177"/>
              <a:gd name="connsiteX8" fmla="*/ 1625027 w 1627041"/>
              <a:gd name="connsiteY8" fmla="*/ 5177 h 1018177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1007058 w 1627041"/>
              <a:gd name="connsiteY7" fmla="*/ 339161 h 1018177"/>
              <a:gd name="connsiteX8" fmla="*/ 1625027 w 1627041"/>
              <a:gd name="connsiteY8" fmla="*/ 5177 h 1018177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1007058 w 1627041"/>
              <a:gd name="connsiteY7" fmla="*/ 339161 h 1018177"/>
              <a:gd name="connsiteX8" fmla="*/ 1625027 w 1627041"/>
              <a:gd name="connsiteY8" fmla="*/ 5177 h 1018177"/>
              <a:gd name="connsiteX0" fmla="*/ 1625027 w 1627041"/>
              <a:gd name="connsiteY0" fmla="*/ 10376 h 1023376"/>
              <a:gd name="connsiteX1" fmla="*/ 1115121 w 1627041"/>
              <a:gd name="connsiteY1" fmla="*/ 450578 h 1023376"/>
              <a:gd name="connsiteX2" fmla="*/ 781546 w 1627041"/>
              <a:gd name="connsiteY2" fmla="*/ 807900 h 1023376"/>
              <a:gd name="connsiteX3" fmla="*/ 399540 w 1627041"/>
              <a:gd name="connsiteY3" fmla="*/ 916632 h 1023376"/>
              <a:gd name="connsiteX4" fmla="*/ 250629 w 1627041"/>
              <a:gd name="connsiteY4" fmla="*/ 1023376 h 1023376"/>
              <a:gd name="connsiteX5" fmla="*/ 0 w 1627041"/>
              <a:gd name="connsiteY5" fmla="*/ 937170 h 1023376"/>
              <a:gd name="connsiteX6" fmla="*/ 708721 w 1627041"/>
              <a:gd name="connsiteY6" fmla="*/ 693747 h 1023376"/>
              <a:gd name="connsiteX7" fmla="*/ 1007058 w 1627041"/>
              <a:gd name="connsiteY7" fmla="*/ 344360 h 1023376"/>
              <a:gd name="connsiteX8" fmla="*/ 1625027 w 1627041"/>
              <a:gd name="connsiteY8" fmla="*/ 10376 h 1023376"/>
              <a:gd name="connsiteX0" fmla="*/ 1625027 w 1625208"/>
              <a:gd name="connsiteY0" fmla="*/ 10376 h 1023376"/>
              <a:gd name="connsiteX1" fmla="*/ 1115121 w 1625208"/>
              <a:gd name="connsiteY1" fmla="*/ 450578 h 1023376"/>
              <a:gd name="connsiteX2" fmla="*/ 781546 w 1625208"/>
              <a:gd name="connsiteY2" fmla="*/ 807900 h 1023376"/>
              <a:gd name="connsiteX3" fmla="*/ 399540 w 1625208"/>
              <a:gd name="connsiteY3" fmla="*/ 916632 h 1023376"/>
              <a:gd name="connsiteX4" fmla="*/ 250629 w 1625208"/>
              <a:gd name="connsiteY4" fmla="*/ 1023376 h 1023376"/>
              <a:gd name="connsiteX5" fmla="*/ 0 w 1625208"/>
              <a:gd name="connsiteY5" fmla="*/ 937170 h 1023376"/>
              <a:gd name="connsiteX6" fmla="*/ 708721 w 1625208"/>
              <a:gd name="connsiteY6" fmla="*/ 693747 h 1023376"/>
              <a:gd name="connsiteX7" fmla="*/ 1007058 w 1625208"/>
              <a:gd name="connsiteY7" fmla="*/ 344360 h 1023376"/>
              <a:gd name="connsiteX8" fmla="*/ 1625027 w 1625208"/>
              <a:gd name="connsiteY8" fmla="*/ 10376 h 1023376"/>
              <a:gd name="connsiteX0" fmla="*/ 1625027 w 1625208"/>
              <a:gd name="connsiteY0" fmla="*/ 8717 h 1021717"/>
              <a:gd name="connsiteX1" fmla="*/ 1115121 w 1625208"/>
              <a:gd name="connsiteY1" fmla="*/ 448919 h 1021717"/>
              <a:gd name="connsiteX2" fmla="*/ 781546 w 1625208"/>
              <a:gd name="connsiteY2" fmla="*/ 806241 h 1021717"/>
              <a:gd name="connsiteX3" fmla="*/ 399540 w 1625208"/>
              <a:gd name="connsiteY3" fmla="*/ 914973 h 1021717"/>
              <a:gd name="connsiteX4" fmla="*/ 250629 w 1625208"/>
              <a:gd name="connsiteY4" fmla="*/ 1021717 h 1021717"/>
              <a:gd name="connsiteX5" fmla="*/ 0 w 1625208"/>
              <a:gd name="connsiteY5" fmla="*/ 935511 h 1021717"/>
              <a:gd name="connsiteX6" fmla="*/ 708721 w 1625208"/>
              <a:gd name="connsiteY6" fmla="*/ 692088 h 1021717"/>
              <a:gd name="connsiteX7" fmla="*/ 1042665 w 1625208"/>
              <a:gd name="connsiteY7" fmla="*/ 410369 h 1021717"/>
              <a:gd name="connsiteX8" fmla="*/ 1625027 w 1625208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781546 w 1625210"/>
              <a:gd name="connsiteY2" fmla="*/ 806241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08721 w 1625210"/>
              <a:gd name="connsiteY6" fmla="*/ 692088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781546 w 1625210"/>
              <a:gd name="connsiteY2" fmla="*/ 806241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23602 w 1625210"/>
              <a:gd name="connsiteY6" fmla="*/ 727162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23602 w 1625210"/>
              <a:gd name="connsiteY6" fmla="*/ 727162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80468 w 1625210"/>
              <a:gd name="connsiteY6" fmla="*/ 909971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461718 w 1625210"/>
              <a:gd name="connsiteY3" fmla="*/ 1012755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80468 w 1625210"/>
              <a:gd name="connsiteY6" fmla="*/ 909971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50364"/>
              <a:gd name="connsiteX1" fmla="*/ 1120791 w 1625210"/>
              <a:gd name="connsiteY1" fmla="*/ 494799 h 1050364"/>
              <a:gd name="connsiteX2" fmla="*/ 823355 w 1625210"/>
              <a:gd name="connsiteY2" fmla="*/ 1002336 h 1050364"/>
              <a:gd name="connsiteX3" fmla="*/ 250629 w 1625210"/>
              <a:gd name="connsiteY3" fmla="*/ 1021717 h 1050364"/>
              <a:gd name="connsiteX4" fmla="*/ 0 w 1625210"/>
              <a:gd name="connsiteY4" fmla="*/ 935511 h 1050364"/>
              <a:gd name="connsiteX5" fmla="*/ 780468 w 1625210"/>
              <a:gd name="connsiteY5" fmla="*/ 909971 h 1050364"/>
              <a:gd name="connsiteX6" fmla="*/ 1042665 w 1625210"/>
              <a:gd name="connsiteY6" fmla="*/ 410369 h 1050364"/>
              <a:gd name="connsiteX7" fmla="*/ 1625027 w 1625210"/>
              <a:gd name="connsiteY7" fmla="*/ 8717 h 1050364"/>
              <a:gd name="connsiteX0" fmla="*/ 1625027 w 1625210"/>
              <a:gd name="connsiteY0" fmla="*/ 9090 h 1050737"/>
              <a:gd name="connsiteX1" fmla="*/ 1120791 w 1625210"/>
              <a:gd name="connsiteY1" fmla="*/ 495172 h 1050737"/>
              <a:gd name="connsiteX2" fmla="*/ 823355 w 1625210"/>
              <a:gd name="connsiteY2" fmla="*/ 1002709 h 1050737"/>
              <a:gd name="connsiteX3" fmla="*/ 250629 w 1625210"/>
              <a:gd name="connsiteY3" fmla="*/ 1022090 h 1050737"/>
              <a:gd name="connsiteX4" fmla="*/ 0 w 1625210"/>
              <a:gd name="connsiteY4" fmla="*/ 935884 h 1050737"/>
              <a:gd name="connsiteX5" fmla="*/ 780468 w 1625210"/>
              <a:gd name="connsiteY5" fmla="*/ 910344 h 1050737"/>
              <a:gd name="connsiteX6" fmla="*/ 855957 w 1625210"/>
              <a:gd name="connsiteY6" fmla="*/ 393386 h 1050737"/>
              <a:gd name="connsiteX7" fmla="*/ 1625027 w 1625210"/>
              <a:gd name="connsiteY7" fmla="*/ 9090 h 1050737"/>
              <a:gd name="connsiteX0" fmla="*/ 1625027 w 1625165"/>
              <a:gd name="connsiteY0" fmla="*/ 9090 h 1050737"/>
              <a:gd name="connsiteX1" fmla="*/ 961716 w 1625165"/>
              <a:gd name="connsiteY1" fmla="*/ 445398 h 1050737"/>
              <a:gd name="connsiteX2" fmla="*/ 823355 w 1625165"/>
              <a:gd name="connsiteY2" fmla="*/ 1002709 h 1050737"/>
              <a:gd name="connsiteX3" fmla="*/ 250629 w 1625165"/>
              <a:gd name="connsiteY3" fmla="*/ 1022090 h 1050737"/>
              <a:gd name="connsiteX4" fmla="*/ 0 w 1625165"/>
              <a:gd name="connsiteY4" fmla="*/ 935884 h 1050737"/>
              <a:gd name="connsiteX5" fmla="*/ 780468 w 1625165"/>
              <a:gd name="connsiteY5" fmla="*/ 910344 h 1050737"/>
              <a:gd name="connsiteX6" fmla="*/ 855957 w 1625165"/>
              <a:gd name="connsiteY6" fmla="*/ 393386 h 1050737"/>
              <a:gd name="connsiteX7" fmla="*/ 1625027 w 1625165"/>
              <a:gd name="connsiteY7" fmla="*/ 9090 h 1050737"/>
              <a:gd name="connsiteX0" fmla="*/ 1625027 w 1625165"/>
              <a:gd name="connsiteY0" fmla="*/ 23729 h 1065376"/>
              <a:gd name="connsiteX1" fmla="*/ 961716 w 1625165"/>
              <a:gd name="connsiteY1" fmla="*/ 460037 h 1065376"/>
              <a:gd name="connsiteX2" fmla="*/ 823355 w 1625165"/>
              <a:gd name="connsiteY2" fmla="*/ 1017348 h 1065376"/>
              <a:gd name="connsiteX3" fmla="*/ 250629 w 1625165"/>
              <a:gd name="connsiteY3" fmla="*/ 1036729 h 1065376"/>
              <a:gd name="connsiteX4" fmla="*/ 0 w 1625165"/>
              <a:gd name="connsiteY4" fmla="*/ 950523 h 1065376"/>
              <a:gd name="connsiteX5" fmla="*/ 780468 w 1625165"/>
              <a:gd name="connsiteY5" fmla="*/ 924983 h 1065376"/>
              <a:gd name="connsiteX6" fmla="*/ 692627 w 1625165"/>
              <a:gd name="connsiteY6" fmla="*/ 153120 h 1065376"/>
              <a:gd name="connsiteX7" fmla="*/ 1625027 w 162516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23355 w 1625145"/>
              <a:gd name="connsiteY2" fmla="*/ 1017348 h 1065376"/>
              <a:gd name="connsiteX3" fmla="*/ 250629 w 1625145"/>
              <a:gd name="connsiteY3" fmla="*/ 1036729 h 1065376"/>
              <a:gd name="connsiteX4" fmla="*/ 0 w 1625145"/>
              <a:gd name="connsiteY4" fmla="*/ 950523 h 1065376"/>
              <a:gd name="connsiteX5" fmla="*/ 780468 w 1625145"/>
              <a:gd name="connsiteY5" fmla="*/ 924983 h 1065376"/>
              <a:gd name="connsiteX6" fmla="*/ 692627 w 1625145"/>
              <a:gd name="connsiteY6" fmla="*/ 153120 h 1065376"/>
              <a:gd name="connsiteX7" fmla="*/ 1625027 w 162514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23355 w 1625145"/>
              <a:gd name="connsiteY2" fmla="*/ 1017348 h 1065376"/>
              <a:gd name="connsiteX3" fmla="*/ 250629 w 1625145"/>
              <a:gd name="connsiteY3" fmla="*/ 1036729 h 1065376"/>
              <a:gd name="connsiteX4" fmla="*/ 0 w 1625145"/>
              <a:gd name="connsiteY4" fmla="*/ 950523 h 1065376"/>
              <a:gd name="connsiteX5" fmla="*/ 696325 w 1625145"/>
              <a:gd name="connsiteY5" fmla="*/ 905499 h 1065376"/>
              <a:gd name="connsiteX6" fmla="*/ 692627 w 1625145"/>
              <a:gd name="connsiteY6" fmla="*/ 153120 h 1065376"/>
              <a:gd name="connsiteX7" fmla="*/ 1625027 w 162514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1155827 w 1625145"/>
              <a:gd name="connsiteY2" fmla="*/ 506458 h 1065376"/>
              <a:gd name="connsiteX3" fmla="*/ 823355 w 1625145"/>
              <a:gd name="connsiteY3" fmla="*/ 1017348 h 1065376"/>
              <a:gd name="connsiteX4" fmla="*/ 250629 w 1625145"/>
              <a:gd name="connsiteY4" fmla="*/ 1036729 h 1065376"/>
              <a:gd name="connsiteX5" fmla="*/ 0 w 1625145"/>
              <a:gd name="connsiteY5" fmla="*/ 950523 h 1065376"/>
              <a:gd name="connsiteX6" fmla="*/ 696325 w 1625145"/>
              <a:gd name="connsiteY6" fmla="*/ 905499 h 1065376"/>
              <a:gd name="connsiteX7" fmla="*/ 692627 w 1625145"/>
              <a:gd name="connsiteY7" fmla="*/ 153120 h 1065376"/>
              <a:gd name="connsiteX8" fmla="*/ 1625027 w 1625145"/>
              <a:gd name="connsiteY8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823355 w 1625145"/>
              <a:gd name="connsiteY4" fmla="*/ 1017348 h 1065376"/>
              <a:gd name="connsiteX5" fmla="*/ 250629 w 1625145"/>
              <a:gd name="connsiteY5" fmla="*/ 1036729 h 1065376"/>
              <a:gd name="connsiteX6" fmla="*/ 0 w 1625145"/>
              <a:gd name="connsiteY6" fmla="*/ 950523 h 1065376"/>
              <a:gd name="connsiteX7" fmla="*/ 696325 w 1625145"/>
              <a:gd name="connsiteY7" fmla="*/ 905499 h 1065376"/>
              <a:gd name="connsiteX8" fmla="*/ 692627 w 1625145"/>
              <a:gd name="connsiteY8" fmla="*/ 153120 h 1065376"/>
              <a:gd name="connsiteX9" fmla="*/ 1625027 w 1625145"/>
              <a:gd name="connsiteY9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1405957 w 1625145"/>
              <a:gd name="connsiteY4" fmla="*/ 738332 h 1065376"/>
              <a:gd name="connsiteX5" fmla="*/ 823355 w 1625145"/>
              <a:gd name="connsiteY5" fmla="*/ 1017348 h 1065376"/>
              <a:gd name="connsiteX6" fmla="*/ 250629 w 1625145"/>
              <a:gd name="connsiteY6" fmla="*/ 1036729 h 1065376"/>
              <a:gd name="connsiteX7" fmla="*/ 0 w 1625145"/>
              <a:gd name="connsiteY7" fmla="*/ 950523 h 1065376"/>
              <a:gd name="connsiteX8" fmla="*/ 696325 w 1625145"/>
              <a:gd name="connsiteY8" fmla="*/ 905499 h 1065376"/>
              <a:gd name="connsiteX9" fmla="*/ 692627 w 1625145"/>
              <a:gd name="connsiteY9" fmla="*/ 153120 h 1065376"/>
              <a:gd name="connsiteX10" fmla="*/ 1625027 w 1625145"/>
              <a:gd name="connsiteY10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977982 w 1625145"/>
              <a:gd name="connsiteY4" fmla="*/ 802643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96325 w 1625145"/>
              <a:gd name="connsiteY9" fmla="*/ 905499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977982 w 1625145"/>
              <a:gd name="connsiteY4" fmla="*/ 802643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234481 w 1625145"/>
              <a:gd name="connsiteY5" fmla="*/ 659330 h 1065376"/>
              <a:gd name="connsiteX6" fmla="*/ 1405957 w 1625145"/>
              <a:gd name="connsiteY6" fmla="*/ 738332 h 1065376"/>
              <a:gd name="connsiteX7" fmla="*/ 823355 w 1625145"/>
              <a:gd name="connsiteY7" fmla="*/ 1017348 h 1065376"/>
              <a:gd name="connsiteX8" fmla="*/ 250629 w 1625145"/>
              <a:gd name="connsiteY8" fmla="*/ 1036729 h 1065376"/>
              <a:gd name="connsiteX9" fmla="*/ 0 w 1625145"/>
              <a:gd name="connsiteY9" fmla="*/ 950523 h 1065376"/>
              <a:gd name="connsiteX10" fmla="*/ 650621 w 1625145"/>
              <a:gd name="connsiteY10" fmla="*/ 862808 h 1065376"/>
              <a:gd name="connsiteX11" fmla="*/ 692627 w 1625145"/>
              <a:gd name="connsiteY11" fmla="*/ 153120 h 1065376"/>
              <a:gd name="connsiteX12" fmla="*/ 1625027 w 1625145"/>
              <a:gd name="connsiteY12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234481 w 1625145"/>
              <a:gd name="connsiteY5" fmla="*/ 659330 h 1065376"/>
              <a:gd name="connsiteX6" fmla="*/ 1148016 w 1625145"/>
              <a:gd name="connsiteY6" fmla="*/ 790860 h 1065376"/>
              <a:gd name="connsiteX7" fmla="*/ 1405957 w 1625145"/>
              <a:gd name="connsiteY7" fmla="*/ 738332 h 1065376"/>
              <a:gd name="connsiteX8" fmla="*/ 823355 w 1625145"/>
              <a:gd name="connsiteY8" fmla="*/ 1017348 h 1065376"/>
              <a:gd name="connsiteX9" fmla="*/ 250629 w 1625145"/>
              <a:gd name="connsiteY9" fmla="*/ 1036729 h 1065376"/>
              <a:gd name="connsiteX10" fmla="*/ 0 w 1625145"/>
              <a:gd name="connsiteY10" fmla="*/ 950523 h 1065376"/>
              <a:gd name="connsiteX11" fmla="*/ 650621 w 1625145"/>
              <a:gd name="connsiteY11" fmla="*/ 862808 h 1065376"/>
              <a:gd name="connsiteX12" fmla="*/ 692627 w 1625145"/>
              <a:gd name="connsiteY12" fmla="*/ 153120 h 1065376"/>
              <a:gd name="connsiteX13" fmla="*/ 1625027 w 1625145"/>
              <a:gd name="connsiteY13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995166 w 1625145"/>
              <a:gd name="connsiteY5" fmla="*/ 863469 h 1065376"/>
              <a:gd name="connsiteX6" fmla="*/ 1234481 w 1625145"/>
              <a:gd name="connsiteY6" fmla="*/ 659330 h 1065376"/>
              <a:gd name="connsiteX7" fmla="*/ 1148016 w 1625145"/>
              <a:gd name="connsiteY7" fmla="*/ 790860 h 1065376"/>
              <a:gd name="connsiteX8" fmla="*/ 1405957 w 1625145"/>
              <a:gd name="connsiteY8" fmla="*/ 738332 h 1065376"/>
              <a:gd name="connsiteX9" fmla="*/ 823355 w 1625145"/>
              <a:gd name="connsiteY9" fmla="*/ 1017348 h 1065376"/>
              <a:gd name="connsiteX10" fmla="*/ 250629 w 1625145"/>
              <a:gd name="connsiteY10" fmla="*/ 1036729 h 1065376"/>
              <a:gd name="connsiteX11" fmla="*/ 0 w 1625145"/>
              <a:gd name="connsiteY11" fmla="*/ 950523 h 1065376"/>
              <a:gd name="connsiteX12" fmla="*/ 650621 w 1625145"/>
              <a:gd name="connsiteY12" fmla="*/ 862808 h 1065376"/>
              <a:gd name="connsiteX13" fmla="*/ 692627 w 1625145"/>
              <a:gd name="connsiteY13" fmla="*/ 153120 h 1065376"/>
              <a:gd name="connsiteX14" fmla="*/ 1625027 w 1625145"/>
              <a:gd name="connsiteY14" fmla="*/ 23729 h 106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25145" h="1065376">
                <a:moveTo>
                  <a:pt x="1625027" y="23729"/>
                </a:moveTo>
                <a:cubicBezTo>
                  <a:pt x="1636018" y="133890"/>
                  <a:pt x="877292" y="102977"/>
                  <a:pt x="848341" y="225326"/>
                </a:cubicBezTo>
                <a:cubicBezTo>
                  <a:pt x="744101" y="282339"/>
                  <a:pt x="804504" y="662791"/>
                  <a:pt x="855752" y="709646"/>
                </a:cubicBezTo>
                <a:cubicBezTo>
                  <a:pt x="907000" y="756501"/>
                  <a:pt x="1092853" y="512482"/>
                  <a:pt x="1155827" y="506458"/>
                </a:cubicBezTo>
                <a:cubicBezTo>
                  <a:pt x="1218801" y="500434"/>
                  <a:pt x="888510" y="810568"/>
                  <a:pt x="863549" y="858091"/>
                </a:cubicBezTo>
                <a:cubicBezTo>
                  <a:pt x="838588" y="905614"/>
                  <a:pt x="933344" y="896596"/>
                  <a:pt x="995166" y="863469"/>
                </a:cubicBezTo>
                <a:cubicBezTo>
                  <a:pt x="1056988" y="830342"/>
                  <a:pt x="1210822" y="659452"/>
                  <a:pt x="1234481" y="659330"/>
                </a:cubicBezTo>
                <a:cubicBezTo>
                  <a:pt x="1258140" y="659208"/>
                  <a:pt x="1119437" y="777693"/>
                  <a:pt x="1148016" y="790860"/>
                </a:cubicBezTo>
                <a:cubicBezTo>
                  <a:pt x="1176595" y="804027"/>
                  <a:pt x="1492661" y="679858"/>
                  <a:pt x="1405957" y="738332"/>
                </a:cubicBezTo>
                <a:cubicBezTo>
                  <a:pt x="1319253" y="796806"/>
                  <a:pt x="958397" y="962125"/>
                  <a:pt x="823355" y="1017348"/>
                </a:cubicBezTo>
                <a:cubicBezTo>
                  <a:pt x="678328" y="1105168"/>
                  <a:pt x="387855" y="1047867"/>
                  <a:pt x="250629" y="1036729"/>
                </a:cubicBezTo>
                <a:lnTo>
                  <a:pt x="0" y="950523"/>
                </a:lnTo>
                <a:cubicBezTo>
                  <a:pt x="176559" y="788821"/>
                  <a:pt x="412487" y="922909"/>
                  <a:pt x="650621" y="862808"/>
                </a:cubicBezTo>
                <a:cubicBezTo>
                  <a:pt x="821890" y="766508"/>
                  <a:pt x="649999" y="255930"/>
                  <a:pt x="692627" y="153120"/>
                </a:cubicBezTo>
                <a:cubicBezTo>
                  <a:pt x="735255" y="50310"/>
                  <a:pt x="1561741" y="-46017"/>
                  <a:pt x="1625027" y="23729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0"/>
          <p:cNvSpPr/>
          <p:nvPr/>
        </p:nvSpPr>
        <p:spPr>
          <a:xfrm rot="20465032">
            <a:off x="1621158" y="3162648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571642" y="2939492"/>
            <a:ext cx="602623" cy="56283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988" h="941599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998663" y="494279"/>
                  <a:pt x="946261" y="699488"/>
                  <a:pt x="781546" y="778510"/>
                </a:cubicBezTo>
                <a:cubicBezTo>
                  <a:pt x="681920" y="819885"/>
                  <a:pt x="563459" y="786336"/>
                  <a:pt x="378108" y="820567"/>
                </a:cubicBezTo>
                <a:lnTo>
                  <a:pt x="86322" y="941599"/>
                </a:lnTo>
                <a:lnTo>
                  <a:pt x="0" y="869680"/>
                </a:lnTo>
                <a:cubicBezTo>
                  <a:pt x="176559" y="707978"/>
                  <a:pt x="472968" y="710170"/>
                  <a:pt x="720627" y="690550"/>
                </a:cubicBezTo>
                <a:cubicBezTo>
                  <a:pt x="891896" y="594250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0"/>
          <p:cNvSpPr/>
          <p:nvPr/>
        </p:nvSpPr>
        <p:spPr>
          <a:xfrm rot="2493324" flipH="1">
            <a:off x="1428546" y="3051268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0"/>
          <p:cNvSpPr/>
          <p:nvPr/>
        </p:nvSpPr>
        <p:spPr>
          <a:xfrm rot="768465">
            <a:off x="11232887" y="4004595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0"/>
          <p:cNvSpPr/>
          <p:nvPr/>
        </p:nvSpPr>
        <p:spPr>
          <a:xfrm rot="2038944" flipH="1">
            <a:off x="2346404" y="3296460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0"/>
          <p:cNvSpPr/>
          <p:nvPr/>
        </p:nvSpPr>
        <p:spPr>
          <a:xfrm rot="2038944" flipH="1">
            <a:off x="2685894" y="3053600"/>
            <a:ext cx="235059" cy="136901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0"/>
          <p:cNvSpPr/>
          <p:nvPr/>
        </p:nvSpPr>
        <p:spPr>
          <a:xfrm rot="19725041">
            <a:off x="1102846" y="2897291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2"/>
          <p:cNvSpPr/>
          <p:nvPr/>
        </p:nvSpPr>
        <p:spPr>
          <a:xfrm rot="20860009" flipH="1">
            <a:off x="1130235" y="2907055"/>
            <a:ext cx="602623" cy="56283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988" h="941599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998663" y="494279"/>
                  <a:pt x="946261" y="699488"/>
                  <a:pt x="781546" y="778510"/>
                </a:cubicBezTo>
                <a:cubicBezTo>
                  <a:pt x="681920" y="819885"/>
                  <a:pt x="563459" y="786336"/>
                  <a:pt x="378108" y="820567"/>
                </a:cubicBezTo>
                <a:lnTo>
                  <a:pt x="86322" y="941599"/>
                </a:lnTo>
                <a:lnTo>
                  <a:pt x="0" y="869680"/>
                </a:lnTo>
                <a:cubicBezTo>
                  <a:pt x="176559" y="707978"/>
                  <a:pt x="472968" y="710170"/>
                  <a:pt x="720627" y="690550"/>
                </a:cubicBezTo>
                <a:cubicBezTo>
                  <a:pt x="891896" y="594250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10"/>
          <p:cNvSpPr/>
          <p:nvPr/>
        </p:nvSpPr>
        <p:spPr>
          <a:xfrm flipH="1">
            <a:off x="1009067" y="3252467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10"/>
          <p:cNvSpPr/>
          <p:nvPr/>
        </p:nvSpPr>
        <p:spPr>
          <a:xfrm rot="20465032">
            <a:off x="2281511" y="4000110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12"/>
          <p:cNvSpPr/>
          <p:nvPr/>
        </p:nvSpPr>
        <p:spPr>
          <a:xfrm rot="18988596">
            <a:off x="1796502" y="3864260"/>
            <a:ext cx="609819" cy="621920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1040442"/>
              <a:gd name="connsiteX1" fmla="*/ 1027614 w 1034988"/>
              <a:gd name="connsiteY1" fmla="*/ 371930 h 1040442"/>
              <a:gd name="connsiteX2" fmla="*/ 781546 w 1034988"/>
              <a:gd name="connsiteY2" fmla="*/ 778510 h 1040442"/>
              <a:gd name="connsiteX3" fmla="*/ 378108 w 1034988"/>
              <a:gd name="connsiteY3" fmla="*/ 820567 h 1040442"/>
              <a:gd name="connsiteX4" fmla="*/ 459222 w 1034988"/>
              <a:gd name="connsiteY4" fmla="*/ 1040442 h 1040442"/>
              <a:gd name="connsiteX5" fmla="*/ 0 w 1034988"/>
              <a:gd name="connsiteY5" fmla="*/ 869680 h 1040442"/>
              <a:gd name="connsiteX6" fmla="*/ 720627 w 1034988"/>
              <a:gd name="connsiteY6" fmla="*/ 690550 h 1040442"/>
              <a:gd name="connsiteX7" fmla="*/ 938329 w 1034988"/>
              <a:gd name="connsiteY7" fmla="*/ 375008 h 1040442"/>
              <a:gd name="connsiteX8" fmla="*/ 955253 w 1034988"/>
              <a:gd name="connsiteY8" fmla="*/ 6316 h 1040442"/>
              <a:gd name="connsiteX0" fmla="*/ 940089 w 1019824"/>
              <a:gd name="connsiteY0" fmla="*/ 6316 h 1040442"/>
              <a:gd name="connsiteX1" fmla="*/ 1012450 w 1019824"/>
              <a:gd name="connsiteY1" fmla="*/ 371930 h 1040442"/>
              <a:gd name="connsiteX2" fmla="*/ 766382 w 1019824"/>
              <a:gd name="connsiteY2" fmla="*/ 778510 h 1040442"/>
              <a:gd name="connsiteX3" fmla="*/ 362944 w 1019824"/>
              <a:gd name="connsiteY3" fmla="*/ 820567 h 1040442"/>
              <a:gd name="connsiteX4" fmla="*/ 444058 w 1019824"/>
              <a:gd name="connsiteY4" fmla="*/ 1040442 h 1040442"/>
              <a:gd name="connsiteX5" fmla="*/ -1 w 1019824"/>
              <a:gd name="connsiteY5" fmla="*/ 743059 h 1040442"/>
              <a:gd name="connsiteX6" fmla="*/ 705463 w 1019824"/>
              <a:gd name="connsiteY6" fmla="*/ 690550 h 1040442"/>
              <a:gd name="connsiteX7" fmla="*/ 923165 w 1019824"/>
              <a:gd name="connsiteY7" fmla="*/ 375008 h 1040442"/>
              <a:gd name="connsiteX8" fmla="*/ 940089 w 1019824"/>
              <a:gd name="connsiteY8" fmla="*/ 6316 h 1040442"/>
              <a:gd name="connsiteX0" fmla="*/ 940091 w 1019826"/>
              <a:gd name="connsiteY0" fmla="*/ 6316 h 1040442"/>
              <a:gd name="connsiteX1" fmla="*/ 1012452 w 1019826"/>
              <a:gd name="connsiteY1" fmla="*/ 371930 h 1040442"/>
              <a:gd name="connsiteX2" fmla="*/ 766384 w 1019826"/>
              <a:gd name="connsiteY2" fmla="*/ 778510 h 1040442"/>
              <a:gd name="connsiteX3" fmla="*/ 454502 w 1019826"/>
              <a:gd name="connsiteY3" fmla="*/ 782200 h 1040442"/>
              <a:gd name="connsiteX4" fmla="*/ 444060 w 1019826"/>
              <a:gd name="connsiteY4" fmla="*/ 1040442 h 1040442"/>
              <a:gd name="connsiteX5" fmla="*/ 1 w 1019826"/>
              <a:gd name="connsiteY5" fmla="*/ 743059 h 1040442"/>
              <a:gd name="connsiteX6" fmla="*/ 705465 w 1019826"/>
              <a:gd name="connsiteY6" fmla="*/ 690550 h 1040442"/>
              <a:gd name="connsiteX7" fmla="*/ 923167 w 1019826"/>
              <a:gd name="connsiteY7" fmla="*/ 375008 h 1040442"/>
              <a:gd name="connsiteX8" fmla="*/ 940091 w 1019826"/>
              <a:gd name="connsiteY8" fmla="*/ 6316 h 1040442"/>
              <a:gd name="connsiteX0" fmla="*/ 965137 w 1044872"/>
              <a:gd name="connsiteY0" fmla="*/ 6316 h 1040442"/>
              <a:gd name="connsiteX1" fmla="*/ 1037498 w 1044872"/>
              <a:gd name="connsiteY1" fmla="*/ 371930 h 1040442"/>
              <a:gd name="connsiteX2" fmla="*/ 791430 w 1044872"/>
              <a:gd name="connsiteY2" fmla="*/ 778510 h 1040442"/>
              <a:gd name="connsiteX3" fmla="*/ 479548 w 1044872"/>
              <a:gd name="connsiteY3" fmla="*/ 782200 h 1040442"/>
              <a:gd name="connsiteX4" fmla="*/ 469106 w 1044872"/>
              <a:gd name="connsiteY4" fmla="*/ 1040442 h 1040442"/>
              <a:gd name="connsiteX5" fmla="*/ 0 w 1044872"/>
              <a:gd name="connsiteY5" fmla="*/ 780321 h 1040442"/>
              <a:gd name="connsiteX6" fmla="*/ 730511 w 1044872"/>
              <a:gd name="connsiteY6" fmla="*/ 690550 h 1040442"/>
              <a:gd name="connsiteX7" fmla="*/ 948213 w 1044872"/>
              <a:gd name="connsiteY7" fmla="*/ 375008 h 1040442"/>
              <a:gd name="connsiteX8" fmla="*/ 965137 w 1044872"/>
              <a:gd name="connsiteY8" fmla="*/ 6316 h 1040442"/>
              <a:gd name="connsiteX0" fmla="*/ 965137 w 1044872"/>
              <a:gd name="connsiteY0" fmla="*/ 6316 h 1040442"/>
              <a:gd name="connsiteX1" fmla="*/ 1037498 w 1044872"/>
              <a:gd name="connsiteY1" fmla="*/ 371930 h 1040442"/>
              <a:gd name="connsiteX2" fmla="*/ 791430 w 1044872"/>
              <a:gd name="connsiteY2" fmla="*/ 778510 h 1040442"/>
              <a:gd name="connsiteX3" fmla="*/ 494524 w 1044872"/>
              <a:gd name="connsiteY3" fmla="*/ 801550 h 1040442"/>
              <a:gd name="connsiteX4" fmla="*/ 469106 w 1044872"/>
              <a:gd name="connsiteY4" fmla="*/ 1040442 h 1040442"/>
              <a:gd name="connsiteX5" fmla="*/ 0 w 1044872"/>
              <a:gd name="connsiteY5" fmla="*/ 780321 h 1040442"/>
              <a:gd name="connsiteX6" fmla="*/ 730511 w 1044872"/>
              <a:gd name="connsiteY6" fmla="*/ 690550 h 1040442"/>
              <a:gd name="connsiteX7" fmla="*/ 948213 w 1044872"/>
              <a:gd name="connsiteY7" fmla="*/ 375008 h 1040442"/>
              <a:gd name="connsiteX8" fmla="*/ 965137 w 1044872"/>
              <a:gd name="connsiteY8" fmla="*/ 6316 h 1040442"/>
              <a:gd name="connsiteX0" fmla="*/ 965620 w 1045355"/>
              <a:gd name="connsiteY0" fmla="*/ 6316 h 1040442"/>
              <a:gd name="connsiteX1" fmla="*/ 1037981 w 1045355"/>
              <a:gd name="connsiteY1" fmla="*/ 371930 h 1040442"/>
              <a:gd name="connsiteX2" fmla="*/ 791913 w 1045355"/>
              <a:gd name="connsiteY2" fmla="*/ 778510 h 1040442"/>
              <a:gd name="connsiteX3" fmla="*/ 495007 w 1045355"/>
              <a:gd name="connsiteY3" fmla="*/ 801550 h 1040442"/>
              <a:gd name="connsiteX4" fmla="*/ 469589 w 1045355"/>
              <a:gd name="connsiteY4" fmla="*/ 1040442 h 1040442"/>
              <a:gd name="connsiteX5" fmla="*/ 483 w 1045355"/>
              <a:gd name="connsiteY5" fmla="*/ 780321 h 1040442"/>
              <a:gd name="connsiteX6" fmla="*/ 446314 w 1045355"/>
              <a:gd name="connsiteY6" fmla="*/ 466873 h 1040442"/>
              <a:gd name="connsiteX7" fmla="*/ 730994 w 1045355"/>
              <a:gd name="connsiteY7" fmla="*/ 690550 h 1040442"/>
              <a:gd name="connsiteX8" fmla="*/ 948696 w 1045355"/>
              <a:gd name="connsiteY8" fmla="*/ 375008 h 1040442"/>
              <a:gd name="connsiteX9" fmla="*/ 965620 w 1045355"/>
              <a:gd name="connsiteY9" fmla="*/ 6316 h 1040442"/>
              <a:gd name="connsiteX0" fmla="*/ 967612 w 1047347"/>
              <a:gd name="connsiteY0" fmla="*/ 6316 h 1040442"/>
              <a:gd name="connsiteX1" fmla="*/ 1039973 w 1047347"/>
              <a:gd name="connsiteY1" fmla="*/ 371930 h 1040442"/>
              <a:gd name="connsiteX2" fmla="*/ 793905 w 1047347"/>
              <a:gd name="connsiteY2" fmla="*/ 778510 h 1040442"/>
              <a:gd name="connsiteX3" fmla="*/ 496999 w 1047347"/>
              <a:gd name="connsiteY3" fmla="*/ 801550 h 1040442"/>
              <a:gd name="connsiteX4" fmla="*/ 471581 w 1047347"/>
              <a:gd name="connsiteY4" fmla="*/ 1040442 h 1040442"/>
              <a:gd name="connsiteX5" fmla="*/ 2475 w 1047347"/>
              <a:gd name="connsiteY5" fmla="*/ 780321 h 1040442"/>
              <a:gd name="connsiteX6" fmla="*/ 349896 w 1047347"/>
              <a:gd name="connsiteY6" fmla="*/ 683500 h 1040442"/>
              <a:gd name="connsiteX7" fmla="*/ 448306 w 1047347"/>
              <a:gd name="connsiteY7" fmla="*/ 466873 h 1040442"/>
              <a:gd name="connsiteX8" fmla="*/ 732986 w 1047347"/>
              <a:gd name="connsiteY8" fmla="*/ 690550 h 1040442"/>
              <a:gd name="connsiteX9" fmla="*/ 950688 w 1047347"/>
              <a:gd name="connsiteY9" fmla="*/ 375008 h 1040442"/>
              <a:gd name="connsiteX10" fmla="*/ 967612 w 1047347"/>
              <a:gd name="connsiteY10" fmla="*/ 6316 h 1040442"/>
              <a:gd name="connsiteX0" fmla="*/ 967614 w 1047349"/>
              <a:gd name="connsiteY0" fmla="*/ 6316 h 1040442"/>
              <a:gd name="connsiteX1" fmla="*/ 1039975 w 1047349"/>
              <a:gd name="connsiteY1" fmla="*/ 371930 h 1040442"/>
              <a:gd name="connsiteX2" fmla="*/ 793907 w 1047349"/>
              <a:gd name="connsiteY2" fmla="*/ 778510 h 1040442"/>
              <a:gd name="connsiteX3" fmla="*/ 497001 w 1047349"/>
              <a:gd name="connsiteY3" fmla="*/ 801550 h 1040442"/>
              <a:gd name="connsiteX4" fmla="*/ 471583 w 1047349"/>
              <a:gd name="connsiteY4" fmla="*/ 1040442 h 1040442"/>
              <a:gd name="connsiteX5" fmla="*/ 2477 w 1047349"/>
              <a:gd name="connsiteY5" fmla="*/ 780321 h 1040442"/>
              <a:gd name="connsiteX6" fmla="*/ 349898 w 1047349"/>
              <a:gd name="connsiteY6" fmla="*/ 683500 h 1040442"/>
              <a:gd name="connsiteX7" fmla="*/ 448308 w 1047349"/>
              <a:gd name="connsiteY7" fmla="*/ 466873 h 1040442"/>
              <a:gd name="connsiteX8" fmla="*/ 476352 w 1047349"/>
              <a:gd name="connsiteY8" fmla="*/ 652148 h 1040442"/>
              <a:gd name="connsiteX9" fmla="*/ 732988 w 1047349"/>
              <a:gd name="connsiteY9" fmla="*/ 690550 h 1040442"/>
              <a:gd name="connsiteX10" fmla="*/ 950690 w 1047349"/>
              <a:gd name="connsiteY10" fmla="*/ 375008 h 1040442"/>
              <a:gd name="connsiteX11" fmla="*/ 967614 w 1047349"/>
              <a:gd name="connsiteY11" fmla="*/ 6316 h 104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7349" h="1040442">
                <a:moveTo>
                  <a:pt x="967614" y="6316"/>
                </a:moveTo>
                <a:cubicBezTo>
                  <a:pt x="1005882" y="-46848"/>
                  <a:pt x="1068926" y="249581"/>
                  <a:pt x="1039975" y="371930"/>
                </a:cubicBezTo>
                <a:cubicBezTo>
                  <a:pt x="1011024" y="494279"/>
                  <a:pt x="958622" y="699488"/>
                  <a:pt x="793907" y="778510"/>
                </a:cubicBezTo>
                <a:cubicBezTo>
                  <a:pt x="694281" y="819885"/>
                  <a:pt x="682352" y="767319"/>
                  <a:pt x="497001" y="801550"/>
                </a:cubicBezTo>
                <a:lnTo>
                  <a:pt x="471583" y="1040442"/>
                </a:lnTo>
                <a:lnTo>
                  <a:pt x="2477" y="780321"/>
                </a:lnTo>
                <a:cubicBezTo>
                  <a:pt x="-30508" y="696259"/>
                  <a:pt x="275593" y="735741"/>
                  <a:pt x="349898" y="683500"/>
                </a:cubicBezTo>
                <a:cubicBezTo>
                  <a:pt x="424203" y="631259"/>
                  <a:pt x="410060" y="479105"/>
                  <a:pt x="448308" y="466873"/>
                </a:cubicBezTo>
                <a:cubicBezTo>
                  <a:pt x="486556" y="454641"/>
                  <a:pt x="428906" y="614869"/>
                  <a:pt x="476352" y="652148"/>
                </a:cubicBezTo>
                <a:cubicBezTo>
                  <a:pt x="523798" y="689427"/>
                  <a:pt x="671104" y="729734"/>
                  <a:pt x="732988" y="690550"/>
                </a:cubicBezTo>
                <a:cubicBezTo>
                  <a:pt x="904257" y="594250"/>
                  <a:pt x="908062" y="477818"/>
                  <a:pt x="950690" y="375008"/>
                </a:cubicBezTo>
                <a:cubicBezTo>
                  <a:pt x="993318" y="272198"/>
                  <a:pt x="929129" y="-4973"/>
                  <a:pt x="967614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10"/>
          <p:cNvSpPr/>
          <p:nvPr/>
        </p:nvSpPr>
        <p:spPr>
          <a:xfrm rot="20783089" flipH="1">
            <a:off x="2028764" y="3888394"/>
            <a:ext cx="231143" cy="134643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294271" y="2562667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807567" y="3133551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458743" y="3424519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431603" y="3664074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62492" y="3664072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014935" y="3680852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048206" y="2907104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10"/>
          <p:cNvSpPr/>
          <p:nvPr/>
        </p:nvSpPr>
        <p:spPr>
          <a:xfrm rot="768465">
            <a:off x="3241790" y="4540694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10"/>
          <p:cNvSpPr/>
          <p:nvPr/>
        </p:nvSpPr>
        <p:spPr>
          <a:xfrm rot="19468491">
            <a:off x="3186305" y="4383668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535" y="2492795"/>
            <a:ext cx="261229" cy="25984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0356">
            <a:off x="2748065" y="3047110"/>
            <a:ext cx="261229" cy="25984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4943">
            <a:off x="3364603" y="3345452"/>
            <a:ext cx="261229" cy="25984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7465" flipH="1">
            <a:off x="1963863" y="3601272"/>
            <a:ext cx="261229" cy="25984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004" y="3599384"/>
            <a:ext cx="261229" cy="2598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6955">
            <a:off x="1098553" y="3600826"/>
            <a:ext cx="261229" cy="25984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67" y="2831239"/>
            <a:ext cx="261229" cy="259847"/>
          </a:xfrm>
          <a:prstGeom prst="rect">
            <a:avLst/>
          </a:prstGeom>
        </p:spPr>
      </p:pic>
      <p:sp>
        <p:nvSpPr>
          <p:cNvPr id="41" name="Oval 10"/>
          <p:cNvSpPr/>
          <p:nvPr/>
        </p:nvSpPr>
        <p:spPr>
          <a:xfrm rot="2493324" flipH="1">
            <a:off x="1872544" y="2513686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10"/>
          <p:cNvSpPr/>
          <p:nvPr/>
        </p:nvSpPr>
        <p:spPr>
          <a:xfrm rot="19895557">
            <a:off x="2845109" y="3163956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10"/>
          <p:cNvSpPr/>
          <p:nvPr/>
        </p:nvSpPr>
        <p:spPr>
          <a:xfrm rot="2493324" flipH="1">
            <a:off x="3051920" y="3351524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10"/>
          <p:cNvSpPr/>
          <p:nvPr/>
        </p:nvSpPr>
        <p:spPr>
          <a:xfrm rot="2038944" flipH="1">
            <a:off x="9982200" y="3040722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12"/>
          <p:cNvSpPr/>
          <p:nvPr/>
        </p:nvSpPr>
        <p:spPr>
          <a:xfrm>
            <a:off x="10024268" y="3424067"/>
            <a:ext cx="1235855" cy="95588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190503"/>
              <a:gd name="connsiteY0" fmla="*/ 6316 h 955886"/>
              <a:gd name="connsiteX1" fmla="*/ 1027614 w 1190503"/>
              <a:gd name="connsiteY1" fmla="*/ 371930 h 955886"/>
              <a:gd name="connsiteX2" fmla="*/ 1185016 w 1190503"/>
              <a:gd name="connsiteY2" fmla="*/ 598028 h 955886"/>
              <a:gd name="connsiteX3" fmla="*/ 781546 w 1190503"/>
              <a:gd name="connsiteY3" fmla="*/ 740410 h 955886"/>
              <a:gd name="connsiteX4" fmla="*/ 399540 w 1190503"/>
              <a:gd name="connsiteY4" fmla="*/ 849142 h 955886"/>
              <a:gd name="connsiteX5" fmla="*/ 250629 w 1190503"/>
              <a:gd name="connsiteY5" fmla="*/ 955886 h 955886"/>
              <a:gd name="connsiteX6" fmla="*/ 0 w 1190503"/>
              <a:gd name="connsiteY6" fmla="*/ 869680 h 955886"/>
              <a:gd name="connsiteX7" fmla="*/ 708721 w 1190503"/>
              <a:gd name="connsiteY7" fmla="*/ 626257 h 955886"/>
              <a:gd name="connsiteX8" fmla="*/ 938329 w 1190503"/>
              <a:gd name="connsiteY8" fmla="*/ 375008 h 955886"/>
              <a:gd name="connsiteX9" fmla="*/ 955253 w 1190503"/>
              <a:gd name="connsiteY9" fmla="*/ 6316 h 955886"/>
              <a:gd name="connsiteX0" fmla="*/ 955253 w 1192019"/>
              <a:gd name="connsiteY0" fmla="*/ 6316 h 955886"/>
              <a:gd name="connsiteX1" fmla="*/ 1027614 w 1192019"/>
              <a:gd name="connsiteY1" fmla="*/ 371930 h 955886"/>
              <a:gd name="connsiteX2" fmla="*/ 899266 w 1192019"/>
              <a:gd name="connsiteY2" fmla="*/ 591678 h 955886"/>
              <a:gd name="connsiteX3" fmla="*/ 1185016 w 1192019"/>
              <a:gd name="connsiteY3" fmla="*/ 598028 h 955886"/>
              <a:gd name="connsiteX4" fmla="*/ 781546 w 1192019"/>
              <a:gd name="connsiteY4" fmla="*/ 740410 h 955886"/>
              <a:gd name="connsiteX5" fmla="*/ 399540 w 1192019"/>
              <a:gd name="connsiteY5" fmla="*/ 849142 h 955886"/>
              <a:gd name="connsiteX6" fmla="*/ 250629 w 1192019"/>
              <a:gd name="connsiteY6" fmla="*/ 955886 h 955886"/>
              <a:gd name="connsiteX7" fmla="*/ 0 w 1192019"/>
              <a:gd name="connsiteY7" fmla="*/ 869680 h 955886"/>
              <a:gd name="connsiteX8" fmla="*/ 708721 w 1192019"/>
              <a:gd name="connsiteY8" fmla="*/ 626257 h 955886"/>
              <a:gd name="connsiteX9" fmla="*/ 938329 w 1192019"/>
              <a:gd name="connsiteY9" fmla="*/ 375008 h 955886"/>
              <a:gd name="connsiteX10" fmla="*/ 955253 w 1192019"/>
              <a:gd name="connsiteY10" fmla="*/ 6316 h 955886"/>
              <a:gd name="connsiteX0" fmla="*/ 955253 w 1241948"/>
              <a:gd name="connsiteY0" fmla="*/ 6316 h 955886"/>
              <a:gd name="connsiteX1" fmla="*/ 1027614 w 1241948"/>
              <a:gd name="connsiteY1" fmla="*/ 371930 h 955886"/>
              <a:gd name="connsiteX2" fmla="*/ 899266 w 1241948"/>
              <a:gd name="connsiteY2" fmla="*/ 591678 h 955886"/>
              <a:gd name="connsiteX3" fmla="*/ 1235816 w 1241948"/>
              <a:gd name="connsiteY3" fmla="*/ 636128 h 955886"/>
              <a:gd name="connsiteX4" fmla="*/ 781546 w 1241948"/>
              <a:gd name="connsiteY4" fmla="*/ 740410 h 955886"/>
              <a:gd name="connsiteX5" fmla="*/ 399540 w 1241948"/>
              <a:gd name="connsiteY5" fmla="*/ 849142 h 955886"/>
              <a:gd name="connsiteX6" fmla="*/ 250629 w 1241948"/>
              <a:gd name="connsiteY6" fmla="*/ 955886 h 955886"/>
              <a:gd name="connsiteX7" fmla="*/ 0 w 1241948"/>
              <a:gd name="connsiteY7" fmla="*/ 869680 h 955886"/>
              <a:gd name="connsiteX8" fmla="*/ 708721 w 1241948"/>
              <a:gd name="connsiteY8" fmla="*/ 626257 h 955886"/>
              <a:gd name="connsiteX9" fmla="*/ 938329 w 1241948"/>
              <a:gd name="connsiteY9" fmla="*/ 375008 h 955886"/>
              <a:gd name="connsiteX10" fmla="*/ 955253 w 1241948"/>
              <a:gd name="connsiteY10" fmla="*/ 6316 h 955886"/>
              <a:gd name="connsiteX0" fmla="*/ 955253 w 1240391"/>
              <a:gd name="connsiteY0" fmla="*/ 6316 h 955886"/>
              <a:gd name="connsiteX1" fmla="*/ 1027614 w 1240391"/>
              <a:gd name="connsiteY1" fmla="*/ 371930 h 955886"/>
              <a:gd name="connsiteX2" fmla="*/ 899266 w 1240391"/>
              <a:gd name="connsiteY2" fmla="*/ 591678 h 955886"/>
              <a:gd name="connsiteX3" fmla="*/ 1235816 w 1240391"/>
              <a:gd name="connsiteY3" fmla="*/ 636128 h 955886"/>
              <a:gd name="connsiteX4" fmla="*/ 1077065 w 1240391"/>
              <a:gd name="connsiteY4" fmla="*/ 756778 h 955886"/>
              <a:gd name="connsiteX5" fmla="*/ 781546 w 1240391"/>
              <a:gd name="connsiteY5" fmla="*/ 740410 h 955886"/>
              <a:gd name="connsiteX6" fmla="*/ 399540 w 1240391"/>
              <a:gd name="connsiteY6" fmla="*/ 849142 h 955886"/>
              <a:gd name="connsiteX7" fmla="*/ 250629 w 1240391"/>
              <a:gd name="connsiteY7" fmla="*/ 955886 h 955886"/>
              <a:gd name="connsiteX8" fmla="*/ 0 w 1240391"/>
              <a:gd name="connsiteY8" fmla="*/ 869680 h 955886"/>
              <a:gd name="connsiteX9" fmla="*/ 708721 w 1240391"/>
              <a:gd name="connsiteY9" fmla="*/ 626257 h 955886"/>
              <a:gd name="connsiteX10" fmla="*/ 938329 w 1240391"/>
              <a:gd name="connsiteY10" fmla="*/ 375008 h 955886"/>
              <a:gd name="connsiteX11" fmla="*/ 955253 w 1240391"/>
              <a:gd name="connsiteY11" fmla="*/ 6316 h 955886"/>
              <a:gd name="connsiteX0" fmla="*/ 955253 w 1235854"/>
              <a:gd name="connsiteY0" fmla="*/ 6316 h 955886"/>
              <a:gd name="connsiteX1" fmla="*/ 1027614 w 1235854"/>
              <a:gd name="connsiteY1" fmla="*/ 371930 h 955886"/>
              <a:gd name="connsiteX2" fmla="*/ 899266 w 1235854"/>
              <a:gd name="connsiteY2" fmla="*/ 591678 h 955886"/>
              <a:gd name="connsiteX3" fmla="*/ 1045316 w 1235854"/>
              <a:gd name="connsiteY3" fmla="*/ 686928 h 955886"/>
              <a:gd name="connsiteX4" fmla="*/ 1235816 w 1235854"/>
              <a:gd name="connsiteY4" fmla="*/ 636128 h 955886"/>
              <a:gd name="connsiteX5" fmla="*/ 1077065 w 1235854"/>
              <a:gd name="connsiteY5" fmla="*/ 756778 h 955886"/>
              <a:gd name="connsiteX6" fmla="*/ 781546 w 1235854"/>
              <a:gd name="connsiteY6" fmla="*/ 740410 h 955886"/>
              <a:gd name="connsiteX7" fmla="*/ 399540 w 1235854"/>
              <a:gd name="connsiteY7" fmla="*/ 849142 h 955886"/>
              <a:gd name="connsiteX8" fmla="*/ 250629 w 1235854"/>
              <a:gd name="connsiteY8" fmla="*/ 955886 h 955886"/>
              <a:gd name="connsiteX9" fmla="*/ 0 w 1235854"/>
              <a:gd name="connsiteY9" fmla="*/ 869680 h 955886"/>
              <a:gd name="connsiteX10" fmla="*/ 708721 w 1235854"/>
              <a:gd name="connsiteY10" fmla="*/ 626257 h 955886"/>
              <a:gd name="connsiteX11" fmla="*/ 938329 w 1235854"/>
              <a:gd name="connsiteY11" fmla="*/ 375008 h 955886"/>
              <a:gd name="connsiteX12" fmla="*/ 955253 w 1235854"/>
              <a:gd name="connsiteY12" fmla="*/ 6316 h 95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35854" h="955886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1056383" y="452557"/>
                  <a:pt x="873032" y="553995"/>
                  <a:pt x="899266" y="591678"/>
                </a:cubicBezTo>
                <a:cubicBezTo>
                  <a:pt x="905391" y="633594"/>
                  <a:pt x="989224" y="679520"/>
                  <a:pt x="1045316" y="686928"/>
                </a:cubicBezTo>
                <a:cubicBezTo>
                  <a:pt x="1101408" y="694336"/>
                  <a:pt x="1233700" y="613903"/>
                  <a:pt x="1235816" y="636128"/>
                </a:cubicBezTo>
                <a:cubicBezTo>
                  <a:pt x="1237933" y="658353"/>
                  <a:pt x="1152777" y="739398"/>
                  <a:pt x="1077065" y="756778"/>
                </a:cubicBezTo>
                <a:cubicBezTo>
                  <a:pt x="1001353" y="774158"/>
                  <a:pt x="893408" y="711258"/>
                  <a:pt x="781546" y="740410"/>
                </a:cubicBezTo>
                <a:cubicBezTo>
                  <a:pt x="681920" y="781785"/>
                  <a:pt x="499166" y="807767"/>
                  <a:pt x="399540" y="849142"/>
                </a:cubicBezTo>
                <a:lnTo>
                  <a:pt x="250629" y="955886"/>
                </a:lnTo>
                <a:lnTo>
                  <a:pt x="0" y="869680"/>
                </a:lnTo>
                <a:cubicBezTo>
                  <a:pt x="176559" y="707978"/>
                  <a:pt x="470587" y="686358"/>
                  <a:pt x="708721" y="626257"/>
                </a:cubicBezTo>
                <a:cubicBezTo>
                  <a:pt x="879990" y="529957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10"/>
          <p:cNvSpPr/>
          <p:nvPr/>
        </p:nvSpPr>
        <p:spPr>
          <a:xfrm rot="2493324" flipH="1">
            <a:off x="8553676" y="3954147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Isosceles Triangle 9"/>
          <p:cNvSpPr/>
          <p:nvPr/>
        </p:nvSpPr>
        <p:spPr>
          <a:xfrm>
            <a:off x="8728262" y="3649001"/>
            <a:ext cx="2164587" cy="1770752"/>
          </a:xfrm>
          <a:custGeom>
            <a:avLst/>
            <a:gdLst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1112292 w 1808328"/>
              <a:gd name="connsiteY0" fmla="*/ 1337481 h 1337481"/>
              <a:gd name="connsiteX1" fmla="*/ 0 w 1808328"/>
              <a:gd name="connsiteY1" fmla="*/ 0 h 1337481"/>
              <a:gd name="connsiteX2" fmla="*/ 1808328 w 1808328"/>
              <a:gd name="connsiteY2" fmla="*/ 1337481 h 1337481"/>
              <a:gd name="connsiteX3" fmla="*/ 1112292 w 1808328"/>
              <a:gd name="connsiteY3" fmla="*/ 1337481 h 1337481"/>
              <a:gd name="connsiteX0" fmla="*/ 1112679 w 2046882"/>
              <a:gd name="connsiteY0" fmla="*/ 1457784 h 1457784"/>
              <a:gd name="connsiteX1" fmla="*/ 387 w 2046882"/>
              <a:gd name="connsiteY1" fmla="*/ 120303 h 1457784"/>
              <a:gd name="connsiteX2" fmla="*/ 1945192 w 2046882"/>
              <a:gd name="connsiteY2" fmla="*/ 161246 h 1457784"/>
              <a:gd name="connsiteX3" fmla="*/ 1808715 w 2046882"/>
              <a:gd name="connsiteY3" fmla="*/ 1457784 h 1457784"/>
              <a:gd name="connsiteX4" fmla="*/ 1112679 w 2046882"/>
              <a:gd name="connsiteY4" fmla="*/ 1457784 h 1457784"/>
              <a:gd name="connsiteX0" fmla="*/ 1135827 w 2070030"/>
              <a:gd name="connsiteY0" fmla="*/ 1457784 h 1457784"/>
              <a:gd name="connsiteX1" fmla="*/ 1654441 w 2070030"/>
              <a:gd name="connsiteY1" fmla="*/ 284076 h 1457784"/>
              <a:gd name="connsiteX2" fmla="*/ 23535 w 2070030"/>
              <a:gd name="connsiteY2" fmla="*/ 120303 h 1457784"/>
              <a:gd name="connsiteX3" fmla="*/ 1968340 w 2070030"/>
              <a:gd name="connsiteY3" fmla="*/ 161246 h 1457784"/>
              <a:gd name="connsiteX4" fmla="*/ 1831863 w 2070030"/>
              <a:gd name="connsiteY4" fmla="*/ 1457784 h 1457784"/>
              <a:gd name="connsiteX5" fmla="*/ 1135827 w 2070030"/>
              <a:gd name="connsiteY5" fmla="*/ 1457784 h 1457784"/>
              <a:gd name="connsiteX0" fmla="*/ 1138405 w 2072608"/>
              <a:gd name="connsiteY0" fmla="*/ 1457784 h 1457784"/>
              <a:gd name="connsiteX1" fmla="*/ 1657019 w 2072608"/>
              <a:gd name="connsiteY1" fmla="*/ 284076 h 1457784"/>
              <a:gd name="connsiteX2" fmla="*/ 838154 w 2072608"/>
              <a:gd name="connsiteY2" fmla="*/ 679861 h 1457784"/>
              <a:gd name="connsiteX3" fmla="*/ 26113 w 2072608"/>
              <a:gd name="connsiteY3" fmla="*/ 120303 h 1457784"/>
              <a:gd name="connsiteX4" fmla="*/ 1970918 w 2072608"/>
              <a:gd name="connsiteY4" fmla="*/ 161246 h 1457784"/>
              <a:gd name="connsiteX5" fmla="*/ 1834441 w 2072608"/>
              <a:gd name="connsiteY5" fmla="*/ 1457784 h 1457784"/>
              <a:gd name="connsiteX6" fmla="*/ 1138405 w 2072608"/>
              <a:gd name="connsiteY6" fmla="*/ 1457784 h 1457784"/>
              <a:gd name="connsiteX0" fmla="*/ 1112730 w 1998172"/>
              <a:gd name="connsiteY0" fmla="*/ 1360349 h 1360349"/>
              <a:gd name="connsiteX1" fmla="*/ 1631344 w 1998172"/>
              <a:gd name="connsiteY1" fmla="*/ 186641 h 1360349"/>
              <a:gd name="connsiteX2" fmla="*/ 812479 w 1998172"/>
              <a:gd name="connsiteY2" fmla="*/ 582426 h 1360349"/>
              <a:gd name="connsiteX3" fmla="*/ 438 w 1998172"/>
              <a:gd name="connsiteY3" fmla="*/ 22868 h 1360349"/>
              <a:gd name="connsiteX4" fmla="*/ 730592 w 1998172"/>
              <a:gd name="connsiteY4" fmla="*/ 364062 h 1360349"/>
              <a:gd name="connsiteX5" fmla="*/ 1945243 w 1998172"/>
              <a:gd name="connsiteY5" fmla="*/ 63811 h 1360349"/>
              <a:gd name="connsiteX6" fmla="*/ 1808766 w 1998172"/>
              <a:gd name="connsiteY6" fmla="*/ 1360349 h 1360349"/>
              <a:gd name="connsiteX7" fmla="*/ 1112730 w 1998172"/>
              <a:gd name="connsiteY7" fmla="*/ 1360349 h 1360349"/>
              <a:gd name="connsiteX0" fmla="*/ 558217 w 1443659"/>
              <a:gd name="connsiteY0" fmla="*/ 1704152 h 1704152"/>
              <a:gd name="connsiteX1" fmla="*/ 1076831 w 1443659"/>
              <a:gd name="connsiteY1" fmla="*/ 530444 h 1704152"/>
              <a:gd name="connsiteX2" fmla="*/ 257966 w 1443659"/>
              <a:gd name="connsiteY2" fmla="*/ 926229 h 1704152"/>
              <a:gd name="connsiteX3" fmla="*/ 87369 w 1443659"/>
              <a:gd name="connsiteY3" fmla="*/ 11829 h 1704152"/>
              <a:gd name="connsiteX4" fmla="*/ 176079 w 1443659"/>
              <a:gd name="connsiteY4" fmla="*/ 707865 h 1704152"/>
              <a:gd name="connsiteX5" fmla="*/ 1390730 w 1443659"/>
              <a:gd name="connsiteY5" fmla="*/ 407614 h 1704152"/>
              <a:gd name="connsiteX6" fmla="*/ 1254253 w 1443659"/>
              <a:gd name="connsiteY6" fmla="*/ 1704152 h 1704152"/>
              <a:gd name="connsiteX7" fmla="*/ 558217 w 1443659"/>
              <a:gd name="connsiteY7" fmla="*/ 1704152 h 1704152"/>
              <a:gd name="connsiteX0" fmla="*/ 482647 w 1368089"/>
              <a:gd name="connsiteY0" fmla="*/ 1705811 h 1705811"/>
              <a:gd name="connsiteX1" fmla="*/ 1001261 w 1368089"/>
              <a:gd name="connsiteY1" fmla="*/ 532103 h 1705811"/>
              <a:gd name="connsiteX2" fmla="*/ 182396 w 1368089"/>
              <a:gd name="connsiteY2" fmla="*/ 927888 h 1705811"/>
              <a:gd name="connsiteX3" fmla="*/ 11799 w 1368089"/>
              <a:gd name="connsiteY3" fmla="*/ 13488 h 1705811"/>
              <a:gd name="connsiteX4" fmla="*/ 305226 w 1368089"/>
              <a:gd name="connsiteY4" fmla="*/ 600342 h 1705811"/>
              <a:gd name="connsiteX5" fmla="*/ 1315160 w 1368089"/>
              <a:gd name="connsiteY5" fmla="*/ 409273 h 1705811"/>
              <a:gd name="connsiteX6" fmla="*/ 1178683 w 1368089"/>
              <a:gd name="connsiteY6" fmla="*/ 1705811 h 1705811"/>
              <a:gd name="connsiteX7" fmla="*/ 482647 w 1368089"/>
              <a:gd name="connsiteY7" fmla="*/ 1705811 h 1705811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305226 w 1368089"/>
              <a:gd name="connsiteY4" fmla="*/ 586854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55852 w 1368089"/>
              <a:gd name="connsiteY1" fmla="*/ 64144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42204 w 1368089"/>
              <a:gd name="connsiteY1" fmla="*/ 76427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63171 w 1287477"/>
              <a:gd name="connsiteY4" fmla="*/ 81636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69194 w 1351230"/>
              <a:gd name="connsiteY0" fmla="*/ 1722803 h 1722803"/>
              <a:gd name="connsiteX1" fmla="*/ 1128751 w 1351230"/>
              <a:gd name="connsiteY1" fmla="*/ 794755 h 1722803"/>
              <a:gd name="connsiteX2" fmla="*/ 268943 w 1351230"/>
              <a:gd name="connsiteY2" fmla="*/ 944880 h 1722803"/>
              <a:gd name="connsiteX3" fmla="*/ 14526 w 1351230"/>
              <a:gd name="connsiteY3" fmla="*/ 0 h 1722803"/>
              <a:gd name="connsiteX4" fmla="*/ 281204 w 1351230"/>
              <a:gd name="connsiteY4" fmla="*/ 778269 h 1722803"/>
              <a:gd name="connsiteX5" fmla="*/ 1102707 w 1351230"/>
              <a:gd name="connsiteY5" fmla="*/ 486430 h 1722803"/>
              <a:gd name="connsiteX6" fmla="*/ 1347116 w 1351230"/>
              <a:gd name="connsiteY6" fmla="*/ 671925 h 1722803"/>
              <a:gd name="connsiteX7" fmla="*/ 1265230 w 1351230"/>
              <a:gd name="connsiteY7" fmla="*/ 1722803 h 1722803"/>
              <a:gd name="connsiteX8" fmla="*/ 569194 w 1351230"/>
              <a:gd name="connsiteY8" fmla="*/ 1722803 h 1722803"/>
              <a:gd name="connsiteX0" fmla="*/ 618323 w 1400359"/>
              <a:gd name="connsiteY0" fmla="*/ 1722803 h 1722803"/>
              <a:gd name="connsiteX1" fmla="*/ 1177880 w 1400359"/>
              <a:gd name="connsiteY1" fmla="*/ 79475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586523 w 1368559"/>
              <a:gd name="connsiteY0" fmla="*/ 1761340 h 1761340"/>
              <a:gd name="connsiteX1" fmla="*/ 1031780 w 1368559"/>
              <a:gd name="connsiteY1" fmla="*/ 856152 h 1761340"/>
              <a:gd name="connsiteX2" fmla="*/ 286272 w 1368559"/>
              <a:gd name="connsiteY2" fmla="*/ 983417 h 1761340"/>
              <a:gd name="connsiteX3" fmla="*/ 42284 w 1368559"/>
              <a:gd name="connsiteY3" fmla="*/ 223977 h 1761340"/>
              <a:gd name="connsiteX4" fmla="*/ 31855 w 1368559"/>
              <a:gd name="connsiteY4" fmla="*/ 38537 h 1761340"/>
              <a:gd name="connsiteX5" fmla="*/ 298533 w 1368559"/>
              <a:gd name="connsiteY5" fmla="*/ 816806 h 1761340"/>
              <a:gd name="connsiteX6" fmla="*/ 1120036 w 1368559"/>
              <a:gd name="connsiteY6" fmla="*/ 524967 h 1761340"/>
              <a:gd name="connsiteX7" fmla="*/ 1364445 w 1368559"/>
              <a:gd name="connsiteY7" fmla="*/ 710462 h 1761340"/>
              <a:gd name="connsiteX8" fmla="*/ 1282559 w 1368559"/>
              <a:gd name="connsiteY8" fmla="*/ 1761340 h 1761340"/>
              <a:gd name="connsiteX9" fmla="*/ 586523 w 1368559"/>
              <a:gd name="connsiteY9" fmla="*/ 1761340 h 1761340"/>
              <a:gd name="connsiteX0" fmla="*/ 569156 w 1351192"/>
              <a:gd name="connsiteY0" fmla="*/ 1765374 h 1765374"/>
              <a:gd name="connsiteX1" fmla="*/ 1014413 w 1351192"/>
              <a:gd name="connsiteY1" fmla="*/ 860186 h 1765374"/>
              <a:gd name="connsiteX2" fmla="*/ 268905 w 1351192"/>
              <a:gd name="connsiteY2" fmla="*/ 987451 h 1765374"/>
              <a:gd name="connsiteX3" fmla="*/ 24917 w 1351192"/>
              <a:gd name="connsiteY3" fmla="*/ 228011 h 1765374"/>
              <a:gd name="connsiteX4" fmla="*/ 50206 w 1351192"/>
              <a:gd name="connsiteY4" fmla="*/ 37808 h 1765374"/>
              <a:gd name="connsiteX5" fmla="*/ 281166 w 1351192"/>
              <a:gd name="connsiteY5" fmla="*/ 820840 h 1765374"/>
              <a:gd name="connsiteX6" fmla="*/ 1102669 w 1351192"/>
              <a:gd name="connsiteY6" fmla="*/ 529001 h 1765374"/>
              <a:gd name="connsiteX7" fmla="*/ 1347078 w 1351192"/>
              <a:gd name="connsiteY7" fmla="*/ 714496 h 1765374"/>
              <a:gd name="connsiteX8" fmla="*/ 1265192 w 1351192"/>
              <a:gd name="connsiteY8" fmla="*/ 1765374 h 1765374"/>
              <a:gd name="connsiteX9" fmla="*/ 569156 w 1351192"/>
              <a:gd name="connsiteY9" fmla="*/ 1765374 h 1765374"/>
              <a:gd name="connsiteX0" fmla="*/ 576794 w 1358830"/>
              <a:gd name="connsiteY0" fmla="*/ 1727566 h 1727566"/>
              <a:gd name="connsiteX1" fmla="*/ 1022051 w 1358830"/>
              <a:gd name="connsiteY1" fmla="*/ 822378 h 1727566"/>
              <a:gd name="connsiteX2" fmla="*/ 276543 w 1358830"/>
              <a:gd name="connsiteY2" fmla="*/ 949643 h 1727566"/>
              <a:gd name="connsiteX3" fmla="*/ 32555 w 1358830"/>
              <a:gd name="connsiteY3" fmla="*/ 190203 h 1727566"/>
              <a:gd name="connsiteX4" fmla="*/ 57844 w 1358830"/>
              <a:gd name="connsiteY4" fmla="*/ 0 h 1727566"/>
              <a:gd name="connsiteX5" fmla="*/ 288804 w 1358830"/>
              <a:gd name="connsiteY5" fmla="*/ 783032 h 1727566"/>
              <a:gd name="connsiteX6" fmla="*/ 1110307 w 1358830"/>
              <a:gd name="connsiteY6" fmla="*/ 491193 h 1727566"/>
              <a:gd name="connsiteX7" fmla="*/ 1354716 w 1358830"/>
              <a:gd name="connsiteY7" fmla="*/ 676688 h 1727566"/>
              <a:gd name="connsiteX8" fmla="*/ 1272830 w 1358830"/>
              <a:gd name="connsiteY8" fmla="*/ 1727566 h 1727566"/>
              <a:gd name="connsiteX9" fmla="*/ 576794 w 1358830"/>
              <a:gd name="connsiteY9" fmla="*/ 1727566 h 1727566"/>
              <a:gd name="connsiteX0" fmla="*/ 763388 w 1545424"/>
              <a:gd name="connsiteY0" fmla="*/ 1799620 h 1799620"/>
              <a:gd name="connsiteX1" fmla="*/ 1208645 w 1545424"/>
              <a:gd name="connsiteY1" fmla="*/ 894432 h 1799620"/>
              <a:gd name="connsiteX2" fmla="*/ 463137 w 1545424"/>
              <a:gd name="connsiteY2" fmla="*/ 1021697 h 1799620"/>
              <a:gd name="connsiteX3" fmla="*/ 219149 w 1545424"/>
              <a:gd name="connsiteY3" fmla="*/ 262257 h 1799620"/>
              <a:gd name="connsiteX4" fmla="*/ 73 w 1545424"/>
              <a:gd name="connsiteY4" fmla="*/ 36038 h 1799620"/>
              <a:gd name="connsiteX5" fmla="*/ 244438 w 1545424"/>
              <a:gd name="connsiteY5" fmla="*/ 72054 h 1799620"/>
              <a:gd name="connsiteX6" fmla="*/ 475398 w 1545424"/>
              <a:gd name="connsiteY6" fmla="*/ 855086 h 1799620"/>
              <a:gd name="connsiteX7" fmla="*/ 1296901 w 1545424"/>
              <a:gd name="connsiteY7" fmla="*/ 563247 h 1799620"/>
              <a:gd name="connsiteX8" fmla="*/ 1541310 w 1545424"/>
              <a:gd name="connsiteY8" fmla="*/ 748742 h 1799620"/>
              <a:gd name="connsiteX9" fmla="*/ 1459424 w 1545424"/>
              <a:gd name="connsiteY9" fmla="*/ 1799620 h 1799620"/>
              <a:gd name="connsiteX10" fmla="*/ 763388 w 1545424"/>
              <a:gd name="connsiteY10" fmla="*/ 1799620 h 1799620"/>
              <a:gd name="connsiteX0" fmla="*/ 763870 w 1545906"/>
              <a:gd name="connsiteY0" fmla="*/ 1772670 h 1772670"/>
              <a:gd name="connsiteX1" fmla="*/ 1209127 w 1545906"/>
              <a:gd name="connsiteY1" fmla="*/ 867482 h 1772670"/>
              <a:gd name="connsiteX2" fmla="*/ 463619 w 1545906"/>
              <a:gd name="connsiteY2" fmla="*/ 994747 h 1772670"/>
              <a:gd name="connsiteX3" fmla="*/ 219631 w 1545906"/>
              <a:gd name="connsiteY3" fmla="*/ 235307 h 1772670"/>
              <a:gd name="connsiteX4" fmla="*/ 555 w 1545906"/>
              <a:gd name="connsiteY4" fmla="*/ 9088 h 1772670"/>
              <a:gd name="connsiteX5" fmla="*/ 212487 w 1545906"/>
              <a:gd name="connsiteY5" fmla="*/ 135295 h 1772670"/>
              <a:gd name="connsiteX6" fmla="*/ 244920 w 1545906"/>
              <a:gd name="connsiteY6" fmla="*/ 45104 h 1772670"/>
              <a:gd name="connsiteX7" fmla="*/ 475880 w 1545906"/>
              <a:gd name="connsiteY7" fmla="*/ 828136 h 1772670"/>
              <a:gd name="connsiteX8" fmla="*/ 1297383 w 1545906"/>
              <a:gd name="connsiteY8" fmla="*/ 536297 h 1772670"/>
              <a:gd name="connsiteX9" fmla="*/ 1541792 w 1545906"/>
              <a:gd name="connsiteY9" fmla="*/ 721792 h 1772670"/>
              <a:gd name="connsiteX10" fmla="*/ 1459906 w 1545906"/>
              <a:gd name="connsiteY10" fmla="*/ 1772670 h 1772670"/>
              <a:gd name="connsiteX11" fmla="*/ 763870 w 1545906"/>
              <a:gd name="connsiteY11" fmla="*/ 1772670 h 1772670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894058"/>
              <a:gd name="connsiteY0" fmla="*/ 1770752 h 1770752"/>
              <a:gd name="connsiteX1" fmla="*/ 1209127 w 1894058"/>
              <a:gd name="connsiteY1" fmla="*/ 865564 h 1770752"/>
              <a:gd name="connsiteX2" fmla="*/ 463619 w 1894058"/>
              <a:gd name="connsiteY2" fmla="*/ 992829 h 1770752"/>
              <a:gd name="connsiteX3" fmla="*/ 219631 w 1894058"/>
              <a:gd name="connsiteY3" fmla="*/ 233389 h 1770752"/>
              <a:gd name="connsiteX4" fmla="*/ 555 w 1894058"/>
              <a:gd name="connsiteY4" fmla="*/ 7170 h 1770752"/>
              <a:gd name="connsiteX5" fmla="*/ 212487 w 1894058"/>
              <a:gd name="connsiteY5" fmla="*/ 133377 h 1770752"/>
              <a:gd name="connsiteX6" fmla="*/ 244920 w 1894058"/>
              <a:gd name="connsiteY6" fmla="*/ 43186 h 1770752"/>
              <a:gd name="connsiteX7" fmla="*/ 475880 w 1894058"/>
              <a:gd name="connsiteY7" fmla="*/ 826218 h 1770752"/>
              <a:gd name="connsiteX8" fmla="*/ 1297383 w 1894058"/>
              <a:gd name="connsiteY8" fmla="*/ 534379 h 1770752"/>
              <a:gd name="connsiteX9" fmla="*/ 1541792 w 1894058"/>
              <a:gd name="connsiteY9" fmla="*/ 719874 h 1770752"/>
              <a:gd name="connsiteX10" fmla="*/ 1893649 w 1894058"/>
              <a:gd name="connsiteY10" fmla="*/ 1095402 h 1770752"/>
              <a:gd name="connsiteX11" fmla="*/ 1459906 w 1894058"/>
              <a:gd name="connsiteY11" fmla="*/ 1770752 h 1770752"/>
              <a:gd name="connsiteX12" fmla="*/ 763870 w 1894058"/>
              <a:gd name="connsiteY12" fmla="*/ 1770752 h 1770752"/>
              <a:gd name="connsiteX0" fmla="*/ 763870 w 1896475"/>
              <a:gd name="connsiteY0" fmla="*/ 1770752 h 1770752"/>
              <a:gd name="connsiteX1" fmla="*/ 1209127 w 1896475"/>
              <a:gd name="connsiteY1" fmla="*/ 865564 h 1770752"/>
              <a:gd name="connsiteX2" fmla="*/ 463619 w 1896475"/>
              <a:gd name="connsiteY2" fmla="*/ 992829 h 1770752"/>
              <a:gd name="connsiteX3" fmla="*/ 219631 w 1896475"/>
              <a:gd name="connsiteY3" fmla="*/ 233389 h 1770752"/>
              <a:gd name="connsiteX4" fmla="*/ 555 w 1896475"/>
              <a:gd name="connsiteY4" fmla="*/ 7170 h 1770752"/>
              <a:gd name="connsiteX5" fmla="*/ 212487 w 1896475"/>
              <a:gd name="connsiteY5" fmla="*/ 133377 h 1770752"/>
              <a:gd name="connsiteX6" fmla="*/ 244920 w 1896475"/>
              <a:gd name="connsiteY6" fmla="*/ 43186 h 1770752"/>
              <a:gd name="connsiteX7" fmla="*/ 475880 w 1896475"/>
              <a:gd name="connsiteY7" fmla="*/ 826218 h 1770752"/>
              <a:gd name="connsiteX8" fmla="*/ 1297383 w 1896475"/>
              <a:gd name="connsiteY8" fmla="*/ 534379 h 1770752"/>
              <a:gd name="connsiteX9" fmla="*/ 1541792 w 1896475"/>
              <a:gd name="connsiteY9" fmla="*/ 719874 h 1770752"/>
              <a:gd name="connsiteX10" fmla="*/ 1498362 w 1896475"/>
              <a:gd name="connsiteY10" fmla="*/ 1281139 h 1770752"/>
              <a:gd name="connsiteX11" fmla="*/ 1893649 w 1896475"/>
              <a:gd name="connsiteY11" fmla="*/ 1095402 h 1770752"/>
              <a:gd name="connsiteX12" fmla="*/ 1459906 w 1896475"/>
              <a:gd name="connsiteY12" fmla="*/ 1770752 h 1770752"/>
              <a:gd name="connsiteX13" fmla="*/ 763870 w 1896475"/>
              <a:gd name="connsiteY13" fmla="*/ 1770752 h 1770752"/>
              <a:gd name="connsiteX0" fmla="*/ 763870 w 1917418"/>
              <a:gd name="connsiteY0" fmla="*/ 1770752 h 1770752"/>
              <a:gd name="connsiteX1" fmla="*/ 1209127 w 1917418"/>
              <a:gd name="connsiteY1" fmla="*/ 865564 h 1770752"/>
              <a:gd name="connsiteX2" fmla="*/ 463619 w 1917418"/>
              <a:gd name="connsiteY2" fmla="*/ 992829 h 1770752"/>
              <a:gd name="connsiteX3" fmla="*/ 219631 w 1917418"/>
              <a:gd name="connsiteY3" fmla="*/ 233389 h 1770752"/>
              <a:gd name="connsiteX4" fmla="*/ 555 w 1917418"/>
              <a:gd name="connsiteY4" fmla="*/ 7170 h 1770752"/>
              <a:gd name="connsiteX5" fmla="*/ 212487 w 1917418"/>
              <a:gd name="connsiteY5" fmla="*/ 133377 h 1770752"/>
              <a:gd name="connsiteX6" fmla="*/ 244920 w 1917418"/>
              <a:gd name="connsiteY6" fmla="*/ 43186 h 1770752"/>
              <a:gd name="connsiteX7" fmla="*/ 475880 w 1917418"/>
              <a:gd name="connsiteY7" fmla="*/ 826218 h 1770752"/>
              <a:gd name="connsiteX8" fmla="*/ 1297383 w 1917418"/>
              <a:gd name="connsiteY8" fmla="*/ 534379 h 1770752"/>
              <a:gd name="connsiteX9" fmla="*/ 1541792 w 1917418"/>
              <a:gd name="connsiteY9" fmla="*/ 719874 h 1770752"/>
              <a:gd name="connsiteX10" fmla="*/ 1498362 w 1917418"/>
              <a:gd name="connsiteY10" fmla="*/ 1281139 h 1770752"/>
              <a:gd name="connsiteX11" fmla="*/ 1850787 w 1917418"/>
              <a:gd name="connsiteY11" fmla="*/ 766789 h 1770752"/>
              <a:gd name="connsiteX12" fmla="*/ 1893649 w 1917418"/>
              <a:gd name="connsiteY12" fmla="*/ 1095402 h 1770752"/>
              <a:gd name="connsiteX13" fmla="*/ 1459906 w 1917418"/>
              <a:gd name="connsiteY13" fmla="*/ 1770752 h 1770752"/>
              <a:gd name="connsiteX14" fmla="*/ 763870 w 1917418"/>
              <a:gd name="connsiteY14" fmla="*/ 1770752 h 1770752"/>
              <a:gd name="connsiteX0" fmla="*/ 763870 w 1910464"/>
              <a:gd name="connsiteY0" fmla="*/ 1770752 h 1770752"/>
              <a:gd name="connsiteX1" fmla="*/ 1209127 w 1910464"/>
              <a:gd name="connsiteY1" fmla="*/ 865564 h 1770752"/>
              <a:gd name="connsiteX2" fmla="*/ 463619 w 1910464"/>
              <a:gd name="connsiteY2" fmla="*/ 992829 h 1770752"/>
              <a:gd name="connsiteX3" fmla="*/ 219631 w 1910464"/>
              <a:gd name="connsiteY3" fmla="*/ 233389 h 1770752"/>
              <a:gd name="connsiteX4" fmla="*/ 555 w 1910464"/>
              <a:gd name="connsiteY4" fmla="*/ 7170 h 1770752"/>
              <a:gd name="connsiteX5" fmla="*/ 212487 w 1910464"/>
              <a:gd name="connsiteY5" fmla="*/ 133377 h 1770752"/>
              <a:gd name="connsiteX6" fmla="*/ 244920 w 1910464"/>
              <a:gd name="connsiteY6" fmla="*/ 43186 h 1770752"/>
              <a:gd name="connsiteX7" fmla="*/ 475880 w 1910464"/>
              <a:gd name="connsiteY7" fmla="*/ 826218 h 1770752"/>
              <a:gd name="connsiteX8" fmla="*/ 1297383 w 1910464"/>
              <a:gd name="connsiteY8" fmla="*/ 534379 h 1770752"/>
              <a:gd name="connsiteX9" fmla="*/ 1541792 w 1910464"/>
              <a:gd name="connsiteY9" fmla="*/ 719874 h 1770752"/>
              <a:gd name="connsiteX10" fmla="*/ 1498362 w 1910464"/>
              <a:gd name="connsiteY10" fmla="*/ 1281139 h 1770752"/>
              <a:gd name="connsiteX11" fmla="*/ 1741248 w 1910464"/>
              <a:gd name="connsiteY11" fmla="*/ 1185889 h 1770752"/>
              <a:gd name="connsiteX12" fmla="*/ 1850787 w 1910464"/>
              <a:gd name="connsiteY12" fmla="*/ 766789 h 1770752"/>
              <a:gd name="connsiteX13" fmla="*/ 1893649 w 1910464"/>
              <a:gd name="connsiteY13" fmla="*/ 1095402 h 1770752"/>
              <a:gd name="connsiteX14" fmla="*/ 1459906 w 1910464"/>
              <a:gd name="connsiteY14" fmla="*/ 1770752 h 1770752"/>
              <a:gd name="connsiteX15" fmla="*/ 763870 w 1910464"/>
              <a:gd name="connsiteY15" fmla="*/ 1770752 h 1770752"/>
              <a:gd name="connsiteX0" fmla="*/ 763870 w 1909757"/>
              <a:gd name="connsiteY0" fmla="*/ 1770752 h 1770752"/>
              <a:gd name="connsiteX1" fmla="*/ 1209127 w 1909757"/>
              <a:gd name="connsiteY1" fmla="*/ 865564 h 1770752"/>
              <a:gd name="connsiteX2" fmla="*/ 463619 w 1909757"/>
              <a:gd name="connsiteY2" fmla="*/ 992829 h 1770752"/>
              <a:gd name="connsiteX3" fmla="*/ 219631 w 1909757"/>
              <a:gd name="connsiteY3" fmla="*/ 233389 h 1770752"/>
              <a:gd name="connsiteX4" fmla="*/ 555 w 1909757"/>
              <a:gd name="connsiteY4" fmla="*/ 7170 h 1770752"/>
              <a:gd name="connsiteX5" fmla="*/ 212487 w 1909757"/>
              <a:gd name="connsiteY5" fmla="*/ 133377 h 1770752"/>
              <a:gd name="connsiteX6" fmla="*/ 244920 w 1909757"/>
              <a:gd name="connsiteY6" fmla="*/ 43186 h 1770752"/>
              <a:gd name="connsiteX7" fmla="*/ 475880 w 1909757"/>
              <a:gd name="connsiteY7" fmla="*/ 826218 h 1770752"/>
              <a:gd name="connsiteX8" fmla="*/ 1297383 w 1909757"/>
              <a:gd name="connsiteY8" fmla="*/ 534379 h 1770752"/>
              <a:gd name="connsiteX9" fmla="*/ 1541792 w 1909757"/>
              <a:gd name="connsiteY9" fmla="*/ 719874 h 1770752"/>
              <a:gd name="connsiteX10" fmla="*/ 1498362 w 1909757"/>
              <a:gd name="connsiteY10" fmla="*/ 1281139 h 1770752"/>
              <a:gd name="connsiteX11" fmla="*/ 1741248 w 1909757"/>
              <a:gd name="connsiteY11" fmla="*/ 1185889 h 1770752"/>
              <a:gd name="connsiteX12" fmla="*/ 1850787 w 1909757"/>
              <a:gd name="connsiteY12" fmla="*/ 766789 h 1770752"/>
              <a:gd name="connsiteX13" fmla="*/ 1893649 w 1909757"/>
              <a:gd name="connsiteY13" fmla="*/ 1095402 h 1770752"/>
              <a:gd name="connsiteX14" fmla="*/ 1341198 w 1909757"/>
              <a:gd name="connsiteY14" fmla="*/ 1600227 h 1770752"/>
              <a:gd name="connsiteX15" fmla="*/ 1459906 w 1909757"/>
              <a:gd name="connsiteY15" fmla="*/ 1770752 h 1770752"/>
              <a:gd name="connsiteX16" fmla="*/ 763870 w 1909757"/>
              <a:gd name="connsiteY16" fmla="*/ 1770752 h 1770752"/>
              <a:gd name="connsiteX0" fmla="*/ 763870 w 1905704"/>
              <a:gd name="connsiteY0" fmla="*/ 1770752 h 1770752"/>
              <a:gd name="connsiteX1" fmla="*/ 1209127 w 1905704"/>
              <a:gd name="connsiteY1" fmla="*/ 865564 h 1770752"/>
              <a:gd name="connsiteX2" fmla="*/ 463619 w 1905704"/>
              <a:gd name="connsiteY2" fmla="*/ 992829 h 1770752"/>
              <a:gd name="connsiteX3" fmla="*/ 219631 w 1905704"/>
              <a:gd name="connsiteY3" fmla="*/ 233389 h 1770752"/>
              <a:gd name="connsiteX4" fmla="*/ 555 w 1905704"/>
              <a:gd name="connsiteY4" fmla="*/ 7170 h 1770752"/>
              <a:gd name="connsiteX5" fmla="*/ 212487 w 1905704"/>
              <a:gd name="connsiteY5" fmla="*/ 133377 h 1770752"/>
              <a:gd name="connsiteX6" fmla="*/ 244920 w 1905704"/>
              <a:gd name="connsiteY6" fmla="*/ 43186 h 1770752"/>
              <a:gd name="connsiteX7" fmla="*/ 475880 w 1905704"/>
              <a:gd name="connsiteY7" fmla="*/ 826218 h 1770752"/>
              <a:gd name="connsiteX8" fmla="*/ 1297383 w 1905704"/>
              <a:gd name="connsiteY8" fmla="*/ 534379 h 1770752"/>
              <a:gd name="connsiteX9" fmla="*/ 1541792 w 1905704"/>
              <a:gd name="connsiteY9" fmla="*/ 719874 h 1770752"/>
              <a:gd name="connsiteX10" fmla="*/ 1498362 w 1905704"/>
              <a:gd name="connsiteY10" fmla="*/ 1281139 h 1770752"/>
              <a:gd name="connsiteX11" fmla="*/ 1741248 w 1905704"/>
              <a:gd name="connsiteY11" fmla="*/ 1185889 h 1770752"/>
              <a:gd name="connsiteX12" fmla="*/ 1850787 w 1905704"/>
              <a:gd name="connsiteY12" fmla="*/ 766789 h 1770752"/>
              <a:gd name="connsiteX13" fmla="*/ 1893649 w 1905704"/>
              <a:gd name="connsiteY13" fmla="*/ 1095402 h 1770752"/>
              <a:gd name="connsiteX14" fmla="*/ 1712674 w 1905704"/>
              <a:gd name="connsiteY14" fmla="*/ 1414489 h 1770752"/>
              <a:gd name="connsiteX15" fmla="*/ 1341198 w 1905704"/>
              <a:gd name="connsiteY15" fmla="*/ 1600227 h 1770752"/>
              <a:gd name="connsiteX16" fmla="*/ 1459906 w 1905704"/>
              <a:gd name="connsiteY16" fmla="*/ 1770752 h 1770752"/>
              <a:gd name="connsiteX17" fmla="*/ 763870 w 1905704"/>
              <a:gd name="connsiteY17" fmla="*/ 1770752 h 1770752"/>
              <a:gd name="connsiteX0" fmla="*/ 763870 w 2284277"/>
              <a:gd name="connsiteY0" fmla="*/ 1770752 h 1770752"/>
              <a:gd name="connsiteX1" fmla="*/ 1209127 w 2284277"/>
              <a:gd name="connsiteY1" fmla="*/ 865564 h 1770752"/>
              <a:gd name="connsiteX2" fmla="*/ 463619 w 2284277"/>
              <a:gd name="connsiteY2" fmla="*/ 992829 h 1770752"/>
              <a:gd name="connsiteX3" fmla="*/ 219631 w 2284277"/>
              <a:gd name="connsiteY3" fmla="*/ 233389 h 1770752"/>
              <a:gd name="connsiteX4" fmla="*/ 555 w 2284277"/>
              <a:gd name="connsiteY4" fmla="*/ 7170 h 1770752"/>
              <a:gd name="connsiteX5" fmla="*/ 212487 w 2284277"/>
              <a:gd name="connsiteY5" fmla="*/ 133377 h 1770752"/>
              <a:gd name="connsiteX6" fmla="*/ 244920 w 2284277"/>
              <a:gd name="connsiteY6" fmla="*/ 43186 h 1770752"/>
              <a:gd name="connsiteX7" fmla="*/ 475880 w 2284277"/>
              <a:gd name="connsiteY7" fmla="*/ 826218 h 1770752"/>
              <a:gd name="connsiteX8" fmla="*/ 1297383 w 2284277"/>
              <a:gd name="connsiteY8" fmla="*/ 534379 h 1770752"/>
              <a:gd name="connsiteX9" fmla="*/ 1541792 w 2284277"/>
              <a:gd name="connsiteY9" fmla="*/ 719874 h 1770752"/>
              <a:gd name="connsiteX10" fmla="*/ 1498362 w 2284277"/>
              <a:gd name="connsiteY10" fmla="*/ 1281139 h 1770752"/>
              <a:gd name="connsiteX11" fmla="*/ 1741248 w 2284277"/>
              <a:gd name="connsiteY11" fmla="*/ 1185889 h 1770752"/>
              <a:gd name="connsiteX12" fmla="*/ 1850787 w 2284277"/>
              <a:gd name="connsiteY12" fmla="*/ 766789 h 1770752"/>
              <a:gd name="connsiteX13" fmla="*/ 2284174 w 2284277"/>
              <a:gd name="connsiteY13" fmla="*/ 938239 h 1770752"/>
              <a:gd name="connsiteX14" fmla="*/ 1893649 w 2284277"/>
              <a:gd name="connsiteY14" fmla="*/ 1095402 h 1770752"/>
              <a:gd name="connsiteX15" fmla="*/ 1712674 w 2284277"/>
              <a:gd name="connsiteY15" fmla="*/ 1414489 h 1770752"/>
              <a:gd name="connsiteX16" fmla="*/ 1341198 w 2284277"/>
              <a:gd name="connsiteY16" fmla="*/ 1600227 h 1770752"/>
              <a:gd name="connsiteX17" fmla="*/ 1459906 w 2284277"/>
              <a:gd name="connsiteY17" fmla="*/ 1770752 h 1770752"/>
              <a:gd name="connsiteX18" fmla="*/ 763870 w 2284277"/>
              <a:gd name="connsiteY18" fmla="*/ 1770752 h 1770752"/>
              <a:gd name="connsiteX0" fmla="*/ 763870 w 2285824"/>
              <a:gd name="connsiteY0" fmla="*/ 1770752 h 1770752"/>
              <a:gd name="connsiteX1" fmla="*/ 1209127 w 2285824"/>
              <a:gd name="connsiteY1" fmla="*/ 865564 h 1770752"/>
              <a:gd name="connsiteX2" fmla="*/ 463619 w 2285824"/>
              <a:gd name="connsiteY2" fmla="*/ 992829 h 1770752"/>
              <a:gd name="connsiteX3" fmla="*/ 219631 w 2285824"/>
              <a:gd name="connsiteY3" fmla="*/ 233389 h 1770752"/>
              <a:gd name="connsiteX4" fmla="*/ 555 w 2285824"/>
              <a:gd name="connsiteY4" fmla="*/ 7170 h 1770752"/>
              <a:gd name="connsiteX5" fmla="*/ 212487 w 2285824"/>
              <a:gd name="connsiteY5" fmla="*/ 133377 h 1770752"/>
              <a:gd name="connsiteX6" fmla="*/ 244920 w 2285824"/>
              <a:gd name="connsiteY6" fmla="*/ 43186 h 1770752"/>
              <a:gd name="connsiteX7" fmla="*/ 475880 w 2285824"/>
              <a:gd name="connsiteY7" fmla="*/ 826218 h 1770752"/>
              <a:gd name="connsiteX8" fmla="*/ 1297383 w 2285824"/>
              <a:gd name="connsiteY8" fmla="*/ 534379 h 1770752"/>
              <a:gd name="connsiteX9" fmla="*/ 1541792 w 2285824"/>
              <a:gd name="connsiteY9" fmla="*/ 719874 h 1770752"/>
              <a:gd name="connsiteX10" fmla="*/ 1498362 w 2285824"/>
              <a:gd name="connsiteY10" fmla="*/ 1281139 h 1770752"/>
              <a:gd name="connsiteX11" fmla="*/ 1741248 w 2285824"/>
              <a:gd name="connsiteY11" fmla="*/ 1185889 h 1770752"/>
              <a:gd name="connsiteX12" fmla="*/ 1850787 w 2285824"/>
              <a:gd name="connsiteY12" fmla="*/ 766789 h 1770752"/>
              <a:gd name="connsiteX13" fmla="*/ 1926987 w 2285824"/>
              <a:gd name="connsiteY13" fmla="*/ 985864 h 1770752"/>
              <a:gd name="connsiteX14" fmla="*/ 2284174 w 2285824"/>
              <a:gd name="connsiteY14" fmla="*/ 938239 h 1770752"/>
              <a:gd name="connsiteX15" fmla="*/ 1893649 w 2285824"/>
              <a:gd name="connsiteY15" fmla="*/ 1095402 h 1770752"/>
              <a:gd name="connsiteX16" fmla="*/ 1712674 w 2285824"/>
              <a:gd name="connsiteY16" fmla="*/ 1414489 h 1770752"/>
              <a:gd name="connsiteX17" fmla="*/ 1341198 w 2285824"/>
              <a:gd name="connsiteY17" fmla="*/ 1600227 h 1770752"/>
              <a:gd name="connsiteX18" fmla="*/ 1459906 w 2285824"/>
              <a:gd name="connsiteY18" fmla="*/ 1770752 h 1770752"/>
              <a:gd name="connsiteX19" fmla="*/ 763870 w 2285824"/>
              <a:gd name="connsiteY19" fmla="*/ 1770752 h 1770752"/>
              <a:gd name="connsiteX0" fmla="*/ 763870 w 2158274"/>
              <a:gd name="connsiteY0" fmla="*/ 1770752 h 1770752"/>
              <a:gd name="connsiteX1" fmla="*/ 1209127 w 2158274"/>
              <a:gd name="connsiteY1" fmla="*/ 865564 h 1770752"/>
              <a:gd name="connsiteX2" fmla="*/ 463619 w 2158274"/>
              <a:gd name="connsiteY2" fmla="*/ 992829 h 1770752"/>
              <a:gd name="connsiteX3" fmla="*/ 219631 w 2158274"/>
              <a:gd name="connsiteY3" fmla="*/ 233389 h 1770752"/>
              <a:gd name="connsiteX4" fmla="*/ 555 w 2158274"/>
              <a:gd name="connsiteY4" fmla="*/ 7170 h 1770752"/>
              <a:gd name="connsiteX5" fmla="*/ 212487 w 2158274"/>
              <a:gd name="connsiteY5" fmla="*/ 133377 h 1770752"/>
              <a:gd name="connsiteX6" fmla="*/ 244920 w 2158274"/>
              <a:gd name="connsiteY6" fmla="*/ 43186 h 1770752"/>
              <a:gd name="connsiteX7" fmla="*/ 475880 w 2158274"/>
              <a:gd name="connsiteY7" fmla="*/ 826218 h 1770752"/>
              <a:gd name="connsiteX8" fmla="*/ 1297383 w 2158274"/>
              <a:gd name="connsiteY8" fmla="*/ 534379 h 1770752"/>
              <a:gd name="connsiteX9" fmla="*/ 1541792 w 2158274"/>
              <a:gd name="connsiteY9" fmla="*/ 719874 h 1770752"/>
              <a:gd name="connsiteX10" fmla="*/ 1498362 w 2158274"/>
              <a:gd name="connsiteY10" fmla="*/ 1281139 h 1770752"/>
              <a:gd name="connsiteX11" fmla="*/ 1741248 w 2158274"/>
              <a:gd name="connsiteY11" fmla="*/ 1185889 h 1770752"/>
              <a:gd name="connsiteX12" fmla="*/ 1850787 w 2158274"/>
              <a:gd name="connsiteY12" fmla="*/ 766789 h 1770752"/>
              <a:gd name="connsiteX13" fmla="*/ 1926987 w 2158274"/>
              <a:gd name="connsiteY13" fmla="*/ 985864 h 1770752"/>
              <a:gd name="connsiteX14" fmla="*/ 2155586 w 2158274"/>
              <a:gd name="connsiteY14" fmla="*/ 819177 h 1770752"/>
              <a:gd name="connsiteX15" fmla="*/ 1893649 w 2158274"/>
              <a:gd name="connsiteY15" fmla="*/ 1095402 h 1770752"/>
              <a:gd name="connsiteX16" fmla="*/ 1712674 w 2158274"/>
              <a:gd name="connsiteY16" fmla="*/ 1414489 h 1770752"/>
              <a:gd name="connsiteX17" fmla="*/ 1341198 w 2158274"/>
              <a:gd name="connsiteY17" fmla="*/ 1600227 h 1770752"/>
              <a:gd name="connsiteX18" fmla="*/ 1459906 w 2158274"/>
              <a:gd name="connsiteY18" fmla="*/ 1770752 h 1770752"/>
              <a:gd name="connsiteX19" fmla="*/ 763870 w 2158274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64587" h="1770752">
                <a:moveTo>
                  <a:pt x="763870" y="1770752"/>
                </a:moveTo>
                <a:cubicBezTo>
                  <a:pt x="545506" y="1645648"/>
                  <a:pt x="1162771" y="1325445"/>
                  <a:pt x="1209127" y="865564"/>
                </a:cubicBezTo>
                <a:cubicBezTo>
                  <a:pt x="1167570" y="707529"/>
                  <a:pt x="735437" y="1020124"/>
                  <a:pt x="463619" y="992829"/>
                </a:cubicBezTo>
                <a:cubicBezTo>
                  <a:pt x="287591" y="878735"/>
                  <a:pt x="262034" y="390869"/>
                  <a:pt x="219631" y="233389"/>
                </a:cubicBezTo>
                <a:cubicBezTo>
                  <a:pt x="174601" y="93322"/>
                  <a:pt x="-3660" y="38870"/>
                  <a:pt x="555" y="7170"/>
                </a:cubicBezTo>
                <a:cubicBezTo>
                  <a:pt x="-11351" y="-35692"/>
                  <a:pt x="171760" y="127374"/>
                  <a:pt x="212487" y="133377"/>
                </a:cubicBezTo>
                <a:cubicBezTo>
                  <a:pt x="253214" y="139380"/>
                  <a:pt x="290318" y="230131"/>
                  <a:pt x="244920" y="43186"/>
                </a:cubicBezTo>
                <a:cubicBezTo>
                  <a:pt x="352481" y="37369"/>
                  <a:pt x="280240" y="705691"/>
                  <a:pt x="475880" y="826218"/>
                </a:cubicBezTo>
                <a:cubicBezTo>
                  <a:pt x="640733" y="918720"/>
                  <a:pt x="1127351" y="563533"/>
                  <a:pt x="1297383" y="534379"/>
                </a:cubicBezTo>
                <a:cubicBezTo>
                  <a:pt x="1467415" y="505225"/>
                  <a:pt x="1475752" y="666058"/>
                  <a:pt x="1541792" y="719874"/>
                </a:cubicBezTo>
                <a:cubicBezTo>
                  <a:pt x="1607832" y="773690"/>
                  <a:pt x="1470676" y="1238395"/>
                  <a:pt x="1498362" y="1281139"/>
                </a:cubicBezTo>
                <a:cubicBezTo>
                  <a:pt x="1526049" y="1323883"/>
                  <a:pt x="1682511" y="1271614"/>
                  <a:pt x="1741248" y="1185889"/>
                </a:cubicBezTo>
                <a:cubicBezTo>
                  <a:pt x="1799985" y="1100164"/>
                  <a:pt x="1798399" y="829495"/>
                  <a:pt x="1850787" y="766789"/>
                </a:cubicBezTo>
                <a:cubicBezTo>
                  <a:pt x="1903175" y="704083"/>
                  <a:pt x="1854756" y="957289"/>
                  <a:pt x="1926987" y="985864"/>
                </a:cubicBezTo>
                <a:cubicBezTo>
                  <a:pt x="1999218" y="1014439"/>
                  <a:pt x="2144473" y="847752"/>
                  <a:pt x="2155586" y="819177"/>
                </a:cubicBezTo>
                <a:cubicBezTo>
                  <a:pt x="2219086" y="909665"/>
                  <a:pt x="1926986" y="1021583"/>
                  <a:pt x="1893649" y="1095402"/>
                </a:cubicBezTo>
                <a:cubicBezTo>
                  <a:pt x="1860312" y="1169221"/>
                  <a:pt x="1804749" y="1330352"/>
                  <a:pt x="1712674" y="1414489"/>
                </a:cubicBezTo>
                <a:cubicBezTo>
                  <a:pt x="1620599" y="1498627"/>
                  <a:pt x="1372213" y="1530531"/>
                  <a:pt x="1341198" y="1600227"/>
                </a:cubicBezTo>
                <a:cubicBezTo>
                  <a:pt x="1310183" y="1669923"/>
                  <a:pt x="1597402" y="1744712"/>
                  <a:pt x="1459906" y="1770752"/>
                </a:cubicBezTo>
                <a:lnTo>
                  <a:pt x="763870" y="1770752"/>
                </a:ln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10"/>
          <p:cNvSpPr/>
          <p:nvPr/>
        </p:nvSpPr>
        <p:spPr>
          <a:xfrm rot="20465032">
            <a:off x="9009326" y="3781982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10"/>
          <p:cNvSpPr/>
          <p:nvPr/>
        </p:nvSpPr>
        <p:spPr>
          <a:xfrm rot="20465032">
            <a:off x="9801406" y="2529815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12"/>
          <p:cNvSpPr/>
          <p:nvPr/>
        </p:nvSpPr>
        <p:spPr>
          <a:xfrm rot="17579392">
            <a:off x="9150146" y="3002838"/>
            <a:ext cx="1625145" cy="1065376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1625027 w 1626763"/>
              <a:gd name="connsiteY0" fmla="*/ 5320 h 1018320"/>
              <a:gd name="connsiteX1" fmla="*/ 1027614 w 1626763"/>
              <a:gd name="connsiteY1" fmla="*/ 434364 h 1018320"/>
              <a:gd name="connsiteX2" fmla="*/ 781546 w 1626763"/>
              <a:gd name="connsiteY2" fmla="*/ 802844 h 1018320"/>
              <a:gd name="connsiteX3" fmla="*/ 399540 w 1626763"/>
              <a:gd name="connsiteY3" fmla="*/ 911576 h 1018320"/>
              <a:gd name="connsiteX4" fmla="*/ 250629 w 1626763"/>
              <a:gd name="connsiteY4" fmla="*/ 1018320 h 1018320"/>
              <a:gd name="connsiteX5" fmla="*/ 0 w 1626763"/>
              <a:gd name="connsiteY5" fmla="*/ 932114 h 1018320"/>
              <a:gd name="connsiteX6" fmla="*/ 708721 w 1626763"/>
              <a:gd name="connsiteY6" fmla="*/ 688691 h 1018320"/>
              <a:gd name="connsiteX7" fmla="*/ 938329 w 1626763"/>
              <a:gd name="connsiteY7" fmla="*/ 437442 h 1018320"/>
              <a:gd name="connsiteX8" fmla="*/ 1625027 w 1626763"/>
              <a:gd name="connsiteY8" fmla="*/ 5320 h 1018320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938329 w 1627041"/>
              <a:gd name="connsiteY7" fmla="*/ 437299 h 1018177"/>
              <a:gd name="connsiteX8" fmla="*/ 1625027 w 1627041"/>
              <a:gd name="connsiteY8" fmla="*/ 5177 h 1018177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1007058 w 1627041"/>
              <a:gd name="connsiteY7" fmla="*/ 339161 h 1018177"/>
              <a:gd name="connsiteX8" fmla="*/ 1625027 w 1627041"/>
              <a:gd name="connsiteY8" fmla="*/ 5177 h 1018177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1007058 w 1627041"/>
              <a:gd name="connsiteY7" fmla="*/ 339161 h 1018177"/>
              <a:gd name="connsiteX8" fmla="*/ 1625027 w 1627041"/>
              <a:gd name="connsiteY8" fmla="*/ 5177 h 1018177"/>
              <a:gd name="connsiteX0" fmla="*/ 1625027 w 1627041"/>
              <a:gd name="connsiteY0" fmla="*/ 10376 h 1023376"/>
              <a:gd name="connsiteX1" fmla="*/ 1115121 w 1627041"/>
              <a:gd name="connsiteY1" fmla="*/ 450578 h 1023376"/>
              <a:gd name="connsiteX2" fmla="*/ 781546 w 1627041"/>
              <a:gd name="connsiteY2" fmla="*/ 807900 h 1023376"/>
              <a:gd name="connsiteX3" fmla="*/ 399540 w 1627041"/>
              <a:gd name="connsiteY3" fmla="*/ 916632 h 1023376"/>
              <a:gd name="connsiteX4" fmla="*/ 250629 w 1627041"/>
              <a:gd name="connsiteY4" fmla="*/ 1023376 h 1023376"/>
              <a:gd name="connsiteX5" fmla="*/ 0 w 1627041"/>
              <a:gd name="connsiteY5" fmla="*/ 937170 h 1023376"/>
              <a:gd name="connsiteX6" fmla="*/ 708721 w 1627041"/>
              <a:gd name="connsiteY6" fmla="*/ 693747 h 1023376"/>
              <a:gd name="connsiteX7" fmla="*/ 1007058 w 1627041"/>
              <a:gd name="connsiteY7" fmla="*/ 344360 h 1023376"/>
              <a:gd name="connsiteX8" fmla="*/ 1625027 w 1627041"/>
              <a:gd name="connsiteY8" fmla="*/ 10376 h 1023376"/>
              <a:gd name="connsiteX0" fmla="*/ 1625027 w 1625208"/>
              <a:gd name="connsiteY0" fmla="*/ 10376 h 1023376"/>
              <a:gd name="connsiteX1" fmla="*/ 1115121 w 1625208"/>
              <a:gd name="connsiteY1" fmla="*/ 450578 h 1023376"/>
              <a:gd name="connsiteX2" fmla="*/ 781546 w 1625208"/>
              <a:gd name="connsiteY2" fmla="*/ 807900 h 1023376"/>
              <a:gd name="connsiteX3" fmla="*/ 399540 w 1625208"/>
              <a:gd name="connsiteY3" fmla="*/ 916632 h 1023376"/>
              <a:gd name="connsiteX4" fmla="*/ 250629 w 1625208"/>
              <a:gd name="connsiteY4" fmla="*/ 1023376 h 1023376"/>
              <a:gd name="connsiteX5" fmla="*/ 0 w 1625208"/>
              <a:gd name="connsiteY5" fmla="*/ 937170 h 1023376"/>
              <a:gd name="connsiteX6" fmla="*/ 708721 w 1625208"/>
              <a:gd name="connsiteY6" fmla="*/ 693747 h 1023376"/>
              <a:gd name="connsiteX7" fmla="*/ 1007058 w 1625208"/>
              <a:gd name="connsiteY7" fmla="*/ 344360 h 1023376"/>
              <a:gd name="connsiteX8" fmla="*/ 1625027 w 1625208"/>
              <a:gd name="connsiteY8" fmla="*/ 10376 h 1023376"/>
              <a:gd name="connsiteX0" fmla="*/ 1625027 w 1625208"/>
              <a:gd name="connsiteY0" fmla="*/ 8717 h 1021717"/>
              <a:gd name="connsiteX1" fmla="*/ 1115121 w 1625208"/>
              <a:gd name="connsiteY1" fmla="*/ 448919 h 1021717"/>
              <a:gd name="connsiteX2" fmla="*/ 781546 w 1625208"/>
              <a:gd name="connsiteY2" fmla="*/ 806241 h 1021717"/>
              <a:gd name="connsiteX3" fmla="*/ 399540 w 1625208"/>
              <a:gd name="connsiteY3" fmla="*/ 914973 h 1021717"/>
              <a:gd name="connsiteX4" fmla="*/ 250629 w 1625208"/>
              <a:gd name="connsiteY4" fmla="*/ 1021717 h 1021717"/>
              <a:gd name="connsiteX5" fmla="*/ 0 w 1625208"/>
              <a:gd name="connsiteY5" fmla="*/ 935511 h 1021717"/>
              <a:gd name="connsiteX6" fmla="*/ 708721 w 1625208"/>
              <a:gd name="connsiteY6" fmla="*/ 692088 h 1021717"/>
              <a:gd name="connsiteX7" fmla="*/ 1042665 w 1625208"/>
              <a:gd name="connsiteY7" fmla="*/ 410369 h 1021717"/>
              <a:gd name="connsiteX8" fmla="*/ 1625027 w 1625208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781546 w 1625210"/>
              <a:gd name="connsiteY2" fmla="*/ 806241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08721 w 1625210"/>
              <a:gd name="connsiteY6" fmla="*/ 692088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781546 w 1625210"/>
              <a:gd name="connsiteY2" fmla="*/ 806241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23602 w 1625210"/>
              <a:gd name="connsiteY6" fmla="*/ 727162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23602 w 1625210"/>
              <a:gd name="connsiteY6" fmla="*/ 727162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80468 w 1625210"/>
              <a:gd name="connsiteY6" fmla="*/ 909971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461718 w 1625210"/>
              <a:gd name="connsiteY3" fmla="*/ 1012755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80468 w 1625210"/>
              <a:gd name="connsiteY6" fmla="*/ 909971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50364"/>
              <a:gd name="connsiteX1" fmla="*/ 1120791 w 1625210"/>
              <a:gd name="connsiteY1" fmla="*/ 494799 h 1050364"/>
              <a:gd name="connsiteX2" fmla="*/ 823355 w 1625210"/>
              <a:gd name="connsiteY2" fmla="*/ 1002336 h 1050364"/>
              <a:gd name="connsiteX3" fmla="*/ 250629 w 1625210"/>
              <a:gd name="connsiteY3" fmla="*/ 1021717 h 1050364"/>
              <a:gd name="connsiteX4" fmla="*/ 0 w 1625210"/>
              <a:gd name="connsiteY4" fmla="*/ 935511 h 1050364"/>
              <a:gd name="connsiteX5" fmla="*/ 780468 w 1625210"/>
              <a:gd name="connsiteY5" fmla="*/ 909971 h 1050364"/>
              <a:gd name="connsiteX6" fmla="*/ 1042665 w 1625210"/>
              <a:gd name="connsiteY6" fmla="*/ 410369 h 1050364"/>
              <a:gd name="connsiteX7" fmla="*/ 1625027 w 1625210"/>
              <a:gd name="connsiteY7" fmla="*/ 8717 h 1050364"/>
              <a:gd name="connsiteX0" fmla="*/ 1625027 w 1625210"/>
              <a:gd name="connsiteY0" fmla="*/ 9090 h 1050737"/>
              <a:gd name="connsiteX1" fmla="*/ 1120791 w 1625210"/>
              <a:gd name="connsiteY1" fmla="*/ 495172 h 1050737"/>
              <a:gd name="connsiteX2" fmla="*/ 823355 w 1625210"/>
              <a:gd name="connsiteY2" fmla="*/ 1002709 h 1050737"/>
              <a:gd name="connsiteX3" fmla="*/ 250629 w 1625210"/>
              <a:gd name="connsiteY3" fmla="*/ 1022090 h 1050737"/>
              <a:gd name="connsiteX4" fmla="*/ 0 w 1625210"/>
              <a:gd name="connsiteY4" fmla="*/ 935884 h 1050737"/>
              <a:gd name="connsiteX5" fmla="*/ 780468 w 1625210"/>
              <a:gd name="connsiteY5" fmla="*/ 910344 h 1050737"/>
              <a:gd name="connsiteX6" fmla="*/ 855957 w 1625210"/>
              <a:gd name="connsiteY6" fmla="*/ 393386 h 1050737"/>
              <a:gd name="connsiteX7" fmla="*/ 1625027 w 1625210"/>
              <a:gd name="connsiteY7" fmla="*/ 9090 h 1050737"/>
              <a:gd name="connsiteX0" fmla="*/ 1625027 w 1625165"/>
              <a:gd name="connsiteY0" fmla="*/ 9090 h 1050737"/>
              <a:gd name="connsiteX1" fmla="*/ 961716 w 1625165"/>
              <a:gd name="connsiteY1" fmla="*/ 445398 h 1050737"/>
              <a:gd name="connsiteX2" fmla="*/ 823355 w 1625165"/>
              <a:gd name="connsiteY2" fmla="*/ 1002709 h 1050737"/>
              <a:gd name="connsiteX3" fmla="*/ 250629 w 1625165"/>
              <a:gd name="connsiteY3" fmla="*/ 1022090 h 1050737"/>
              <a:gd name="connsiteX4" fmla="*/ 0 w 1625165"/>
              <a:gd name="connsiteY4" fmla="*/ 935884 h 1050737"/>
              <a:gd name="connsiteX5" fmla="*/ 780468 w 1625165"/>
              <a:gd name="connsiteY5" fmla="*/ 910344 h 1050737"/>
              <a:gd name="connsiteX6" fmla="*/ 855957 w 1625165"/>
              <a:gd name="connsiteY6" fmla="*/ 393386 h 1050737"/>
              <a:gd name="connsiteX7" fmla="*/ 1625027 w 1625165"/>
              <a:gd name="connsiteY7" fmla="*/ 9090 h 1050737"/>
              <a:gd name="connsiteX0" fmla="*/ 1625027 w 1625165"/>
              <a:gd name="connsiteY0" fmla="*/ 23729 h 1065376"/>
              <a:gd name="connsiteX1" fmla="*/ 961716 w 1625165"/>
              <a:gd name="connsiteY1" fmla="*/ 460037 h 1065376"/>
              <a:gd name="connsiteX2" fmla="*/ 823355 w 1625165"/>
              <a:gd name="connsiteY2" fmla="*/ 1017348 h 1065376"/>
              <a:gd name="connsiteX3" fmla="*/ 250629 w 1625165"/>
              <a:gd name="connsiteY3" fmla="*/ 1036729 h 1065376"/>
              <a:gd name="connsiteX4" fmla="*/ 0 w 1625165"/>
              <a:gd name="connsiteY4" fmla="*/ 950523 h 1065376"/>
              <a:gd name="connsiteX5" fmla="*/ 780468 w 1625165"/>
              <a:gd name="connsiteY5" fmla="*/ 924983 h 1065376"/>
              <a:gd name="connsiteX6" fmla="*/ 692627 w 1625165"/>
              <a:gd name="connsiteY6" fmla="*/ 153120 h 1065376"/>
              <a:gd name="connsiteX7" fmla="*/ 1625027 w 162516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23355 w 1625145"/>
              <a:gd name="connsiteY2" fmla="*/ 1017348 h 1065376"/>
              <a:gd name="connsiteX3" fmla="*/ 250629 w 1625145"/>
              <a:gd name="connsiteY3" fmla="*/ 1036729 h 1065376"/>
              <a:gd name="connsiteX4" fmla="*/ 0 w 1625145"/>
              <a:gd name="connsiteY4" fmla="*/ 950523 h 1065376"/>
              <a:gd name="connsiteX5" fmla="*/ 780468 w 1625145"/>
              <a:gd name="connsiteY5" fmla="*/ 924983 h 1065376"/>
              <a:gd name="connsiteX6" fmla="*/ 692627 w 1625145"/>
              <a:gd name="connsiteY6" fmla="*/ 153120 h 1065376"/>
              <a:gd name="connsiteX7" fmla="*/ 1625027 w 162514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23355 w 1625145"/>
              <a:gd name="connsiteY2" fmla="*/ 1017348 h 1065376"/>
              <a:gd name="connsiteX3" fmla="*/ 250629 w 1625145"/>
              <a:gd name="connsiteY3" fmla="*/ 1036729 h 1065376"/>
              <a:gd name="connsiteX4" fmla="*/ 0 w 1625145"/>
              <a:gd name="connsiteY4" fmla="*/ 950523 h 1065376"/>
              <a:gd name="connsiteX5" fmla="*/ 696325 w 1625145"/>
              <a:gd name="connsiteY5" fmla="*/ 905499 h 1065376"/>
              <a:gd name="connsiteX6" fmla="*/ 692627 w 1625145"/>
              <a:gd name="connsiteY6" fmla="*/ 153120 h 1065376"/>
              <a:gd name="connsiteX7" fmla="*/ 1625027 w 162514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1155827 w 1625145"/>
              <a:gd name="connsiteY2" fmla="*/ 506458 h 1065376"/>
              <a:gd name="connsiteX3" fmla="*/ 823355 w 1625145"/>
              <a:gd name="connsiteY3" fmla="*/ 1017348 h 1065376"/>
              <a:gd name="connsiteX4" fmla="*/ 250629 w 1625145"/>
              <a:gd name="connsiteY4" fmla="*/ 1036729 h 1065376"/>
              <a:gd name="connsiteX5" fmla="*/ 0 w 1625145"/>
              <a:gd name="connsiteY5" fmla="*/ 950523 h 1065376"/>
              <a:gd name="connsiteX6" fmla="*/ 696325 w 1625145"/>
              <a:gd name="connsiteY6" fmla="*/ 905499 h 1065376"/>
              <a:gd name="connsiteX7" fmla="*/ 692627 w 1625145"/>
              <a:gd name="connsiteY7" fmla="*/ 153120 h 1065376"/>
              <a:gd name="connsiteX8" fmla="*/ 1625027 w 1625145"/>
              <a:gd name="connsiteY8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823355 w 1625145"/>
              <a:gd name="connsiteY4" fmla="*/ 1017348 h 1065376"/>
              <a:gd name="connsiteX5" fmla="*/ 250629 w 1625145"/>
              <a:gd name="connsiteY5" fmla="*/ 1036729 h 1065376"/>
              <a:gd name="connsiteX6" fmla="*/ 0 w 1625145"/>
              <a:gd name="connsiteY6" fmla="*/ 950523 h 1065376"/>
              <a:gd name="connsiteX7" fmla="*/ 696325 w 1625145"/>
              <a:gd name="connsiteY7" fmla="*/ 905499 h 1065376"/>
              <a:gd name="connsiteX8" fmla="*/ 692627 w 1625145"/>
              <a:gd name="connsiteY8" fmla="*/ 153120 h 1065376"/>
              <a:gd name="connsiteX9" fmla="*/ 1625027 w 1625145"/>
              <a:gd name="connsiteY9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1405957 w 1625145"/>
              <a:gd name="connsiteY4" fmla="*/ 738332 h 1065376"/>
              <a:gd name="connsiteX5" fmla="*/ 823355 w 1625145"/>
              <a:gd name="connsiteY5" fmla="*/ 1017348 h 1065376"/>
              <a:gd name="connsiteX6" fmla="*/ 250629 w 1625145"/>
              <a:gd name="connsiteY6" fmla="*/ 1036729 h 1065376"/>
              <a:gd name="connsiteX7" fmla="*/ 0 w 1625145"/>
              <a:gd name="connsiteY7" fmla="*/ 950523 h 1065376"/>
              <a:gd name="connsiteX8" fmla="*/ 696325 w 1625145"/>
              <a:gd name="connsiteY8" fmla="*/ 905499 h 1065376"/>
              <a:gd name="connsiteX9" fmla="*/ 692627 w 1625145"/>
              <a:gd name="connsiteY9" fmla="*/ 153120 h 1065376"/>
              <a:gd name="connsiteX10" fmla="*/ 1625027 w 1625145"/>
              <a:gd name="connsiteY10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977982 w 1625145"/>
              <a:gd name="connsiteY4" fmla="*/ 802643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96325 w 1625145"/>
              <a:gd name="connsiteY9" fmla="*/ 905499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977982 w 1625145"/>
              <a:gd name="connsiteY4" fmla="*/ 802643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234481 w 1625145"/>
              <a:gd name="connsiteY5" fmla="*/ 659330 h 1065376"/>
              <a:gd name="connsiteX6" fmla="*/ 1405957 w 1625145"/>
              <a:gd name="connsiteY6" fmla="*/ 738332 h 1065376"/>
              <a:gd name="connsiteX7" fmla="*/ 823355 w 1625145"/>
              <a:gd name="connsiteY7" fmla="*/ 1017348 h 1065376"/>
              <a:gd name="connsiteX8" fmla="*/ 250629 w 1625145"/>
              <a:gd name="connsiteY8" fmla="*/ 1036729 h 1065376"/>
              <a:gd name="connsiteX9" fmla="*/ 0 w 1625145"/>
              <a:gd name="connsiteY9" fmla="*/ 950523 h 1065376"/>
              <a:gd name="connsiteX10" fmla="*/ 650621 w 1625145"/>
              <a:gd name="connsiteY10" fmla="*/ 862808 h 1065376"/>
              <a:gd name="connsiteX11" fmla="*/ 692627 w 1625145"/>
              <a:gd name="connsiteY11" fmla="*/ 153120 h 1065376"/>
              <a:gd name="connsiteX12" fmla="*/ 1625027 w 1625145"/>
              <a:gd name="connsiteY12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234481 w 1625145"/>
              <a:gd name="connsiteY5" fmla="*/ 659330 h 1065376"/>
              <a:gd name="connsiteX6" fmla="*/ 1148016 w 1625145"/>
              <a:gd name="connsiteY6" fmla="*/ 790860 h 1065376"/>
              <a:gd name="connsiteX7" fmla="*/ 1405957 w 1625145"/>
              <a:gd name="connsiteY7" fmla="*/ 738332 h 1065376"/>
              <a:gd name="connsiteX8" fmla="*/ 823355 w 1625145"/>
              <a:gd name="connsiteY8" fmla="*/ 1017348 h 1065376"/>
              <a:gd name="connsiteX9" fmla="*/ 250629 w 1625145"/>
              <a:gd name="connsiteY9" fmla="*/ 1036729 h 1065376"/>
              <a:gd name="connsiteX10" fmla="*/ 0 w 1625145"/>
              <a:gd name="connsiteY10" fmla="*/ 950523 h 1065376"/>
              <a:gd name="connsiteX11" fmla="*/ 650621 w 1625145"/>
              <a:gd name="connsiteY11" fmla="*/ 862808 h 1065376"/>
              <a:gd name="connsiteX12" fmla="*/ 692627 w 1625145"/>
              <a:gd name="connsiteY12" fmla="*/ 153120 h 1065376"/>
              <a:gd name="connsiteX13" fmla="*/ 1625027 w 1625145"/>
              <a:gd name="connsiteY13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995166 w 1625145"/>
              <a:gd name="connsiteY5" fmla="*/ 863469 h 1065376"/>
              <a:gd name="connsiteX6" fmla="*/ 1234481 w 1625145"/>
              <a:gd name="connsiteY6" fmla="*/ 659330 h 1065376"/>
              <a:gd name="connsiteX7" fmla="*/ 1148016 w 1625145"/>
              <a:gd name="connsiteY7" fmla="*/ 790860 h 1065376"/>
              <a:gd name="connsiteX8" fmla="*/ 1405957 w 1625145"/>
              <a:gd name="connsiteY8" fmla="*/ 738332 h 1065376"/>
              <a:gd name="connsiteX9" fmla="*/ 823355 w 1625145"/>
              <a:gd name="connsiteY9" fmla="*/ 1017348 h 1065376"/>
              <a:gd name="connsiteX10" fmla="*/ 250629 w 1625145"/>
              <a:gd name="connsiteY10" fmla="*/ 1036729 h 1065376"/>
              <a:gd name="connsiteX11" fmla="*/ 0 w 1625145"/>
              <a:gd name="connsiteY11" fmla="*/ 950523 h 1065376"/>
              <a:gd name="connsiteX12" fmla="*/ 650621 w 1625145"/>
              <a:gd name="connsiteY12" fmla="*/ 862808 h 1065376"/>
              <a:gd name="connsiteX13" fmla="*/ 692627 w 1625145"/>
              <a:gd name="connsiteY13" fmla="*/ 153120 h 1065376"/>
              <a:gd name="connsiteX14" fmla="*/ 1625027 w 1625145"/>
              <a:gd name="connsiteY14" fmla="*/ 23729 h 106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25145" h="1065376">
                <a:moveTo>
                  <a:pt x="1625027" y="23729"/>
                </a:moveTo>
                <a:cubicBezTo>
                  <a:pt x="1636018" y="133890"/>
                  <a:pt x="877292" y="102977"/>
                  <a:pt x="848341" y="225326"/>
                </a:cubicBezTo>
                <a:cubicBezTo>
                  <a:pt x="744101" y="282339"/>
                  <a:pt x="804504" y="662791"/>
                  <a:pt x="855752" y="709646"/>
                </a:cubicBezTo>
                <a:cubicBezTo>
                  <a:pt x="907000" y="756501"/>
                  <a:pt x="1092853" y="512482"/>
                  <a:pt x="1155827" y="506458"/>
                </a:cubicBezTo>
                <a:cubicBezTo>
                  <a:pt x="1218801" y="500434"/>
                  <a:pt x="888510" y="810568"/>
                  <a:pt x="863549" y="858091"/>
                </a:cubicBezTo>
                <a:cubicBezTo>
                  <a:pt x="838588" y="905614"/>
                  <a:pt x="933344" y="896596"/>
                  <a:pt x="995166" y="863469"/>
                </a:cubicBezTo>
                <a:cubicBezTo>
                  <a:pt x="1056988" y="830342"/>
                  <a:pt x="1210822" y="659452"/>
                  <a:pt x="1234481" y="659330"/>
                </a:cubicBezTo>
                <a:cubicBezTo>
                  <a:pt x="1258140" y="659208"/>
                  <a:pt x="1119437" y="777693"/>
                  <a:pt x="1148016" y="790860"/>
                </a:cubicBezTo>
                <a:cubicBezTo>
                  <a:pt x="1176595" y="804027"/>
                  <a:pt x="1492661" y="679858"/>
                  <a:pt x="1405957" y="738332"/>
                </a:cubicBezTo>
                <a:cubicBezTo>
                  <a:pt x="1319253" y="796806"/>
                  <a:pt x="958397" y="962125"/>
                  <a:pt x="823355" y="1017348"/>
                </a:cubicBezTo>
                <a:cubicBezTo>
                  <a:pt x="678328" y="1105168"/>
                  <a:pt x="387855" y="1047867"/>
                  <a:pt x="250629" y="1036729"/>
                </a:cubicBezTo>
                <a:lnTo>
                  <a:pt x="0" y="950523"/>
                </a:lnTo>
                <a:cubicBezTo>
                  <a:pt x="176559" y="788821"/>
                  <a:pt x="412487" y="922909"/>
                  <a:pt x="650621" y="862808"/>
                </a:cubicBezTo>
                <a:cubicBezTo>
                  <a:pt x="821890" y="766508"/>
                  <a:pt x="649999" y="255930"/>
                  <a:pt x="692627" y="153120"/>
                </a:cubicBezTo>
                <a:cubicBezTo>
                  <a:pt x="735255" y="50310"/>
                  <a:pt x="1561741" y="-46017"/>
                  <a:pt x="1625027" y="23729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10"/>
          <p:cNvSpPr/>
          <p:nvPr/>
        </p:nvSpPr>
        <p:spPr>
          <a:xfrm rot="20465032">
            <a:off x="9116728" y="3112751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12"/>
          <p:cNvSpPr/>
          <p:nvPr/>
        </p:nvSpPr>
        <p:spPr>
          <a:xfrm flipH="1">
            <a:off x="9067212" y="2889595"/>
            <a:ext cx="602623" cy="56283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988" h="941599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998663" y="494279"/>
                  <a:pt x="946261" y="699488"/>
                  <a:pt x="781546" y="778510"/>
                </a:cubicBezTo>
                <a:cubicBezTo>
                  <a:pt x="681920" y="819885"/>
                  <a:pt x="563459" y="786336"/>
                  <a:pt x="378108" y="820567"/>
                </a:cubicBezTo>
                <a:lnTo>
                  <a:pt x="86322" y="941599"/>
                </a:lnTo>
                <a:lnTo>
                  <a:pt x="0" y="869680"/>
                </a:lnTo>
                <a:cubicBezTo>
                  <a:pt x="176559" y="707978"/>
                  <a:pt x="472968" y="710170"/>
                  <a:pt x="720627" y="690550"/>
                </a:cubicBezTo>
                <a:cubicBezTo>
                  <a:pt x="891896" y="594250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10"/>
          <p:cNvSpPr/>
          <p:nvPr/>
        </p:nvSpPr>
        <p:spPr>
          <a:xfrm rot="2493324" flipH="1">
            <a:off x="8924116" y="3001371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10"/>
          <p:cNvSpPr/>
          <p:nvPr/>
        </p:nvSpPr>
        <p:spPr>
          <a:xfrm rot="19468491">
            <a:off x="11155503" y="3912650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10"/>
          <p:cNvSpPr/>
          <p:nvPr/>
        </p:nvSpPr>
        <p:spPr>
          <a:xfrm rot="2038944" flipH="1">
            <a:off x="9841974" y="3246564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10"/>
          <p:cNvSpPr/>
          <p:nvPr/>
        </p:nvSpPr>
        <p:spPr>
          <a:xfrm rot="2038944" flipH="1">
            <a:off x="10181465" y="3003703"/>
            <a:ext cx="235059" cy="136901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10"/>
          <p:cNvSpPr/>
          <p:nvPr/>
        </p:nvSpPr>
        <p:spPr>
          <a:xfrm rot="19725041">
            <a:off x="8598416" y="2847394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12"/>
          <p:cNvSpPr/>
          <p:nvPr/>
        </p:nvSpPr>
        <p:spPr>
          <a:xfrm rot="20860009" flipH="1">
            <a:off x="8625806" y="2857157"/>
            <a:ext cx="602623" cy="56283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988" h="941599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998663" y="494279"/>
                  <a:pt x="946261" y="699488"/>
                  <a:pt x="781546" y="778510"/>
                </a:cubicBezTo>
                <a:cubicBezTo>
                  <a:pt x="681920" y="819885"/>
                  <a:pt x="563459" y="786336"/>
                  <a:pt x="378108" y="820567"/>
                </a:cubicBezTo>
                <a:lnTo>
                  <a:pt x="86322" y="941599"/>
                </a:lnTo>
                <a:lnTo>
                  <a:pt x="0" y="869680"/>
                </a:lnTo>
                <a:cubicBezTo>
                  <a:pt x="176559" y="707978"/>
                  <a:pt x="472968" y="710170"/>
                  <a:pt x="720627" y="690550"/>
                </a:cubicBezTo>
                <a:cubicBezTo>
                  <a:pt x="891896" y="594250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10"/>
          <p:cNvSpPr/>
          <p:nvPr/>
        </p:nvSpPr>
        <p:spPr>
          <a:xfrm flipH="1">
            <a:off x="8504639" y="3202570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10"/>
          <p:cNvSpPr/>
          <p:nvPr/>
        </p:nvSpPr>
        <p:spPr>
          <a:xfrm rot="20465032">
            <a:off x="9777083" y="3950212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12"/>
          <p:cNvSpPr/>
          <p:nvPr/>
        </p:nvSpPr>
        <p:spPr>
          <a:xfrm rot="18988596">
            <a:off x="9292073" y="3814364"/>
            <a:ext cx="609819" cy="621920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1040442"/>
              <a:gd name="connsiteX1" fmla="*/ 1027614 w 1034988"/>
              <a:gd name="connsiteY1" fmla="*/ 371930 h 1040442"/>
              <a:gd name="connsiteX2" fmla="*/ 781546 w 1034988"/>
              <a:gd name="connsiteY2" fmla="*/ 778510 h 1040442"/>
              <a:gd name="connsiteX3" fmla="*/ 378108 w 1034988"/>
              <a:gd name="connsiteY3" fmla="*/ 820567 h 1040442"/>
              <a:gd name="connsiteX4" fmla="*/ 459222 w 1034988"/>
              <a:gd name="connsiteY4" fmla="*/ 1040442 h 1040442"/>
              <a:gd name="connsiteX5" fmla="*/ 0 w 1034988"/>
              <a:gd name="connsiteY5" fmla="*/ 869680 h 1040442"/>
              <a:gd name="connsiteX6" fmla="*/ 720627 w 1034988"/>
              <a:gd name="connsiteY6" fmla="*/ 690550 h 1040442"/>
              <a:gd name="connsiteX7" fmla="*/ 938329 w 1034988"/>
              <a:gd name="connsiteY7" fmla="*/ 375008 h 1040442"/>
              <a:gd name="connsiteX8" fmla="*/ 955253 w 1034988"/>
              <a:gd name="connsiteY8" fmla="*/ 6316 h 1040442"/>
              <a:gd name="connsiteX0" fmla="*/ 940089 w 1019824"/>
              <a:gd name="connsiteY0" fmla="*/ 6316 h 1040442"/>
              <a:gd name="connsiteX1" fmla="*/ 1012450 w 1019824"/>
              <a:gd name="connsiteY1" fmla="*/ 371930 h 1040442"/>
              <a:gd name="connsiteX2" fmla="*/ 766382 w 1019824"/>
              <a:gd name="connsiteY2" fmla="*/ 778510 h 1040442"/>
              <a:gd name="connsiteX3" fmla="*/ 362944 w 1019824"/>
              <a:gd name="connsiteY3" fmla="*/ 820567 h 1040442"/>
              <a:gd name="connsiteX4" fmla="*/ 444058 w 1019824"/>
              <a:gd name="connsiteY4" fmla="*/ 1040442 h 1040442"/>
              <a:gd name="connsiteX5" fmla="*/ -1 w 1019824"/>
              <a:gd name="connsiteY5" fmla="*/ 743059 h 1040442"/>
              <a:gd name="connsiteX6" fmla="*/ 705463 w 1019824"/>
              <a:gd name="connsiteY6" fmla="*/ 690550 h 1040442"/>
              <a:gd name="connsiteX7" fmla="*/ 923165 w 1019824"/>
              <a:gd name="connsiteY7" fmla="*/ 375008 h 1040442"/>
              <a:gd name="connsiteX8" fmla="*/ 940089 w 1019824"/>
              <a:gd name="connsiteY8" fmla="*/ 6316 h 1040442"/>
              <a:gd name="connsiteX0" fmla="*/ 940091 w 1019826"/>
              <a:gd name="connsiteY0" fmla="*/ 6316 h 1040442"/>
              <a:gd name="connsiteX1" fmla="*/ 1012452 w 1019826"/>
              <a:gd name="connsiteY1" fmla="*/ 371930 h 1040442"/>
              <a:gd name="connsiteX2" fmla="*/ 766384 w 1019826"/>
              <a:gd name="connsiteY2" fmla="*/ 778510 h 1040442"/>
              <a:gd name="connsiteX3" fmla="*/ 454502 w 1019826"/>
              <a:gd name="connsiteY3" fmla="*/ 782200 h 1040442"/>
              <a:gd name="connsiteX4" fmla="*/ 444060 w 1019826"/>
              <a:gd name="connsiteY4" fmla="*/ 1040442 h 1040442"/>
              <a:gd name="connsiteX5" fmla="*/ 1 w 1019826"/>
              <a:gd name="connsiteY5" fmla="*/ 743059 h 1040442"/>
              <a:gd name="connsiteX6" fmla="*/ 705465 w 1019826"/>
              <a:gd name="connsiteY6" fmla="*/ 690550 h 1040442"/>
              <a:gd name="connsiteX7" fmla="*/ 923167 w 1019826"/>
              <a:gd name="connsiteY7" fmla="*/ 375008 h 1040442"/>
              <a:gd name="connsiteX8" fmla="*/ 940091 w 1019826"/>
              <a:gd name="connsiteY8" fmla="*/ 6316 h 1040442"/>
              <a:gd name="connsiteX0" fmla="*/ 965137 w 1044872"/>
              <a:gd name="connsiteY0" fmla="*/ 6316 h 1040442"/>
              <a:gd name="connsiteX1" fmla="*/ 1037498 w 1044872"/>
              <a:gd name="connsiteY1" fmla="*/ 371930 h 1040442"/>
              <a:gd name="connsiteX2" fmla="*/ 791430 w 1044872"/>
              <a:gd name="connsiteY2" fmla="*/ 778510 h 1040442"/>
              <a:gd name="connsiteX3" fmla="*/ 479548 w 1044872"/>
              <a:gd name="connsiteY3" fmla="*/ 782200 h 1040442"/>
              <a:gd name="connsiteX4" fmla="*/ 469106 w 1044872"/>
              <a:gd name="connsiteY4" fmla="*/ 1040442 h 1040442"/>
              <a:gd name="connsiteX5" fmla="*/ 0 w 1044872"/>
              <a:gd name="connsiteY5" fmla="*/ 780321 h 1040442"/>
              <a:gd name="connsiteX6" fmla="*/ 730511 w 1044872"/>
              <a:gd name="connsiteY6" fmla="*/ 690550 h 1040442"/>
              <a:gd name="connsiteX7" fmla="*/ 948213 w 1044872"/>
              <a:gd name="connsiteY7" fmla="*/ 375008 h 1040442"/>
              <a:gd name="connsiteX8" fmla="*/ 965137 w 1044872"/>
              <a:gd name="connsiteY8" fmla="*/ 6316 h 1040442"/>
              <a:gd name="connsiteX0" fmla="*/ 965137 w 1044872"/>
              <a:gd name="connsiteY0" fmla="*/ 6316 h 1040442"/>
              <a:gd name="connsiteX1" fmla="*/ 1037498 w 1044872"/>
              <a:gd name="connsiteY1" fmla="*/ 371930 h 1040442"/>
              <a:gd name="connsiteX2" fmla="*/ 791430 w 1044872"/>
              <a:gd name="connsiteY2" fmla="*/ 778510 h 1040442"/>
              <a:gd name="connsiteX3" fmla="*/ 494524 w 1044872"/>
              <a:gd name="connsiteY3" fmla="*/ 801550 h 1040442"/>
              <a:gd name="connsiteX4" fmla="*/ 469106 w 1044872"/>
              <a:gd name="connsiteY4" fmla="*/ 1040442 h 1040442"/>
              <a:gd name="connsiteX5" fmla="*/ 0 w 1044872"/>
              <a:gd name="connsiteY5" fmla="*/ 780321 h 1040442"/>
              <a:gd name="connsiteX6" fmla="*/ 730511 w 1044872"/>
              <a:gd name="connsiteY6" fmla="*/ 690550 h 1040442"/>
              <a:gd name="connsiteX7" fmla="*/ 948213 w 1044872"/>
              <a:gd name="connsiteY7" fmla="*/ 375008 h 1040442"/>
              <a:gd name="connsiteX8" fmla="*/ 965137 w 1044872"/>
              <a:gd name="connsiteY8" fmla="*/ 6316 h 1040442"/>
              <a:gd name="connsiteX0" fmla="*/ 965620 w 1045355"/>
              <a:gd name="connsiteY0" fmla="*/ 6316 h 1040442"/>
              <a:gd name="connsiteX1" fmla="*/ 1037981 w 1045355"/>
              <a:gd name="connsiteY1" fmla="*/ 371930 h 1040442"/>
              <a:gd name="connsiteX2" fmla="*/ 791913 w 1045355"/>
              <a:gd name="connsiteY2" fmla="*/ 778510 h 1040442"/>
              <a:gd name="connsiteX3" fmla="*/ 495007 w 1045355"/>
              <a:gd name="connsiteY3" fmla="*/ 801550 h 1040442"/>
              <a:gd name="connsiteX4" fmla="*/ 469589 w 1045355"/>
              <a:gd name="connsiteY4" fmla="*/ 1040442 h 1040442"/>
              <a:gd name="connsiteX5" fmla="*/ 483 w 1045355"/>
              <a:gd name="connsiteY5" fmla="*/ 780321 h 1040442"/>
              <a:gd name="connsiteX6" fmla="*/ 446314 w 1045355"/>
              <a:gd name="connsiteY6" fmla="*/ 466873 h 1040442"/>
              <a:gd name="connsiteX7" fmla="*/ 730994 w 1045355"/>
              <a:gd name="connsiteY7" fmla="*/ 690550 h 1040442"/>
              <a:gd name="connsiteX8" fmla="*/ 948696 w 1045355"/>
              <a:gd name="connsiteY8" fmla="*/ 375008 h 1040442"/>
              <a:gd name="connsiteX9" fmla="*/ 965620 w 1045355"/>
              <a:gd name="connsiteY9" fmla="*/ 6316 h 1040442"/>
              <a:gd name="connsiteX0" fmla="*/ 967612 w 1047347"/>
              <a:gd name="connsiteY0" fmla="*/ 6316 h 1040442"/>
              <a:gd name="connsiteX1" fmla="*/ 1039973 w 1047347"/>
              <a:gd name="connsiteY1" fmla="*/ 371930 h 1040442"/>
              <a:gd name="connsiteX2" fmla="*/ 793905 w 1047347"/>
              <a:gd name="connsiteY2" fmla="*/ 778510 h 1040442"/>
              <a:gd name="connsiteX3" fmla="*/ 496999 w 1047347"/>
              <a:gd name="connsiteY3" fmla="*/ 801550 h 1040442"/>
              <a:gd name="connsiteX4" fmla="*/ 471581 w 1047347"/>
              <a:gd name="connsiteY4" fmla="*/ 1040442 h 1040442"/>
              <a:gd name="connsiteX5" fmla="*/ 2475 w 1047347"/>
              <a:gd name="connsiteY5" fmla="*/ 780321 h 1040442"/>
              <a:gd name="connsiteX6" fmla="*/ 349896 w 1047347"/>
              <a:gd name="connsiteY6" fmla="*/ 683500 h 1040442"/>
              <a:gd name="connsiteX7" fmla="*/ 448306 w 1047347"/>
              <a:gd name="connsiteY7" fmla="*/ 466873 h 1040442"/>
              <a:gd name="connsiteX8" fmla="*/ 732986 w 1047347"/>
              <a:gd name="connsiteY8" fmla="*/ 690550 h 1040442"/>
              <a:gd name="connsiteX9" fmla="*/ 950688 w 1047347"/>
              <a:gd name="connsiteY9" fmla="*/ 375008 h 1040442"/>
              <a:gd name="connsiteX10" fmla="*/ 967612 w 1047347"/>
              <a:gd name="connsiteY10" fmla="*/ 6316 h 1040442"/>
              <a:gd name="connsiteX0" fmla="*/ 967614 w 1047349"/>
              <a:gd name="connsiteY0" fmla="*/ 6316 h 1040442"/>
              <a:gd name="connsiteX1" fmla="*/ 1039975 w 1047349"/>
              <a:gd name="connsiteY1" fmla="*/ 371930 h 1040442"/>
              <a:gd name="connsiteX2" fmla="*/ 793907 w 1047349"/>
              <a:gd name="connsiteY2" fmla="*/ 778510 h 1040442"/>
              <a:gd name="connsiteX3" fmla="*/ 497001 w 1047349"/>
              <a:gd name="connsiteY3" fmla="*/ 801550 h 1040442"/>
              <a:gd name="connsiteX4" fmla="*/ 471583 w 1047349"/>
              <a:gd name="connsiteY4" fmla="*/ 1040442 h 1040442"/>
              <a:gd name="connsiteX5" fmla="*/ 2477 w 1047349"/>
              <a:gd name="connsiteY5" fmla="*/ 780321 h 1040442"/>
              <a:gd name="connsiteX6" fmla="*/ 349898 w 1047349"/>
              <a:gd name="connsiteY6" fmla="*/ 683500 h 1040442"/>
              <a:gd name="connsiteX7" fmla="*/ 448308 w 1047349"/>
              <a:gd name="connsiteY7" fmla="*/ 466873 h 1040442"/>
              <a:gd name="connsiteX8" fmla="*/ 476352 w 1047349"/>
              <a:gd name="connsiteY8" fmla="*/ 652148 h 1040442"/>
              <a:gd name="connsiteX9" fmla="*/ 732988 w 1047349"/>
              <a:gd name="connsiteY9" fmla="*/ 690550 h 1040442"/>
              <a:gd name="connsiteX10" fmla="*/ 950690 w 1047349"/>
              <a:gd name="connsiteY10" fmla="*/ 375008 h 1040442"/>
              <a:gd name="connsiteX11" fmla="*/ 967614 w 1047349"/>
              <a:gd name="connsiteY11" fmla="*/ 6316 h 104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7349" h="1040442">
                <a:moveTo>
                  <a:pt x="967614" y="6316"/>
                </a:moveTo>
                <a:cubicBezTo>
                  <a:pt x="1005882" y="-46848"/>
                  <a:pt x="1068926" y="249581"/>
                  <a:pt x="1039975" y="371930"/>
                </a:cubicBezTo>
                <a:cubicBezTo>
                  <a:pt x="1011024" y="494279"/>
                  <a:pt x="958622" y="699488"/>
                  <a:pt x="793907" y="778510"/>
                </a:cubicBezTo>
                <a:cubicBezTo>
                  <a:pt x="694281" y="819885"/>
                  <a:pt x="682352" y="767319"/>
                  <a:pt x="497001" y="801550"/>
                </a:cubicBezTo>
                <a:lnTo>
                  <a:pt x="471583" y="1040442"/>
                </a:lnTo>
                <a:lnTo>
                  <a:pt x="2477" y="780321"/>
                </a:lnTo>
                <a:cubicBezTo>
                  <a:pt x="-30508" y="696259"/>
                  <a:pt x="275593" y="735741"/>
                  <a:pt x="349898" y="683500"/>
                </a:cubicBezTo>
                <a:cubicBezTo>
                  <a:pt x="424203" y="631259"/>
                  <a:pt x="410060" y="479105"/>
                  <a:pt x="448308" y="466873"/>
                </a:cubicBezTo>
                <a:cubicBezTo>
                  <a:pt x="486556" y="454641"/>
                  <a:pt x="428906" y="614869"/>
                  <a:pt x="476352" y="652148"/>
                </a:cubicBezTo>
                <a:cubicBezTo>
                  <a:pt x="523798" y="689427"/>
                  <a:pt x="671104" y="729734"/>
                  <a:pt x="732988" y="690550"/>
                </a:cubicBezTo>
                <a:cubicBezTo>
                  <a:pt x="904257" y="594250"/>
                  <a:pt x="908062" y="477818"/>
                  <a:pt x="950690" y="375008"/>
                </a:cubicBezTo>
                <a:cubicBezTo>
                  <a:pt x="993318" y="272198"/>
                  <a:pt x="929129" y="-4973"/>
                  <a:pt x="967614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10"/>
          <p:cNvSpPr/>
          <p:nvPr/>
        </p:nvSpPr>
        <p:spPr>
          <a:xfrm rot="20783089" flipH="1">
            <a:off x="9524335" y="3838497"/>
            <a:ext cx="231143" cy="134643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789843" y="2512771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0303138" y="3083654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0954315" y="3374622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8927174" y="3614176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8658063" y="3614175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9510507" y="3630955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8543776" y="2857207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10"/>
          <p:cNvSpPr/>
          <p:nvPr/>
        </p:nvSpPr>
        <p:spPr>
          <a:xfrm rot="768465">
            <a:off x="10737361" y="4490796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10"/>
          <p:cNvSpPr/>
          <p:nvPr/>
        </p:nvSpPr>
        <p:spPr>
          <a:xfrm rot="19468491">
            <a:off x="10681876" y="4333772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105" y="2442899"/>
            <a:ext cx="261229" cy="25984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0356">
            <a:off x="10243637" y="2997212"/>
            <a:ext cx="261229" cy="25984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4943">
            <a:off x="10860173" y="3295555"/>
            <a:ext cx="261229" cy="25984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7465" flipH="1">
            <a:off x="9459433" y="3551375"/>
            <a:ext cx="261229" cy="25984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66575" y="3549487"/>
            <a:ext cx="261229" cy="25984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6955">
            <a:off x="8594125" y="3550928"/>
            <a:ext cx="261229" cy="25984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837" y="2781343"/>
            <a:ext cx="261229" cy="259847"/>
          </a:xfrm>
          <a:prstGeom prst="rect">
            <a:avLst/>
          </a:prstGeom>
        </p:spPr>
      </p:pic>
      <p:sp>
        <p:nvSpPr>
          <p:cNvPr id="79" name="Oval 10"/>
          <p:cNvSpPr/>
          <p:nvPr/>
        </p:nvSpPr>
        <p:spPr>
          <a:xfrm rot="2493324" flipH="1">
            <a:off x="9368114" y="2463788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10"/>
          <p:cNvSpPr/>
          <p:nvPr/>
        </p:nvSpPr>
        <p:spPr>
          <a:xfrm rot="19895557">
            <a:off x="10340680" y="3114060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10"/>
          <p:cNvSpPr/>
          <p:nvPr/>
        </p:nvSpPr>
        <p:spPr>
          <a:xfrm rot="2493324" flipH="1">
            <a:off x="10547490" y="3301627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6" t="23333" r="24286" b="28096"/>
          <a:stretch/>
        </p:blipFill>
        <p:spPr>
          <a:xfrm>
            <a:off x="9240626" y="4845756"/>
            <a:ext cx="744623" cy="654755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6" t="23333" r="24286" b="28096"/>
          <a:stretch/>
        </p:blipFill>
        <p:spPr>
          <a:xfrm>
            <a:off x="1736729" y="4863776"/>
            <a:ext cx="744623" cy="654755"/>
          </a:xfrm>
          <a:prstGeom prst="rect">
            <a:avLst/>
          </a:prstGeom>
        </p:spPr>
      </p:pic>
      <p:sp>
        <p:nvSpPr>
          <p:cNvPr id="84" name="Isosceles Triangle 9"/>
          <p:cNvSpPr/>
          <p:nvPr/>
        </p:nvSpPr>
        <p:spPr>
          <a:xfrm>
            <a:off x="4952556" y="3698898"/>
            <a:ext cx="2164587" cy="1770752"/>
          </a:xfrm>
          <a:custGeom>
            <a:avLst/>
            <a:gdLst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1112292 w 1808328"/>
              <a:gd name="connsiteY0" fmla="*/ 1337481 h 1337481"/>
              <a:gd name="connsiteX1" fmla="*/ 0 w 1808328"/>
              <a:gd name="connsiteY1" fmla="*/ 0 h 1337481"/>
              <a:gd name="connsiteX2" fmla="*/ 1808328 w 1808328"/>
              <a:gd name="connsiteY2" fmla="*/ 1337481 h 1337481"/>
              <a:gd name="connsiteX3" fmla="*/ 1112292 w 1808328"/>
              <a:gd name="connsiteY3" fmla="*/ 1337481 h 1337481"/>
              <a:gd name="connsiteX0" fmla="*/ 1112679 w 2046882"/>
              <a:gd name="connsiteY0" fmla="*/ 1457784 h 1457784"/>
              <a:gd name="connsiteX1" fmla="*/ 387 w 2046882"/>
              <a:gd name="connsiteY1" fmla="*/ 120303 h 1457784"/>
              <a:gd name="connsiteX2" fmla="*/ 1945192 w 2046882"/>
              <a:gd name="connsiteY2" fmla="*/ 161246 h 1457784"/>
              <a:gd name="connsiteX3" fmla="*/ 1808715 w 2046882"/>
              <a:gd name="connsiteY3" fmla="*/ 1457784 h 1457784"/>
              <a:gd name="connsiteX4" fmla="*/ 1112679 w 2046882"/>
              <a:gd name="connsiteY4" fmla="*/ 1457784 h 1457784"/>
              <a:gd name="connsiteX0" fmla="*/ 1135827 w 2070030"/>
              <a:gd name="connsiteY0" fmla="*/ 1457784 h 1457784"/>
              <a:gd name="connsiteX1" fmla="*/ 1654441 w 2070030"/>
              <a:gd name="connsiteY1" fmla="*/ 284076 h 1457784"/>
              <a:gd name="connsiteX2" fmla="*/ 23535 w 2070030"/>
              <a:gd name="connsiteY2" fmla="*/ 120303 h 1457784"/>
              <a:gd name="connsiteX3" fmla="*/ 1968340 w 2070030"/>
              <a:gd name="connsiteY3" fmla="*/ 161246 h 1457784"/>
              <a:gd name="connsiteX4" fmla="*/ 1831863 w 2070030"/>
              <a:gd name="connsiteY4" fmla="*/ 1457784 h 1457784"/>
              <a:gd name="connsiteX5" fmla="*/ 1135827 w 2070030"/>
              <a:gd name="connsiteY5" fmla="*/ 1457784 h 1457784"/>
              <a:gd name="connsiteX0" fmla="*/ 1138405 w 2072608"/>
              <a:gd name="connsiteY0" fmla="*/ 1457784 h 1457784"/>
              <a:gd name="connsiteX1" fmla="*/ 1657019 w 2072608"/>
              <a:gd name="connsiteY1" fmla="*/ 284076 h 1457784"/>
              <a:gd name="connsiteX2" fmla="*/ 838154 w 2072608"/>
              <a:gd name="connsiteY2" fmla="*/ 679861 h 1457784"/>
              <a:gd name="connsiteX3" fmla="*/ 26113 w 2072608"/>
              <a:gd name="connsiteY3" fmla="*/ 120303 h 1457784"/>
              <a:gd name="connsiteX4" fmla="*/ 1970918 w 2072608"/>
              <a:gd name="connsiteY4" fmla="*/ 161246 h 1457784"/>
              <a:gd name="connsiteX5" fmla="*/ 1834441 w 2072608"/>
              <a:gd name="connsiteY5" fmla="*/ 1457784 h 1457784"/>
              <a:gd name="connsiteX6" fmla="*/ 1138405 w 2072608"/>
              <a:gd name="connsiteY6" fmla="*/ 1457784 h 1457784"/>
              <a:gd name="connsiteX0" fmla="*/ 1112730 w 1998172"/>
              <a:gd name="connsiteY0" fmla="*/ 1360349 h 1360349"/>
              <a:gd name="connsiteX1" fmla="*/ 1631344 w 1998172"/>
              <a:gd name="connsiteY1" fmla="*/ 186641 h 1360349"/>
              <a:gd name="connsiteX2" fmla="*/ 812479 w 1998172"/>
              <a:gd name="connsiteY2" fmla="*/ 582426 h 1360349"/>
              <a:gd name="connsiteX3" fmla="*/ 438 w 1998172"/>
              <a:gd name="connsiteY3" fmla="*/ 22868 h 1360349"/>
              <a:gd name="connsiteX4" fmla="*/ 730592 w 1998172"/>
              <a:gd name="connsiteY4" fmla="*/ 364062 h 1360349"/>
              <a:gd name="connsiteX5" fmla="*/ 1945243 w 1998172"/>
              <a:gd name="connsiteY5" fmla="*/ 63811 h 1360349"/>
              <a:gd name="connsiteX6" fmla="*/ 1808766 w 1998172"/>
              <a:gd name="connsiteY6" fmla="*/ 1360349 h 1360349"/>
              <a:gd name="connsiteX7" fmla="*/ 1112730 w 1998172"/>
              <a:gd name="connsiteY7" fmla="*/ 1360349 h 1360349"/>
              <a:gd name="connsiteX0" fmla="*/ 558217 w 1443659"/>
              <a:gd name="connsiteY0" fmla="*/ 1704152 h 1704152"/>
              <a:gd name="connsiteX1" fmla="*/ 1076831 w 1443659"/>
              <a:gd name="connsiteY1" fmla="*/ 530444 h 1704152"/>
              <a:gd name="connsiteX2" fmla="*/ 257966 w 1443659"/>
              <a:gd name="connsiteY2" fmla="*/ 926229 h 1704152"/>
              <a:gd name="connsiteX3" fmla="*/ 87369 w 1443659"/>
              <a:gd name="connsiteY3" fmla="*/ 11829 h 1704152"/>
              <a:gd name="connsiteX4" fmla="*/ 176079 w 1443659"/>
              <a:gd name="connsiteY4" fmla="*/ 707865 h 1704152"/>
              <a:gd name="connsiteX5" fmla="*/ 1390730 w 1443659"/>
              <a:gd name="connsiteY5" fmla="*/ 407614 h 1704152"/>
              <a:gd name="connsiteX6" fmla="*/ 1254253 w 1443659"/>
              <a:gd name="connsiteY6" fmla="*/ 1704152 h 1704152"/>
              <a:gd name="connsiteX7" fmla="*/ 558217 w 1443659"/>
              <a:gd name="connsiteY7" fmla="*/ 1704152 h 1704152"/>
              <a:gd name="connsiteX0" fmla="*/ 482647 w 1368089"/>
              <a:gd name="connsiteY0" fmla="*/ 1705811 h 1705811"/>
              <a:gd name="connsiteX1" fmla="*/ 1001261 w 1368089"/>
              <a:gd name="connsiteY1" fmla="*/ 532103 h 1705811"/>
              <a:gd name="connsiteX2" fmla="*/ 182396 w 1368089"/>
              <a:gd name="connsiteY2" fmla="*/ 927888 h 1705811"/>
              <a:gd name="connsiteX3" fmla="*/ 11799 w 1368089"/>
              <a:gd name="connsiteY3" fmla="*/ 13488 h 1705811"/>
              <a:gd name="connsiteX4" fmla="*/ 305226 w 1368089"/>
              <a:gd name="connsiteY4" fmla="*/ 600342 h 1705811"/>
              <a:gd name="connsiteX5" fmla="*/ 1315160 w 1368089"/>
              <a:gd name="connsiteY5" fmla="*/ 409273 h 1705811"/>
              <a:gd name="connsiteX6" fmla="*/ 1178683 w 1368089"/>
              <a:gd name="connsiteY6" fmla="*/ 1705811 h 1705811"/>
              <a:gd name="connsiteX7" fmla="*/ 482647 w 1368089"/>
              <a:gd name="connsiteY7" fmla="*/ 1705811 h 1705811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305226 w 1368089"/>
              <a:gd name="connsiteY4" fmla="*/ 586854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55852 w 1368089"/>
              <a:gd name="connsiteY1" fmla="*/ 64144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42204 w 1368089"/>
              <a:gd name="connsiteY1" fmla="*/ 76427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63171 w 1287477"/>
              <a:gd name="connsiteY4" fmla="*/ 81636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69194 w 1351230"/>
              <a:gd name="connsiteY0" fmla="*/ 1722803 h 1722803"/>
              <a:gd name="connsiteX1" fmla="*/ 1128751 w 1351230"/>
              <a:gd name="connsiteY1" fmla="*/ 794755 h 1722803"/>
              <a:gd name="connsiteX2" fmla="*/ 268943 w 1351230"/>
              <a:gd name="connsiteY2" fmla="*/ 944880 h 1722803"/>
              <a:gd name="connsiteX3" fmla="*/ 14526 w 1351230"/>
              <a:gd name="connsiteY3" fmla="*/ 0 h 1722803"/>
              <a:gd name="connsiteX4" fmla="*/ 281204 w 1351230"/>
              <a:gd name="connsiteY4" fmla="*/ 778269 h 1722803"/>
              <a:gd name="connsiteX5" fmla="*/ 1102707 w 1351230"/>
              <a:gd name="connsiteY5" fmla="*/ 486430 h 1722803"/>
              <a:gd name="connsiteX6" fmla="*/ 1347116 w 1351230"/>
              <a:gd name="connsiteY6" fmla="*/ 671925 h 1722803"/>
              <a:gd name="connsiteX7" fmla="*/ 1265230 w 1351230"/>
              <a:gd name="connsiteY7" fmla="*/ 1722803 h 1722803"/>
              <a:gd name="connsiteX8" fmla="*/ 569194 w 1351230"/>
              <a:gd name="connsiteY8" fmla="*/ 1722803 h 1722803"/>
              <a:gd name="connsiteX0" fmla="*/ 618323 w 1400359"/>
              <a:gd name="connsiteY0" fmla="*/ 1722803 h 1722803"/>
              <a:gd name="connsiteX1" fmla="*/ 1177880 w 1400359"/>
              <a:gd name="connsiteY1" fmla="*/ 79475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586523 w 1368559"/>
              <a:gd name="connsiteY0" fmla="*/ 1761340 h 1761340"/>
              <a:gd name="connsiteX1" fmla="*/ 1031780 w 1368559"/>
              <a:gd name="connsiteY1" fmla="*/ 856152 h 1761340"/>
              <a:gd name="connsiteX2" fmla="*/ 286272 w 1368559"/>
              <a:gd name="connsiteY2" fmla="*/ 983417 h 1761340"/>
              <a:gd name="connsiteX3" fmla="*/ 42284 w 1368559"/>
              <a:gd name="connsiteY3" fmla="*/ 223977 h 1761340"/>
              <a:gd name="connsiteX4" fmla="*/ 31855 w 1368559"/>
              <a:gd name="connsiteY4" fmla="*/ 38537 h 1761340"/>
              <a:gd name="connsiteX5" fmla="*/ 298533 w 1368559"/>
              <a:gd name="connsiteY5" fmla="*/ 816806 h 1761340"/>
              <a:gd name="connsiteX6" fmla="*/ 1120036 w 1368559"/>
              <a:gd name="connsiteY6" fmla="*/ 524967 h 1761340"/>
              <a:gd name="connsiteX7" fmla="*/ 1364445 w 1368559"/>
              <a:gd name="connsiteY7" fmla="*/ 710462 h 1761340"/>
              <a:gd name="connsiteX8" fmla="*/ 1282559 w 1368559"/>
              <a:gd name="connsiteY8" fmla="*/ 1761340 h 1761340"/>
              <a:gd name="connsiteX9" fmla="*/ 586523 w 1368559"/>
              <a:gd name="connsiteY9" fmla="*/ 1761340 h 1761340"/>
              <a:gd name="connsiteX0" fmla="*/ 569156 w 1351192"/>
              <a:gd name="connsiteY0" fmla="*/ 1765374 h 1765374"/>
              <a:gd name="connsiteX1" fmla="*/ 1014413 w 1351192"/>
              <a:gd name="connsiteY1" fmla="*/ 860186 h 1765374"/>
              <a:gd name="connsiteX2" fmla="*/ 268905 w 1351192"/>
              <a:gd name="connsiteY2" fmla="*/ 987451 h 1765374"/>
              <a:gd name="connsiteX3" fmla="*/ 24917 w 1351192"/>
              <a:gd name="connsiteY3" fmla="*/ 228011 h 1765374"/>
              <a:gd name="connsiteX4" fmla="*/ 50206 w 1351192"/>
              <a:gd name="connsiteY4" fmla="*/ 37808 h 1765374"/>
              <a:gd name="connsiteX5" fmla="*/ 281166 w 1351192"/>
              <a:gd name="connsiteY5" fmla="*/ 820840 h 1765374"/>
              <a:gd name="connsiteX6" fmla="*/ 1102669 w 1351192"/>
              <a:gd name="connsiteY6" fmla="*/ 529001 h 1765374"/>
              <a:gd name="connsiteX7" fmla="*/ 1347078 w 1351192"/>
              <a:gd name="connsiteY7" fmla="*/ 714496 h 1765374"/>
              <a:gd name="connsiteX8" fmla="*/ 1265192 w 1351192"/>
              <a:gd name="connsiteY8" fmla="*/ 1765374 h 1765374"/>
              <a:gd name="connsiteX9" fmla="*/ 569156 w 1351192"/>
              <a:gd name="connsiteY9" fmla="*/ 1765374 h 1765374"/>
              <a:gd name="connsiteX0" fmla="*/ 576794 w 1358830"/>
              <a:gd name="connsiteY0" fmla="*/ 1727566 h 1727566"/>
              <a:gd name="connsiteX1" fmla="*/ 1022051 w 1358830"/>
              <a:gd name="connsiteY1" fmla="*/ 822378 h 1727566"/>
              <a:gd name="connsiteX2" fmla="*/ 276543 w 1358830"/>
              <a:gd name="connsiteY2" fmla="*/ 949643 h 1727566"/>
              <a:gd name="connsiteX3" fmla="*/ 32555 w 1358830"/>
              <a:gd name="connsiteY3" fmla="*/ 190203 h 1727566"/>
              <a:gd name="connsiteX4" fmla="*/ 57844 w 1358830"/>
              <a:gd name="connsiteY4" fmla="*/ 0 h 1727566"/>
              <a:gd name="connsiteX5" fmla="*/ 288804 w 1358830"/>
              <a:gd name="connsiteY5" fmla="*/ 783032 h 1727566"/>
              <a:gd name="connsiteX6" fmla="*/ 1110307 w 1358830"/>
              <a:gd name="connsiteY6" fmla="*/ 491193 h 1727566"/>
              <a:gd name="connsiteX7" fmla="*/ 1354716 w 1358830"/>
              <a:gd name="connsiteY7" fmla="*/ 676688 h 1727566"/>
              <a:gd name="connsiteX8" fmla="*/ 1272830 w 1358830"/>
              <a:gd name="connsiteY8" fmla="*/ 1727566 h 1727566"/>
              <a:gd name="connsiteX9" fmla="*/ 576794 w 1358830"/>
              <a:gd name="connsiteY9" fmla="*/ 1727566 h 1727566"/>
              <a:gd name="connsiteX0" fmla="*/ 763388 w 1545424"/>
              <a:gd name="connsiteY0" fmla="*/ 1799620 h 1799620"/>
              <a:gd name="connsiteX1" fmla="*/ 1208645 w 1545424"/>
              <a:gd name="connsiteY1" fmla="*/ 894432 h 1799620"/>
              <a:gd name="connsiteX2" fmla="*/ 463137 w 1545424"/>
              <a:gd name="connsiteY2" fmla="*/ 1021697 h 1799620"/>
              <a:gd name="connsiteX3" fmla="*/ 219149 w 1545424"/>
              <a:gd name="connsiteY3" fmla="*/ 262257 h 1799620"/>
              <a:gd name="connsiteX4" fmla="*/ 73 w 1545424"/>
              <a:gd name="connsiteY4" fmla="*/ 36038 h 1799620"/>
              <a:gd name="connsiteX5" fmla="*/ 244438 w 1545424"/>
              <a:gd name="connsiteY5" fmla="*/ 72054 h 1799620"/>
              <a:gd name="connsiteX6" fmla="*/ 475398 w 1545424"/>
              <a:gd name="connsiteY6" fmla="*/ 855086 h 1799620"/>
              <a:gd name="connsiteX7" fmla="*/ 1296901 w 1545424"/>
              <a:gd name="connsiteY7" fmla="*/ 563247 h 1799620"/>
              <a:gd name="connsiteX8" fmla="*/ 1541310 w 1545424"/>
              <a:gd name="connsiteY8" fmla="*/ 748742 h 1799620"/>
              <a:gd name="connsiteX9" fmla="*/ 1459424 w 1545424"/>
              <a:gd name="connsiteY9" fmla="*/ 1799620 h 1799620"/>
              <a:gd name="connsiteX10" fmla="*/ 763388 w 1545424"/>
              <a:gd name="connsiteY10" fmla="*/ 1799620 h 1799620"/>
              <a:gd name="connsiteX0" fmla="*/ 763870 w 1545906"/>
              <a:gd name="connsiteY0" fmla="*/ 1772670 h 1772670"/>
              <a:gd name="connsiteX1" fmla="*/ 1209127 w 1545906"/>
              <a:gd name="connsiteY1" fmla="*/ 867482 h 1772670"/>
              <a:gd name="connsiteX2" fmla="*/ 463619 w 1545906"/>
              <a:gd name="connsiteY2" fmla="*/ 994747 h 1772670"/>
              <a:gd name="connsiteX3" fmla="*/ 219631 w 1545906"/>
              <a:gd name="connsiteY3" fmla="*/ 235307 h 1772670"/>
              <a:gd name="connsiteX4" fmla="*/ 555 w 1545906"/>
              <a:gd name="connsiteY4" fmla="*/ 9088 h 1772670"/>
              <a:gd name="connsiteX5" fmla="*/ 212487 w 1545906"/>
              <a:gd name="connsiteY5" fmla="*/ 135295 h 1772670"/>
              <a:gd name="connsiteX6" fmla="*/ 244920 w 1545906"/>
              <a:gd name="connsiteY6" fmla="*/ 45104 h 1772670"/>
              <a:gd name="connsiteX7" fmla="*/ 475880 w 1545906"/>
              <a:gd name="connsiteY7" fmla="*/ 828136 h 1772670"/>
              <a:gd name="connsiteX8" fmla="*/ 1297383 w 1545906"/>
              <a:gd name="connsiteY8" fmla="*/ 536297 h 1772670"/>
              <a:gd name="connsiteX9" fmla="*/ 1541792 w 1545906"/>
              <a:gd name="connsiteY9" fmla="*/ 721792 h 1772670"/>
              <a:gd name="connsiteX10" fmla="*/ 1459906 w 1545906"/>
              <a:gd name="connsiteY10" fmla="*/ 1772670 h 1772670"/>
              <a:gd name="connsiteX11" fmla="*/ 763870 w 1545906"/>
              <a:gd name="connsiteY11" fmla="*/ 1772670 h 1772670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894058"/>
              <a:gd name="connsiteY0" fmla="*/ 1770752 h 1770752"/>
              <a:gd name="connsiteX1" fmla="*/ 1209127 w 1894058"/>
              <a:gd name="connsiteY1" fmla="*/ 865564 h 1770752"/>
              <a:gd name="connsiteX2" fmla="*/ 463619 w 1894058"/>
              <a:gd name="connsiteY2" fmla="*/ 992829 h 1770752"/>
              <a:gd name="connsiteX3" fmla="*/ 219631 w 1894058"/>
              <a:gd name="connsiteY3" fmla="*/ 233389 h 1770752"/>
              <a:gd name="connsiteX4" fmla="*/ 555 w 1894058"/>
              <a:gd name="connsiteY4" fmla="*/ 7170 h 1770752"/>
              <a:gd name="connsiteX5" fmla="*/ 212487 w 1894058"/>
              <a:gd name="connsiteY5" fmla="*/ 133377 h 1770752"/>
              <a:gd name="connsiteX6" fmla="*/ 244920 w 1894058"/>
              <a:gd name="connsiteY6" fmla="*/ 43186 h 1770752"/>
              <a:gd name="connsiteX7" fmla="*/ 475880 w 1894058"/>
              <a:gd name="connsiteY7" fmla="*/ 826218 h 1770752"/>
              <a:gd name="connsiteX8" fmla="*/ 1297383 w 1894058"/>
              <a:gd name="connsiteY8" fmla="*/ 534379 h 1770752"/>
              <a:gd name="connsiteX9" fmla="*/ 1541792 w 1894058"/>
              <a:gd name="connsiteY9" fmla="*/ 719874 h 1770752"/>
              <a:gd name="connsiteX10" fmla="*/ 1893649 w 1894058"/>
              <a:gd name="connsiteY10" fmla="*/ 1095402 h 1770752"/>
              <a:gd name="connsiteX11" fmla="*/ 1459906 w 1894058"/>
              <a:gd name="connsiteY11" fmla="*/ 1770752 h 1770752"/>
              <a:gd name="connsiteX12" fmla="*/ 763870 w 1894058"/>
              <a:gd name="connsiteY12" fmla="*/ 1770752 h 1770752"/>
              <a:gd name="connsiteX0" fmla="*/ 763870 w 1896475"/>
              <a:gd name="connsiteY0" fmla="*/ 1770752 h 1770752"/>
              <a:gd name="connsiteX1" fmla="*/ 1209127 w 1896475"/>
              <a:gd name="connsiteY1" fmla="*/ 865564 h 1770752"/>
              <a:gd name="connsiteX2" fmla="*/ 463619 w 1896475"/>
              <a:gd name="connsiteY2" fmla="*/ 992829 h 1770752"/>
              <a:gd name="connsiteX3" fmla="*/ 219631 w 1896475"/>
              <a:gd name="connsiteY3" fmla="*/ 233389 h 1770752"/>
              <a:gd name="connsiteX4" fmla="*/ 555 w 1896475"/>
              <a:gd name="connsiteY4" fmla="*/ 7170 h 1770752"/>
              <a:gd name="connsiteX5" fmla="*/ 212487 w 1896475"/>
              <a:gd name="connsiteY5" fmla="*/ 133377 h 1770752"/>
              <a:gd name="connsiteX6" fmla="*/ 244920 w 1896475"/>
              <a:gd name="connsiteY6" fmla="*/ 43186 h 1770752"/>
              <a:gd name="connsiteX7" fmla="*/ 475880 w 1896475"/>
              <a:gd name="connsiteY7" fmla="*/ 826218 h 1770752"/>
              <a:gd name="connsiteX8" fmla="*/ 1297383 w 1896475"/>
              <a:gd name="connsiteY8" fmla="*/ 534379 h 1770752"/>
              <a:gd name="connsiteX9" fmla="*/ 1541792 w 1896475"/>
              <a:gd name="connsiteY9" fmla="*/ 719874 h 1770752"/>
              <a:gd name="connsiteX10" fmla="*/ 1498362 w 1896475"/>
              <a:gd name="connsiteY10" fmla="*/ 1281139 h 1770752"/>
              <a:gd name="connsiteX11" fmla="*/ 1893649 w 1896475"/>
              <a:gd name="connsiteY11" fmla="*/ 1095402 h 1770752"/>
              <a:gd name="connsiteX12" fmla="*/ 1459906 w 1896475"/>
              <a:gd name="connsiteY12" fmla="*/ 1770752 h 1770752"/>
              <a:gd name="connsiteX13" fmla="*/ 763870 w 1896475"/>
              <a:gd name="connsiteY13" fmla="*/ 1770752 h 1770752"/>
              <a:gd name="connsiteX0" fmla="*/ 763870 w 1917418"/>
              <a:gd name="connsiteY0" fmla="*/ 1770752 h 1770752"/>
              <a:gd name="connsiteX1" fmla="*/ 1209127 w 1917418"/>
              <a:gd name="connsiteY1" fmla="*/ 865564 h 1770752"/>
              <a:gd name="connsiteX2" fmla="*/ 463619 w 1917418"/>
              <a:gd name="connsiteY2" fmla="*/ 992829 h 1770752"/>
              <a:gd name="connsiteX3" fmla="*/ 219631 w 1917418"/>
              <a:gd name="connsiteY3" fmla="*/ 233389 h 1770752"/>
              <a:gd name="connsiteX4" fmla="*/ 555 w 1917418"/>
              <a:gd name="connsiteY4" fmla="*/ 7170 h 1770752"/>
              <a:gd name="connsiteX5" fmla="*/ 212487 w 1917418"/>
              <a:gd name="connsiteY5" fmla="*/ 133377 h 1770752"/>
              <a:gd name="connsiteX6" fmla="*/ 244920 w 1917418"/>
              <a:gd name="connsiteY6" fmla="*/ 43186 h 1770752"/>
              <a:gd name="connsiteX7" fmla="*/ 475880 w 1917418"/>
              <a:gd name="connsiteY7" fmla="*/ 826218 h 1770752"/>
              <a:gd name="connsiteX8" fmla="*/ 1297383 w 1917418"/>
              <a:gd name="connsiteY8" fmla="*/ 534379 h 1770752"/>
              <a:gd name="connsiteX9" fmla="*/ 1541792 w 1917418"/>
              <a:gd name="connsiteY9" fmla="*/ 719874 h 1770752"/>
              <a:gd name="connsiteX10" fmla="*/ 1498362 w 1917418"/>
              <a:gd name="connsiteY10" fmla="*/ 1281139 h 1770752"/>
              <a:gd name="connsiteX11" fmla="*/ 1850787 w 1917418"/>
              <a:gd name="connsiteY11" fmla="*/ 766789 h 1770752"/>
              <a:gd name="connsiteX12" fmla="*/ 1893649 w 1917418"/>
              <a:gd name="connsiteY12" fmla="*/ 1095402 h 1770752"/>
              <a:gd name="connsiteX13" fmla="*/ 1459906 w 1917418"/>
              <a:gd name="connsiteY13" fmla="*/ 1770752 h 1770752"/>
              <a:gd name="connsiteX14" fmla="*/ 763870 w 1917418"/>
              <a:gd name="connsiteY14" fmla="*/ 1770752 h 1770752"/>
              <a:gd name="connsiteX0" fmla="*/ 763870 w 1910464"/>
              <a:gd name="connsiteY0" fmla="*/ 1770752 h 1770752"/>
              <a:gd name="connsiteX1" fmla="*/ 1209127 w 1910464"/>
              <a:gd name="connsiteY1" fmla="*/ 865564 h 1770752"/>
              <a:gd name="connsiteX2" fmla="*/ 463619 w 1910464"/>
              <a:gd name="connsiteY2" fmla="*/ 992829 h 1770752"/>
              <a:gd name="connsiteX3" fmla="*/ 219631 w 1910464"/>
              <a:gd name="connsiteY3" fmla="*/ 233389 h 1770752"/>
              <a:gd name="connsiteX4" fmla="*/ 555 w 1910464"/>
              <a:gd name="connsiteY4" fmla="*/ 7170 h 1770752"/>
              <a:gd name="connsiteX5" fmla="*/ 212487 w 1910464"/>
              <a:gd name="connsiteY5" fmla="*/ 133377 h 1770752"/>
              <a:gd name="connsiteX6" fmla="*/ 244920 w 1910464"/>
              <a:gd name="connsiteY6" fmla="*/ 43186 h 1770752"/>
              <a:gd name="connsiteX7" fmla="*/ 475880 w 1910464"/>
              <a:gd name="connsiteY7" fmla="*/ 826218 h 1770752"/>
              <a:gd name="connsiteX8" fmla="*/ 1297383 w 1910464"/>
              <a:gd name="connsiteY8" fmla="*/ 534379 h 1770752"/>
              <a:gd name="connsiteX9" fmla="*/ 1541792 w 1910464"/>
              <a:gd name="connsiteY9" fmla="*/ 719874 h 1770752"/>
              <a:gd name="connsiteX10" fmla="*/ 1498362 w 1910464"/>
              <a:gd name="connsiteY10" fmla="*/ 1281139 h 1770752"/>
              <a:gd name="connsiteX11" fmla="*/ 1741248 w 1910464"/>
              <a:gd name="connsiteY11" fmla="*/ 1185889 h 1770752"/>
              <a:gd name="connsiteX12" fmla="*/ 1850787 w 1910464"/>
              <a:gd name="connsiteY12" fmla="*/ 766789 h 1770752"/>
              <a:gd name="connsiteX13" fmla="*/ 1893649 w 1910464"/>
              <a:gd name="connsiteY13" fmla="*/ 1095402 h 1770752"/>
              <a:gd name="connsiteX14" fmla="*/ 1459906 w 1910464"/>
              <a:gd name="connsiteY14" fmla="*/ 1770752 h 1770752"/>
              <a:gd name="connsiteX15" fmla="*/ 763870 w 1910464"/>
              <a:gd name="connsiteY15" fmla="*/ 1770752 h 1770752"/>
              <a:gd name="connsiteX0" fmla="*/ 763870 w 1909757"/>
              <a:gd name="connsiteY0" fmla="*/ 1770752 h 1770752"/>
              <a:gd name="connsiteX1" fmla="*/ 1209127 w 1909757"/>
              <a:gd name="connsiteY1" fmla="*/ 865564 h 1770752"/>
              <a:gd name="connsiteX2" fmla="*/ 463619 w 1909757"/>
              <a:gd name="connsiteY2" fmla="*/ 992829 h 1770752"/>
              <a:gd name="connsiteX3" fmla="*/ 219631 w 1909757"/>
              <a:gd name="connsiteY3" fmla="*/ 233389 h 1770752"/>
              <a:gd name="connsiteX4" fmla="*/ 555 w 1909757"/>
              <a:gd name="connsiteY4" fmla="*/ 7170 h 1770752"/>
              <a:gd name="connsiteX5" fmla="*/ 212487 w 1909757"/>
              <a:gd name="connsiteY5" fmla="*/ 133377 h 1770752"/>
              <a:gd name="connsiteX6" fmla="*/ 244920 w 1909757"/>
              <a:gd name="connsiteY6" fmla="*/ 43186 h 1770752"/>
              <a:gd name="connsiteX7" fmla="*/ 475880 w 1909757"/>
              <a:gd name="connsiteY7" fmla="*/ 826218 h 1770752"/>
              <a:gd name="connsiteX8" fmla="*/ 1297383 w 1909757"/>
              <a:gd name="connsiteY8" fmla="*/ 534379 h 1770752"/>
              <a:gd name="connsiteX9" fmla="*/ 1541792 w 1909757"/>
              <a:gd name="connsiteY9" fmla="*/ 719874 h 1770752"/>
              <a:gd name="connsiteX10" fmla="*/ 1498362 w 1909757"/>
              <a:gd name="connsiteY10" fmla="*/ 1281139 h 1770752"/>
              <a:gd name="connsiteX11" fmla="*/ 1741248 w 1909757"/>
              <a:gd name="connsiteY11" fmla="*/ 1185889 h 1770752"/>
              <a:gd name="connsiteX12" fmla="*/ 1850787 w 1909757"/>
              <a:gd name="connsiteY12" fmla="*/ 766789 h 1770752"/>
              <a:gd name="connsiteX13" fmla="*/ 1893649 w 1909757"/>
              <a:gd name="connsiteY13" fmla="*/ 1095402 h 1770752"/>
              <a:gd name="connsiteX14" fmla="*/ 1341198 w 1909757"/>
              <a:gd name="connsiteY14" fmla="*/ 1600227 h 1770752"/>
              <a:gd name="connsiteX15" fmla="*/ 1459906 w 1909757"/>
              <a:gd name="connsiteY15" fmla="*/ 1770752 h 1770752"/>
              <a:gd name="connsiteX16" fmla="*/ 763870 w 1909757"/>
              <a:gd name="connsiteY16" fmla="*/ 1770752 h 1770752"/>
              <a:gd name="connsiteX0" fmla="*/ 763870 w 1905704"/>
              <a:gd name="connsiteY0" fmla="*/ 1770752 h 1770752"/>
              <a:gd name="connsiteX1" fmla="*/ 1209127 w 1905704"/>
              <a:gd name="connsiteY1" fmla="*/ 865564 h 1770752"/>
              <a:gd name="connsiteX2" fmla="*/ 463619 w 1905704"/>
              <a:gd name="connsiteY2" fmla="*/ 992829 h 1770752"/>
              <a:gd name="connsiteX3" fmla="*/ 219631 w 1905704"/>
              <a:gd name="connsiteY3" fmla="*/ 233389 h 1770752"/>
              <a:gd name="connsiteX4" fmla="*/ 555 w 1905704"/>
              <a:gd name="connsiteY4" fmla="*/ 7170 h 1770752"/>
              <a:gd name="connsiteX5" fmla="*/ 212487 w 1905704"/>
              <a:gd name="connsiteY5" fmla="*/ 133377 h 1770752"/>
              <a:gd name="connsiteX6" fmla="*/ 244920 w 1905704"/>
              <a:gd name="connsiteY6" fmla="*/ 43186 h 1770752"/>
              <a:gd name="connsiteX7" fmla="*/ 475880 w 1905704"/>
              <a:gd name="connsiteY7" fmla="*/ 826218 h 1770752"/>
              <a:gd name="connsiteX8" fmla="*/ 1297383 w 1905704"/>
              <a:gd name="connsiteY8" fmla="*/ 534379 h 1770752"/>
              <a:gd name="connsiteX9" fmla="*/ 1541792 w 1905704"/>
              <a:gd name="connsiteY9" fmla="*/ 719874 h 1770752"/>
              <a:gd name="connsiteX10" fmla="*/ 1498362 w 1905704"/>
              <a:gd name="connsiteY10" fmla="*/ 1281139 h 1770752"/>
              <a:gd name="connsiteX11" fmla="*/ 1741248 w 1905704"/>
              <a:gd name="connsiteY11" fmla="*/ 1185889 h 1770752"/>
              <a:gd name="connsiteX12" fmla="*/ 1850787 w 1905704"/>
              <a:gd name="connsiteY12" fmla="*/ 766789 h 1770752"/>
              <a:gd name="connsiteX13" fmla="*/ 1893649 w 1905704"/>
              <a:gd name="connsiteY13" fmla="*/ 1095402 h 1770752"/>
              <a:gd name="connsiteX14" fmla="*/ 1712674 w 1905704"/>
              <a:gd name="connsiteY14" fmla="*/ 1414489 h 1770752"/>
              <a:gd name="connsiteX15" fmla="*/ 1341198 w 1905704"/>
              <a:gd name="connsiteY15" fmla="*/ 1600227 h 1770752"/>
              <a:gd name="connsiteX16" fmla="*/ 1459906 w 1905704"/>
              <a:gd name="connsiteY16" fmla="*/ 1770752 h 1770752"/>
              <a:gd name="connsiteX17" fmla="*/ 763870 w 1905704"/>
              <a:gd name="connsiteY17" fmla="*/ 1770752 h 1770752"/>
              <a:gd name="connsiteX0" fmla="*/ 763870 w 2284277"/>
              <a:gd name="connsiteY0" fmla="*/ 1770752 h 1770752"/>
              <a:gd name="connsiteX1" fmla="*/ 1209127 w 2284277"/>
              <a:gd name="connsiteY1" fmla="*/ 865564 h 1770752"/>
              <a:gd name="connsiteX2" fmla="*/ 463619 w 2284277"/>
              <a:gd name="connsiteY2" fmla="*/ 992829 h 1770752"/>
              <a:gd name="connsiteX3" fmla="*/ 219631 w 2284277"/>
              <a:gd name="connsiteY3" fmla="*/ 233389 h 1770752"/>
              <a:gd name="connsiteX4" fmla="*/ 555 w 2284277"/>
              <a:gd name="connsiteY4" fmla="*/ 7170 h 1770752"/>
              <a:gd name="connsiteX5" fmla="*/ 212487 w 2284277"/>
              <a:gd name="connsiteY5" fmla="*/ 133377 h 1770752"/>
              <a:gd name="connsiteX6" fmla="*/ 244920 w 2284277"/>
              <a:gd name="connsiteY6" fmla="*/ 43186 h 1770752"/>
              <a:gd name="connsiteX7" fmla="*/ 475880 w 2284277"/>
              <a:gd name="connsiteY7" fmla="*/ 826218 h 1770752"/>
              <a:gd name="connsiteX8" fmla="*/ 1297383 w 2284277"/>
              <a:gd name="connsiteY8" fmla="*/ 534379 h 1770752"/>
              <a:gd name="connsiteX9" fmla="*/ 1541792 w 2284277"/>
              <a:gd name="connsiteY9" fmla="*/ 719874 h 1770752"/>
              <a:gd name="connsiteX10" fmla="*/ 1498362 w 2284277"/>
              <a:gd name="connsiteY10" fmla="*/ 1281139 h 1770752"/>
              <a:gd name="connsiteX11" fmla="*/ 1741248 w 2284277"/>
              <a:gd name="connsiteY11" fmla="*/ 1185889 h 1770752"/>
              <a:gd name="connsiteX12" fmla="*/ 1850787 w 2284277"/>
              <a:gd name="connsiteY12" fmla="*/ 766789 h 1770752"/>
              <a:gd name="connsiteX13" fmla="*/ 2284174 w 2284277"/>
              <a:gd name="connsiteY13" fmla="*/ 938239 h 1770752"/>
              <a:gd name="connsiteX14" fmla="*/ 1893649 w 2284277"/>
              <a:gd name="connsiteY14" fmla="*/ 1095402 h 1770752"/>
              <a:gd name="connsiteX15" fmla="*/ 1712674 w 2284277"/>
              <a:gd name="connsiteY15" fmla="*/ 1414489 h 1770752"/>
              <a:gd name="connsiteX16" fmla="*/ 1341198 w 2284277"/>
              <a:gd name="connsiteY16" fmla="*/ 1600227 h 1770752"/>
              <a:gd name="connsiteX17" fmla="*/ 1459906 w 2284277"/>
              <a:gd name="connsiteY17" fmla="*/ 1770752 h 1770752"/>
              <a:gd name="connsiteX18" fmla="*/ 763870 w 2284277"/>
              <a:gd name="connsiteY18" fmla="*/ 1770752 h 1770752"/>
              <a:gd name="connsiteX0" fmla="*/ 763870 w 2285824"/>
              <a:gd name="connsiteY0" fmla="*/ 1770752 h 1770752"/>
              <a:gd name="connsiteX1" fmla="*/ 1209127 w 2285824"/>
              <a:gd name="connsiteY1" fmla="*/ 865564 h 1770752"/>
              <a:gd name="connsiteX2" fmla="*/ 463619 w 2285824"/>
              <a:gd name="connsiteY2" fmla="*/ 992829 h 1770752"/>
              <a:gd name="connsiteX3" fmla="*/ 219631 w 2285824"/>
              <a:gd name="connsiteY3" fmla="*/ 233389 h 1770752"/>
              <a:gd name="connsiteX4" fmla="*/ 555 w 2285824"/>
              <a:gd name="connsiteY4" fmla="*/ 7170 h 1770752"/>
              <a:gd name="connsiteX5" fmla="*/ 212487 w 2285824"/>
              <a:gd name="connsiteY5" fmla="*/ 133377 h 1770752"/>
              <a:gd name="connsiteX6" fmla="*/ 244920 w 2285824"/>
              <a:gd name="connsiteY6" fmla="*/ 43186 h 1770752"/>
              <a:gd name="connsiteX7" fmla="*/ 475880 w 2285824"/>
              <a:gd name="connsiteY7" fmla="*/ 826218 h 1770752"/>
              <a:gd name="connsiteX8" fmla="*/ 1297383 w 2285824"/>
              <a:gd name="connsiteY8" fmla="*/ 534379 h 1770752"/>
              <a:gd name="connsiteX9" fmla="*/ 1541792 w 2285824"/>
              <a:gd name="connsiteY9" fmla="*/ 719874 h 1770752"/>
              <a:gd name="connsiteX10" fmla="*/ 1498362 w 2285824"/>
              <a:gd name="connsiteY10" fmla="*/ 1281139 h 1770752"/>
              <a:gd name="connsiteX11" fmla="*/ 1741248 w 2285824"/>
              <a:gd name="connsiteY11" fmla="*/ 1185889 h 1770752"/>
              <a:gd name="connsiteX12" fmla="*/ 1850787 w 2285824"/>
              <a:gd name="connsiteY12" fmla="*/ 766789 h 1770752"/>
              <a:gd name="connsiteX13" fmla="*/ 1926987 w 2285824"/>
              <a:gd name="connsiteY13" fmla="*/ 985864 h 1770752"/>
              <a:gd name="connsiteX14" fmla="*/ 2284174 w 2285824"/>
              <a:gd name="connsiteY14" fmla="*/ 938239 h 1770752"/>
              <a:gd name="connsiteX15" fmla="*/ 1893649 w 2285824"/>
              <a:gd name="connsiteY15" fmla="*/ 1095402 h 1770752"/>
              <a:gd name="connsiteX16" fmla="*/ 1712674 w 2285824"/>
              <a:gd name="connsiteY16" fmla="*/ 1414489 h 1770752"/>
              <a:gd name="connsiteX17" fmla="*/ 1341198 w 2285824"/>
              <a:gd name="connsiteY17" fmla="*/ 1600227 h 1770752"/>
              <a:gd name="connsiteX18" fmla="*/ 1459906 w 2285824"/>
              <a:gd name="connsiteY18" fmla="*/ 1770752 h 1770752"/>
              <a:gd name="connsiteX19" fmla="*/ 763870 w 2285824"/>
              <a:gd name="connsiteY19" fmla="*/ 1770752 h 1770752"/>
              <a:gd name="connsiteX0" fmla="*/ 763870 w 2158274"/>
              <a:gd name="connsiteY0" fmla="*/ 1770752 h 1770752"/>
              <a:gd name="connsiteX1" fmla="*/ 1209127 w 2158274"/>
              <a:gd name="connsiteY1" fmla="*/ 865564 h 1770752"/>
              <a:gd name="connsiteX2" fmla="*/ 463619 w 2158274"/>
              <a:gd name="connsiteY2" fmla="*/ 992829 h 1770752"/>
              <a:gd name="connsiteX3" fmla="*/ 219631 w 2158274"/>
              <a:gd name="connsiteY3" fmla="*/ 233389 h 1770752"/>
              <a:gd name="connsiteX4" fmla="*/ 555 w 2158274"/>
              <a:gd name="connsiteY4" fmla="*/ 7170 h 1770752"/>
              <a:gd name="connsiteX5" fmla="*/ 212487 w 2158274"/>
              <a:gd name="connsiteY5" fmla="*/ 133377 h 1770752"/>
              <a:gd name="connsiteX6" fmla="*/ 244920 w 2158274"/>
              <a:gd name="connsiteY6" fmla="*/ 43186 h 1770752"/>
              <a:gd name="connsiteX7" fmla="*/ 475880 w 2158274"/>
              <a:gd name="connsiteY7" fmla="*/ 826218 h 1770752"/>
              <a:gd name="connsiteX8" fmla="*/ 1297383 w 2158274"/>
              <a:gd name="connsiteY8" fmla="*/ 534379 h 1770752"/>
              <a:gd name="connsiteX9" fmla="*/ 1541792 w 2158274"/>
              <a:gd name="connsiteY9" fmla="*/ 719874 h 1770752"/>
              <a:gd name="connsiteX10" fmla="*/ 1498362 w 2158274"/>
              <a:gd name="connsiteY10" fmla="*/ 1281139 h 1770752"/>
              <a:gd name="connsiteX11" fmla="*/ 1741248 w 2158274"/>
              <a:gd name="connsiteY11" fmla="*/ 1185889 h 1770752"/>
              <a:gd name="connsiteX12" fmla="*/ 1850787 w 2158274"/>
              <a:gd name="connsiteY12" fmla="*/ 766789 h 1770752"/>
              <a:gd name="connsiteX13" fmla="*/ 1926987 w 2158274"/>
              <a:gd name="connsiteY13" fmla="*/ 985864 h 1770752"/>
              <a:gd name="connsiteX14" fmla="*/ 2155586 w 2158274"/>
              <a:gd name="connsiteY14" fmla="*/ 819177 h 1770752"/>
              <a:gd name="connsiteX15" fmla="*/ 1893649 w 2158274"/>
              <a:gd name="connsiteY15" fmla="*/ 1095402 h 1770752"/>
              <a:gd name="connsiteX16" fmla="*/ 1712674 w 2158274"/>
              <a:gd name="connsiteY16" fmla="*/ 1414489 h 1770752"/>
              <a:gd name="connsiteX17" fmla="*/ 1341198 w 2158274"/>
              <a:gd name="connsiteY17" fmla="*/ 1600227 h 1770752"/>
              <a:gd name="connsiteX18" fmla="*/ 1459906 w 2158274"/>
              <a:gd name="connsiteY18" fmla="*/ 1770752 h 1770752"/>
              <a:gd name="connsiteX19" fmla="*/ 763870 w 2158274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64587" h="1770752">
                <a:moveTo>
                  <a:pt x="763870" y="1770752"/>
                </a:moveTo>
                <a:cubicBezTo>
                  <a:pt x="545506" y="1645648"/>
                  <a:pt x="1162771" y="1325445"/>
                  <a:pt x="1209127" y="865564"/>
                </a:cubicBezTo>
                <a:cubicBezTo>
                  <a:pt x="1167570" y="707529"/>
                  <a:pt x="735437" y="1020124"/>
                  <a:pt x="463619" y="992829"/>
                </a:cubicBezTo>
                <a:cubicBezTo>
                  <a:pt x="287591" y="878735"/>
                  <a:pt x="262034" y="390869"/>
                  <a:pt x="219631" y="233389"/>
                </a:cubicBezTo>
                <a:cubicBezTo>
                  <a:pt x="174601" y="93322"/>
                  <a:pt x="-3660" y="38870"/>
                  <a:pt x="555" y="7170"/>
                </a:cubicBezTo>
                <a:cubicBezTo>
                  <a:pt x="-11351" y="-35692"/>
                  <a:pt x="171760" y="127374"/>
                  <a:pt x="212487" y="133377"/>
                </a:cubicBezTo>
                <a:cubicBezTo>
                  <a:pt x="253214" y="139380"/>
                  <a:pt x="290318" y="230131"/>
                  <a:pt x="244920" y="43186"/>
                </a:cubicBezTo>
                <a:cubicBezTo>
                  <a:pt x="352481" y="37369"/>
                  <a:pt x="280240" y="705691"/>
                  <a:pt x="475880" y="826218"/>
                </a:cubicBezTo>
                <a:cubicBezTo>
                  <a:pt x="640733" y="918720"/>
                  <a:pt x="1127351" y="563533"/>
                  <a:pt x="1297383" y="534379"/>
                </a:cubicBezTo>
                <a:cubicBezTo>
                  <a:pt x="1467415" y="505225"/>
                  <a:pt x="1475752" y="666058"/>
                  <a:pt x="1541792" y="719874"/>
                </a:cubicBezTo>
                <a:cubicBezTo>
                  <a:pt x="1607832" y="773690"/>
                  <a:pt x="1470676" y="1238395"/>
                  <a:pt x="1498362" y="1281139"/>
                </a:cubicBezTo>
                <a:cubicBezTo>
                  <a:pt x="1526049" y="1323883"/>
                  <a:pt x="1682511" y="1271614"/>
                  <a:pt x="1741248" y="1185889"/>
                </a:cubicBezTo>
                <a:cubicBezTo>
                  <a:pt x="1799985" y="1100164"/>
                  <a:pt x="1798399" y="829495"/>
                  <a:pt x="1850787" y="766789"/>
                </a:cubicBezTo>
                <a:cubicBezTo>
                  <a:pt x="1903175" y="704083"/>
                  <a:pt x="1854756" y="957289"/>
                  <a:pt x="1926987" y="985864"/>
                </a:cubicBezTo>
                <a:cubicBezTo>
                  <a:pt x="1999218" y="1014439"/>
                  <a:pt x="2144473" y="847752"/>
                  <a:pt x="2155586" y="819177"/>
                </a:cubicBezTo>
                <a:cubicBezTo>
                  <a:pt x="2219086" y="909665"/>
                  <a:pt x="1926986" y="1021583"/>
                  <a:pt x="1893649" y="1095402"/>
                </a:cubicBezTo>
                <a:cubicBezTo>
                  <a:pt x="1860312" y="1169221"/>
                  <a:pt x="1804749" y="1330352"/>
                  <a:pt x="1712674" y="1414489"/>
                </a:cubicBezTo>
                <a:cubicBezTo>
                  <a:pt x="1620599" y="1498627"/>
                  <a:pt x="1372213" y="1530531"/>
                  <a:pt x="1341198" y="1600227"/>
                </a:cubicBezTo>
                <a:cubicBezTo>
                  <a:pt x="1310183" y="1669923"/>
                  <a:pt x="1597402" y="1744712"/>
                  <a:pt x="1459906" y="1770752"/>
                </a:cubicBezTo>
                <a:lnTo>
                  <a:pt x="763870" y="1770752"/>
                </a:ln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6" t="23333" r="24286" b="28096"/>
          <a:stretch/>
        </p:blipFill>
        <p:spPr>
          <a:xfrm>
            <a:off x="5356719" y="4813568"/>
            <a:ext cx="744623" cy="654755"/>
          </a:xfrm>
          <a:prstGeom prst="rect">
            <a:avLst/>
          </a:prstGeom>
        </p:spPr>
      </p:pic>
      <p:sp>
        <p:nvSpPr>
          <p:cNvPr id="86" name="Pentagon 85">
            <a:hlinkClick r:id="" action="ppaction://noaction"/>
          </p:cNvPr>
          <p:cNvSpPr/>
          <p:nvPr/>
        </p:nvSpPr>
        <p:spPr>
          <a:xfrm>
            <a:off x="1659402" y="5759373"/>
            <a:ext cx="1936676" cy="72497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NHIỆM VỤ</a:t>
            </a:r>
          </a:p>
        </p:txBody>
      </p:sp>
      <p:pic>
        <p:nvPicPr>
          <p:cNvPr id="87" name="Picture 8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033" y="5684463"/>
            <a:ext cx="664523" cy="798704"/>
          </a:xfrm>
          <a:prstGeom prst="rect">
            <a:avLst/>
          </a:prstGeom>
        </p:spPr>
      </p:pic>
      <p:pic>
        <p:nvPicPr>
          <p:cNvPr id="88" name="Picture 87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835" y="5621659"/>
            <a:ext cx="639331" cy="926672"/>
          </a:xfrm>
          <a:prstGeom prst="rect">
            <a:avLst/>
          </a:prstGeom>
        </p:spPr>
      </p:pic>
      <p:pic>
        <p:nvPicPr>
          <p:cNvPr id="89" name="Picture 88">
            <a:hlinkClick r:id="" action="ppaction://noaction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072" y="5744874"/>
            <a:ext cx="819503" cy="739473"/>
          </a:xfrm>
          <a:prstGeom prst="rect">
            <a:avLst/>
          </a:prstGeom>
        </p:spPr>
      </p:pic>
      <p:pic>
        <p:nvPicPr>
          <p:cNvPr id="90" name="마법일지도 몰라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63164" y="64471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154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4.81481E-6 L -2.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3889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143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  <p:bldLst>
      <p:bldP spid="3" grpId="0"/>
      <p:bldP spid="8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00" y="414337"/>
            <a:ext cx="11326387" cy="6070010"/>
          </a:xfrm>
          <a:prstGeom prst="rect">
            <a:avLst/>
          </a:prstGeom>
        </p:spPr>
      </p:pic>
      <p:sp>
        <p:nvSpPr>
          <p:cNvPr id="3" name="Pentagon 2">
            <a:hlinkClick r:id="" action="ppaction://noaction"/>
          </p:cNvPr>
          <p:cNvSpPr/>
          <p:nvPr/>
        </p:nvSpPr>
        <p:spPr>
          <a:xfrm>
            <a:off x="449300" y="414337"/>
            <a:ext cx="1936676" cy="72497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NHIỆM VỤ</a:t>
            </a: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4" y="1409944"/>
            <a:ext cx="664523" cy="79870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807184" y="1139312"/>
            <a:ext cx="9179548" cy="413969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5263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5811" y="1510350"/>
            <a:ext cx="87714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5263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1</a:t>
            </a: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: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Trong câu</a:t>
            </a:r>
            <a:r>
              <a:rPr kumimoji="0" lang="en-US" sz="400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sau từ in đậm thuộc từ loại nào :</a:t>
            </a:r>
          </a:p>
          <a:p>
            <a:pPr lvl="0" algn="ctr" defTabSz="526374"/>
            <a:r>
              <a:rPr lang="vi-VN" sz="4000">
                <a:solidFill>
                  <a:prstClr val="black"/>
                </a:solidFill>
                <a:latin typeface="UTM Avo" panose="02040603050506020204" pitchFamily="18" charset="0"/>
              </a:rPr>
              <a:t> Nước chảy đá </a:t>
            </a:r>
            <a:r>
              <a:rPr lang="vi-VN" sz="4000" b="1">
                <a:solidFill>
                  <a:prstClr val="black"/>
                </a:solidFill>
                <a:latin typeface="UTM Avo" panose="02040603050506020204" pitchFamily="18" charset="0"/>
              </a:rPr>
              <a:t>mòn.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06400" y="6281147"/>
            <a:ext cx="406400" cy="406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06175" y="3628884"/>
            <a:ext cx="8381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A.Danh từ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 </a:t>
            </a:r>
            <a:r>
              <a:rPr lang="en-US" sz="400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 từ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 </a:t>
            </a:r>
            <a:r>
              <a:rPr lang="en-US" sz="400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 từ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04269" y="3628884"/>
            <a:ext cx="268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 Tính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từ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6353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7" grpId="0"/>
      <p:bldP spid="13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8" y="455478"/>
            <a:ext cx="11326387" cy="60700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9317" y="431419"/>
            <a:ext cx="8602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CÙNG CHĂM SÓC CÂY</a:t>
            </a:r>
          </a:p>
        </p:txBody>
      </p:sp>
      <p:sp>
        <p:nvSpPr>
          <p:cNvPr id="4" name="Oval 10"/>
          <p:cNvSpPr/>
          <p:nvPr/>
        </p:nvSpPr>
        <p:spPr>
          <a:xfrm rot="2038944" flipH="1">
            <a:off x="2486629" y="3090619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10"/>
          <p:cNvSpPr/>
          <p:nvPr/>
        </p:nvSpPr>
        <p:spPr>
          <a:xfrm rot="20465032">
            <a:off x="3485210" y="3417551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2528698" y="3473963"/>
            <a:ext cx="1235855" cy="95588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190503"/>
              <a:gd name="connsiteY0" fmla="*/ 6316 h 955886"/>
              <a:gd name="connsiteX1" fmla="*/ 1027614 w 1190503"/>
              <a:gd name="connsiteY1" fmla="*/ 371930 h 955886"/>
              <a:gd name="connsiteX2" fmla="*/ 1185016 w 1190503"/>
              <a:gd name="connsiteY2" fmla="*/ 598028 h 955886"/>
              <a:gd name="connsiteX3" fmla="*/ 781546 w 1190503"/>
              <a:gd name="connsiteY3" fmla="*/ 740410 h 955886"/>
              <a:gd name="connsiteX4" fmla="*/ 399540 w 1190503"/>
              <a:gd name="connsiteY4" fmla="*/ 849142 h 955886"/>
              <a:gd name="connsiteX5" fmla="*/ 250629 w 1190503"/>
              <a:gd name="connsiteY5" fmla="*/ 955886 h 955886"/>
              <a:gd name="connsiteX6" fmla="*/ 0 w 1190503"/>
              <a:gd name="connsiteY6" fmla="*/ 869680 h 955886"/>
              <a:gd name="connsiteX7" fmla="*/ 708721 w 1190503"/>
              <a:gd name="connsiteY7" fmla="*/ 626257 h 955886"/>
              <a:gd name="connsiteX8" fmla="*/ 938329 w 1190503"/>
              <a:gd name="connsiteY8" fmla="*/ 375008 h 955886"/>
              <a:gd name="connsiteX9" fmla="*/ 955253 w 1190503"/>
              <a:gd name="connsiteY9" fmla="*/ 6316 h 955886"/>
              <a:gd name="connsiteX0" fmla="*/ 955253 w 1192019"/>
              <a:gd name="connsiteY0" fmla="*/ 6316 h 955886"/>
              <a:gd name="connsiteX1" fmla="*/ 1027614 w 1192019"/>
              <a:gd name="connsiteY1" fmla="*/ 371930 h 955886"/>
              <a:gd name="connsiteX2" fmla="*/ 899266 w 1192019"/>
              <a:gd name="connsiteY2" fmla="*/ 591678 h 955886"/>
              <a:gd name="connsiteX3" fmla="*/ 1185016 w 1192019"/>
              <a:gd name="connsiteY3" fmla="*/ 598028 h 955886"/>
              <a:gd name="connsiteX4" fmla="*/ 781546 w 1192019"/>
              <a:gd name="connsiteY4" fmla="*/ 740410 h 955886"/>
              <a:gd name="connsiteX5" fmla="*/ 399540 w 1192019"/>
              <a:gd name="connsiteY5" fmla="*/ 849142 h 955886"/>
              <a:gd name="connsiteX6" fmla="*/ 250629 w 1192019"/>
              <a:gd name="connsiteY6" fmla="*/ 955886 h 955886"/>
              <a:gd name="connsiteX7" fmla="*/ 0 w 1192019"/>
              <a:gd name="connsiteY7" fmla="*/ 869680 h 955886"/>
              <a:gd name="connsiteX8" fmla="*/ 708721 w 1192019"/>
              <a:gd name="connsiteY8" fmla="*/ 626257 h 955886"/>
              <a:gd name="connsiteX9" fmla="*/ 938329 w 1192019"/>
              <a:gd name="connsiteY9" fmla="*/ 375008 h 955886"/>
              <a:gd name="connsiteX10" fmla="*/ 955253 w 1192019"/>
              <a:gd name="connsiteY10" fmla="*/ 6316 h 955886"/>
              <a:gd name="connsiteX0" fmla="*/ 955253 w 1241948"/>
              <a:gd name="connsiteY0" fmla="*/ 6316 h 955886"/>
              <a:gd name="connsiteX1" fmla="*/ 1027614 w 1241948"/>
              <a:gd name="connsiteY1" fmla="*/ 371930 h 955886"/>
              <a:gd name="connsiteX2" fmla="*/ 899266 w 1241948"/>
              <a:gd name="connsiteY2" fmla="*/ 591678 h 955886"/>
              <a:gd name="connsiteX3" fmla="*/ 1235816 w 1241948"/>
              <a:gd name="connsiteY3" fmla="*/ 636128 h 955886"/>
              <a:gd name="connsiteX4" fmla="*/ 781546 w 1241948"/>
              <a:gd name="connsiteY4" fmla="*/ 740410 h 955886"/>
              <a:gd name="connsiteX5" fmla="*/ 399540 w 1241948"/>
              <a:gd name="connsiteY5" fmla="*/ 849142 h 955886"/>
              <a:gd name="connsiteX6" fmla="*/ 250629 w 1241948"/>
              <a:gd name="connsiteY6" fmla="*/ 955886 h 955886"/>
              <a:gd name="connsiteX7" fmla="*/ 0 w 1241948"/>
              <a:gd name="connsiteY7" fmla="*/ 869680 h 955886"/>
              <a:gd name="connsiteX8" fmla="*/ 708721 w 1241948"/>
              <a:gd name="connsiteY8" fmla="*/ 626257 h 955886"/>
              <a:gd name="connsiteX9" fmla="*/ 938329 w 1241948"/>
              <a:gd name="connsiteY9" fmla="*/ 375008 h 955886"/>
              <a:gd name="connsiteX10" fmla="*/ 955253 w 1241948"/>
              <a:gd name="connsiteY10" fmla="*/ 6316 h 955886"/>
              <a:gd name="connsiteX0" fmla="*/ 955253 w 1240391"/>
              <a:gd name="connsiteY0" fmla="*/ 6316 h 955886"/>
              <a:gd name="connsiteX1" fmla="*/ 1027614 w 1240391"/>
              <a:gd name="connsiteY1" fmla="*/ 371930 h 955886"/>
              <a:gd name="connsiteX2" fmla="*/ 899266 w 1240391"/>
              <a:gd name="connsiteY2" fmla="*/ 591678 h 955886"/>
              <a:gd name="connsiteX3" fmla="*/ 1235816 w 1240391"/>
              <a:gd name="connsiteY3" fmla="*/ 636128 h 955886"/>
              <a:gd name="connsiteX4" fmla="*/ 1077065 w 1240391"/>
              <a:gd name="connsiteY4" fmla="*/ 756778 h 955886"/>
              <a:gd name="connsiteX5" fmla="*/ 781546 w 1240391"/>
              <a:gd name="connsiteY5" fmla="*/ 740410 h 955886"/>
              <a:gd name="connsiteX6" fmla="*/ 399540 w 1240391"/>
              <a:gd name="connsiteY6" fmla="*/ 849142 h 955886"/>
              <a:gd name="connsiteX7" fmla="*/ 250629 w 1240391"/>
              <a:gd name="connsiteY7" fmla="*/ 955886 h 955886"/>
              <a:gd name="connsiteX8" fmla="*/ 0 w 1240391"/>
              <a:gd name="connsiteY8" fmla="*/ 869680 h 955886"/>
              <a:gd name="connsiteX9" fmla="*/ 708721 w 1240391"/>
              <a:gd name="connsiteY9" fmla="*/ 626257 h 955886"/>
              <a:gd name="connsiteX10" fmla="*/ 938329 w 1240391"/>
              <a:gd name="connsiteY10" fmla="*/ 375008 h 955886"/>
              <a:gd name="connsiteX11" fmla="*/ 955253 w 1240391"/>
              <a:gd name="connsiteY11" fmla="*/ 6316 h 955886"/>
              <a:gd name="connsiteX0" fmla="*/ 955253 w 1235854"/>
              <a:gd name="connsiteY0" fmla="*/ 6316 h 955886"/>
              <a:gd name="connsiteX1" fmla="*/ 1027614 w 1235854"/>
              <a:gd name="connsiteY1" fmla="*/ 371930 h 955886"/>
              <a:gd name="connsiteX2" fmla="*/ 899266 w 1235854"/>
              <a:gd name="connsiteY2" fmla="*/ 591678 h 955886"/>
              <a:gd name="connsiteX3" fmla="*/ 1045316 w 1235854"/>
              <a:gd name="connsiteY3" fmla="*/ 686928 h 955886"/>
              <a:gd name="connsiteX4" fmla="*/ 1235816 w 1235854"/>
              <a:gd name="connsiteY4" fmla="*/ 636128 h 955886"/>
              <a:gd name="connsiteX5" fmla="*/ 1077065 w 1235854"/>
              <a:gd name="connsiteY5" fmla="*/ 756778 h 955886"/>
              <a:gd name="connsiteX6" fmla="*/ 781546 w 1235854"/>
              <a:gd name="connsiteY6" fmla="*/ 740410 h 955886"/>
              <a:gd name="connsiteX7" fmla="*/ 399540 w 1235854"/>
              <a:gd name="connsiteY7" fmla="*/ 849142 h 955886"/>
              <a:gd name="connsiteX8" fmla="*/ 250629 w 1235854"/>
              <a:gd name="connsiteY8" fmla="*/ 955886 h 955886"/>
              <a:gd name="connsiteX9" fmla="*/ 0 w 1235854"/>
              <a:gd name="connsiteY9" fmla="*/ 869680 h 955886"/>
              <a:gd name="connsiteX10" fmla="*/ 708721 w 1235854"/>
              <a:gd name="connsiteY10" fmla="*/ 626257 h 955886"/>
              <a:gd name="connsiteX11" fmla="*/ 938329 w 1235854"/>
              <a:gd name="connsiteY11" fmla="*/ 375008 h 955886"/>
              <a:gd name="connsiteX12" fmla="*/ 955253 w 1235854"/>
              <a:gd name="connsiteY12" fmla="*/ 6316 h 95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35854" h="955886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1056383" y="452557"/>
                  <a:pt x="873032" y="553995"/>
                  <a:pt x="899266" y="591678"/>
                </a:cubicBezTo>
                <a:cubicBezTo>
                  <a:pt x="905391" y="633594"/>
                  <a:pt x="989224" y="679520"/>
                  <a:pt x="1045316" y="686928"/>
                </a:cubicBezTo>
                <a:cubicBezTo>
                  <a:pt x="1101408" y="694336"/>
                  <a:pt x="1233700" y="613903"/>
                  <a:pt x="1235816" y="636128"/>
                </a:cubicBezTo>
                <a:cubicBezTo>
                  <a:pt x="1237933" y="658353"/>
                  <a:pt x="1152777" y="739398"/>
                  <a:pt x="1077065" y="756778"/>
                </a:cubicBezTo>
                <a:cubicBezTo>
                  <a:pt x="1001353" y="774158"/>
                  <a:pt x="893408" y="711258"/>
                  <a:pt x="781546" y="740410"/>
                </a:cubicBezTo>
                <a:cubicBezTo>
                  <a:pt x="681920" y="781785"/>
                  <a:pt x="499166" y="807767"/>
                  <a:pt x="399540" y="849142"/>
                </a:cubicBezTo>
                <a:lnTo>
                  <a:pt x="250629" y="955886"/>
                </a:lnTo>
                <a:lnTo>
                  <a:pt x="0" y="869680"/>
                </a:lnTo>
                <a:cubicBezTo>
                  <a:pt x="176559" y="707978"/>
                  <a:pt x="470587" y="686358"/>
                  <a:pt x="708721" y="626257"/>
                </a:cubicBezTo>
                <a:cubicBezTo>
                  <a:pt x="879990" y="529957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10"/>
          <p:cNvSpPr/>
          <p:nvPr/>
        </p:nvSpPr>
        <p:spPr>
          <a:xfrm rot="2493324" flipH="1">
            <a:off x="1058105" y="4004043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Isosceles Triangle 9"/>
          <p:cNvSpPr/>
          <p:nvPr/>
        </p:nvSpPr>
        <p:spPr>
          <a:xfrm>
            <a:off x="1232690" y="3698898"/>
            <a:ext cx="2164587" cy="1770752"/>
          </a:xfrm>
          <a:custGeom>
            <a:avLst/>
            <a:gdLst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1112292 w 1808328"/>
              <a:gd name="connsiteY0" fmla="*/ 1337481 h 1337481"/>
              <a:gd name="connsiteX1" fmla="*/ 0 w 1808328"/>
              <a:gd name="connsiteY1" fmla="*/ 0 h 1337481"/>
              <a:gd name="connsiteX2" fmla="*/ 1808328 w 1808328"/>
              <a:gd name="connsiteY2" fmla="*/ 1337481 h 1337481"/>
              <a:gd name="connsiteX3" fmla="*/ 1112292 w 1808328"/>
              <a:gd name="connsiteY3" fmla="*/ 1337481 h 1337481"/>
              <a:gd name="connsiteX0" fmla="*/ 1112679 w 2046882"/>
              <a:gd name="connsiteY0" fmla="*/ 1457784 h 1457784"/>
              <a:gd name="connsiteX1" fmla="*/ 387 w 2046882"/>
              <a:gd name="connsiteY1" fmla="*/ 120303 h 1457784"/>
              <a:gd name="connsiteX2" fmla="*/ 1945192 w 2046882"/>
              <a:gd name="connsiteY2" fmla="*/ 161246 h 1457784"/>
              <a:gd name="connsiteX3" fmla="*/ 1808715 w 2046882"/>
              <a:gd name="connsiteY3" fmla="*/ 1457784 h 1457784"/>
              <a:gd name="connsiteX4" fmla="*/ 1112679 w 2046882"/>
              <a:gd name="connsiteY4" fmla="*/ 1457784 h 1457784"/>
              <a:gd name="connsiteX0" fmla="*/ 1135827 w 2070030"/>
              <a:gd name="connsiteY0" fmla="*/ 1457784 h 1457784"/>
              <a:gd name="connsiteX1" fmla="*/ 1654441 w 2070030"/>
              <a:gd name="connsiteY1" fmla="*/ 284076 h 1457784"/>
              <a:gd name="connsiteX2" fmla="*/ 23535 w 2070030"/>
              <a:gd name="connsiteY2" fmla="*/ 120303 h 1457784"/>
              <a:gd name="connsiteX3" fmla="*/ 1968340 w 2070030"/>
              <a:gd name="connsiteY3" fmla="*/ 161246 h 1457784"/>
              <a:gd name="connsiteX4" fmla="*/ 1831863 w 2070030"/>
              <a:gd name="connsiteY4" fmla="*/ 1457784 h 1457784"/>
              <a:gd name="connsiteX5" fmla="*/ 1135827 w 2070030"/>
              <a:gd name="connsiteY5" fmla="*/ 1457784 h 1457784"/>
              <a:gd name="connsiteX0" fmla="*/ 1138405 w 2072608"/>
              <a:gd name="connsiteY0" fmla="*/ 1457784 h 1457784"/>
              <a:gd name="connsiteX1" fmla="*/ 1657019 w 2072608"/>
              <a:gd name="connsiteY1" fmla="*/ 284076 h 1457784"/>
              <a:gd name="connsiteX2" fmla="*/ 838154 w 2072608"/>
              <a:gd name="connsiteY2" fmla="*/ 679861 h 1457784"/>
              <a:gd name="connsiteX3" fmla="*/ 26113 w 2072608"/>
              <a:gd name="connsiteY3" fmla="*/ 120303 h 1457784"/>
              <a:gd name="connsiteX4" fmla="*/ 1970918 w 2072608"/>
              <a:gd name="connsiteY4" fmla="*/ 161246 h 1457784"/>
              <a:gd name="connsiteX5" fmla="*/ 1834441 w 2072608"/>
              <a:gd name="connsiteY5" fmla="*/ 1457784 h 1457784"/>
              <a:gd name="connsiteX6" fmla="*/ 1138405 w 2072608"/>
              <a:gd name="connsiteY6" fmla="*/ 1457784 h 1457784"/>
              <a:gd name="connsiteX0" fmla="*/ 1112730 w 1998172"/>
              <a:gd name="connsiteY0" fmla="*/ 1360349 h 1360349"/>
              <a:gd name="connsiteX1" fmla="*/ 1631344 w 1998172"/>
              <a:gd name="connsiteY1" fmla="*/ 186641 h 1360349"/>
              <a:gd name="connsiteX2" fmla="*/ 812479 w 1998172"/>
              <a:gd name="connsiteY2" fmla="*/ 582426 h 1360349"/>
              <a:gd name="connsiteX3" fmla="*/ 438 w 1998172"/>
              <a:gd name="connsiteY3" fmla="*/ 22868 h 1360349"/>
              <a:gd name="connsiteX4" fmla="*/ 730592 w 1998172"/>
              <a:gd name="connsiteY4" fmla="*/ 364062 h 1360349"/>
              <a:gd name="connsiteX5" fmla="*/ 1945243 w 1998172"/>
              <a:gd name="connsiteY5" fmla="*/ 63811 h 1360349"/>
              <a:gd name="connsiteX6" fmla="*/ 1808766 w 1998172"/>
              <a:gd name="connsiteY6" fmla="*/ 1360349 h 1360349"/>
              <a:gd name="connsiteX7" fmla="*/ 1112730 w 1998172"/>
              <a:gd name="connsiteY7" fmla="*/ 1360349 h 1360349"/>
              <a:gd name="connsiteX0" fmla="*/ 558217 w 1443659"/>
              <a:gd name="connsiteY0" fmla="*/ 1704152 h 1704152"/>
              <a:gd name="connsiteX1" fmla="*/ 1076831 w 1443659"/>
              <a:gd name="connsiteY1" fmla="*/ 530444 h 1704152"/>
              <a:gd name="connsiteX2" fmla="*/ 257966 w 1443659"/>
              <a:gd name="connsiteY2" fmla="*/ 926229 h 1704152"/>
              <a:gd name="connsiteX3" fmla="*/ 87369 w 1443659"/>
              <a:gd name="connsiteY3" fmla="*/ 11829 h 1704152"/>
              <a:gd name="connsiteX4" fmla="*/ 176079 w 1443659"/>
              <a:gd name="connsiteY4" fmla="*/ 707865 h 1704152"/>
              <a:gd name="connsiteX5" fmla="*/ 1390730 w 1443659"/>
              <a:gd name="connsiteY5" fmla="*/ 407614 h 1704152"/>
              <a:gd name="connsiteX6" fmla="*/ 1254253 w 1443659"/>
              <a:gd name="connsiteY6" fmla="*/ 1704152 h 1704152"/>
              <a:gd name="connsiteX7" fmla="*/ 558217 w 1443659"/>
              <a:gd name="connsiteY7" fmla="*/ 1704152 h 1704152"/>
              <a:gd name="connsiteX0" fmla="*/ 482647 w 1368089"/>
              <a:gd name="connsiteY0" fmla="*/ 1705811 h 1705811"/>
              <a:gd name="connsiteX1" fmla="*/ 1001261 w 1368089"/>
              <a:gd name="connsiteY1" fmla="*/ 532103 h 1705811"/>
              <a:gd name="connsiteX2" fmla="*/ 182396 w 1368089"/>
              <a:gd name="connsiteY2" fmla="*/ 927888 h 1705811"/>
              <a:gd name="connsiteX3" fmla="*/ 11799 w 1368089"/>
              <a:gd name="connsiteY3" fmla="*/ 13488 h 1705811"/>
              <a:gd name="connsiteX4" fmla="*/ 305226 w 1368089"/>
              <a:gd name="connsiteY4" fmla="*/ 600342 h 1705811"/>
              <a:gd name="connsiteX5" fmla="*/ 1315160 w 1368089"/>
              <a:gd name="connsiteY5" fmla="*/ 409273 h 1705811"/>
              <a:gd name="connsiteX6" fmla="*/ 1178683 w 1368089"/>
              <a:gd name="connsiteY6" fmla="*/ 1705811 h 1705811"/>
              <a:gd name="connsiteX7" fmla="*/ 482647 w 1368089"/>
              <a:gd name="connsiteY7" fmla="*/ 1705811 h 1705811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305226 w 1368089"/>
              <a:gd name="connsiteY4" fmla="*/ 586854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55852 w 1368089"/>
              <a:gd name="connsiteY1" fmla="*/ 64144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42204 w 1368089"/>
              <a:gd name="connsiteY1" fmla="*/ 76427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63171 w 1287477"/>
              <a:gd name="connsiteY4" fmla="*/ 81636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69194 w 1351230"/>
              <a:gd name="connsiteY0" fmla="*/ 1722803 h 1722803"/>
              <a:gd name="connsiteX1" fmla="*/ 1128751 w 1351230"/>
              <a:gd name="connsiteY1" fmla="*/ 794755 h 1722803"/>
              <a:gd name="connsiteX2" fmla="*/ 268943 w 1351230"/>
              <a:gd name="connsiteY2" fmla="*/ 944880 h 1722803"/>
              <a:gd name="connsiteX3" fmla="*/ 14526 w 1351230"/>
              <a:gd name="connsiteY3" fmla="*/ 0 h 1722803"/>
              <a:gd name="connsiteX4" fmla="*/ 281204 w 1351230"/>
              <a:gd name="connsiteY4" fmla="*/ 778269 h 1722803"/>
              <a:gd name="connsiteX5" fmla="*/ 1102707 w 1351230"/>
              <a:gd name="connsiteY5" fmla="*/ 486430 h 1722803"/>
              <a:gd name="connsiteX6" fmla="*/ 1347116 w 1351230"/>
              <a:gd name="connsiteY6" fmla="*/ 671925 h 1722803"/>
              <a:gd name="connsiteX7" fmla="*/ 1265230 w 1351230"/>
              <a:gd name="connsiteY7" fmla="*/ 1722803 h 1722803"/>
              <a:gd name="connsiteX8" fmla="*/ 569194 w 1351230"/>
              <a:gd name="connsiteY8" fmla="*/ 1722803 h 1722803"/>
              <a:gd name="connsiteX0" fmla="*/ 618323 w 1400359"/>
              <a:gd name="connsiteY0" fmla="*/ 1722803 h 1722803"/>
              <a:gd name="connsiteX1" fmla="*/ 1177880 w 1400359"/>
              <a:gd name="connsiteY1" fmla="*/ 79475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586523 w 1368559"/>
              <a:gd name="connsiteY0" fmla="*/ 1761340 h 1761340"/>
              <a:gd name="connsiteX1" fmla="*/ 1031780 w 1368559"/>
              <a:gd name="connsiteY1" fmla="*/ 856152 h 1761340"/>
              <a:gd name="connsiteX2" fmla="*/ 286272 w 1368559"/>
              <a:gd name="connsiteY2" fmla="*/ 983417 h 1761340"/>
              <a:gd name="connsiteX3" fmla="*/ 42284 w 1368559"/>
              <a:gd name="connsiteY3" fmla="*/ 223977 h 1761340"/>
              <a:gd name="connsiteX4" fmla="*/ 31855 w 1368559"/>
              <a:gd name="connsiteY4" fmla="*/ 38537 h 1761340"/>
              <a:gd name="connsiteX5" fmla="*/ 298533 w 1368559"/>
              <a:gd name="connsiteY5" fmla="*/ 816806 h 1761340"/>
              <a:gd name="connsiteX6" fmla="*/ 1120036 w 1368559"/>
              <a:gd name="connsiteY6" fmla="*/ 524967 h 1761340"/>
              <a:gd name="connsiteX7" fmla="*/ 1364445 w 1368559"/>
              <a:gd name="connsiteY7" fmla="*/ 710462 h 1761340"/>
              <a:gd name="connsiteX8" fmla="*/ 1282559 w 1368559"/>
              <a:gd name="connsiteY8" fmla="*/ 1761340 h 1761340"/>
              <a:gd name="connsiteX9" fmla="*/ 586523 w 1368559"/>
              <a:gd name="connsiteY9" fmla="*/ 1761340 h 1761340"/>
              <a:gd name="connsiteX0" fmla="*/ 569156 w 1351192"/>
              <a:gd name="connsiteY0" fmla="*/ 1765374 h 1765374"/>
              <a:gd name="connsiteX1" fmla="*/ 1014413 w 1351192"/>
              <a:gd name="connsiteY1" fmla="*/ 860186 h 1765374"/>
              <a:gd name="connsiteX2" fmla="*/ 268905 w 1351192"/>
              <a:gd name="connsiteY2" fmla="*/ 987451 h 1765374"/>
              <a:gd name="connsiteX3" fmla="*/ 24917 w 1351192"/>
              <a:gd name="connsiteY3" fmla="*/ 228011 h 1765374"/>
              <a:gd name="connsiteX4" fmla="*/ 50206 w 1351192"/>
              <a:gd name="connsiteY4" fmla="*/ 37808 h 1765374"/>
              <a:gd name="connsiteX5" fmla="*/ 281166 w 1351192"/>
              <a:gd name="connsiteY5" fmla="*/ 820840 h 1765374"/>
              <a:gd name="connsiteX6" fmla="*/ 1102669 w 1351192"/>
              <a:gd name="connsiteY6" fmla="*/ 529001 h 1765374"/>
              <a:gd name="connsiteX7" fmla="*/ 1347078 w 1351192"/>
              <a:gd name="connsiteY7" fmla="*/ 714496 h 1765374"/>
              <a:gd name="connsiteX8" fmla="*/ 1265192 w 1351192"/>
              <a:gd name="connsiteY8" fmla="*/ 1765374 h 1765374"/>
              <a:gd name="connsiteX9" fmla="*/ 569156 w 1351192"/>
              <a:gd name="connsiteY9" fmla="*/ 1765374 h 1765374"/>
              <a:gd name="connsiteX0" fmla="*/ 576794 w 1358830"/>
              <a:gd name="connsiteY0" fmla="*/ 1727566 h 1727566"/>
              <a:gd name="connsiteX1" fmla="*/ 1022051 w 1358830"/>
              <a:gd name="connsiteY1" fmla="*/ 822378 h 1727566"/>
              <a:gd name="connsiteX2" fmla="*/ 276543 w 1358830"/>
              <a:gd name="connsiteY2" fmla="*/ 949643 h 1727566"/>
              <a:gd name="connsiteX3" fmla="*/ 32555 w 1358830"/>
              <a:gd name="connsiteY3" fmla="*/ 190203 h 1727566"/>
              <a:gd name="connsiteX4" fmla="*/ 57844 w 1358830"/>
              <a:gd name="connsiteY4" fmla="*/ 0 h 1727566"/>
              <a:gd name="connsiteX5" fmla="*/ 288804 w 1358830"/>
              <a:gd name="connsiteY5" fmla="*/ 783032 h 1727566"/>
              <a:gd name="connsiteX6" fmla="*/ 1110307 w 1358830"/>
              <a:gd name="connsiteY6" fmla="*/ 491193 h 1727566"/>
              <a:gd name="connsiteX7" fmla="*/ 1354716 w 1358830"/>
              <a:gd name="connsiteY7" fmla="*/ 676688 h 1727566"/>
              <a:gd name="connsiteX8" fmla="*/ 1272830 w 1358830"/>
              <a:gd name="connsiteY8" fmla="*/ 1727566 h 1727566"/>
              <a:gd name="connsiteX9" fmla="*/ 576794 w 1358830"/>
              <a:gd name="connsiteY9" fmla="*/ 1727566 h 1727566"/>
              <a:gd name="connsiteX0" fmla="*/ 763388 w 1545424"/>
              <a:gd name="connsiteY0" fmla="*/ 1799620 h 1799620"/>
              <a:gd name="connsiteX1" fmla="*/ 1208645 w 1545424"/>
              <a:gd name="connsiteY1" fmla="*/ 894432 h 1799620"/>
              <a:gd name="connsiteX2" fmla="*/ 463137 w 1545424"/>
              <a:gd name="connsiteY2" fmla="*/ 1021697 h 1799620"/>
              <a:gd name="connsiteX3" fmla="*/ 219149 w 1545424"/>
              <a:gd name="connsiteY3" fmla="*/ 262257 h 1799620"/>
              <a:gd name="connsiteX4" fmla="*/ 73 w 1545424"/>
              <a:gd name="connsiteY4" fmla="*/ 36038 h 1799620"/>
              <a:gd name="connsiteX5" fmla="*/ 244438 w 1545424"/>
              <a:gd name="connsiteY5" fmla="*/ 72054 h 1799620"/>
              <a:gd name="connsiteX6" fmla="*/ 475398 w 1545424"/>
              <a:gd name="connsiteY6" fmla="*/ 855086 h 1799620"/>
              <a:gd name="connsiteX7" fmla="*/ 1296901 w 1545424"/>
              <a:gd name="connsiteY7" fmla="*/ 563247 h 1799620"/>
              <a:gd name="connsiteX8" fmla="*/ 1541310 w 1545424"/>
              <a:gd name="connsiteY8" fmla="*/ 748742 h 1799620"/>
              <a:gd name="connsiteX9" fmla="*/ 1459424 w 1545424"/>
              <a:gd name="connsiteY9" fmla="*/ 1799620 h 1799620"/>
              <a:gd name="connsiteX10" fmla="*/ 763388 w 1545424"/>
              <a:gd name="connsiteY10" fmla="*/ 1799620 h 1799620"/>
              <a:gd name="connsiteX0" fmla="*/ 763870 w 1545906"/>
              <a:gd name="connsiteY0" fmla="*/ 1772670 h 1772670"/>
              <a:gd name="connsiteX1" fmla="*/ 1209127 w 1545906"/>
              <a:gd name="connsiteY1" fmla="*/ 867482 h 1772670"/>
              <a:gd name="connsiteX2" fmla="*/ 463619 w 1545906"/>
              <a:gd name="connsiteY2" fmla="*/ 994747 h 1772670"/>
              <a:gd name="connsiteX3" fmla="*/ 219631 w 1545906"/>
              <a:gd name="connsiteY3" fmla="*/ 235307 h 1772670"/>
              <a:gd name="connsiteX4" fmla="*/ 555 w 1545906"/>
              <a:gd name="connsiteY4" fmla="*/ 9088 h 1772670"/>
              <a:gd name="connsiteX5" fmla="*/ 212487 w 1545906"/>
              <a:gd name="connsiteY5" fmla="*/ 135295 h 1772670"/>
              <a:gd name="connsiteX6" fmla="*/ 244920 w 1545906"/>
              <a:gd name="connsiteY6" fmla="*/ 45104 h 1772670"/>
              <a:gd name="connsiteX7" fmla="*/ 475880 w 1545906"/>
              <a:gd name="connsiteY7" fmla="*/ 828136 h 1772670"/>
              <a:gd name="connsiteX8" fmla="*/ 1297383 w 1545906"/>
              <a:gd name="connsiteY8" fmla="*/ 536297 h 1772670"/>
              <a:gd name="connsiteX9" fmla="*/ 1541792 w 1545906"/>
              <a:gd name="connsiteY9" fmla="*/ 721792 h 1772670"/>
              <a:gd name="connsiteX10" fmla="*/ 1459906 w 1545906"/>
              <a:gd name="connsiteY10" fmla="*/ 1772670 h 1772670"/>
              <a:gd name="connsiteX11" fmla="*/ 763870 w 1545906"/>
              <a:gd name="connsiteY11" fmla="*/ 1772670 h 1772670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894058"/>
              <a:gd name="connsiteY0" fmla="*/ 1770752 h 1770752"/>
              <a:gd name="connsiteX1" fmla="*/ 1209127 w 1894058"/>
              <a:gd name="connsiteY1" fmla="*/ 865564 h 1770752"/>
              <a:gd name="connsiteX2" fmla="*/ 463619 w 1894058"/>
              <a:gd name="connsiteY2" fmla="*/ 992829 h 1770752"/>
              <a:gd name="connsiteX3" fmla="*/ 219631 w 1894058"/>
              <a:gd name="connsiteY3" fmla="*/ 233389 h 1770752"/>
              <a:gd name="connsiteX4" fmla="*/ 555 w 1894058"/>
              <a:gd name="connsiteY4" fmla="*/ 7170 h 1770752"/>
              <a:gd name="connsiteX5" fmla="*/ 212487 w 1894058"/>
              <a:gd name="connsiteY5" fmla="*/ 133377 h 1770752"/>
              <a:gd name="connsiteX6" fmla="*/ 244920 w 1894058"/>
              <a:gd name="connsiteY6" fmla="*/ 43186 h 1770752"/>
              <a:gd name="connsiteX7" fmla="*/ 475880 w 1894058"/>
              <a:gd name="connsiteY7" fmla="*/ 826218 h 1770752"/>
              <a:gd name="connsiteX8" fmla="*/ 1297383 w 1894058"/>
              <a:gd name="connsiteY8" fmla="*/ 534379 h 1770752"/>
              <a:gd name="connsiteX9" fmla="*/ 1541792 w 1894058"/>
              <a:gd name="connsiteY9" fmla="*/ 719874 h 1770752"/>
              <a:gd name="connsiteX10" fmla="*/ 1893649 w 1894058"/>
              <a:gd name="connsiteY10" fmla="*/ 1095402 h 1770752"/>
              <a:gd name="connsiteX11" fmla="*/ 1459906 w 1894058"/>
              <a:gd name="connsiteY11" fmla="*/ 1770752 h 1770752"/>
              <a:gd name="connsiteX12" fmla="*/ 763870 w 1894058"/>
              <a:gd name="connsiteY12" fmla="*/ 1770752 h 1770752"/>
              <a:gd name="connsiteX0" fmla="*/ 763870 w 1896475"/>
              <a:gd name="connsiteY0" fmla="*/ 1770752 h 1770752"/>
              <a:gd name="connsiteX1" fmla="*/ 1209127 w 1896475"/>
              <a:gd name="connsiteY1" fmla="*/ 865564 h 1770752"/>
              <a:gd name="connsiteX2" fmla="*/ 463619 w 1896475"/>
              <a:gd name="connsiteY2" fmla="*/ 992829 h 1770752"/>
              <a:gd name="connsiteX3" fmla="*/ 219631 w 1896475"/>
              <a:gd name="connsiteY3" fmla="*/ 233389 h 1770752"/>
              <a:gd name="connsiteX4" fmla="*/ 555 w 1896475"/>
              <a:gd name="connsiteY4" fmla="*/ 7170 h 1770752"/>
              <a:gd name="connsiteX5" fmla="*/ 212487 w 1896475"/>
              <a:gd name="connsiteY5" fmla="*/ 133377 h 1770752"/>
              <a:gd name="connsiteX6" fmla="*/ 244920 w 1896475"/>
              <a:gd name="connsiteY6" fmla="*/ 43186 h 1770752"/>
              <a:gd name="connsiteX7" fmla="*/ 475880 w 1896475"/>
              <a:gd name="connsiteY7" fmla="*/ 826218 h 1770752"/>
              <a:gd name="connsiteX8" fmla="*/ 1297383 w 1896475"/>
              <a:gd name="connsiteY8" fmla="*/ 534379 h 1770752"/>
              <a:gd name="connsiteX9" fmla="*/ 1541792 w 1896475"/>
              <a:gd name="connsiteY9" fmla="*/ 719874 h 1770752"/>
              <a:gd name="connsiteX10" fmla="*/ 1498362 w 1896475"/>
              <a:gd name="connsiteY10" fmla="*/ 1281139 h 1770752"/>
              <a:gd name="connsiteX11" fmla="*/ 1893649 w 1896475"/>
              <a:gd name="connsiteY11" fmla="*/ 1095402 h 1770752"/>
              <a:gd name="connsiteX12" fmla="*/ 1459906 w 1896475"/>
              <a:gd name="connsiteY12" fmla="*/ 1770752 h 1770752"/>
              <a:gd name="connsiteX13" fmla="*/ 763870 w 1896475"/>
              <a:gd name="connsiteY13" fmla="*/ 1770752 h 1770752"/>
              <a:gd name="connsiteX0" fmla="*/ 763870 w 1917418"/>
              <a:gd name="connsiteY0" fmla="*/ 1770752 h 1770752"/>
              <a:gd name="connsiteX1" fmla="*/ 1209127 w 1917418"/>
              <a:gd name="connsiteY1" fmla="*/ 865564 h 1770752"/>
              <a:gd name="connsiteX2" fmla="*/ 463619 w 1917418"/>
              <a:gd name="connsiteY2" fmla="*/ 992829 h 1770752"/>
              <a:gd name="connsiteX3" fmla="*/ 219631 w 1917418"/>
              <a:gd name="connsiteY3" fmla="*/ 233389 h 1770752"/>
              <a:gd name="connsiteX4" fmla="*/ 555 w 1917418"/>
              <a:gd name="connsiteY4" fmla="*/ 7170 h 1770752"/>
              <a:gd name="connsiteX5" fmla="*/ 212487 w 1917418"/>
              <a:gd name="connsiteY5" fmla="*/ 133377 h 1770752"/>
              <a:gd name="connsiteX6" fmla="*/ 244920 w 1917418"/>
              <a:gd name="connsiteY6" fmla="*/ 43186 h 1770752"/>
              <a:gd name="connsiteX7" fmla="*/ 475880 w 1917418"/>
              <a:gd name="connsiteY7" fmla="*/ 826218 h 1770752"/>
              <a:gd name="connsiteX8" fmla="*/ 1297383 w 1917418"/>
              <a:gd name="connsiteY8" fmla="*/ 534379 h 1770752"/>
              <a:gd name="connsiteX9" fmla="*/ 1541792 w 1917418"/>
              <a:gd name="connsiteY9" fmla="*/ 719874 h 1770752"/>
              <a:gd name="connsiteX10" fmla="*/ 1498362 w 1917418"/>
              <a:gd name="connsiteY10" fmla="*/ 1281139 h 1770752"/>
              <a:gd name="connsiteX11" fmla="*/ 1850787 w 1917418"/>
              <a:gd name="connsiteY11" fmla="*/ 766789 h 1770752"/>
              <a:gd name="connsiteX12" fmla="*/ 1893649 w 1917418"/>
              <a:gd name="connsiteY12" fmla="*/ 1095402 h 1770752"/>
              <a:gd name="connsiteX13" fmla="*/ 1459906 w 1917418"/>
              <a:gd name="connsiteY13" fmla="*/ 1770752 h 1770752"/>
              <a:gd name="connsiteX14" fmla="*/ 763870 w 1917418"/>
              <a:gd name="connsiteY14" fmla="*/ 1770752 h 1770752"/>
              <a:gd name="connsiteX0" fmla="*/ 763870 w 1910464"/>
              <a:gd name="connsiteY0" fmla="*/ 1770752 h 1770752"/>
              <a:gd name="connsiteX1" fmla="*/ 1209127 w 1910464"/>
              <a:gd name="connsiteY1" fmla="*/ 865564 h 1770752"/>
              <a:gd name="connsiteX2" fmla="*/ 463619 w 1910464"/>
              <a:gd name="connsiteY2" fmla="*/ 992829 h 1770752"/>
              <a:gd name="connsiteX3" fmla="*/ 219631 w 1910464"/>
              <a:gd name="connsiteY3" fmla="*/ 233389 h 1770752"/>
              <a:gd name="connsiteX4" fmla="*/ 555 w 1910464"/>
              <a:gd name="connsiteY4" fmla="*/ 7170 h 1770752"/>
              <a:gd name="connsiteX5" fmla="*/ 212487 w 1910464"/>
              <a:gd name="connsiteY5" fmla="*/ 133377 h 1770752"/>
              <a:gd name="connsiteX6" fmla="*/ 244920 w 1910464"/>
              <a:gd name="connsiteY6" fmla="*/ 43186 h 1770752"/>
              <a:gd name="connsiteX7" fmla="*/ 475880 w 1910464"/>
              <a:gd name="connsiteY7" fmla="*/ 826218 h 1770752"/>
              <a:gd name="connsiteX8" fmla="*/ 1297383 w 1910464"/>
              <a:gd name="connsiteY8" fmla="*/ 534379 h 1770752"/>
              <a:gd name="connsiteX9" fmla="*/ 1541792 w 1910464"/>
              <a:gd name="connsiteY9" fmla="*/ 719874 h 1770752"/>
              <a:gd name="connsiteX10" fmla="*/ 1498362 w 1910464"/>
              <a:gd name="connsiteY10" fmla="*/ 1281139 h 1770752"/>
              <a:gd name="connsiteX11" fmla="*/ 1741248 w 1910464"/>
              <a:gd name="connsiteY11" fmla="*/ 1185889 h 1770752"/>
              <a:gd name="connsiteX12" fmla="*/ 1850787 w 1910464"/>
              <a:gd name="connsiteY12" fmla="*/ 766789 h 1770752"/>
              <a:gd name="connsiteX13" fmla="*/ 1893649 w 1910464"/>
              <a:gd name="connsiteY13" fmla="*/ 1095402 h 1770752"/>
              <a:gd name="connsiteX14" fmla="*/ 1459906 w 1910464"/>
              <a:gd name="connsiteY14" fmla="*/ 1770752 h 1770752"/>
              <a:gd name="connsiteX15" fmla="*/ 763870 w 1910464"/>
              <a:gd name="connsiteY15" fmla="*/ 1770752 h 1770752"/>
              <a:gd name="connsiteX0" fmla="*/ 763870 w 1909757"/>
              <a:gd name="connsiteY0" fmla="*/ 1770752 h 1770752"/>
              <a:gd name="connsiteX1" fmla="*/ 1209127 w 1909757"/>
              <a:gd name="connsiteY1" fmla="*/ 865564 h 1770752"/>
              <a:gd name="connsiteX2" fmla="*/ 463619 w 1909757"/>
              <a:gd name="connsiteY2" fmla="*/ 992829 h 1770752"/>
              <a:gd name="connsiteX3" fmla="*/ 219631 w 1909757"/>
              <a:gd name="connsiteY3" fmla="*/ 233389 h 1770752"/>
              <a:gd name="connsiteX4" fmla="*/ 555 w 1909757"/>
              <a:gd name="connsiteY4" fmla="*/ 7170 h 1770752"/>
              <a:gd name="connsiteX5" fmla="*/ 212487 w 1909757"/>
              <a:gd name="connsiteY5" fmla="*/ 133377 h 1770752"/>
              <a:gd name="connsiteX6" fmla="*/ 244920 w 1909757"/>
              <a:gd name="connsiteY6" fmla="*/ 43186 h 1770752"/>
              <a:gd name="connsiteX7" fmla="*/ 475880 w 1909757"/>
              <a:gd name="connsiteY7" fmla="*/ 826218 h 1770752"/>
              <a:gd name="connsiteX8" fmla="*/ 1297383 w 1909757"/>
              <a:gd name="connsiteY8" fmla="*/ 534379 h 1770752"/>
              <a:gd name="connsiteX9" fmla="*/ 1541792 w 1909757"/>
              <a:gd name="connsiteY9" fmla="*/ 719874 h 1770752"/>
              <a:gd name="connsiteX10" fmla="*/ 1498362 w 1909757"/>
              <a:gd name="connsiteY10" fmla="*/ 1281139 h 1770752"/>
              <a:gd name="connsiteX11" fmla="*/ 1741248 w 1909757"/>
              <a:gd name="connsiteY11" fmla="*/ 1185889 h 1770752"/>
              <a:gd name="connsiteX12" fmla="*/ 1850787 w 1909757"/>
              <a:gd name="connsiteY12" fmla="*/ 766789 h 1770752"/>
              <a:gd name="connsiteX13" fmla="*/ 1893649 w 1909757"/>
              <a:gd name="connsiteY13" fmla="*/ 1095402 h 1770752"/>
              <a:gd name="connsiteX14" fmla="*/ 1341198 w 1909757"/>
              <a:gd name="connsiteY14" fmla="*/ 1600227 h 1770752"/>
              <a:gd name="connsiteX15" fmla="*/ 1459906 w 1909757"/>
              <a:gd name="connsiteY15" fmla="*/ 1770752 h 1770752"/>
              <a:gd name="connsiteX16" fmla="*/ 763870 w 1909757"/>
              <a:gd name="connsiteY16" fmla="*/ 1770752 h 1770752"/>
              <a:gd name="connsiteX0" fmla="*/ 763870 w 1905704"/>
              <a:gd name="connsiteY0" fmla="*/ 1770752 h 1770752"/>
              <a:gd name="connsiteX1" fmla="*/ 1209127 w 1905704"/>
              <a:gd name="connsiteY1" fmla="*/ 865564 h 1770752"/>
              <a:gd name="connsiteX2" fmla="*/ 463619 w 1905704"/>
              <a:gd name="connsiteY2" fmla="*/ 992829 h 1770752"/>
              <a:gd name="connsiteX3" fmla="*/ 219631 w 1905704"/>
              <a:gd name="connsiteY3" fmla="*/ 233389 h 1770752"/>
              <a:gd name="connsiteX4" fmla="*/ 555 w 1905704"/>
              <a:gd name="connsiteY4" fmla="*/ 7170 h 1770752"/>
              <a:gd name="connsiteX5" fmla="*/ 212487 w 1905704"/>
              <a:gd name="connsiteY5" fmla="*/ 133377 h 1770752"/>
              <a:gd name="connsiteX6" fmla="*/ 244920 w 1905704"/>
              <a:gd name="connsiteY6" fmla="*/ 43186 h 1770752"/>
              <a:gd name="connsiteX7" fmla="*/ 475880 w 1905704"/>
              <a:gd name="connsiteY7" fmla="*/ 826218 h 1770752"/>
              <a:gd name="connsiteX8" fmla="*/ 1297383 w 1905704"/>
              <a:gd name="connsiteY8" fmla="*/ 534379 h 1770752"/>
              <a:gd name="connsiteX9" fmla="*/ 1541792 w 1905704"/>
              <a:gd name="connsiteY9" fmla="*/ 719874 h 1770752"/>
              <a:gd name="connsiteX10" fmla="*/ 1498362 w 1905704"/>
              <a:gd name="connsiteY10" fmla="*/ 1281139 h 1770752"/>
              <a:gd name="connsiteX11" fmla="*/ 1741248 w 1905704"/>
              <a:gd name="connsiteY11" fmla="*/ 1185889 h 1770752"/>
              <a:gd name="connsiteX12" fmla="*/ 1850787 w 1905704"/>
              <a:gd name="connsiteY12" fmla="*/ 766789 h 1770752"/>
              <a:gd name="connsiteX13" fmla="*/ 1893649 w 1905704"/>
              <a:gd name="connsiteY13" fmla="*/ 1095402 h 1770752"/>
              <a:gd name="connsiteX14" fmla="*/ 1712674 w 1905704"/>
              <a:gd name="connsiteY14" fmla="*/ 1414489 h 1770752"/>
              <a:gd name="connsiteX15" fmla="*/ 1341198 w 1905704"/>
              <a:gd name="connsiteY15" fmla="*/ 1600227 h 1770752"/>
              <a:gd name="connsiteX16" fmla="*/ 1459906 w 1905704"/>
              <a:gd name="connsiteY16" fmla="*/ 1770752 h 1770752"/>
              <a:gd name="connsiteX17" fmla="*/ 763870 w 1905704"/>
              <a:gd name="connsiteY17" fmla="*/ 1770752 h 1770752"/>
              <a:gd name="connsiteX0" fmla="*/ 763870 w 2284277"/>
              <a:gd name="connsiteY0" fmla="*/ 1770752 h 1770752"/>
              <a:gd name="connsiteX1" fmla="*/ 1209127 w 2284277"/>
              <a:gd name="connsiteY1" fmla="*/ 865564 h 1770752"/>
              <a:gd name="connsiteX2" fmla="*/ 463619 w 2284277"/>
              <a:gd name="connsiteY2" fmla="*/ 992829 h 1770752"/>
              <a:gd name="connsiteX3" fmla="*/ 219631 w 2284277"/>
              <a:gd name="connsiteY3" fmla="*/ 233389 h 1770752"/>
              <a:gd name="connsiteX4" fmla="*/ 555 w 2284277"/>
              <a:gd name="connsiteY4" fmla="*/ 7170 h 1770752"/>
              <a:gd name="connsiteX5" fmla="*/ 212487 w 2284277"/>
              <a:gd name="connsiteY5" fmla="*/ 133377 h 1770752"/>
              <a:gd name="connsiteX6" fmla="*/ 244920 w 2284277"/>
              <a:gd name="connsiteY6" fmla="*/ 43186 h 1770752"/>
              <a:gd name="connsiteX7" fmla="*/ 475880 w 2284277"/>
              <a:gd name="connsiteY7" fmla="*/ 826218 h 1770752"/>
              <a:gd name="connsiteX8" fmla="*/ 1297383 w 2284277"/>
              <a:gd name="connsiteY8" fmla="*/ 534379 h 1770752"/>
              <a:gd name="connsiteX9" fmla="*/ 1541792 w 2284277"/>
              <a:gd name="connsiteY9" fmla="*/ 719874 h 1770752"/>
              <a:gd name="connsiteX10" fmla="*/ 1498362 w 2284277"/>
              <a:gd name="connsiteY10" fmla="*/ 1281139 h 1770752"/>
              <a:gd name="connsiteX11" fmla="*/ 1741248 w 2284277"/>
              <a:gd name="connsiteY11" fmla="*/ 1185889 h 1770752"/>
              <a:gd name="connsiteX12" fmla="*/ 1850787 w 2284277"/>
              <a:gd name="connsiteY12" fmla="*/ 766789 h 1770752"/>
              <a:gd name="connsiteX13" fmla="*/ 2284174 w 2284277"/>
              <a:gd name="connsiteY13" fmla="*/ 938239 h 1770752"/>
              <a:gd name="connsiteX14" fmla="*/ 1893649 w 2284277"/>
              <a:gd name="connsiteY14" fmla="*/ 1095402 h 1770752"/>
              <a:gd name="connsiteX15" fmla="*/ 1712674 w 2284277"/>
              <a:gd name="connsiteY15" fmla="*/ 1414489 h 1770752"/>
              <a:gd name="connsiteX16" fmla="*/ 1341198 w 2284277"/>
              <a:gd name="connsiteY16" fmla="*/ 1600227 h 1770752"/>
              <a:gd name="connsiteX17" fmla="*/ 1459906 w 2284277"/>
              <a:gd name="connsiteY17" fmla="*/ 1770752 h 1770752"/>
              <a:gd name="connsiteX18" fmla="*/ 763870 w 2284277"/>
              <a:gd name="connsiteY18" fmla="*/ 1770752 h 1770752"/>
              <a:gd name="connsiteX0" fmla="*/ 763870 w 2285824"/>
              <a:gd name="connsiteY0" fmla="*/ 1770752 h 1770752"/>
              <a:gd name="connsiteX1" fmla="*/ 1209127 w 2285824"/>
              <a:gd name="connsiteY1" fmla="*/ 865564 h 1770752"/>
              <a:gd name="connsiteX2" fmla="*/ 463619 w 2285824"/>
              <a:gd name="connsiteY2" fmla="*/ 992829 h 1770752"/>
              <a:gd name="connsiteX3" fmla="*/ 219631 w 2285824"/>
              <a:gd name="connsiteY3" fmla="*/ 233389 h 1770752"/>
              <a:gd name="connsiteX4" fmla="*/ 555 w 2285824"/>
              <a:gd name="connsiteY4" fmla="*/ 7170 h 1770752"/>
              <a:gd name="connsiteX5" fmla="*/ 212487 w 2285824"/>
              <a:gd name="connsiteY5" fmla="*/ 133377 h 1770752"/>
              <a:gd name="connsiteX6" fmla="*/ 244920 w 2285824"/>
              <a:gd name="connsiteY6" fmla="*/ 43186 h 1770752"/>
              <a:gd name="connsiteX7" fmla="*/ 475880 w 2285824"/>
              <a:gd name="connsiteY7" fmla="*/ 826218 h 1770752"/>
              <a:gd name="connsiteX8" fmla="*/ 1297383 w 2285824"/>
              <a:gd name="connsiteY8" fmla="*/ 534379 h 1770752"/>
              <a:gd name="connsiteX9" fmla="*/ 1541792 w 2285824"/>
              <a:gd name="connsiteY9" fmla="*/ 719874 h 1770752"/>
              <a:gd name="connsiteX10" fmla="*/ 1498362 w 2285824"/>
              <a:gd name="connsiteY10" fmla="*/ 1281139 h 1770752"/>
              <a:gd name="connsiteX11" fmla="*/ 1741248 w 2285824"/>
              <a:gd name="connsiteY11" fmla="*/ 1185889 h 1770752"/>
              <a:gd name="connsiteX12" fmla="*/ 1850787 w 2285824"/>
              <a:gd name="connsiteY12" fmla="*/ 766789 h 1770752"/>
              <a:gd name="connsiteX13" fmla="*/ 1926987 w 2285824"/>
              <a:gd name="connsiteY13" fmla="*/ 985864 h 1770752"/>
              <a:gd name="connsiteX14" fmla="*/ 2284174 w 2285824"/>
              <a:gd name="connsiteY14" fmla="*/ 938239 h 1770752"/>
              <a:gd name="connsiteX15" fmla="*/ 1893649 w 2285824"/>
              <a:gd name="connsiteY15" fmla="*/ 1095402 h 1770752"/>
              <a:gd name="connsiteX16" fmla="*/ 1712674 w 2285824"/>
              <a:gd name="connsiteY16" fmla="*/ 1414489 h 1770752"/>
              <a:gd name="connsiteX17" fmla="*/ 1341198 w 2285824"/>
              <a:gd name="connsiteY17" fmla="*/ 1600227 h 1770752"/>
              <a:gd name="connsiteX18" fmla="*/ 1459906 w 2285824"/>
              <a:gd name="connsiteY18" fmla="*/ 1770752 h 1770752"/>
              <a:gd name="connsiteX19" fmla="*/ 763870 w 2285824"/>
              <a:gd name="connsiteY19" fmla="*/ 1770752 h 1770752"/>
              <a:gd name="connsiteX0" fmla="*/ 763870 w 2158274"/>
              <a:gd name="connsiteY0" fmla="*/ 1770752 h 1770752"/>
              <a:gd name="connsiteX1" fmla="*/ 1209127 w 2158274"/>
              <a:gd name="connsiteY1" fmla="*/ 865564 h 1770752"/>
              <a:gd name="connsiteX2" fmla="*/ 463619 w 2158274"/>
              <a:gd name="connsiteY2" fmla="*/ 992829 h 1770752"/>
              <a:gd name="connsiteX3" fmla="*/ 219631 w 2158274"/>
              <a:gd name="connsiteY3" fmla="*/ 233389 h 1770752"/>
              <a:gd name="connsiteX4" fmla="*/ 555 w 2158274"/>
              <a:gd name="connsiteY4" fmla="*/ 7170 h 1770752"/>
              <a:gd name="connsiteX5" fmla="*/ 212487 w 2158274"/>
              <a:gd name="connsiteY5" fmla="*/ 133377 h 1770752"/>
              <a:gd name="connsiteX6" fmla="*/ 244920 w 2158274"/>
              <a:gd name="connsiteY6" fmla="*/ 43186 h 1770752"/>
              <a:gd name="connsiteX7" fmla="*/ 475880 w 2158274"/>
              <a:gd name="connsiteY7" fmla="*/ 826218 h 1770752"/>
              <a:gd name="connsiteX8" fmla="*/ 1297383 w 2158274"/>
              <a:gd name="connsiteY8" fmla="*/ 534379 h 1770752"/>
              <a:gd name="connsiteX9" fmla="*/ 1541792 w 2158274"/>
              <a:gd name="connsiteY9" fmla="*/ 719874 h 1770752"/>
              <a:gd name="connsiteX10" fmla="*/ 1498362 w 2158274"/>
              <a:gd name="connsiteY10" fmla="*/ 1281139 h 1770752"/>
              <a:gd name="connsiteX11" fmla="*/ 1741248 w 2158274"/>
              <a:gd name="connsiteY11" fmla="*/ 1185889 h 1770752"/>
              <a:gd name="connsiteX12" fmla="*/ 1850787 w 2158274"/>
              <a:gd name="connsiteY12" fmla="*/ 766789 h 1770752"/>
              <a:gd name="connsiteX13" fmla="*/ 1926987 w 2158274"/>
              <a:gd name="connsiteY13" fmla="*/ 985864 h 1770752"/>
              <a:gd name="connsiteX14" fmla="*/ 2155586 w 2158274"/>
              <a:gd name="connsiteY14" fmla="*/ 819177 h 1770752"/>
              <a:gd name="connsiteX15" fmla="*/ 1893649 w 2158274"/>
              <a:gd name="connsiteY15" fmla="*/ 1095402 h 1770752"/>
              <a:gd name="connsiteX16" fmla="*/ 1712674 w 2158274"/>
              <a:gd name="connsiteY16" fmla="*/ 1414489 h 1770752"/>
              <a:gd name="connsiteX17" fmla="*/ 1341198 w 2158274"/>
              <a:gd name="connsiteY17" fmla="*/ 1600227 h 1770752"/>
              <a:gd name="connsiteX18" fmla="*/ 1459906 w 2158274"/>
              <a:gd name="connsiteY18" fmla="*/ 1770752 h 1770752"/>
              <a:gd name="connsiteX19" fmla="*/ 763870 w 2158274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64587" h="1770752">
                <a:moveTo>
                  <a:pt x="763870" y="1770752"/>
                </a:moveTo>
                <a:cubicBezTo>
                  <a:pt x="545506" y="1645648"/>
                  <a:pt x="1162771" y="1325445"/>
                  <a:pt x="1209127" y="865564"/>
                </a:cubicBezTo>
                <a:cubicBezTo>
                  <a:pt x="1167570" y="707529"/>
                  <a:pt x="735437" y="1020124"/>
                  <a:pt x="463619" y="992829"/>
                </a:cubicBezTo>
                <a:cubicBezTo>
                  <a:pt x="287591" y="878735"/>
                  <a:pt x="262034" y="390869"/>
                  <a:pt x="219631" y="233389"/>
                </a:cubicBezTo>
                <a:cubicBezTo>
                  <a:pt x="174601" y="93322"/>
                  <a:pt x="-3660" y="38870"/>
                  <a:pt x="555" y="7170"/>
                </a:cubicBezTo>
                <a:cubicBezTo>
                  <a:pt x="-11351" y="-35692"/>
                  <a:pt x="171760" y="127374"/>
                  <a:pt x="212487" y="133377"/>
                </a:cubicBezTo>
                <a:cubicBezTo>
                  <a:pt x="253214" y="139380"/>
                  <a:pt x="290318" y="230131"/>
                  <a:pt x="244920" y="43186"/>
                </a:cubicBezTo>
                <a:cubicBezTo>
                  <a:pt x="352481" y="37369"/>
                  <a:pt x="280240" y="705691"/>
                  <a:pt x="475880" y="826218"/>
                </a:cubicBezTo>
                <a:cubicBezTo>
                  <a:pt x="640733" y="918720"/>
                  <a:pt x="1127351" y="563533"/>
                  <a:pt x="1297383" y="534379"/>
                </a:cubicBezTo>
                <a:cubicBezTo>
                  <a:pt x="1467415" y="505225"/>
                  <a:pt x="1475752" y="666058"/>
                  <a:pt x="1541792" y="719874"/>
                </a:cubicBezTo>
                <a:cubicBezTo>
                  <a:pt x="1607832" y="773690"/>
                  <a:pt x="1470676" y="1238395"/>
                  <a:pt x="1498362" y="1281139"/>
                </a:cubicBezTo>
                <a:cubicBezTo>
                  <a:pt x="1526049" y="1323883"/>
                  <a:pt x="1682511" y="1271614"/>
                  <a:pt x="1741248" y="1185889"/>
                </a:cubicBezTo>
                <a:cubicBezTo>
                  <a:pt x="1799985" y="1100164"/>
                  <a:pt x="1798399" y="829495"/>
                  <a:pt x="1850787" y="766789"/>
                </a:cubicBezTo>
                <a:cubicBezTo>
                  <a:pt x="1903175" y="704083"/>
                  <a:pt x="1854756" y="957289"/>
                  <a:pt x="1926987" y="985864"/>
                </a:cubicBezTo>
                <a:cubicBezTo>
                  <a:pt x="1999218" y="1014439"/>
                  <a:pt x="2144473" y="847752"/>
                  <a:pt x="2155586" y="819177"/>
                </a:cubicBezTo>
                <a:cubicBezTo>
                  <a:pt x="2219086" y="909665"/>
                  <a:pt x="1926986" y="1021583"/>
                  <a:pt x="1893649" y="1095402"/>
                </a:cubicBezTo>
                <a:cubicBezTo>
                  <a:pt x="1860312" y="1169221"/>
                  <a:pt x="1804749" y="1330352"/>
                  <a:pt x="1712674" y="1414489"/>
                </a:cubicBezTo>
                <a:cubicBezTo>
                  <a:pt x="1620599" y="1498627"/>
                  <a:pt x="1372213" y="1530531"/>
                  <a:pt x="1341198" y="1600227"/>
                </a:cubicBezTo>
                <a:cubicBezTo>
                  <a:pt x="1310183" y="1669923"/>
                  <a:pt x="1597402" y="1744712"/>
                  <a:pt x="1459906" y="1770752"/>
                </a:cubicBezTo>
                <a:lnTo>
                  <a:pt x="763870" y="1770752"/>
                </a:ln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10"/>
          <p:cNvSpPr/>
          <p:nvPr/>
        </p:nvSpPr>
        <p:spPr>
          <a:xfrm rot="20465032">
            <a:off x="1513754" y="3831879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10"/>
          <p:cNvSpPr/>
          <p:nvPr/>
        </p:nvSpPr>
        <p:spPr>
          <a:xfrm rot="20465032">
            <a:off x="2305834" y="2579711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2"/>
          <p:cNvSpPr/>
          <p:nvPr/>
        </p:nvSpPr>
        <p:spPr>
          <a:xfrm rot="17579392">
            <a:off x="1654574" y="3052736"/>
            <a:ext cx="1625145" cy="1065376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1625027 w 1626763"/>
              <a:gd name="connsiteY0" fmla="*/ 5320 h 1018320"/>
              <a:gd name="connsiteX1" fmla="*/ 1027614 w 1626763"/>
              <a:gd name="connsiteY1" fmla="*/ 434364 h 1018320"/>
              <a:gd name="connsiteX2" fmla="*/ 781546 w 1626763"/>
              <a:gd name="connsiteY2" fmla="*/ 802844 h 1018320"/>
              <a:gd name="connsiteX3" fmla="*/ 399540 w 1626763"/>
              <a:gd name="connsiteY3" fmla="*/ 911576 h 1018320"/>
              <a:gd name="connsiteX4" fmla="*/ 250629 w 1626763"/>
              <a:gd name="connsiteY4" fmla="*/ 1018320 h 1018320"/>
              <a:gd name="connsiteX5" fmla="*/ 0 w 1626763"/>
              <a:gd name="connsiteY5" fmla="*/ 932114 h 1018320"/>
              <a:gd name="connsiteX6" fmla="*/ 708721 w 1626763"/>
              <a:gd name="connsiteY6" fmla="*/ 688691 h 1018320"/>
              <a:gd name="connsiteX7" fmla="*/ 938329 w 1626763"/>
              <a:gd name="connsiteY7" fmla="*/ 437442 h 1018320"/>
              <a:gd name="connsiteX8" fmla="*/ 1625027 w 1626763"/>
              <a:gd name="connsiteY8" fmla="*/ 5320 h 1018320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938329 w 1627041"/>
              <a:gd name="connsiteY7" fmla="*/ 437299 h 1018177"/>
              <a:gd name="connsiteX8" fmla="*/ 1625027 w 1627041"/>
              <a:gd name="connsiteY8" fmla="*/ 5177 h 1018177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1007058 w 1627041"/>
              <a:gd name="connsiteY7" fmla="*/ 339161 h 1018177"/>
              <a:gd name="connsiteX8" fmla="*/ 1625027 w 1627041"/>
              <a:gd name="connsiteY8" fmla="*/ 5177 h 1018177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1007058 w 1627041"/>
              <a:gd name="connsiteY7" fmla="*/ 339161 h 1018177"/>
              <a:gd name="connsiteX8" fmla="*/ 1625027 w 1627041"/>
              <a:gd name="connsiteY8" fmla="*/ 5177 h 1018177"/>
              <a:gd name="connsiteX0" fmla="*/ 1625027 w 1627041"/>
              <a:gd name="connsiteY0" fmla="*/ 10376 h 1023376"/>
              <a:gd name="connsiteX1" fmla="*/ 1115121 w 1627041"/>
              <a:gd name="connsiteY1" fmla="*/ 450578 h 1023376"/>
              <a:gd name="connsiteX2" fmla="*/ 781546 w 1627041"/>
              <a:gd name="connsiteY2" fmla="*/ 807900 h 1023376"/>
              <a:gd name="connsiteX3" fmla="*/ 399540 w 1627041"/>
              <a:gd name="connsiteY3" fmla="*/ 916632 h 1023376"/>
              <a:gd name="connsiteX4" fmla="*/ 250629 w 1627041"/>
              <a:gd name="connsiteY4" fmla="*/ 1023376 h 1023376"/>
              <a:gd name="connsiteX5" fmla="*/ 0 w 1627041"/>
              <a:gd name="connsiteY5" fmla="*/ 937170 h 1023376"/>
              <a:gd name="connsiteX6" fmla="*/ 708721 w 1627041"/>
              <a:gd name="connsiteY6" fmla="*/ 693747 h 1023376"/>
              <a:gd name="connsiteX7" fmla="*/ 1007058 w 1627041"/>
              <a:gd name="connsiteY7" fmla="*/ 344360 h 1023376"/>
              <a:gd name="connsiteX8" fmla="*/ 1625027 w 1627041"/>
              <a:gd name="connsiteY8" fmla="*/ 10376 h 1023376"/>
              <a:gd name="connsiteX0" fmla="*/ 1625027 w 1625208"/>
              <a:gd name="connsiteY0" fmla="*/ 10376 h 1023376"/>
              <a:gd name="connsiteX1" fmla="*/ 1115121 w 1625208"/>
              <a:gd name="connsiteY1" fmla="*/ 450578 h 1023376"/>
              <a:gd name="connsiteX2" fmla="*/ 781546 w 1625208"/>
              <a:gd name="connsiteY2" fmla="*/ 807900 h 1023376"/>
              <a:gd name="connsiteX3" fmla="*/ 399540 w 1625208"/>
              <a:gd name="connsiteY3" fmla="*/ 916632 h 1023376"/>
              <a:gd name="connsiteX4" fmla="*/ 250629 w 1625208"/>
              <a:gd name="connsiteY4" fmla="*/ 1023376 h 1023376"/>
              <a:gd name="connsiteX5" fmla="*/ 0 w 1625208"/>
              <a:gd name="connsiteY5" fmla="*/ 937170 h 1023376"/>
              <a:gd name="connsiteX6" fmla="*/ 708721 w 1625208"/>
              <a:gd name="connsiteY6" fmla="*/ 693747 h 1023376"/>
              <a:gd name="connsiteX7" fmla="*/ 1007058 w 1625208"/>
              <a:gd name="connsiteY7" fmla="*/ 344360 h 1023376"/>
              <a:gd name="connsiteX8" fmla="*/ 1625027 w 1625208"/>
              <a:gd name="connsiteY8" fmla="*/ 10376 h 1023376"/>
              <a:gd name="connsiteX0" fmla="*/ 1625027 w 1625208"/>
              <a:gd name="connsiteY0" fmla="*/ 8717 h 1021717"/>
              <a:gd name="connsiteX1" fmla="*/ 1115121 w 1625208"/>
              <a:gd name="connsiteY1" fmla="*/ 448919 h 1021717"/>
              <a:gd name="connsiteX2" fmla="*/ 781546 w 1625208"/>
              <a:gd name="connsiteY2" fmla="*/ 806241 h 1021717"/>
              <a:gd name="connsiteX3" fmla="*/ 399540 w 1625208"/>
              <a:gd name="connsiteY3" fmla="*/ 914973 h 1021717"/>
              <a:gd name="connsiteX4" fmla="*/ 250629 w 1625208"/>
              <a:gd name="connsiteY4" fmla="*/ 1021717 h 1021717"/>
              <a:gd name="connsiteX5" fmla="*/ 0 w 1625208"/>
              <a:gd name="connsiteY5" fmla="*/ 935511 h 1021717"/>
              <a:gd name="connsiteX6" fmla="*/ 708721 w 1625208"/>
              <a:gd name="connsiteY6" fmla="*/ 692088 h 1021717"/>
              <a:gd name="connsiteX7" fmla="*/ 1042665 w 1625208"/>
              <a:gd name="connsiteY7" fmla="*/ 410369 h 1021717"/>
              <a:gd name="connsiteX8" fmla="*/ 1625027 w 1625208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781546 w 1625210"/>
              <a:gd name="connsiteY2" fmla="*/ 806241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08721 w 1625210"/>
              <a:gd name="connsiteY6" fmla="*/ 692088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781546 w 1625210"/>
              <a:gd name="connsiteY2" fmla="*/ 806241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23602 w 1625210"/>
              <a:gd name="connsiteY6" fmla="*/ 727162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23602 w 1625210"/>
              <a:gd name="connsiteY6" fmla="*/ 727162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80468 w 1625210"/>
              <a:gd name="connsiteY6" fmla="*/ 909971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461718 w 1625210"/>
              <a:gd name="connsiteY3" fmla="*/ 1012755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80468 w 1625210"/>
              <a:gd name="connsiteY6" fmla="*/ 909971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50364"/>
              <a:gd name="connsiteX1" fmla="*/ 1120791 w 1625210"/>
              <a:gd name="connsiteY1" fmla="*/ 494799 h 1050364"/>
              <a:gd name="connsiteX2" fmla="*/ 823355 w 1625210"/>
              <a:gd name="connsiteY2" fmla="*/ 1002336 h 1050364"/>
              <a:gd name="connsiteX3" fmla="*/ 250629 w 1625210"/>
              <a:gd name="connsiteY3" fmla="*/ 1021717 h 1050364"/>
              <a:gd name="connsiteX4" fmla="*/ 0 w 1625210"/>
              <a:gd name="connsiteY4" fmla="*/ 935511 h 1050364"/>
              <a:gd name="connsiteX5" fmla="*/ 780468 w 1625210"/>
              <a:gd name="connsiteY5" fmla="*/ 909971 h 1050364"/>
              <a:gd name="connsiteX6" fmla="*/ 1042665 w 1625210"/>
              <a:gd name="connsiteY6" fmla="*/ 410369 h 1050364"/>
              <a:gd name="connsiteX7" fmla="*/ 1625027 w 1625210"/>
              <a:gd name="connsiteY7" fmla="*/ 8717 h 1050364"/>
              <a:gd name="connsiteX0" fmla="*/ 1625027 w 1625210"/>
              <a:gd name="connsiteY0" fmla="*/ 9090 h 1050737"/>
              <a:gd name="connsiteX1" fmla="*/ 1120791 w 1625210"/>
              <a:gd name="connsiteY1" fmla="*/ 495172 h 1050737"/>
              <a:gd name="connsiteX2" fmla="*/ 823355 w 1625210"/>
              <a:gd name="connsiteY2" fmla="*/ 1002709 h 1050737"/>
              <a:gd name="connsiteX3" fmla="*/ 250629 w 1625210"/>
              <a:gd name="connsiteY3" fmla="*/ 1022090 h 1050737"/>
              <a:gd name="connsiteX4" fmla="*/ 0 w 1625210"/>
              <a:gd name="connsiteY4" fmla="*/ 935884 h 1050737"/>
              <a:gd name="connsiteX5" fmla="*/ 780468 w 1625210"/>
              <a:gd name="connsiteY5" fmla="*/ 910344 h 1050737"/>
              <a:gd name="connsiteX6" fmla="*/ 855957 w 1625210"/>
              <a:gd name="connsiteY6" fmla="*/ 393386 h 1050737"/>
              <a:gd name="connsiteX7" fmla="*/ 1625027 w 1625210"/>
              <a:gd name="connsiteY7" fmla="*/ 9090 h 1050737"/>
              <a:gd name="connsiteX0" fmla="*/ 1625027 w 1625165"/>
              <a:gd name="connsiteY0" fmla="*/ 9090 h 1050737"/>
              <a:gd name="connsiteX1" fmla="*/ 961716 w 1625165"/>
              <a:gd name="connsiteY1" fmla="*/ 445398 h 1050737"/>
              <a:gd name="connsiteX2" fmla="*/ 823355 w 1625165"/>
              <a:gd name="connsiteY2" fmla="*/ 1002709 h 1050737"/>
              <a:gd name="connsiteX3" fmla="*/ 250629 w 1625165"/>
              <a:gd name="connsiteY3" fmla="*/ 1022090 h 1050737"/>
              <a:gd name="connsiteX4" fmla="*/ 0 w 1625165"/>
              <a:gd name="connsiteY4" fmla="*/ 935884 h 1050737"/>
              <a:gd name="connsiteX5" fmla="*/ 780468 w 1625165"/>
              <a:gd name="connsiteY5" fmla="*/ 910344 h 1050737"/>
              <a:gd name="connsiteX6" fmla="*/ 855957 w 1625165"/>
              <a:gd name="connsiteY6" fmla="*/ 393386 h 1050737"/>
              <a:gd name="connsiteX7" fmla="*/ 1625027 w 1625165"/>
              <a:gd name="connsiteY7" fmla="*/ 9090 h 1050737"/>
              <a:gd name="connsiteX0" fmla="*/ 1625027 w 1625165"/>
              <a:gd name="connsiteY0" fmla="*/ 23729 h 1065376"/>
              <a:gd name="connsiteX1" fmla="*/ 961716 w 1625165"/>
              <a:gd name="connsiteY1" fmla="*/ 460037 h 1065376"/>
              <a:gd name="connsiteX2" fmla="*/ 823355 w 1625165"/>
              <a:gd name="connsiteY2" fmla="*/ 1017348 h 1065376"/>
              <a:gd name="connsiteX3" fmla="*/ 250629 w 1625165"/>
              <a:gd name="connsiteY3" fmla="*/ 1036729 h 1065376"/>
              <a:gd name="connsiteX4" fmla="*/ 0 w 1625165"/>
              <a:gd name="connsiteY4" fmla="*/ 950523 h 1065376"/>
              <a:gd name="connsiteX5" fmla="*/ 780468 w 1625165"/>
              <a:gd name="connsiteY5" fmla="*/ 924983 h 1065376"/>
              <a:gd name="connsiteX6" fmla="*/ 692627 w 1625165"/>
              <a:gd name="connsiteY6" fmla="*/ 153120 h 1065376"/>
              <a:gd name="connsiteX7" fmla="*/ 1625027 w 162516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23355 w 1625145"/>
              <a:gd name="connsiteY2" fmla="*/ 1017348 h 1065376"/>
              <a:gd name="connsiteX3" fmla="*/ 250629 w 1625145"/>
              <a:gd name="connsiteY3" fmla="*/ 1036729 h 1065376"/>
              <a:gd name="connsiteX4" fmla="*/ 0 w 1625145"/>
              <a:gd name="connsiteY4" fmla="*/ 950523 h 1065376"/>
              <a:gd name="connsiteX5" fmla="*/ 780468 w 1625145"/>
              <a:gd name="connsiteY5" fmla="*/ 924983 h 1065376"/>
              <a:gd name="connsiteX6" fmla="*/ 692627 w 1625145"/>
              <a:gd name="connsiteY6" fmla="*/ 153120 h 1065376"/>
              <a:gd name="connsiteX7" fmla="*/ 1625027 w 162514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23355 w 1625145"/>
              <a:gd name="connsiteY2" fmla="*/ 1017348 h 1065376"/>
              <a:gd name="connsiteX3" fmla="*/ 250629 w 1625145"/>
              <a:gd name="connsiteY3" fmla="*/ 1036729 h 1065376"/>
              <a:gd name="connsiteX4" fmla="*/ 0 w 1625145"/>
              <a:gd name="connsiteY4" fmla="*/ 950523 h 1065376"/>
              <a:gd name="connsiteX5" fmla="*/ 696325 w 1625145"/>
              <a:gd name="connsiteY5" fmla="*/ 905499 h 1065376"/>
              <a:gd name="connsiteX6" fmla="*/ 692627 w 1625145"/>
              <a:gd name="connsiteY6" fmla="*/ 153120 h 1065376"/>
              <a:gd name="connsiteX7" fmla="*/ 1625027 w 162514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1155827 w 1625145"/>
              <a:gd name="connsiteY2" fmla="*/ 506458 h 1065376"/>
              <a:gd name="connsiteX3" fmla="*/ 823355 w 1625145"/>
              <a:gd name="connsiteY3" fmla="*/ 1017348 h 1065376"/>
              <a:gd name="connsiteX4" fmla="*/ 250629 w 1625145"/>
              <a:gd name="connsiteY4" fmla="*/ 1036729 h 1065376"/>
              <a:gd name="connsiteX5" fmla="*/ 0 w 1625145"/>
              <a:gd name="connsiteY5" fmla="*/ 950523 h 1065376"/>
              <a:gd name="connsiteX6" fmla="*/ 696325 w 1625145"/>
              <a:gd name="connsiteY6" fmla="*/ 905499 h 1065376"/>
              <a:gd name="connsiteX7" fmla="*/ 692627 w 1625145"/>
              <a:gd name="connsiteY7" fmla="*/ 153120 h 1065376"/>
              <a:gd name="connsiteX8" fmla="*/ 1625027 w 1625145"/>
              <a:gd name="connsiteY8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823355 w 1625145"/>
              <a:gd name="connsiteY4" fmla="*/ 1017348 h 1065376"/>
              <a:gd name="connsiteX5" fmla="*/ 250629 w 1625145"/>
              <a:gd name="connsiteY5" fmla="*/ 1036729 h 1065376"/>
              <a:gd name="connsiteX6" fmla="*/ 0 w 1625145"/>
              <a:gd name="connsiteY6" fmla="*/ 950523 h 1065376"/>
              <a:gd name="connsiteX7" fmla="*/ 696325 w 1625145"/>
              <a:gd name="connsiteY7" fmla="*/ 905499 h 1065376"/>
              <a:gd name="connsiteX8" fmla="*/ 692627 w 1625145"/>
              <a:gd name="connsiteY8" fmla="*/ 153120 h 1065376"/>
              <a:gd name="connsiteX9" fmla="*/ 1625027 w 1625145"/>
              <a:gd name="connsiteY9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1405957 w 1625145"/>
              <a:gd name="connsiteY4" fmla="*/ 738332 h 1065376"/>
              <a:gd name="connsiteX5" fmla="*/ 823355 w 1625145"/>
              <a:gd name="connsiteY5" fmla="*/ 1017348 h 1065376"/>
              <a:gd name="connsiteX6" fmla="*/ 250629 w 1625145"/>
              <a:gd name="connsiteY6" fmla="*/ 1036729 h 1065376"/>
              <a:gd name="connsiteX7" fmla="*/ 0 w 1625145"/>
              <a:gd name="connsiteY7" fmla="*/ 950523 h 1065376"/>
              <a:gd name="connsiteX8" fmla="*/ 696325 w 1625145"/>
              <a:gd name="connsiteY8" fmla="*/ 905499 h 1065376"/>
              <a:gd name="connsiteX9" fmla="*/ 692627 w 1625145"/>
              <a:gd name="connsiteY9" fmla="*/ 153120 h 1065376"/>
              <a:gd name="connsiteX10" fmla="*/ 1625027 w 1625145"/>
              <a:gd name="connsiteY10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977982 w 1625145"/>
              <a:gd name="connsiteY4" fmla="*/ 802643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96325 w 1625145"/>
              <a:gd name="connsiteY9" fmla="*/ 905499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977982 w 1625145"/>
              <a:gd name="connsiteY4" fmla="*/ 802643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234481 w 1625145"/>
              <a:gd name="connsiteY5" fmla="*/ 659330 h 1065376"/>
              <a:gd name="connsiteX6" fmla="*/ 1405957 w 1625145"/>
              <a:gd name="connsiteY6" fmla="*/ 738332 h 1065376"/>
              <a:gd name="connsiteX7" fmla="*/ 823355 w 1625145"/>
              <a:gd name="connsiteY7" fmla="*/ 1017348 h 1065376"/>
              <a:gd name="connsiteX8" fmla="*/ 250629 w 1625145"/>
              <a:gd name="connsiteY8" fmla="*/ 1036729 h 1065376"/>
              <a:gd name="connsiteX9" fmla="*/ 0 w 1625145"/>
              <a:gd name="connsiteY9" fmla="*/ 950523 h 1065376"/>
              <a:gd name="connsiteX10" fmla="*/ 650621 w 1625145"/>
              <a:gd name="connsiteY10" fmla="*/ 862808 h 1065376"/>
              <a:gd name="connsiteX11" fmla="*/ 692627 w 1625145"/>
              <a:gd name="connsiteY11" fmla="*/ 153120 h 1065376"/>
              <a:gd name="connsiteX12" fmla="*/ 1625027 w 1625145"/>
              <a:gd name="connsiteY12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234481 w 1625145"/>
              <a:gd name="connsiteY5" fmla="*/ 659330 h 1065376"/>
              <a:gd name="connsiteX6" fmla="*/ 1148016 w 1625145"/>
              <a:gd name="connsiteY6" fmla="*/ 790860 h 1065376"/>
              <a:gd name="connsiteX7" fmla="*/ 1405957 w 1625145"/>
              <a:gd name="connsiteY7" fmla="*/ 738332 h 1065376"/>
              <a:gd name="connsiteX8" fmla="*/ 823355 w 1625145"/>
              <a:gd name="connsiteY8" fmla="*/ 1017348 h 1065376"/>
              <a:gd name="connsiteX9" fmla="*/ 250629 w 1625145"/>
              <a:gd name="connsiteY9" fmla="*/ 1036729 h 1065376"/>
              <a:gd name="connsiteX10" fmla="*/ 0 w 1625145"/>
              <a:gd name="connsiteY10" fmla="*/ 950523 h 1065376"/>
              <a:gd name="connsiteX11" fmla="*/ 650621 w 1625145"/>
              <a:gd name="connsiteY11" fmla="*/ 862808 h 1065376"/>
              <a:gd name="connsiteX12" fmla="*/ 692627 w 1625145"/>
              <a:gd name="connsiteY12" fmla="*/ 153120 h 1065376"/>
              <a:gd name="connsiteX13" fmla="*/ 1625027 w 1625145"/>
              <a:gd name="connsiteY13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995166 w 1625145"/>
              <a:gd name="connsiteY5" fmla="*/ 863469 h 1065376"/>
              <a:gd name="connsiteX6" fmla="*/ 1234481 w 1625145"/>
              <a:gd name="connsiteY6" fmla="*/ 659330 h 1065376"/>
              <a:gd name="connsiteX7" fmla="*/ 1148016 w 1625145"/>
              <a:gd name="connsiteY7" fmla="*/ 790860 h 1065376"/>
              <a:gd name="connsiteX8" fmla="*/ 1405957 w 1625145"/>
              <a:gd name="connsiteY8" fmla="*/ 738332 h 1065376"/>
              <a:gd name="connsiteX9" fmla="*/ 823355 w 1625145"/>
              <a:gd name="connsiteY9" fmla="*/ 1017348 h 1065376"/>
              <a:gd name="connsiteX10" fmla="*/ 250629 w 1625145"/>
              <a:gd name="connsiteY10" fmla="*/ 1036729 h 1065376"/>
              <a:gd name="connsiteX11" fmla="*/ 0 w 1625145"/>
              <a:gd name="connsiteY11" fmla="*/ 950523 h 1065376"/>
              <a:gd name="connsiteX12" fmla="*/ 650621 w 1625145"/>
              <a:gd name="connsiteY12" fmla="*/ 862808 h 1065376"/>
              <a:gd name="connsiteX13" fmla="*/ 692627 w 1625145"/>
              <a:gd name="connsiteY13" fmla="*/ 153120 h 1065376"/>
              <a:gd name="connsiteX14" fmla="*/ 1625027 w 1625145"/>
              <a:gd name="connsiteY14" fmla="*/ 23729 h 106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25145" h="1065376">
                <a:moveTo>
                  <a:pt x="1625027" y="23729"/>
                </a:moveTo>
                <a:cubicBezTo>
                  <a:pt x="1636018" y="133890"/>
                  <a:pt x="877292" y="102977"/>
                  <a:pt x="848341" y="225326"/>
                </a:cubicBezTo>
                <a:cubicBezTo>
                  <a:pt x="744101" y="282339"/>
                  <a:pt x="804504" y="662791"/>
                  <a:pt x="855752" y="709646"/>
                </a:cubicBezTo>
                <a:cubicBezTo>
                  <a:pt x="907000" y="756501"/>
                  <a:pt x="1092853" y="512482"/>
                  <a:pt x="1155827" y="506458"/>
                </a:cubicBezTo>
                <a:cubicBezTo>
                  <a:pt x="1218801" y="500434"/>
                  <a:pt x="888510" y="810568"/>
                  <a:pt x="863549" y="858091"/>
                </a:cubicBezTo>
                <a:cubicBezTo>
                  <a:pt x="838588" y="905614"/>
                  <a:pt x="933344" y="896596"/>
                  <a:pt x="995166" y="863469"/>
                </a:cubicBezTo>
                <a:cubicBezTo>
                  <a:pt x="1056988" y="830342"/>
                  <a:pt x="1210822" y="659452"/>
                  <a:pt x="1234481" y="659330"/>
                </a:cubicBezTo>
                <a:cubicBezTo>
                  <a:pt x="1258140" y="659208"/>
                  <a:pt x="1119437" y="777693"/>
                  <a:pt x="1148016" y="790860"/>
                </a:cubicBezTo>
                <a:cubicBezTo>
                  <a:pt x="1176595" y="804027"/>
                  <a:pt x="1492661" y="679858"/>
                  <a:pt x="1405957" y="738332"/>
                </a:cubicBezTo>
                <a:cubicBezTo>
                  <a:pt x="1319253" y="796806"/>
                  <a:pt x="958397" y="962125"/>
                  <a:pt x="823355" y="1017348"/>
                </a:cubicBezTo>
                <a:cubicBezTo>
                  <a:pt x="678328" y="1105168"/>
                  <a:pt x="387855" y="1047867"/>
                  <a:pt x="250629" y="1036729"/>
                </a:cubicBezTo>
                <a:lnTo>
                  <a:pt x="0" y="950523"/>
                </a:lnTo>
                <a:cubicBezTo>
                  <a:pt x="176559" y="788821"/>
                  <a:pt x="412487" y="922909"/>
                  <a:pt x="650621" y="862808"/>
                </a:cubicBezTo>
                <a:cubicBezTo>
                  <a:pt x="821890" y="766508"/>
                  <a:pt x="649999" y="255930"/>
                  <a:pt x="692627" y="153120"/>
                </a:cubicBezTo>
                <a:cubicBezTo>
                  <a:pt x="735255" y="50310"/>
                  <a:pt x="1561741" y="-46017"/>
                  <a:pt x="1625027" y="23729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0"/>
          <p:cNvSpPr/>
          <p:nvPr/>
        </p:nvSpPr>
        <p:spPr>
          <a:xfrm rot="20465032">
            <a:off x="1621158" y="3162648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571642" y="2939492"/>
            <a:ext cx="602623" cy="56283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988" h="941599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998663" y="494279"/>
                  <a:pt x="946261" y="699488"/>
                  <a:pt x="781546" y="778510"/>
                </a:cubicBezTo>
                <a:cubicBezTo>
                  <a:pt x="681920" y="819885"/>
                  <a:pt x="563459" y="786336"/>
                  <a:pt x="378108" y="820567"/>
                </a:cubicBezTo>
                <a:lnTo>
                  <a:pt x="86322" y="941599"/>
                </a:lnTo>
                <a:lnTo>
                  <a:pt x="0" y="869680"/>
                </a:lnTo>
                <a:cubicBezTo>
                  <a:pt x="176559" y="707978"/>
                  <a:pt x="472968" y="710170"/>
                  <a:pt x="720627" y="690550"/>
                </a:cubicBezTo>
                <a:cubicBezTo>
                  <a:pt x="891896" y="594250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0"/>
          <p:cNvSpPr/>
          <p:nvPr/>
        </p:nvSpPr>
        <p:spPr>
          <a:xfrm rot="2493324" flipH="1">
            <a:off x="1428546" y="3051268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0"/>
          <p:cNvSpPr/>
          <p:nvPr/>
        </p:nvSpPr>
        <p:spPr>
          <a:xfrm rot="768465">
            <a:off x="11232887" y="4004595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0"/>
          <p:cNvSpPr/>
          <p:nvPr/>
        </p:nvSpPr>
        <p:spPr>
          <a:xfrm rot="2038944" flipH="1">
            <a:off x="2346404" y="3296460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0"/>
          <p:cNvSpPr/>
          <p:nvPr/>
        </p:nvSpPr>
        <p:spPr>
          <a:xfrm rot="2038944" flipH="1">
            <a:off x="2685894" y="3053600"/>
            <a:ext cx="235059" cy="136901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0"/>
          <p:cNvSpPr/>
          <p:nvPr/>
        </p:nvSpPr>
        <p:spPr>
          <a:xfrm rot="19725041">
            <a:off x="1102846" y="2897291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2"/>
          <p:cNvSpPr/>
          <p:nvPr/>
        </p:nvSpPr>
        <p:spPr>
          <a:xfrm rot="20860009" flipH="1">
            <a:off x="1130235" y="2907055"/>
            <a:ext cx="602623" cy="56283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988" h="941599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998663" y="494279"/>
                  <a:pt x="946261" y="699488"/>
                  <a:pt x="781546" y="778510"/>
                </a:cubicBezTo>
                <a:cubicBezTo>
                  <a:pt x="681920" y="819885"/>
                  <a:pt x="563459" y="786336"/>
                  <a:pt x="378108" y="820567"/>
                </a:cubicBezTo>
                <a:lnTo>
                  <a:pt x="86322" y="941599"/>
                </a:lnTo>
                <a:lnTo>
                  <a:pt x="0" y="869680"/>
                </a:lnTo>
                <a:cubicBezTo>
                  <a:pt x="176559" y="707978"/>
                  <a:pt x="472968" y="710170"/>
                  <a:pt x="720627" y="690550"/>
                </a:cubicBezTo>
                <a:cubicBezTo>
                  <a:pt x="891896" y="594250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10"/>
          <p:cNvSpPr/>
          <p:nvPr/>
        </p:nvSpPr>
        <p:spPr>
          <a:xfrm flipH="1">
            <a:off x="1009067" y="3252467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10"/>
          <p:cNvSpPr/>
          <p:nvPr/>
        </p:nvSpPr>
        <p:spPr>
          <a:xfrm rot="20465032">
            <a:off x="2281511" y="4000110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12"/>
          <p:cNvSpPr/>
          <p:nvPr/>
        </p:nvSpPr>
        <p:spPr>
          <a:xfrm rot="18988596">
            <a:off x="1796502" y="3864260"/>
            <a:ext cx="609819" cy="621920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1040442"/>
              <a:gd name="connsiteX1" fmla="*/ 1027614 w 1034988"/>
              <a:gd name="connsiteY1" fmla="*/ 371930 h 1040442"/>
              <a:gd name="connsiteX2" fmla="*/ 781546 w 1034988"/>
              <a:gd name="connsiteY2" fmla="*/ 778510 h 1040442"/>
              <a:gd name="connsiteX3" fmla="*/ 378108 w 1034988"/>
              <a:gd name="connsiteY3" fmla="*/ 820567 h 1040442"/>
              <a:gd name="connsiteX4" fmla="*/ 459222 w 1034988"/>
              <a:gd name="connsiteY4" fmla="*/ 1040442 h 1040442"/>
              <a:gd name="connsiteX5" fmla="*/ 0 w 1034988"/>
              <a:gd name="connsiteY5" fmla="*/ 869680 h 1040442"/>
              <a:gd name="connsiteX6" fmla="*/ 720627 w 1034988"/>
              <a:gd name="connsiteY6" fmla="*/ 690550 h 1040442"/>
              <a:gd name="connsiteX7" fmla="*/ 938329 w 1034988"/>
              <a:gd name="connsiteY7" fmla="*/ 375008 h 1040442"/>
              <a:gd name="connsiteX8" fmla="*/ 955253 w 1034988"/>
              <a:gd name="connsiteY8" fmla="*/ 6316 h 1040442"/>
              <a:gd name="connsiteX0" fmla="*/ 940089 w 1019824"/>
              <a:gd name="connsiteY0" fmla="*/ 6316 h 1040442"/>
              <a:gd name="connsiteX1" fmla="*/ 1012450 w 1019824"/>
              <a:gd name="connsiteY1" fmla="*/ 371930 h 1040442"/>
              <a:gd name="connsiteX2" fmla="*/ 766382 w 1019824"/>
              <a:gd name="connsiteY2" fmla="*/ 778510 h 1040442"/>
              <a:gd name="connsiteX3" fmla="*/ 362944 w 1019824"/>
              <a:gd name="connsiteY3" fmla="*/ 820567 h 1040442"/>
              <a:gd name="connsiteX4" fmla="*/ 444058 w 1019824"/>
              <a:gd name="connsiteY4" fmla="*/ 1040442 h 1040442"/>
              <a:gd name="connsiteX5" fmla="*/ -1 w 1019824"/>
              <a:gd name="connsiteY5" fmla="*/ 743059 h 1040442"/>
              <a:gd name="connsiteX6" fmla="*/ 705463 w 1019824"/>
              <a:gd name="connsiteY6" fmla="*/ 690550 h 1040442"/>
              <a:gd name="connsiteX7" fmla="*/ 923165 w 1019824"/>
              <a:gd name="connsiteY7" fmla="*/ 375008 h 1040442"/>
              <a:gd name="connsiteX8" fmla="*/ 940089 w 1019824"/>
              <a:gd name="connsiteY8" fmla="*/ 6316 h 1040442"/>
              <a:gd name="connsiteX0" fmla="*/ 940091 w 1019826"/>
              <a:gd name="connsiteY0" fmla="*/ 6316 h 1040442"/>
              <a:gd name="connsiteX1" fmla="*/ 1012452 w 1019826"/>
              <a:gd name="connsiteY1" fmla="*/ 371930 h 1040442"/>
              <a:gd name="connsiteX2" fmla="*/ 766384 w 1019826"/>
              <a:gd name="connsiteY2" fmla="*/ 778510 h 1040442"/>
              <a:gd name="connsiteX3" fmla="*/ 454502 w 1019826"/>
              <a:gd name="connsiteY3" fmla="*/ 782200 h 1040442"/>
              <a:gd name="connsiteX4" fmla="*/ 444060 w 1019826"/>
              <a:gd name="connsiteY4" fmla="*/ 1040442 h 1040442"/>
              <a:gd name="connsiteX5" fmla="*/ 1 w 1019826"/>
              <a:gd name="connsiteY5" fmla="*/ 743059 h 1040442"/>
              <a:gd name="connsiteX6" fmla="*/ 705465 w 1019826"/>
              <a:gd name="connsiteY6" fmla="*/ 690550 h 1040442"/>
              <a:gd name="connsiteX7" fmla="*/ 923167 w 1019826"/>
              <a:gd name="connsiteY7" fmla="*/ 375008 h 1040442"/>
              <a:gd name="connsiteX8" fmla="*/ 940091 w 1019826"/>
              <a:gd name="connsiteY8" fmla="*/ 6316 h 1040442"/>
              <a:gd name="connsiteX0" fmla="*/ 965137 w 1044872"/>
              <a:gd name="connsiteY0" fmla="*/ 6316 h 1040442"/>
              <a:gd name="connsiteX1" fmla="*/ 1037498 w 1044872"/>
              <a:gd name="connsiteY1" fmla="*/ 371930 h 1040442"/>
              <a:gd name="connsiteX2" fmla="*/ 791430 w 1044872"/>
              <a:gd name="connsiteY2" fmla="*/ 778510 h 1040442"/>
              <a:gd name="connsiteX3" fmla="*/ 479548 w 1044872"/>
              <a:gd name="connsiteY3" fmla="*/ 782200 h 1040442"/>
              <a:gd name="connsiteX4" fmla="*/ 469106 w 1044872"/>
              <a:gd name="connsiteY4" fmla="*/ 1040442 h 1040442"/>
              <a:gd name="connsiteX5" fmla="*/ 0 w 1044872"/>
              <a:gd name="connsiteY5" fmla="*/ 780321 h 1040442"/>
              <a:gd name="connsiteX6" fmla="*/ 730511 w 1044872"/>
              <a:gd name="connsiteY6" fmla="*/ 690550 h 1040442"/>
              <a:gd name="connsiteX7" fmla="*/ 948213 w 1044872"/>
              <a:gd name="connsiteY7" fmla="*/ 375008 h 1040442"/>
              <a:gd name="connsiteX8" fmla="*/ 965137 w 1044872"/>
              <a:gd name="connsiteY8" fmla="*/ 6316 h 1040442"/>
              <a:gd name="connsiteX0" fmla="*/ 965137 w 1044872"/>
              <a:gd name="connsiteY0" fmla="*/ 6316 h 1040442"/>
              <a:gd name="connsiteX1" fmla="*/ 1037498 w 1044872"/>
              <a:gd name="connsiteY1" fmla="*/ 371930 h 1040442"/>
              <a:gd name="connsiteX2" fmla="*/ 791430 w 1044872"/>
              <a:gd name="connsiteY2" fmla="*/ 778510 h 1040442"/>
              <a:gd name="connsiteX3" fmla="*/ 494524 w 1044872"/>
              <a:gd name="connsiteY3" fmla="*/ 801550 h 1040442"/>
              <a:gd name="connsiteX4" fmla="*/ 469106 w 1044872"/>
              <a:gd name="connsiteY4" fmla="*/ 1040442 h 1040442"/>
              <a:gd name="connsiteX5" fmla="*/ 0 w 1044872"/>
              <a:gd name="connsiteY5" fmla="*/ 780321 h 1040442"/>
              <a:gd name="connsiteX6" fmla="*/ 730511 w 1044872"/>
              <a:gd name="connsiteY6" fmla="*/ 690550 h 1040442"/>
              <a:gd name="connsiteX7" fmla="*/ 948213 w 1044872"/>
              <a:gd name="connsiteY7" fmla="*/ 375008 h 1040442"/>
              <a:gd name="connsiteX8" fmla="*/ 965137 w 1044872"/>
              <a:gd name="connsiteY8" fmla="*/ 6316 h 1040442"/>
              <a:gd name="connsiteX0" fmla="*/ 965620 w 1045355"/>
              <a:gd name="connsiteY0" fmla="*/ 6316 h 1040442"/>
              <a:gd name="connsiteX1" fmla="*/ 1037981 w 1045355"/>
              <a:gd name="connsiteY1" fmla="*/ 371930 h 1040442"/>
              <a:gd name="connsiteX2" fmla="*/ 791913 w 1045355"/>
              <a:gd name="connsiteY2" fmla="*/ 778510 h 1040442"/>
              <a:gd name="connsiteX3" fmla="*/ 495007 w 1045355"/>
              <a:gd name="connsiteY3" fmla="*/ 801550 h 1040442"/>
              <a:gd name="connsiteX4" fmla="*/ 469589 w 1045355"/>
              <a:gd name="connsiteY4" fmla="*/ 1040442 h 1040442"/>
              <a:gd name="connsiteX5" fmla="*/ 483 w 1045355"/>
              <a:gd name="connsiteY5" fmla="*/ 780321 h 1040442"/>
              <a:gd name="connsiteX6" fmla="*/ 446314 w 1045355"/>
              <a:gd name="connsiteY6" fmla="*/ 466873 h 1040442"/>
              <a:gd name="connsiteX7" fmla="*/ 730994 w 1045355"/>
              <a:gd name="connsiteY7" fmla="*/ 690550 h 1040442"/>
              <a:gd name="connsiteX8" fmla="*/ 948696 w 1045355"/>
              <a:gd name="connsiteY8" fmla="*/ 375008 h 1040442"/>
              <a:gd name="connsiteX9" fmla="*/ 965620 w 1045355"/>
              <a:gd name="connsiteY9" fmla="*/ 6316 h 1040442"/>
              <a:gd name="connsiteX0" fmla="*/ 967612 w 1047347"/>
              <a:gd name="connsiteY0" fmla="*/ 6316 h 1040442"/>
              <a:gd name="connsiteX1" fmla="*/ 1039973 w 1047347"/>
              <a:gd name="connsiteY1" fmla="*/ 371930 h 1040442"/>
              <a:gd name="connsiteX2" fmla="*/ 793905 w 1047347"/>
              <a:gd name="connsiteY2" fmla="*/ 778510 h 1040442"/>
              <a:gd name="connsiteX3" fmla="*/ 496999 w 1047347"/>
              <a:gd name="connsiteY3" fmla="*/ 801550 h 1040442"/>
              <a:gd name="connsiteX4" fmla="*/ 471581 w 1047347"/>
              <a:gd name="connsiteY4" fmla="*/ 1040442 h 1040442"/>
              <a:gd name="connsiteX5" fmla="*/ 2475 w 1047347"/>
              <a:gd name="connsiteY5" fmla="*/ 780321 h 1040442"/>
              <a:gd name="connsiteX6" fmla="*/ 349896 w 1047347"/>
              <a:gd name="connsiteY6" fmla="*/ 683500 h 1040442"/>
              <a:gd name="connsiteX7" fmla="*/ 448306 w 1047347"/>
              <a:gd name="connsiteY7" fmla="*/ 466873 h 1040442"/>
              <a:gd name="connsiteX8" fmla="*/ 732986 w 1047347"/>
              <a:gd name="connsiteY8" fmla="*/ 690550 h 1040442"/>
              <a:gd name="connsiteX9" fmla="*/ 950688 w 1047347"/>
              <a:gd name="connsiteY9" fmla="*/ 375008 h 1040442"/>
              <a:gd name="connsiteX10" fmla="*/ 967612 w 1047347"/>
              <a:gd name="connsiteY10" fmla="*/ 6316 h 1040442"/>
              <a:gd name="connsiteX0" fmla="*/ 967614 w 1047349"/>
              <a:gd name="connsiteY0" fmla="*/ 6316 h 1040442"/>
              <a:gd name="connsiteX1" fmla="*/ 1039975 w 1047349"/>
              <a:gd name="connsiteY1" fmla="*/ 371930 h 1040442"/>
              <a:gd name="connsiteX2" fmla="*/ 793907 w 1047349"/>
              <a:gd name="connsiteY2" fmla="*/ 778510 h 1040442"/>
              <a:gd name="connsiteX3" fmla="*/ 497001 w 1047349"/>
              <a:gd name="connsiteY3" fmla="*/ 801550 h 1040442"/>
              <a:gd name="connsiteX4" fmla="*/ 471583 w 1047349"/>
              <a:gd name="connsiteY4" fmla="*/ 1040442 h 1040442"/>
              <a:gd name="connsiteX5" fmla="*/ 2477 w 1047349"/>
              <a:gd name="connsiteY5" fmla="*/ 780321 h 1040442"/>
              <a:gd name="connsiteX6" fmla="*/ 349898 w 1047349"/>
              <a:gd name="connsiteY6" fmla="*/ 683500 h 1040442"/>
              <a:gd name="connsiteX7" fmla="*/ 448308 w 1047349"/>
              <a:gd name="connsiteY7" fmla="*/ 466873 h 1040442"/>
              <a:gd name="connsiteX8" fmla="*/ 476352 w 1047349"/>
              <a:gd name="connsiteY8" fmla="*/ 652148 h 1040442"/>
              <a:gd name="connsiteX9" fmla="*/ 732988 w 1047349"/>
              <a:gd name="connsiteY9" fmla="*/ 690550 h 1040442"/>
              <a:gd name="connsiteX10" fmla="*/ 950690 w 1047349"/>
              <a:gd name="connsiteY10" fmla="*/ 375008 h 1040442"/>
              <a:gd name="connsiteX11" fmla="*/ 967614 w 1047349"/>
              <a:gd name="connsiteY11" fmla="*/ 6316 h 104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7349" h="1040442">
                <a:moveTo>
                  <a:pt x="967614" y="6316"/>
                </a:moveTo>
                <a:cubicBezTo>
                  <a:pt x="1005882" y="-46848"/>
                  <a:pt x="1068926" y="249581"/>
                  <a:pt x="1039975" y="371930"/>
                </a:cubicBezTo>
                <a:cubicBezTo>
                  <a:pt x="1011024" y="494279"/>
                  <a:pt x="958622" y="699488"/>
                  <a:pt x="793907" y="778510"/>
                </a:cubicBezTo>
                <a:cubicBezTo>
                  <a:pt x="694281" y="819885"/>
                  <a:pt x="682352" y="767319"/>
                  <a:pt x="497001" y="801550"/>
                </a:cubicBezTo>
                <a:lnTo>
                  <a:pt x="471583" y="1040442"/>
                </a:lnTo>
                <a:lnTo>
                  <a:pt x="2477" y="780321"/>
                </a:lnTo>
                <a:cubicBezTo>
                  <a:pt x="-30508" y="696259"/>
                  <a:pt x="275593" y="735741"/>
                  <a:pt x="349898" y="683500"/>
                </a:cubicBezTo>
                <a:cubicBezTo>
                  <a:pt x="424203" y="631259"/>
                  <a:pt x="410060" y="479105"/>
                  <a:pt x="448308" y="466873"/>
                </a:cubicBezTo>
                <a:cubicBezTo>
                  <a:pt x="486556" y="454641"/>
                  <a:pt x="428906" y="614869"/>
                  <a:pt x="476352" y="652148"/>
                </a:cubicBezTo>
                <a:cubicBezTo>
                  <a:pt x="523798" y="689427"/>
                  <a:pt x="671104" y="729734"/>
                  <a:pt x="732988" y="690550"/>
                </a:cubicBezTo>
                <a:cubicBezTo>
                  <a:pt x="904257" y="594250"/>
                  <a:pt x="908062" y="477818"/>
                  <a:pt x="950690" y="375008"/>
                </a:cubicBezTo>
                <a:cubicBezTo>
                  <a:pt x="993318" y="272198"/>
                  <a:pt x="929129" y="-4973"/>
                  <a:pt x="967614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10"/>
          <p:cNvSpPr/>
          <p:nvPr/>
        </p:nvSpPr>
        <p:spPr>
          <a:xfrm rot="20783089" flipH="1">
            <a:off x="2028764" y="3888394"/>
            <a:ext cx="231143" cy="134643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294271" y="2562667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807567" y="3133551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458743" y="3424519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431603" y="3664074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62492" y="3664072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014935" y="3680852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048206" y="2907104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10"/>
          <p:cNvSpPr/>
          <p:nvPr/>
        </p:nvSpPr>
        <p:spPr>
          <a:xfrm rot="768465">
            <a:off x="3241790" y="4540694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10"/>
          <p:cNvSpPr/>
          <p:nvPr/>
        </p:nvSpPr>
        <p:spPr>
          <a:xfrm rot="19468491">
            <a:off x="3186305" y="4383668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535" y="2492795"/>
            <a:ext cx="261229" cy="25984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0356">
            <a:off x="2748065" y="3047110"/>
            <a:ext cx="261229" cy="25984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4943">
            <a:off x="3364603" y="3345452"/>
            <a:ext cx="261229" cy="25984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7465" flipH="1">
            <a:off x="1963863" y="3601272"/>
            <a:ext cx="261229" cy="25984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004" y="3599384"/>
            <a:ext cx="261229" cy="2598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6955">
            <a:off x="1098553" y="3600826"/>
            <a:ext cx="261229" cy="25984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67" y="2831239"/>
            <a:ext cx="261229" cy="259847"/>
          </a:xfrm>
          <a:prstGeom prst="rect">
            <a:avLst/>
          </a:prstGeom>
        </p:spPr>
      </p:pic>
      <p:sp>
        <p:nvSpPr>
          <p:cNvPr id="41" name="Oval 10"/>
          <p:cNvSpPr/>
          <p:nvPr/>
        </p:nvSpPr>
        <p:spPr>
          <a:xfrm rot="2493324" flipH="1">
            <a:off x="1872544" y="2513686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10"/>
          <p:cNvSpPr/>
          <p:nvPr/>
        </p:nvSpPr>
        <p:spPr>
          <a:xfrm rot="19895557">
            <a:off x="2845109" y="3163956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10"/>
          <p:cNvSpPr/>
          <p:nvPr/>
        </p:nvSpPr>
        <p:spPr>
          <a:xfrm rot="2493324" flipH="1">
            <a:off x="3051920" y="3351524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10"/>
          <p:cNvSpPr/>
          <p:nvPr/>
        </p:nvSpPr>
        <p:spPr>
          <a:xfrm rot="2038944" flipH="1">
            <a:off x="9982200" y="3040722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12"/>
          <p:cNvSpPr/>
          <p:nvPr/>
        </p:nvSpPr>
        <p:spPr>
          <a:xfrm>
            <a:off x="10024268" y="3424067"/>
            <a:ext cx="1235855" cy="95588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190503"/>
              <a:gd name="connsiteY0" fmla="*/ 6316 h 955886"/>
              <a:gd name="connsiteX1" fmla="*/ 1027614 w 1190503"/>
              <a:gd name="connsiteY1" fmla="*/ 371930 h 955886"/>
              <a:gd name="connsiteX2" fmla="*/ 1185016 w 1190503"/>
              <a:gd name="connsiteY2" fmla="*/ 598028 h 955886"/>
              <a:gd name="connsiteX3" fmla="*/ 781546 w 1190503"/>
              <a:gd name="connsiteY3" fmla="*/ 740410 h 955886"/>
              <a:gd name="connsiteX4" fmla="*/ 399540 w 1190503"/>
              <a:gd name="connsiteY4" fmla="*/ 849142 h 955886"/>
              <a:gd name="connsiteX5" fmla="*/ 250629 w 1190503"/>
              <a:gd name="connsiteY5" fmla="*/ 955886 h 955886"/>
              <a:gd name="connsiteX6" fmla="*/ 0 w 1190503"/>
              <a:gd name="connsiteY6" fmla="*/ 869680 h 955886"/>
              <a:gd name="connsiteX7" fmla="*/ 708721 w 1190503"/>
              <a:gd name="connsiteY7" fmla="*/ 626257 h 955886"/>
              <a:gd name="connsiteX8" fmla="*/ 938329 w 1190503"/>
              <a:gd name="connsiteY8" fmla="*/ 375008 h 955886"/>
              <a:gd name="connsiteX9" fmla="*/ 955253 w 1190503"/>
              <a:gd name="connsiteY9" fmla="*/ 6316 h 955886"/>
              <a:gd name="connsiteX0" fmla="*/ 955253 w 1192019"/>
              <a:gd name="connsiteY0" fmla="*/ 6316 h 955886"/>
              <a:gd name="connsiteX1" fmla="*/ 1027614 w 1192019"/>
              <a:gd name="connsiteY1" fmla="*/ 371930 h 955886"/>
              <a:gd name="connsiteX2" fmla="*/ 899266 w 1192019"/>
              <a:gd name="connsiteY2" fmla="*/ 591678 h 955886"/>
              <a:gd name="connsiteX3" fmla="*/ 1185016 w 1192019"/>
              <a:gd name="connsiteY3" fmla="*/ 598028 h 955886"/>
              <a:gd name="connsiteX4" fmla="*/ 781546 w 1192019"/>
              <a:gd name="connsiteY4" fmla="*/ 740410 h 955886"/>
              <a:gd name="connsiteX5" fmla="*/ 399540 w 1192019"/>
              <a:gd name="connsiteY5" fmla="*/ 849142 h 955886"/>
              <a:gd name="connsiteX6" fmla="*/ 250629 w 1192019"/>
              <a:gd name="connsiteY6" fmla="*/ 955886 h 955886"/>
              <a:gd name="connsiteX7" fmla="*/ 0 w 1192019"/>
              <a:gd name="connsiteY7" fmla="*/ 869680 h 955886"/>
              <a:gd name="connsiteX8" fmla="*/ 708721 w 1192019"/>
              <a:gd name="connsiteY8" fmla="*/ 626257 h 955886"/>
              <a:gd name="connsiteX9" fmla="*/ 938329 w 1192019"/>
              <a:gd name="connsiteY9" fmla="*/ 375008 h 955886"/>
              <a:gd name="connsiteX10" fmla="*/ 955253 w 1192019"/>
              <a:gd name="connsiteY10" fmla="*/ 6316 h 955886"/>
              <a:gd name="connsiteX0" fmla="*/ 955253 w 1241948"/>
              <a:gd name="connsiteY0" fmla="*/ 6316 h 955886"/>
              <a:gd name="connsiteX1" fmla="*/ 1027614 w 1241948"/>
              <a:gd name="connsiteY1" fmla="*/ 371930 h 955886"/>
              <a:gd name="connsiteX2" fmla="*/ 899266 w 1241948"/>
              <a:gd name="connsiteY2" fmla="*/ 591678 h 955886"/>
              <a:gd name="connsiteX3" fmla="*/ 1235816 w 1241948"/>
              <a:gd name="connsiteY3" fmla="*/ 636128 h 955886"/>
              <a:gd name="connsiteX4" fmla="*/ 781546 w 1241948"/>
              <a:gd name="connsiteY4" fmla="*/ 740410 h 955886"/>
              <a:gd name="connsiteX5" fmla="*/ 399540 w 1241948"/>
              <a:gd name="connsiteY5" fmla="*/ 849142 h 955886"/>
              <a:gd name="connsiteX6" fmla="*/ 250629 w 1241948"/>
              <a:gd name="connsiteY6" fmla="*/ 955886 h 955886"/>
              <a:gd name="connsiteX7" fmla="*/ 0 w 1241948"/>
              <a:gd name="connsiteY7" fmla="*/ 869680 h 955886"/>
              <a:gd name="connsiteX8" fmla="*/ 708721 w 1241948"/>
              <a:gd name="connsiteY8" fmla="*/ 626257 h 955886"/>
              <a:gd name="connsiteX9" fmla="*/ 938329 w 1241948"/>
              <a:gd name="connsiteY9" fmla="*/ 375008 h 955886"/>
              <a:gd name="connsiteX10" fmla="*/ 955253 w 1241948"/>
              <a:gd name="connsiteY10" fmla="*/ 6316 h 955886"/>
              <a:gd name="connsiteX0" fmla="*/ 955253 w 1240391"/>
              <a:gd name="connsiteY0" fmla="*/ 6316 h 955886"/>
              <a:gd name="connsiteX1" fmla="*/ 1027614 w 1240391"/>
              <a:gd name="connsiteY1" fmla="*/ 371930 h 955886"/>
              <a:gd name="connsiteX2" fmla="*/ 899266 w 1240391"/>
              <a:gd name="connsiteY2" fmla="*/ 591678 h 955886"/>
              <a:gd name="connsiteX3" fmla="*/ 1235816 w 1240391"/>
              <a:gd name="connsiteY3" fmla="*/ 636128 h 955886"/>
              <a:gd name="connsiteX4" fmla="*/ 1077065 w 1240391"/>
              <a:gd name="connsiteY4" fmla="*/ 756778 h 955886"/>
              <a:gd name="connsiteX5" fmla="*/ 781546 w 1240391"/>
              <a:gd name="connsiteY5" fmla="*/ 740410 h 955886"/>
              <a:gd name="connsiteX6" fmla="*/ 399540 w 1240391"/>
              <a:gd name="connsiteY6" fmla="*/ 849142 h 955886"/>
              <a:gd name="connsiteX7" fmla="*/ 250629 w 1240391"/>
              <a:gd name="connsiteY7" fmla="*/ 955886 h 955886"/>
              <a:gd name="connsiteX8" fmla="*/ 0 w 1240391"/>
              <a:gd name="connsiteY8" fmla="*/ 869680 h 955886"/>
              <a:gd name="connsiteX9" fmla="*/ 708721 w 1240391"/>
              <a:gd name="connsiteY9" fmla="*/ 626257 h 955886"/>
              <a:gd name="connsiteX10" fmla="*/ 938329 w 1240391"/>
              <a:gd name="connsiteY10" fmla="*/ 375008 h 955886"/>
              <a:gd name="connsiteX11" fmla="*/ 955253 w 1240391"/>
              <a:gd name="connsiteY11" fmla="*/ 6316 h 955886"/>
              <a:gd name="connsiteX0" fmla="*/ 955253 w 1235854"/>
              <a:gd name="connsiteY0" fmla="*/ 6316 h 955886"/>
              <a:gd name="connsiteX1" fmla="*/ 1027614 w 1235854"/>
              <a:gd name="connsiteY1" fmla="*/ 371930 h 955886"/>
              <a:gd name="connsiteX2" fmla="*/ 899266 w 1235854"/>
              <a:gd name="connsiteY2" fmla="*/ 591678 h 955886"/>
              <a:gd name="connsiteX3" fmla="*/ 1045316 w 1235854"/>
              <a:gd name="connsiteY3" fmla="*/ 686928 h 955886"/>
              <a:gd name="connsiteX4" fmla="*/ 1235816 w 1235854"/>
              <a:gd name="connsiteY4" fmla="*/ 636128 h 955886"/>
              <a:gd name="connsiteX5" fmla="*/ 1077065 w 1235854"/>
              <a:gd name="connsiteY5" fmla="*/ 756778 h 955886"/>
              <a:gd name="connsiteX6" fmla="*/ 781546 w 1235854"/>
              <a:gd name="connsiteY6" fmla="*/ 740410 h 955886"/>
              <a:gd name="connsiteX7" fmla="*/ 399540 w 1235854"/>
              <a:gd name="connsiteY7" fmla="*/ 849142 h 955886"/>
              <a:gd name="connsiteX8" fmla="*/ 250629 w 1235854"/>
              <a:gd name="connsiteY8" fmla="*/ 955886 h 955886"/>
              <a:gd name="connsiteX9" fmla="*/ 0 w 1235854"/>
              <a:gd name="connsiteY9" fmla="*/ 869680 h 955886"/>
              <a:gd name="connsiteX10" fmla="*/ 708721 w 1235854"/>
              <a:gd name="connsiteY10" fmla="*/ 626257 h 955886"/>
              <a:gd name="connsiteX11" fmla="*/ 938329 w 1235854"/>
              <a:gd name="connsiteY11" fmla="*/ 375008 h 955886"/>
              <a:gd name="connsiteX12" fmla="*/ 955253 w 1235854"/>
              <a:gd name="connsiteY12" fmla="*/ 6316 h 95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35854" h="955886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1056383" y="452557"/>
                  <a:pt x="873032" y="553995"/>
                  <a:pt x="899266" y="591678"/>
                </a:cubicBezTo>
                <a:cubicBezTo>
                  <a:pt x="905391" y="633594"/>
                  <a:pt x="989224" y="679520"/>
                  <a:pt x="1045316" y="686928"/>
                </a:cubicBezTo>
                <a:cubicBezTo>
                  <a:pt x="1101408" y="694336"/>
                  <a:pt x="1233700" y="613903"/>
                  <a:pt x="1235816" y="636128"/>
                </a:cubicBezTo>
                <a:cubicBezTo>
                  <a:pt x="1237933" y="658353"/>
                  <a:pt x="1152777" y="739398"/>
                  <a:pt x="1077065" y="756778"/>
                </a:cubicBezTo>
                <a:cubicBezTo>
                  <a:pt x="1001353" y="774158"/>
                  <a:pt x="893408" y="711258"/>
                  <a:pt x="781546" y="740410"/>
                </a:cubicBezTo>
                <a:cubicBezTo>
                  <a:pt x="681920" y="781785"/>
                  <a:pt x="499166" y="807767"/>
                  <a:pt x="399540" y="849142"/>
                </a:cubicBezTo>
                <a:lnTo>
                  <a:pt x="250629" y="955886"/>
                </a:lnTo>
                <a:lnTo>
                  <a:pt x="0" y="869680"/>
                </a:lnTo>
                <a:cubicBezTo>
                  <a:pt x="176559" y="707978"/>
                  <a:pt x="470587" y="686358"/>
                  <a:pt x="708721" y="626257"/>
                </a:cubicBezTo>
                <a:cubicBezTo>
                  <a:pt x="879990" y="529957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10"/>
          <p:cNvSpPr/>
          <p:nvPr/>
        </p:nvSpPr>
        <p:spPr>
          <a:xfrm rot="2493324" flipH="1">
            <a:off x="8553676" y="3954147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Isosceles Triangle 9"/>
          <p:cNvSpPr/>
          <p:nvPr/>
        </p:nvSpPr>
        <p:spPr>
          <a:xfrm>
            <a:off x="8728262" y="3649001"/>
            <a:ext cx="2164587" cy="1770752"/>
          </a:xfrm>
          <a:custGeom>
            <a:avLst/>
            <a:gdLst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1112292 w 1808328"/>
              <a:gd name="connsiteY0" fmla="*/ 1337481 h 1337481"/>
              <a:gd name="connsiteX1" fmla="*/ 0 w 1808328"/>
              <a:gd name="connsiteY1" fmla="*/ 0 h 1337481"/>
              <a:gd name="connsiteX2" fmla="*/ 1808328 w 1808328"/>
              <a:gd name="connsiteY2" fmla="*/ 1337481 h 1337481"/>
              <a:gd name="connsiteX3" fmla="*/ 1112292 w 1808328"/>
              <a:gd name="connsiteY3" fmla="*/ 1337481 h 1337481"/>
              <a:gd name="connsiteX0" fmla="*/ 1112679 w 2046882"/>
              <a:gd name="connsiteY0" fmla="*/ 1457784 h 1457784"/>
              <a:gd name="connsiteX1" fmla="*/ 387 w 2046882"/>
              <a:gd name="connsiteY1" fmla="*/ 120303 h 1457784"/>
              <a:gd name="connsiteX2" fmla="*/ 1945192 w 2046882"/>
              <a:gd name="connsiteY2" fmla="*/ 161246 h 1457784"/>
              <a:gd name="connsiteX3" fmla="*/ 1808715 w 2046882"/>
              <a:gd name="connsiteY3" fmla="*/ 1457784 h 1457784"/>
              <a:gd name="connsiteX4" fmla="*/ 1112679 w 2046882"/>
              <a:gd name="connsiteY4" fmla="*/ 1457784 h 1457784"/>
              <a:gd name="connsiteX0" fmla="*/ 1135827 w 2070030"/>
              <a:gd name="connsiteY0" fmla="*/ 1457784 h 1457784"/>
              <a:gd name="connsiteX1" fmla="*/ 1654441 w 2070030"/>
              <a:gd name="connsiteY1" fmla="*/ 284076 h 1457784"/>
              <a:gd name="connsiteX2" fmla="*/ 23535 w 2070030"/>
              <a:gd name="connsiteY2" fmla="*/ 120303 h 1457784"/>
              <a:gd name="connsiteX3" fmla="*/ 1968340 w 2070030"/>
              <a:gd name="connsiteY3" fmla="*/ 161246 h 1457784"/>
              <a:gd name="connsiteX4" fmla="*/ 1831863 w 2070030"/>
              <a:gd name="connsiteY4" fmla="*/ 1457784 h 1457784"/>
              <a:gd name="connsiteX5" fmla="*/ 1135827 w 2070030"/>
              <a:gd name="connsiteY5" fmla="*/ 1457784 h 1457784"/>
              <a:gd name="connsiteX0" fmla="*/ 1138405 w 2072608"/>
              <a:gd name="connsiteY0" fmla="*/ 1457784 h 1457784"/>
              <a:gd name="connsiteX1" fmla="*/ 1657019 w 2072608"/>
              <a:gd name="connsiteY1" fmla="*/ 284076 h 1457784"/>
              <a:gd name="connsiteX2" fmla="*/ 838154 w 2072608"/>
              <a:gd name="connsiteY2" fmla="*/ 679861 h 1457784"/>
              <a:gd name="connsiteX3" fmla="*/ 26113 w 2072608"/>
              <a:gd name="connsiteY3" fmla="*/ 120303 h 1457784"/>
              <a:gd name="connsiteX4" fmla="*/ 1970918 w 2072608"/>
              <a:gd name="connsiteY4" fmla="*/ 161246 h 1457784"/>
              <a:gd name="connsiteX5" fmla="*/ 1834441 w 2072608"/>
              <a:gd name="connsiteY5" fmla="*/ 1457784 h 1457784"/>
              <a:gd name="connsiteX6" fmla="*/ 1138405 w 2072608"/>
              <a:gd name="connsiteY6" fmla="*/ 1457784 h 1457784"/>
              <a:gd name="connsiteX0" fmla="*/ 1112730 w 1998172"/>
              <a:gd name="connsiteY0" fmla="*/ 1360349 h 1360349"/>
              <a:gd name="connsiteX1" fmla="*/ 1631344 w 1998172"/>
              <a:gd name="connsiteY1" fmla="*/ 186641 h 1360349"/>
              <a:gd name="connsiteX2" fmla="*/ 812479 w 1998172"/>
              <a:gd name="connsiteY2" fmla="*/ 582426 h 1360349"/>
              <a:gd name="connsiteX3" fmla="*/ 438 w 1998172"/>
              <a:gd name="connsiteY3" fmla="*/ 22868 h 1360349"/>
              <a:gd name="connsiteX4" fmla="*/ 730592 w 1998172"/>
              <a:gd name="connsiteY4" fmla="*/ 364062 h 1360349"/>
              <a:gd name="connsiteX5" fmla="*/ 1945243 w 1998172"/>
              <a:gd name="connsiteY5" fmla="*/ 63811 h 1360349"/>
              <a:gd name="connsiteX6" fmla="*/ 1808766 w 1998172"/>
              <a:gd name="connsiteY6" fmla="*/ 1360349 h 1360349"/>
              <a:gd name="connsiteX7" fmla="*/ 1112730 w 1998172"/>
              <a:gd name="connsiteY7" fmla="*/ 1360349 h 1360349"/>
              <a:gd name="connsiteX0" fmla="*/ 558217 w 1443659"/>
              <a:gd name="connsiteY0" fmla="*/ 1704152 h 1704152"/>
              <a:gd name="connsiteX1" fmla="*/ 1076831 w 1443659"/>
              <a:gd name="connsiteY1" fmla="*/ 530444 h 1704152"/>
              <a:gd name="connsiteX2" fmla="*/ 257966 w 1443659"/>
              <a:gd name="connsiteY2" fmla="*/ 926229 h 1704152"/>
              <a:gd name="connsiteX3" fmla="*/ 87369 w 1443659"/>
              <a:gd name="connsiteY3" fmla="*/ 11829 h 1704152"/>
              <a:gd name="connsiteX4" fmla="*/ 176079 w 1443659"/>
              <a:gd name="connsiteY4" fmla="*/ 707865 h 1704152"/>
              <a:gd name="connsiteX5" fmla="*/ 1390730 w 1443659"/>
              <a:gd name="connsiteY5" fmla="*/ 407614 h 1704152"/>
              <a:gd name="connsiteX6" fmla="*/ 1254253 w 1443659"/>
              <a:gd name="connsiteY6" fmla="*/ 1704152 h 1704152"/>
              <a:gd name="connsiteX7" fmla="*/ 558217 w 1443659"/>
              <a:gd name="connsiteY7" fmla="*/ 1704152 h 1704152"/>
              <a:gd name="connsiteX0" fmla="*/ 482647 w 1368089"/>
              <a:gd name="connsiteY0" fmla="*/ 1705811 h 1705811"/>
              <a:gd name="connsiteX1" fmla="*/ 1001261 w 1368089"/>
              <a:gd name="connsiteY1" fmla="*/ 532103 h 1705811"/>
              <a:gd name="connsiteX2" fmla="*/ 182396 w 1368089"/>
              <a:gd name="connsiteY2" fmla="*/ 927888 h 1705811"/>
              <a:gd name="connsiteX3" fmla="*/ 11799 w 1368089"/>
              <a:gd name="connsiteY3" fmla="*/ 13488 h 1705811"/>
              <a:gd name="connsiteX4" fmla="*/ 305226 w 1368089"/>
              <a:gd name="connsiteY4" fmla="*/ 600342 h 1705811"/>
              <a:gd name="connsiteX5" fmla="*/ 1315160 w 1368089"/>
              <a:gd name="connsiteY5" fmla="*/ 409273 h 1705811"/>
              <a:gd name="connsiteX6" fmla="*/ 1178683 w 1368089"/>
              <a:gd name="connsiteY6" fmla="*/ 1705811 h 1705811"/>
              <a:gd name="connsiteX7" fmla="*/ 482647 w 1368089"/>
              <a:gd name="connsiteY7" fmla="*/ 1705811 h 1705811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305226 w 1368089"/>
              <a:gd name="connsiteY4" fmla="*/ 586854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55852 w 1368089"/>
              <a:gd name="connsiteY1" fmla="*/ 64144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42204 w 1368089"/>
              <a:gd name="connsiteY1" fmla="*/ 76427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63171 w 1287477"/>
              <a:gd name="connsiteY4" fmla="*/ 81636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69194 w 1351230"/>
              <a:gd name="connsiteY0" fmla="*/ 1722803 h 1722803"/>
              <a:gd name="connsiteX1" fmla="*/ 1128751 w 1351230"/>
              <a:gd name="connsiteY1" fmla="*/ 794755 h 1722803"/>
              <a:gd name="connsiteX2" fmla="*/ 268943 w 1351230"/>
              <a:gd name="connsiteY2" fmla="*/ 944880 h 1722803"/>
              <a:gd name="connsiteX3" fmla="*/ 14526 w 1351230"/>
              <a:gd name="connsiteY3" fmla="*/ 0 h 1722803"/>
              <a:gd name="connsiteX4" fmla="*/ 281204 w 1351230"/>
              <a:gd name="connsiteY4" fmla="*/ 778269 h 1722803"/>
              <a:gd name="connsiteX5" fmla="*/ 1102707 w 1351230"/>
              <a:gd name="connsiteY5" fmla="*/ 486430 h 1722803"/>
              <a:gd name="connsiteX6" fmla="*/ 1347116 w 1351230"/>
              <a:gd name="connsiteY6" fmla="*/ 671925 h 1722803"/>
              <a:gd name="connsiteX7" fmla="*/ 1265230 w 1351230"/>
              <a:gd name="connsiteY7" fmla="*/ 1722803 h 1722803"/>
              <a:gd name="connsiteX8" fmla="*/ 569194 w 1351230"/>
              <a:gd name="connsiteY8" fmla="*/ 1722803 h 1722803"/>
              <a:gd name="connsiteX0" fmla="*/ 618323 w 1400359"/>
              <a:gd name="connsiteY0" fmla="*/ 1722803 h 1722803"/>
              <a:gd name="connsiteX1" fmla="*/ 1177880 w 1400359"/>
              <a:gd name="connsiteY1" fmla="*/ 79475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586523 w 1368559"/>
              <a:gd name="connsiteY0" fmla="*/ 1761340 h 1761340"/>
              <a:gd name="connsiteX1" fmla="*/ 1031780 w 1368559"/>
              <a:gd name="connsiteY1" fmla="*/ 856152 h 1761340"/>
              <a:gd name="connsiteX2" fmla="*/ 286272 w 1368559"/>
              <a:gd name="connsiteY2" fmla="*/ 983417 h 1761340"/>
              <a:gd name="connsiteX3" fmla="*/ 42284 w 1368559"/>
              <a:gd name="connsiteY3" fmla="*/ 223977 h 1761340"/>
              <a:gd name="connsiteX4" fmla="*/ 31855 w 1368559"/>
              <a:gd name="connsiteY4" fmla="*/ 38537 h 1761340"/>
              <a:gd name="connsiteX5" fmla="*/ 298533 w 1368559"/>
              <a:gd name="connsiteY5" fmla="*/ 816806 h 1761340"/>
              <a:gd name="connsiteX6" fmla="*/ 1120036 w 1368559"/>
              <a:gd name="connsiteY6" fmla="*/ 524967 h 1761340"/>
              <a:gd name="connsiteX7" fmla="*/ 1364445 w 1368559"/>
              <a:gd name="connsiteY7" fmla="*/ 710462 h 1761340"/>
              <a:gd name="connsiteX8" fmla="*/ 1282559 w 1368559"/>
              <a:gd name="connsiteY8" fmla="*/ 1761340 h 1761340"/>
              <a:gd name="connsiteX9" fmla="*/ 586523 w 1368559"/>
              <a:gd name="connsiteY9" fmla="*/ 1761340 h 1761340"/>
              <a:gd name="connsiteX0" fmla="*/ 569156 w 1351192"/>
              <a:gd name="connsiteY0" fmla="*/ 1765374 h 1765374"/>
              <a:gd name="connsiteX1" fmla="*/ 1014413 w 1351192"/>
              <a:gd name="connsiteY1" fmla="*/ 860186 h 1765374"/>
              <a:gd name="connsiteX2" fmla="*/ 268905 w 1351192"/>
              <a:gd name="connsiteY2" fmla="*/ 987451 h 1765374"/>
              <a:gd name="connsiteX3" fmla="*/ 24917 w 1351192"/>
              <a:gd name="connsiteY3" fmla="*/ 228011 h 1765374"/>
              <a:gd name="connsiteX4" fmla="*/ 50206 w 1351192"/>
              <a:gd name="connsiteY4" fmla="*/ 37808 h 1765374"/>
              <a:gd name="connsiteX5" fmla="*/ 281166 w 1351192"/>
              <a:gd name="connsiteY5" fmla="*/ 820840 h 1765374"/>
              <a:gd name="connsiteX6" fmla="*/ 1102669 w 1351192"/>
              <a:gd name="connsiteY6" fmla="*/ 529001 h 1765374"/>
              <a:gd name="connsiteX7" fmla="*/ 1347078 w 1351192"/>
              <a:gd name="connsiteY7" fmla="*/ 714496 h 1765374"/>
              <a:gd name="connsiteX8" fmla="*/ 1265192 w 1351192"/>
              <a:gd name="connsiteY8" fmla="*/ 1765374 h 1765374"/>
              <a:gd name="connsiteX9" fmla="*/ 569156 w 1351192"/>
              <a:gd name="connsiteY9" fmla="*/ 1765374 h 1765374"/>
              <a:gd name="connsiteX0" fmla="*/ 576794 w 1358830"/>
              <a:gd name="connsiteY0" fmla="*/ 1727566 h 1727566"/>
              <a:gd name="connsiteX1" fmla="*/ 1022051 w 1358830"/>
              <a:gd name="connsiteY1" fmla="*/ 822378 h 1727566"/>
              <a:gd name="connsiteX2" fmla="*/ 276543 w 1358830"/>
              <a:gd name="connsiteY2" fmla="*/ 949643 h 1727566"/>
              <a:gd name="connsiteX3" fmla="*/ 32555 w 1358830"/>
              <a:gd name="connsiteY3" fmla="*/ 190203 h 1727566"/>
              <a:gd name="connsiteX4" fmla="*/ 57844 w 1358830"/>
              <a:gd name="connsiteY4" fmla="*/ 0 h 1727566"/>
              <a:gd name="connsiteX5" fmla="*/ 288804 w 1358830"/>
              <a:gd name="connsiteY5" fmla="*/ 783032 h 1727566"/>
              <a:gd name="connsiteX6" fmla="*/ 1110307 w 1358830"/>
              <a:gd name="connsiteY6" fmla="*/ 491193 h 1727566"/>
              <a:gd name="connsiteX7" fmla="*/ 1354716 w 1358830"/>
              <a:gd name="connsiteY7" fmla="*/ 676688 h 1727566"/>
              <a:gd name="connsiteX8" fmla="*/ 1272830 w 1358830"/>
              <a:gd name="connsiteY8" fmla="*/ 1727566 h 1727566"/>
              <a:gd name="connsiteX9" fmla="*/ 576794 w 1358830"/>
              <a:gd name="connsiteY9" fmla="*/ 1727566 h 1727566"/>
              <a:gd name="connsiteX0" fmla="*/ 763388 w 1545424"/>
              <a:gd name="connsiteY0" fmla="*/ 1799620 h 1799620"/>
              <a:gd name="connsiteX1" fmla="*/ 1208645 w 1545424"/>
              <a:gd name="connsiteY1" fmla="*/ 894432 h 1799620"/>
              <a:gd name="connsiteX2" fmla="*/ 463137 w 1545424"/>
              <a:gd name="connsiteY2" fmla="*/ 1021697 h 1799620"/>
              <a:gd name="connsiteX3" fmla="*/ 219149 w 1545424"/>
              <a:gd name="connsiteY3" fmla="*/ 262257 h 1799620"/>
              <a:gd name="connsiteX4" fmla="*/ 73 w 1545424"/>
              <a:gd name="connsiteY4" fmla="*/ 36038 h 1799620"/>
              <a:gd name="connsiteX5" fmla="*/ 244438 w 1545424"/>
              <a:gd name="connsiteY5" fmla="*/ 72054 h 1799620"/>
              <a:gd name="connsiteX6" fmla="*/ 475398 w 1545424"/>
              <a:gd name="connsiteY6" fmla="*/ 855086 h 1799620"/>
              <a:gd name="connsiteX7" fmla="*/ 1296901 w 1545424"/>
              <a:gd name="connsiteY7" fmla="*/ 563247 h 1799620"/>
              <a:gd name="connsiteX8" fmla="*/ 1541310 w 1545424"/>
              <a:gd name="connsiteY8" fmla="*/ 748742 h 1799620"/>
              <a:gd name="connsiteX9" fmla="*/ 1459424 w 1545424"/>
              <a:gd name="connsiteY9" fmla="*/ 1799620 h 1799620"/>
              <a:gd name="connsiteX10" fmla="*/ 763388 w 1545424"/>
              <a:gd name="connsiteY10" fmla="*/ 1799620 h 1799620"/>
              <a:gd name="connsiteX0" fmla="*/ 763870 w 1545906"/>
              <a:gd name="connsiteY0" fmla="*/ 1772670 h 1772670"/>
              <a:gd name="connsiteX1" fmla="*/ 1209127 w 1545906"/>
              <a:gd name="connsiteY1" fmla="*/ 867482 h 1772670"/>
              <a:gd name="connsiteX2" fmla="*/ 463619 w 1545906"/>
              <a:gd name="connsiteY2" fmla="*/ 994747 h 1772670"/>
              <a:gd name="connsiteX3" fmla="*/ 219631 w 1545906"/>
              <a:gd name="connsiteY3" fmla="*/ 235307 h 1772670"/>
              <a:gd name="connsiteX4" fmla="*/ 555 w 1545906"/>
              <a:gd name="connsiteY4" fmla="*/ 9088 h 1772670"/>
              <a:gd name="connsiteX5" fmla="*/ 212487 w 1545906"/>
              <a:gd name="connsiteY5" fmla="*/ 135295 h 1772670"/>
              <a:gd name="connsiteX6" fmla="*/ 244920 w 1545906"/>
              <a:gd name="connsiteY6" fmla="*/ 45104 h 1772670"/>
              <a:gd name="connsiteX7" fmla="*/ 475880 w 1545906"/>
              <a:gd name="connsiteY7" fmla="*/ 828136 h 1772670"/>
              <a:gd name="connsiteX8" fmla="*/ 1297383 w 1545906"/>
              <a:gd name="connsiteY8" fmla="*/ 536297 h 1772670"/>
              <a:gd name="connsiteX9" fmla="*/ 1541792 w 1545906"/>
              <a:gd name="connsiteY9" fmla="*/ 721792 h 1772670"/>
              <a:gd name="connsiteX10" fmla="*/ 1459906 w 1545906"/>
              <a:gd name="connsiteY10" fmla="*/ 1772670 h 1772670"/>
              <a:gd name="connsiteX11" fmla="*/ 763870 w 1545906"/>
              <a:gd name="connsiteY11" fmla="*/ 1772670 h 1772670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894058"/>
              <a:gd name="connsiteY0" fmla="*/ 1770752 h 1770752"/>
              <a:gd name="connsiteX1" fmla="*/ 1209127 w 1894058"/>
              <a:gd name="connsiteY1" fmla="*/ 865564 h 1770752"/>
              <a:gd name="connsiteX2" fmla="*/ 463619 w 1894058"/>
              <a:gd name="connsiteY2" fmla="*/ 992829 h 1770752"/>
              <a:gd name="connsiteX3" fmla="*/ 219631 w 1894058"/>
              <a:gd name="connsiteY3" fmla="*/ 233389 h 1770752"/>
              <a:gd name="connsiteX4" fmla="*/ 555 w 1894058"/>
              <a:gd name="connsiteY4" fmla="*/ 7170 h 1770752"/>
              <a:gd name="connsiteX5" fmla="*/ 212487 w 1894058"/>
              <a:gd name="connsiteY5" fmla="*/ 133377 h 1770752"/>
              <a:gd name="connsiteX6" fmla="*/ 244920 w 1894058"/>
              <a:gd name="connsiteY6" fmla="*/ 43186 h 1770752"/>
              <a:gd name="connsiteX7" fmla="*/ 475880 w 1894058"/>
              <a:gd name="connsiteY7" fmla="*/ 826218 h 1770752"/>
              <a:gd name="connsiteX8" fmla="*/ 1297383 w 1894058"/>
              <a:gd name="connsiteY8" fmla="*/ 534379 h 1770752"/>
              <a:gd name="connsiteX9" fmla="*/ 1541792 w 1894058"/>
              <a:gd name="connsiteY9" fmla="*/ 719874 h 1770752"/>
              <a:gd name="connsiteX10" fmla="*/ 1893649 w 1894058"/>
              <a:gd name="connsiteY10" fmla="*/ 1095402 h 1770752"/>
              <a:gd name="connsiteX11" fmla="*/ 1459906 w 1894058"/>
              <a:gd name="connsiteY11" fmla="*/ 1770752 h 1770752"/>
              <a:gd name="connsiteX12" fmla="*/ 763870 w 1894058"/>
              <a:gd name="connsiteY12" fmla="*/ 1770752 h 1770752"/>
              <a:gd name="connsiteX0" fmla="*/ 763870 w 1896475"/>
              <a:gd name="connsiteY0" fmla="*/ 1770752 h 1770752"/>
              <a:gd name="connsiteX1" fmla="*/ 1209127 w 1896475"/>
              <a:gd name="connsiteY1" fmla="*/ 865564 h 1770752"/>
              <a:gd name="connsiteX2" fmla="*/ 463619 w 1896475"/>
              <a:gd name="connsiteY2" fmla="*/ 992829 h 1770752"/>
              <a:gd name="connsiteX3" fmla="*/ 219631 w 1896475"/>
              <a:gd name="connsiteY3" fmla="*/ 233389 h 1770752"/>
              <a:gd name="connsiteX4" fmla="*/ 555 w 1896475"/>
              <a:gd name="connsiteY4" fmla="*/ 7170 h 1770752"/>
              <a:gd name="connsiteX5" fmla="*/ 212487 w 1896475"/>
              <a:gd name="connsiteY5" fmla="*/ 133377 h 1770752"/>
              <a:gd name="connsiteX6" fmla="*/ 244920 w 1896475"/>
              <a:gd name="connsiteY6" fmla="*/ 43186 h 1770752"/>
              <a:gd name="connsiteX7" fmla="*/ 475880 w 1896475"/>
              <a:gd name="connsiteY7" fmla="*/ 826218 h 1770752"/>
              <a:gd name="connsiteX8" fmla="*/ 1297383 w 1896475"/>
              <a:gd name="connsiteY8" fmla="*/ 534379 h 1770752"/>
              <a:gd name="connsiteX9" fmla="*/ 1541792 w 1896475"/>
              <a:gd name="connsiteY9" fmla="*/ 719874 h 1770752"/>
              <a:gd name="connsiteX10" fmla="*/ 1498362 w 1896475"/>
              <a:gd name="connsiteY10" fmla="*/ 1281139 h 1770752"/>
              <a:gd name="connsiteX11" fmla="*/ 1893649 w 1896475"/>
              <a:gd name="connsiteY11" fmla="*/ 1095402 h 1770752"/>
              <a:gd name="connsiteX12" fmla="*/ 1459906 w 1896475"/>
              <a:gd name="connsiteY12" fmla="*/ 1770752 h 1770752"/>
              <a:gd name="connsiteX13" fmla="*/ 763870 w 1896475"/>
              <a:gd name="connsiteY13" fmla="*/ 1770752 h 1770752"/>
              <a:gd name="connsiteX0" fmla="*/ 763870 w 1917418"/>
              <a:gd name="connsiteY0" fmla="*/ 1770752 h 1770752"/>
              <a:gd name="connsiteX1" fmla="*/ 1209127 w 1917418"/>
              <a:gd name="connsiteY1" fmla="*/ 865564 h 1770752"/>
              <a:gd name="connsiteX2" fmla="*/ 463619 w 1917418"/>
              <a:gd name="connsiteY2" fmla="*/ 992829 h 1770752"/>
              <a:gd name="connsiteX3" fmla="*/ 219631 w 1917418"/>
              <a:gd name="connsiteY3" fmla="*/ 233389 h 1770752"/>
              <a:gd name="connsiteX4" fmla="*/ 555 w 1917418"/>
              <a:gd name="connsiteY4" fmla="*/ 7170 h 1770752"/>
              <a:gd name="connsiteX5" fmla="*/ 212487 w 1917418"/>
              <a:gd name="connsiteY5" fmla="*/ 133377 h 1770752"/>
              <a:gd name="connsiteX6" fmla="*/ 244920 w 1917418"/>
              <a:gd name="connsiteY6" fmla="*/ 43186 h 1770752"/>
              <a:gd name="connsiteX7" fmla="*/ 475880 w 1917418"/>
              <a:gd name="connsiteY7" fmla="*/ 826218 h 1770752"/>
              <a:gd name="connsiteX8" fmla="*/ 1297383 w 1917418"/>
              <a:gd name="connsiteY8" fmla="*/ 534379 h 1770752"/>
              <a:gd name="connsiteX9" fmla="*/ 1541792 w 1917418"/>
              <a:gd name="connsiteY9" fmla="*/ 719874 h 1770752"/>
              <a:gd name="connsiteX10" fmla="*/ 1498362 w 1917418"/>
              <a:gd name="connsiteY10" fmla="*/ 1281139 h 1770752"/>
              <a:gd name="connsiteX11" fmla="*/ 1850787 w 1917418"/>
              <a:gd name="connsiteY11" fmla="*/ 766789 h 1770752"/>
              <a:gd name="connsiteX12" fmla="*/ 1893649 w 1917418"/>
              <a:gd name="connsiteY12" fmla="*/ 1095402 h 1770752"/>
              <a:gd name="connsiteX13" fmla="*/ 1459906 w 1917418"/>
              <a:gd name="connsiteY13" fmla="*/ 1770752 h 1770752"/>
              <a:gd name="connsiteX14" fmla="*/ 763870 w 1917418"/>
              <a:gd name="connsiteY14" fmla="*/ 1770752 h 1770752"/>
              <a:gd name="connsiteX0" fmla="*/ 763870 w 1910464"/>
              <a:gd name="connsiteY0" fmla="*/ 1770752 h 1770752"/>
              <a:gd name="connsiteX1" fmla="*/ 1209127 w 1910464"/>
              <a:gd name="connsiteY1" fmla="*/ 865564 h 1770752"/>
              <a:gd name="connsiteX2" fmla="*/ 463619 w 1910464"/>
              <a:gd name="connsiteY2" fmla="*/ 992829 h 1770752"/>
              <a:gd name="connsiteX3" fmla="*/ 219631 w 1910464"/>
              <a:gd name="connsiteY3" fmla="*/ 233389 h 1770752"/>
              <a:gd name="connsiteX4" fmla="*/ 555 w 1910464"/>
              <a:gd name="connsiteY4" fmla="*/ 7170 h 1770752"/>
              <a:gd name="connsiteX5" fmla="*/ 212487 w 1910464"/>
              <a:gd name="connsiteY5" fmla="*/ 133377 h 1770752"/>
              <a:gd name="connsiteX6" fmla="*/ 244920 w 1910464"/>
              <a:gd name="connsiteY6" fmla="*/ 43186 h 1770752"/>
              <a:gd name="connsiteX7" fmla="*/ 475880 w 1910464"/>
              <a:gd name="connsiteY7" fmla="*/ 826218 h 1770752"/>
              <a:gd name="connsiteX8" fmla="*/ 1297383 w 1910464"/>
              <a:gd name="connsiteY8" fmla="*/ 534379 h 1770752"/>
              <a:gd name="connsiteX9" fmla="*/ 1541792 w 1910464"/>
              <a:gd name="connsiteY9" fmla="*/ 719874 h 1770752"/>
              <a:gd name="connsiteX10" fmla="*/ 1498362 w 1910464"/>
              <a:gd name="connsiteY10" fmla="*/ 1281139 h 1770752"/>
              <a:gd name="connsiteX11" fmla="*/ 1741248 w 1910464"/>
              <a:gd name="connsiteY11" fmla="*/ 1185889 h 1770752"/>
              <a:gd name="connsiteX12" fmla="*/ 1850787 w 1910464"/>
              <a:gd name="connsiteY12" fmla="*/ 766789 h 1770752"/>
              <a:gd name="connsiteX13" fmla="*/ 1893649 w 1910464"/>
              <a:gd name="connsiteY13" fmla="*/ 1095402 h 1770752"/>
              <a:gd name="connsiteX14" fmla="*/ 1459906 w 1910464"/>
              <a:gd name="connsiteY14" fmla="*/ 1770752 h 1770752"/>
              <a:gd name="connsiteX15" fmla="*/ 763870 w 1910464"/>
              <a:gd name="connsiteY15" fmla="*/ 1770752 h 1770752"/>
              <a:gd name="connsiteX0" fmla="*/ 763870 w 1909757"/>
              <a:gd name="connsiteY0" fmla="*/ 1770752 h 1770752"/>
              <a:gd name="connsiteX1" fmla="*/ 1209127 w 1909757"/>
              <a:gd name="connsiteY1" fmla="*/ 865564 h 1770752"/>
              <a:gd name="connsiteX2" fmla="*/ 463619 w 1909757"/>
              <a:gd name="connsiteY2" fmla="*/ 992829 h 1770752"/>
              <a:gd name="connsiteX3" fmla="*/ 219631 w 1909757"/>
              <a:gd name="connsiteY3" fmla="*/ 233389 h 1770752"/>
              <a:gd name="connsiteX4" fmla="*/ 555 w 1909757"/>
              <a:gd name="connsiteY4" fmla="*/ 7170 h 1770752"/>
              <a:gd name="connsiteX5" fmla="*/ 212487 w 1909757"/>
              <a:gd name="connsiteY5" fmla="*/ 133377 h 1770752"/>
              <a:gd name="connsiteX6" fmla="*/ 244920 w 1909757"/>
              <a:gd name="connsiteY6" fmla="*/ 43186 h 1770752"/>
              <a:gd name="connsiteX7" fmla="*/ 475880 w 1909757"/>
              <a:gd name="connsiteY7" fmla="*/ 826218 h 1770752"/>
              <a:gd name="connsiteX8" fmla="*/ 1297383 w 1909757"/>
              <a:gd name="connsiteY8" fmla="*/ 534379 h 1770752"/>
              <a:gd name="connsiteX9" fmla="*/ 1541792 w 1909757"/>
              <a:gd name="connsiteY9" fmla="*/ 719874 h 1770752"/>
              <a:gd name="connsiteX10" fmla="*/ 1498362 w 1909757"/>
              <a:gd name="connsiteY10" fmla="*/ 1281139 h 1770752"/>
              <a:gd name="connsiteX11" fmla="*/ 1741248 w 1909757"/>
              <a:gd name="connsiteY11" fmla="*/ 1185889 h 1770752"/>
              <a:gd name="connsiteX12" fmla="*/ 1850787 w 1909757"/>
              <a:gd name="connsiteY12" fmla="*/ 766789 h 1770752"/>
              <a:gd name="connsiteX13" fmla="*/ 1893649 w 1909757"/>
              <a:gd name="connsiteY13" fmla="*/ 1095402 h 1770752"/>
              <a:gd name="connsiteX14" fmla="*/ 1341198 w 1909757"/>
              <a:gd name="connsiteY14" fmla="*/ 1600227 h 1770752"/>
              <a:gd name="connsiteX15" fmla="*/ 1459906 w 1909757"/>
              <a:gd name="connsiteY15" fmla="*/ 1770752 h 1770752"/>
              <a:gd name="connsiteX16" fmla="*/ 763870 w 1909757"/>
              <a:gd name="connsiteY16" fmla="*/ 1770752 h 1770752"/>
              <a:gd name="connsiteX0" fmla="*/ 763870 w 1905704"/>
              <a:gd name="connsiteY0" fmla="*/ 1770752 h 1770752"/>
              <a:gd name="connsiteX1" fmla="*/ 1209127 w 1905704"/>
              <a:gd name="connsiteY1" fmla="*/ 865564 h 1770752"/>
              <a:gd name="connsiteX2" fmla="*/ 463619 w 1905704"/>
              <a:gd name="connsiteY2" fmla="*/ 992829 h 1770752"/>
              <a:gd name="connsiteX3" fmla="*/ 219631 w 1905704"/>
              <a:gd name="connsiteY3" fmla="*/ 233389 h 1770752"/>
              <a:gd name="connsiteX4" fmla="*/ 555 w 1905704"/>
              <a:gd name="connsiteY4" fmla="*/ 7170 h 1770752"/>
              <a:gd name="connsiteX5" fmla="*/ 212487 w 1905704"/>
              <a:gd name="connsiteY5" fmla="*/ 133377 h 1770752"/>
              <a:gd name="connsiteX6" fmla="*/ 244920 w 1905704"/>
              <a:gd name="connsiteY6" fmla="*/ 43186 h 1770752"/>
              <a:gd name="connsiteX7" fmla="*/ 475880 w 1905704"/>
              <a:gd name="connsiteY7" fmla="*/ 826218 h 1770752"/>
              <a:gd name="connsiteX8" fmla="*/ 1297383 w 1905704"/>
              <a:gd name="connsiteY8" fmla="*/ 534379 h 1770752"/>
              <a:gd name="connsiteX9" fmla="*/ 1541792 w 1905704"/>
              <a:gd name="connsiteY9" fmla="*/ 719874 h 1770752"/>
              <a:gd name="connsiteX10" fmla="*/ 1498362 w 1905704"/>
              <a:gd name="connsiteY10" fmla="*/ 1281139 h 1770752"/>
              <a:gd name="connsiteX11" fmla="*/ 1741248 w 1905704"/>
              <a:gd name="connsiteY11" fmla="*/ 1185889 h 1770752"/>
              <a:gd name="connsiteX12" fmla="*/ 1850787 w 1905704"/>
              <a:gd name="connsiteY12" fmla="*/ 766789 h 1770752"/>
              <a:gd name="connsiteX13" fmla="*/ 1893649 w 1905704"/>
              <a:gd name="connsiteY13" fmla="*/ 1095402 h 1770752"/>
              <a:gd name="connsiteX14" fmla="*/ 1712674 w 1905704"/>
              <a:gd name="connsiteY14" fmla="*/ 1414489 h 1770752"/>
              <a:gd name="connsiteX15" fmla="*/ 1341198 w 1905704"/>
              <a:gd name="connsiteY15" fmla="*/ 1600227 h 1770752"/>
              <a:gd name="connsiteX16" fmla="*/ 1459906 w 1905704"/>
              <a:gd name="connsiteY16" fmla="*/ 1770752 h 1770752"/>
              <a:gd name="connsiteX17" fmla="*/ 763870 w 1905704"/>
              <a:gd name="connsiteY17" fmla="*/ 1770752 h 1770752"/>
              <a:gd name="connsiteX0" fmla="*/ 763870 w 2284277"/>
              <a:gd name="connsiteY0" fmla="*/ 1770752 h 1770752"/>
              <a:gd name="connsiteX1" fmla="*/ 1209127 w 2284277"/>
              <a:gd name="connsiteY1" fmla="*/ 865564 h 1770752"/>
              <a:gd name="connsiteX2" fmla="*/ 463619 w 2284277"/>
              <a:gd name="connsiteY2" fmla="*/ 992829 h 1770752"/>
              <a:gd name="connsiteX3" fmla="*/ 219631 w 2284277"/>
              <a:gd name="connsiteY3" fmla="*/ 233389 h 1770752"/>
              <a:gd name="connsiteX4" fmla="*/ 555 w 2284277"/>
              <a:gd name="connsiteY4" fmla="*/ 7170 h 1770752"/>
              <a:gd name="connsiteX5" fmla="*/ 212487 w 2284277"/>
              <a:gd name="connsiteY5" fmla="*/ 133377 h 1770752"/>
              <a:gd name="connsiteX6" fmla="*/ 244920 w 2284277"/>
              <a:gd name="connsiteY6" fmla="*/ 43186 h 1770752"/>
              <a:gd name="connsiteX7" fmla="*/ 475880 w 2284277"/>
              <a:gd name="connsiteY7" fmla="*/ 826218 h 1770752"/>
              <a:gd name="connsiteX8" fmla="*/ 1297383 w 2284277"/>
              <a:gd name="connsiteY8" fmla="*/ 534379 h 1770752"/>
              <a:gd name="connsiteX9" fmla="*/ 1541792 w 2284277"/>
              <a:gd name="connsiteY9" fmla="*/ 719874 h 1770752"/>
              <a:gd name="connsiteX10" fmla="*/ 1498362 w 2284277"/>
              <a:gd name="connsiteY10" fmla="*/ 1281139 h 1770752"/>
              <a:gd name="connsiteX11" fmla="*/ 1741248 w 2284277"/>
              <a:gd name="connsiteY11" fmla="*/ 1185889 h 1770752"/>
              <a:gd name="connsiteX12" fmla="*/ 1850787 w 2284277"/>
              <a:gd name="connsiteY12" fmla="*/ 766789 h 1770752"/>
              <a:gd name="connsiteX13" fmla="*/ 2284174 w 2284277"/>
              <a:gd name="connsiteY13" fmla="*/ 938239 h 1770752"/>
              <a:gd name="connsiteX14" fmla="*/ 1893649 w 2284277"/>
              <a:gd name="connsiteY14" fmla="*/ 1095402 h 1770752"/>
              <a:gd name="connsiteX15" fmla="*/ 1712674 w 2284277"/>
              <a:gd name="connsiteY15" fmla="*/ 1414489 h 1770752"/>
              <a:gd name="connsiteX16" fmla="*/ 1341198 w 2284277"/>
              <a:gd name="connsiteY16" fmla="*/ 1600227 h 1770752"/>
              <a:gd name="connsiteX17" fmla="*/ 1459906 w 2284277"/>
              <a:gd name="connsiteY17" fmla="*/ 1770752 h 1770752"/>
              <a:gd name="connsiteX18" fmla="*/ 763870 w 2284277"/>
              <a:gd name="connsiteY18" fmla="*/ 1770752 h 1770752"/>
              <a:gd name="connsiteX0" fmla="*/ 763870 w 2285824"/>
              <a:gd name="connsiteY0" fmla="*/ 1770752 h 1770752"/>
              <a:gd name="connsiteX1" fmla="*/ 1209127 w 2285824"/>
              <a:gd name="connsiteY1" fmla="*/ 865564 h 1770752"/>
              <a:gd name="connsiteX2" fmla="*/ 463619 w 2285824"/>
              <a:gd name="connsiteY2" fmla="*/ 992829 h 1770752"/>
              <a:gd name="connsiteX3" fmla="*/ 219631 w 2285824"/>
              <a:gd name="connsiteY3" fmla="*/ 233389 h 1770752"/>
              <a:gd name="connsiteX4" fmla="*/ 555 w 2285824"/>
              <a:gd name="connsiteY4" fmla="*/ 7170 h 1770752"/>
              <a:gd name="connsiteX5" fmla="*/ 212487 w 2285824"/>
              <a:gd name="connsiteY5" fmla="*/ 133377 h 1770752"/>
              <a:gd name="connsiteX6" fmla="*/ 244920 w 2285824"/>
              <a:gd name="connsiteY6" fmla="*/ 43186 h 1770752"/>
              <a:gd name="connsiteX7" fmla="*/ 475880 w 2285824"/>
              <a:gd name="connsiteY7" fmla="*/ 826218 h 1770752"/>
              <a:gd name="connsiteX8" fmla="*/ 1297383 w 2285824"/>
              <a:gd name="connsiteY8" fmla="*/ 534379 h 1770752"/>
              <a:gd name="connsiteX9" fmla="*/ 1541792 w 2285824"/>
              <a:gd name="connsiteY9" fmla="*/ 719874 h 1770752"/>
              <a:gd name="connsiteX10" fmla="*/ 1498362 w 2285824"/>
              <a:gd name="connsiteY10" fmla="*/ 1281139 h 1770752"/>
              <a:gd name="connsiteX11" fmla="*/ 1741248 w 2285824"/>
              <a:gd name="connsiteY11" fmla="*/ 1185889 h 1770752"/>
              <a:gd name="connsiteX12" fmla="*/ 1850787 w 2285824"/>
              <a:gd name="connsiteY12" fmla="*/ 766789 h 1770752"/>
              <a:gd name="connsiteX13" fmla="*/ 1926987 w 2285824"/>
              <a:gd name="connsiteY13" fmla="*/ 985864 h 1770752"/>
              <a:gd name="connsiteX14" fmla="*/ 2284174 w 2285824"/>
              <a:gd name="connsiteY14" fmla="*/ 938239 h 1770752"/>
              <a:gd name="connsiteX15" fmla="*/ 1893649 w 2285824"/>
              <a:gd name="connsiteY15" fmla="*/ 1095402 h 1770752"/>
              <a:gd name="connsiteX16" fmla="*/ 1712674 w 2285824"/>
              <a:gd name="connsiteY16" fmla="*/ 1414489 h 1770752"/>
              <a:gd name="connsiteX17" fmla="*/ 1341198 w 2285824"/>
              <a:gd name="connsiteY17" fmla="*/ 1600227 h 1770752"/>
              <a:gd name="connsiteX18" fmla="*/ 1459906 w 2285824"/>
              <a:gd name="connsiteY18" fmla="*/ 1770752 h 1770752"/>
              <a:gd name="connsiteX19" fmla="*/ 763870 w 2285824"/>
              <a:gd name="connsiteY19" fmla="*/ 1770752 h 1770752"/>
              <a:gd name="connsiteX0" fmla="*/ 763870 w 2158274"/>
              <a:gd name="connsiteY0" fmla="*/ 1770752 h 1770752"/>
              <a:gd name="connsiteX1" fmla="*/ 1209127 w 2158274"/>
              <a:gd name="connsiteY1" fmla="*/ 865564 h 1770752"/>
              <a:gd name="connsiteX2" fmla="*/ 463619 w 2158274"/>
              <a:gd name="connsiteY2" fmla="*/ 992829 h 1770752"/>
              <a:gd name="connsiteX3" fmla="*/ 219631 w 2158274"/>
              <a:gd name="connsiteY3" fmla="*/ 233389 h 1770752"/>
              <a:gd name="connsiteX4" fmla="*/ 555 w 2158274"/>
              <a:gd name="connsiteY4" fmla="*/ 7170 h 1770752"/>
              <a:gd name="connsiteX5" fmla="*/ 212487 w 2158274"/>
              <a:gd name="connsiteY5" fmla="*/ 133377 h 1770752"/>
              <a:gd name="connsiteX6" fmla="*/ 244920 w 2158274"/>
              <a:gd name="connsiteY6" fmla="*/ 43186 h 1770752"/>
              <a:gd name="connsiteX7" fmla="*/ 475880 w 2158274"/>
              <a:gd name="connsiteY7" fmla="*/ 826218 h 1770752"/>
              <a:gd name="connsiteX8" fmla="*/ 1297383 w 2158274"/>
              <a:gd name="connsiteY8" fmla="*/ 534379 h 1770752"/>
              <a:gd name="connsiteX9" fmla="*/ 1541792 w 2158274"/>
              <a:gd name="connsiteY9" fmla="*/ 719874 h 1770752"/>
              <a:gd name="connsiteX10" fmla="*/ 1498362 w 2158274"/>
              <a:gd name="connsiteY10" fmla="*/ 1281139 h 1770752"/>
              <a:gd name="connsiteX11" fmla="*/ 1741248 w 2158274"/>
              <a:gd name="connsiteY11" fmla="*/ 1185889 h 1770752"/>
              <a:gd name="connsiteX12" fmla="*/ 1850787 w 2158274"/>
              <a:gd name="connsiteY12" fmla="*/ 766789 h 1770752"/>
              <a:gd name="connsiteX13" fmla="*/ 1926987 w 2158274"/>
              <a:gd name="connsiteY13" fmla="*/ 985864 h 1770752"/>
              <a:gd name="connsiteX14" fmla="*/ 2155586 w 2158274"/>
              <a:gd name="connsiteY14" fmla="*/ 819177 h 1770752"/>
              <a:gd name="connsiteX15" fmla="*/ 1893649 w 2158274"/>
              <a:gd name="connsiteY15" fmla="*/ 1095402 h 1770752"/>
              <a:gd name="connsiteX16" fmla="*/ 1712674 w 2158274"/>
              <a:gd name="connsiteY16" fmla="*/ 1414489 h 1770752"/>
              <a:gd name="connsiteX17" fmla="*/ 1341198 w 2158274"/>
              <a:gd name="connsiteY17" fmla="*/ 1600227 h 1770752"/>
              <a:gd name="connsiteX18" fmla="*/ 1459906 w 2158274"/>
              <a:gd name="connsiteY18" fmla="*/ 1770752 h 1770752"/>
              <a:gd name="connsiteX19" fmla="*/ 763870 w 2158274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64587" h="1770752">
                <a:moveTo>
                  <a:pt x="763870" y="1770752"/>
                </a:moveTo>
                <a:cubicBezTo>
                  <a:pt x="545506" y="1645648"/>
                  <a:pt x="1162771" y="1325445"/>
                  <a:pt x="1209127" y="865564"/>
                </a:cubicBezTo>
                <a:cubicBezTo>
                  <a:pt x="1167570" y="707529"/>
                  <a:pt x="735437" y="1020124"/>
                  <a:pt x="463619" y="992829"/>
                </a:cubicBezTo>
                <a:cubicBezTo>
                  <a:pt x="287591" y="878735"/>
                  <a:pt x="262034" y="390869"/>
                  <a:pt x="219631" y="233389"/>
                </a:cubicBezTo>
                <a:cubicBezTo>
                  <a:pt x="174601" y="93322"/>
                  <a:pt x="-3660" y="38870"/>
                  <a:pt x="555" y="7170"/>
                </a:cubicBezTo>
                <a:cubicBezTo>
                  <a:pt x="-11351" y="-35692"/>
                  <a:pt x="171760" y="127374"/>
                  <a:pt x="212487" y="133377"/>
                </a:cubicBezTo>
                <a:cubicBezTo>
                  <a:pt x="253214" y="139380"/>
                  <a:pt x="290318" y="230131"/>
                  <a:pt x="244920" y="43186"/>
                </a:cubicBezTo>
                <a:cubicBezTo>
                  <a:pt x="352481" y="37369"/>
                  <a:pt x="280240" y="705691"/>
                  <a:pt x="475880" y="826218"/>
                </a:cubicBezTo>
                <a:cubicBezTo>
                  <a:pt x="640733" y="918720"/>
                  <a:pt x="1127351" y="563533"/>
                  <a:pt x="1297383" y="534379"/>
                </a:cubicBezTo>
                <a:cubicBezTo>
                  <a:pt x="1467415" y="505225"/>
                  <a:pt x="1475752" y="666058"/>
                  <a:pt x="1541792" y="719874"/>
                </a:cubicBezTo>
                <a:cubicBezTo>
                  <a:pt x="1607832" y="773690"/>
                  <a:pt x="1470676" y="1238395"/>
                  <a:pt x="1498362" y="1281139"/>
                </a:cubicBezTo>
                <a:cubicBezTo>
                  <a:pt x="1526049" y="1323883"/>
                  <a:pt x="1682511" y="1271614"/>
                  <a:pt x="1741248" y="1185889"/>
                </a:cubicBezTo>
                <a:cubicBezTo>
                  <a:pt x="1799985" y="1100164"/>
                  <a:pt x="1798399" y="829495"/>
                  <a:pt x="1850787" y="766789"/>
                </a:cubicBezTo>
                <a:cubicBezTo>
                  <a:pt x="1903175" y="704083"/>
                  <a:pt x="1854756" y="957289"/>
                  <a:pt x="1926987" y="985864"/>
                </a:cubicBezTo>
                <a:cubicBezTo>
                  <a:pt x="1999218" y="1014439"/>
                  <a:pt x="2144473" y="847752"/>
                  <a:pt x="2155586" y="819177"/>
                </a:cubicBezTo>
                <a:cubicBezTo>
                  <a:pt x="2219086" y="909665"/>
                  <a:pt x="1926986" y="1021583"/>
                  <a:pt x="1893649" y="1095402"/>
                </a:cubicBezTo>
                <a:cubicBezTo>
                  <a:pt x="1860312" y="1169221"/>
                  <a:pt x="1804749" y="1330352"/>
                  <a:pt x="1712674" y="1414489"/>
                </a:cubicBezTo>
                <a:cubicBezTo>
                  <a:pt x="1620599" y="1498627"/>
                  <a:pt x="1372213" y="1530531"/>
                  <a:pt x="1341198" y="1600227"/>
                </a:cubicBezTo>
                <a:cubicBezTo>
                  <a:pt x="1310183" y="1669923"/>
                  <a:pt x="1597402" y="1744712"/>
                  <a:pt x="1459906" y="1770752"/>
                </a:cubicBezTo>
                <a:lnTo>
                  <a:pt x="763870" y="1770752"/>
                </a:ln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10"/>
          <p:cNvSpPr/>
          <p:nvPr/>
        </p:nvSpPr>
        <p:spPr>
          <a:xfrm rot="20465032">
            <a:off x="9009326" y="3781982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10"/>
          <p:cNvSpPr/>
          <p:nvPr/>
        </p:nvSpPr>
        <p:spPr>
          <a:xfrm rot="20465032">
            <a:off x="9801406" y="2529815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12"/>
          <p:cNvSpPr/>
          <p:nvPr/>
        </p:nvSpPr>
        <p:spPr>
          <a:xfrm rot="17579392">
            <a:off x="9150146" y="3002838"/>
            <a:ext cx="1625145" cy="1065376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1625027 w 1626763"/>
              <a:gd name="connsiteY0" fmla="*/ 5320 h 1018320"/>
              <a:gd name="connsiteX1" fmla="*/ 1027614 w 1626763"/>
              <a:gd name="connsiteY1" fmla="*/ 434364 h 1018320"/>
              <a:gd name="connsiteX2" fmla="*/ 781546 w 1626763"/>
              <a:gd name="connsiteY2" fmla="*/ 802844 h 1018320"/>
              <a:gd name="connsiteX3" fmla="*/ 399540 w 1626763"/>
              <a:gd name="connsiteY3" fmla="*/ 911576 h 1018320"/>
              <a:gd name="connsiteX4" fmla="*/ 250629 w 1626763"/>
              <a:gd name="connsiteY4" fmla="*/ 1018320 h 1018320"/>
              <a:gd name="connsiteX5" fmla="*/ 0 w 1626763"/>
              <a:gd name="connsiteY5" fmla="*/ 932114 h 1018320"/>
              <a:gd name="connsiteX6" fmla="*/ 708721 w 1626763"/>
              <a:gd name="connsiteY6" fmla="*/ 688691 h 1018320"/>
              <a:gd name="connsiteX7" fmla="*/ 938329 w 1626763"/>
              <a:gd name="connsiteY7" fmla="*/ 437442 h 1018320"/>
              <a:gd name="connsiteX8" fmla="*/ 1625027 w 1626763"/>
              <a:gd name="connsiteY8" fmla="*/ 5320 h 1018320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938329 w 1627041"/>
              <a:gd name="connsiteY7" fmla="*/ 437299 h 1018177"/>
              <a:gd name="connsiteX8" fmla="*/ 1625027 w 1627041"/>
              <a:gd name="connsiteY8" fmla="*/ 5177 h 1018177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1007058 w 1627041"/>
              <a:gd name="connsiteY7" fmla="*/ 339161 h 1018177"/>
              <a:gd name="connsiteX8" fmla="*/ 1625027 w 1627041"/>
              <a:gd name="connsiteY8" fmla="*/ 5177 h 1018177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1007058 w 1627041"/>
              <a:gd name="connsiteY7" fmla="*/ 339161 h 1018177"/>
              <a:gd name="connsiteX8" fmla="*/ 1625027 w 1627041"/>
              <a:gd name="connsiteY8" fmla="*/ 5177 h 1018177"/>
              <a:gd name="connsiteX0" fmla="*/ 1625027 w 1627041"/>
              <a:gd name="connsiteY0" fmla="*/ 10376 h 1023376"/>
              <a:gd name="connsiteX1" fmla="*/ 1115121 w 1627041"/>
              <a:gd name="connsiteY1" fmla="*/ 450578 h 1023376"/>
              <a:gd name="connsiteX2" fmla="*/ 781546 w 1627041"/>
              <a:gd name="connsiteY2" fmla="*/ 807900 h 1023376"/>
              <a:gd name="connsiteX3" fmla="*/ 399540 w 1627041"/>
              <a:gd name="connsiteY3" fmla="*/ 916632 h 1023376"/>
              <a:gd name="connsiteX4" fmla="*/ 250629 w 1627041"/>
              <a:gd name="connsiteY4" fmla="*/ 1023376 h 1023376"/>
              <a:gd name="connsiteX5" fmla="*/ 0 w 1627041"/>
              <a:gd name="connsiteY5" fmla="*/ 937170 h 1023376"/>
              <a:gd name="connsiteX6" fmla="*/ 708721 w 1627041"/>
              <a:gd name="connsiteY6" fmla="*/ 693747 h 1023376"/>
              <a:gd name="connsiteX7" fmla="*/ 1007058 w 1627041"/>
              <a:gd name="connsiteY7" fmla="*/ 344360 h 1023376"/>
              <a:gd name="connsiteX8" fmla="*/ 1625027 w 1627041"/>
              <a:gd name="connsiteY8" fmla="*/ 10376 h 1023376"/>
              <a:gd name="connsiteX0" fmla="*/ 1625027 w 1625208"/>
              <a:gd name="connsiteY0" fmla="*/ 10376 h 1023376"/>
              <a:gd name="connsiteX1" fmla="*/ 1115121 w 1625208"/>
              <a:gd name="connsiteY1" fmla="*/ 450578 h 1023376"/>
              <a:gd name="connsiteX2" fmla="*/ 781546 w 1625208"/>
              <a:gd name="connsiteY2" fmla="*/ 807900 h 1023376"/>
              <a:gd name="connsiteX3" fmla="*/ 399540 w 1625208"/>
              <a:gd name="connsiteY3" fmla="*/ 916632 h 1023376"/>
              <a:gd name="connsiteX4" fmla="*/ 250629 w 1625208"/>
              <a:gd name="connsiteY4" fmla="*/ 1023376 h 1023376"/>
              <a:gd name="connsiteX5" fmla="*/ 0 w 1625208"/>
              <a:gd name="connsiteY5" fmla="*/ 937170 h 1023376"/>
              <a:gd name="connsiteX6" fmla="*/ 708721 w 1625208"/>
              <a:gd name="connsiteY6" fmla="*/ 693747 h 1023376"/>
              <a:gd name="connsiteX7" fmla="*/ 1007058 w 1625208"/>
              <a:gd name="connsiteY7" fmla="*/ 344360 h 1023376"/>
              <a:gd name="connsiteX8" fmla="*/ 1625027 w 1625208"/>
              <a:gd name="connsiteY8" fmla="*/ 10376 h 1023376"/>
              <a:gd name="connsiteX0" fmla="*/ 1625027 w 1625208"/>
              <a:gd name="connsiteY0" fmla="*/ 8717 h 1021717"/>
              <a:gd name="connsiteX1" fmla="*/ 1115121 w 1625208"/>
              <a:gd name="connsiteY1" fmla="*/ 448919 h 1021717"/>
              <a:gd name="connsiteX2" fmla="*/ 781546 w 1625208"/>
              <a:gd name="connsiteY2" fmla="*/ 806241 h 1021717"/>
              <a:gd name="connsiteX3" fmla="*/ 399540 w 1625208"/>
              <a:gd name="connsiteY3" fmla="*/ 914973 h 1021717"/>
              <a:gd name="connsiteX4" fmla="*/ 250629 w 1625208"/>
              <a:gd name="connsiteY4" fmla="*/ 1021717 h 1021717"/>
              <a:gd name="connsiteX5" fmla="*/ 0 w 1625208"/>
              <a:gd name="connsiteY5" fmla="*/ 935511 h 1021717"/>
              <a:gd name="connsiteX6" fmla="*/ 708721 w 1625208"/>
              <a:gd name="connsiteY6" fmla="*/ 692088 h 1021717"/>
              <a:gd name="connsiteX7" fmla="*/ 1042665 w 1625208"/>
              <a:gd name="connsiteY7" fmla="*/ 410369 h 1021717"/>
              <a:gd name="connsiteX8" fmla="*/ 1625027 w 1625208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781546 w 1625210"/>
              <a:gd name="connsiteY2" fmla="*/ 806241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08721 w 1625210"/>
              <a:gd name="connsiteY6" fmla="*/ 692088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781546 w 1625210"/>
              <a:gd name="connsiteY2" fmla="*/ 806241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23602 w 1625210"/>
              <a:gd name="connsiteY6" fmla="*/ 727162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23602 w 1625210"/>
              <a:gd name="connsiteY6" fmla="*/ 727162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80468 w 1625210"/>
              <a:gd name="connsiteY6" fmla="*/ 909971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461718 w 1625210"/>
              <a:gd name="connsiteY3" fmla="*/ 1012755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80468 w 1625210"/>
              <a:gd name="connsiteY6" fmla="*/ 909971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50364"/>
              <a:gd name="connsiteX1" fmla="*/ 1120791 w 1625210"/>
              <a:gd name="connsiteY1" fmla="*/ 494799 h 1050364"/>
              <a:gd name="connsiteX2" fmla="*/ 823355 w 1625210"/>
              <a:gd name="connsiteY2" fmla="*/ 1002336 h 1050364"/>
              <a:gd name="connsiteX3" fmla="*/ 250629 w 1625210"/>
              <a:gd name="connsiteY3" fmla="*/ 1021717 h 1050364"/>
              <a:gd name="connsiteX4" fmla="*/ 0 w 1625210"/>
              <a:gd name="connsiteY4" fmla="*/ 935511 h 1050364"/>
              <a:gd name="connsiteX5" fmla="*/ 780468 w 1625210"/>
              <a:gd name="connsiteY5" fmla="*/ 909971 h 1050364"/>
              <a:gd name="connsiteX6" fmla="*/ 1042665 w 1625210"/>
              <a:gd name="connsiteY6" fmla="*/ 410369 h 1050364"/>
              <a:gd name="connsiteX7" fmla="*/ 1625027 w 1625210"/>
              <a:gd name="connsiteY7" fmla="*/ 8717 h 1050364"/>
              <a:gd name="connsiteX0" fmla="*/ 1625027 w 1625210"/>
              <a:gd name="connsiteY0" fmla="*/ 9090 h 1050737"/>
              <a:gd name="connsiteX1" fmla="*/ 1120791 w 1625210"/>
              <a:gd name="connsiteY1" fmla="*/ 495172 h 1050737"/>
              <a:gd name="connsiteX2" fmla="*/ 823355 w 1625210"/>
              <a:gd name="connsiteY2" fmla="*/ 1002709 h 1050737"/>
              <a:gd name="connsiteX3" fmla="*/ 250629 w 1625210"/>
              <a:gd name="connsiteY3" fmla="*/ 1022090 h 1050737"/>
              <a:gd name="connsiteX4" fmla="*/ 0 w 1625210"/>
              <a:gd name="connsiteY4" fmla="*/ 935884 h 1050737"/>
              <a:gd name="connsiteX5" fmla="*/ 780468 w 1625210"/>
              <a:gd name="connsiteY5" fmla="*/ 910344 h 1050737"/>
              <a:gd name="connsiteX6" fmla="*/ 855957 w 1625210"/>
              <a:gd name="connsiteY6" fmla="*/ 393386 h 1050737"/>
              <a:gd name="connsiteX7" fmla="*/ 1625027 w 1625210"/>
              <a:gd name="connsiteY7" fmla="*/ 9090 h 1050737"/>
              <a:gd name="connsiteX0" fmla="*/ 1625027 w 1625165"/>
              <a:gd name="connsiteY0" fmla="*/ 9090 h 1050737"/>
              <a:gd name="connsiteX1" fmla="*/ 961716 w 1625165"/>
              <a:gd name="connsiteY1" fmla="*/ 445398 h 1050737"/>
              <a:gd name="connsiteX2" fmla="*/ 823355 w 1625165"/>
              <a:gd name="connsiteY2" fmla="*/ 1002709 h 1050737"/>
              <a:gd name="connsiteX3" fmla="*/ 250629 w 1625165"/>
              <a:gd name="connsiteY3" fmla="*/ 1022090 h 1050737"/>
              <a:gd name="connsiteX4" fmla="*/ 0 w 1625165"/>
              <a:gd name="connsiteY4" fmla="*/ 935884 h 1050737"/>
              <a:gd name="connsiteX5" fmla="*/ 780468 w 1625165"/>
              <a:gd name="connsiteY5" fmla="*/ 910344 h 1050737"/>
              <a:gd name="connsiteX6" fmla="*/ 855957 w 1625165"/>
              <a:gd name="connsiteY6" fmla="*/ 393386 h 1050737"/>
              <a:gd name="connsiteX7" fmla="*/ 1625027 w 1625165"/>
              <a:gd name="connsiteY7" fmla="*/ 9090 h 1050737"/>
              <a:gd name="connsiteX0" fmla="*/ 1625027 w 1625165"/>
              <a:gd name="connsiteY0" fmla="*/ 23729 h 1065376"/>
              <a:gd name="connsiteX1" fmla="*/ 961716 w 1625165"/>
              <a:gd name="connsiteY1" fmla="*/ 460037 h 1065376"/>
              <a:gd name="connsiteX2" fmla="*/ 823355 w 1625165"/>
              <a:gd name="connsiteY2" fmla="*/ 1017348 h 1065376"/>
              <a:gd name="connsiteX3" fmla="*/ 250629 w 1625165"/>
              <a:gd name="connsiteY3" fmla="*/ 1036729 h 1065376"/>
              <a:gd name="connsiteX4" fmla="*/ 0 w 1625165"/>
              <a:gd name="connsiteY4" fmla="*/ 950523 h 1065376"/>
              <a:gd name="connsiteX5" fmla="*/ 780468 w 1625165"/>
              <a:gd name="connsiteY5" fmla="*/ 924983 h 1065376"/>
              <a:gd name="connsiteX6" fmla="*/ 692627 w 1625165"/>
              <a:gd name="connsiteY6" fmla="*/ 153120 h 1065376"/>
              <a:gd name="connsiteX7" fmla="*/ 1625027 w 162516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23355 w 1625145"/>
              <a:gd name="connsiteY2" fmla="*/ 1017348 h 1065376"/>
              <a:gd name="connsiteX3" fmla="*/ 250629 w 1625145"/>
              <a:gd name="connsiteY3" fmla="*/ 1036729 h 1065376"/>
              <a:gd name="connsiteX4" fmla="*/ 0 w 1625145"/>
              <a:gd name="connsiteY4" fmla="*/ 950523 h 1065376"/>
              <a:gd name="connsiteX5" fmla="*/ 780468 w 1625145"/>
              <a:gd name="connsiteY5" fmla="*/ 924983 h 1065376"/>
              <a:gd name="connsiteX6" fmla="*/ 692627 w 1625145"/>
              <a:gd name="connsiteY6" fmla="*/ 153120 h 1065376"/>
              <a:gd name="connsiteX7" fmla="*/ 1625027 w 162514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23355 w 1625145"/>
              <a:gd name="connsiteY2" fmla="*/ 1017348 h 1065376"/>
              <a:gd name="connsiteX3" fmla="*/ 250629 w 1625145"/>
              <a:gd name="connsiteY3" fmla="*/ 1036729 h 1065376"/>
              <a:gd name="connsiteX4" fmla="*/ 0 w 1625145"/>
              <a:gd name="connsiteY4" fmla="*/ 950523 h 1065376"/>
              <a:gd name="connsiteX5" fmla="*/ 696325 w 1625145"/>
              <a:gd name="connsiteY5" fmla="*/ 905499 h 1065376"/>
              <a:gd name="connsiteX6" fmla="*/ 692627 w 1625145"/>
              <a:gd name="connsiteY6" fmla="*/ 153120 h 1065376"/>
              <a:gd name="connsiteX7" fmla="*/ 1625027 w 162514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1155827 w 1625145"/>
              <a:gd name="connsiteY2" fmla="*/ 506458 h 1065376"/>
              <a:gd name="connsiteX3" fmla="*/ 823355 w 1625145"/>
              <a:gd name="connsiteY3" fmla="*/ 1017348 h 1065376"/>
              <a:gd name="connsiteX4" fmla="*/ 250629 w 1625145"/>
              <a:gd name="connsiteY4" fmla="*/ 1036729 h 1065376"/>
              <a:gd name="connsiteX5" fmla="*/ 0 w 1625145"/>
              <a:gd name="connsiteY5" fmla="*/ 950523 h 1065376"/>
              <a:gd name="connsiteX6" fmla="*/ 696325 w 1625145"/>
              <a:gd name="connsiteY6" fmla="*/ 905499 h 1065376"/>
              <a:gd name="connsiteX7" fmla="*/ 692627 w 1625145"/>
              <a:gd name="connsiteY7" fmla="*/ 153120 h 1065376"/>
              <a:gd name="connsiteX8" fmla="*/ 1625027 w 1625145"/>
              <a:gd name="connsiteY8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823355 w 1625145"/>
              <a:gd name="connsiteY4" fmla="*/ 1017348 h 1065376"/>
              <a:gd name="connsiteX5" fmla="*/ 250629 w 1625145"/>
              <a:gd name="connsiteY5" fmla="*/ 1036729 h 1065376"/>
              <a:gd name="connsiteX6" fmla="*/ 0 w 1625145"/>
              <a:gd name="connsiteY6" fmla="*/ 950523 h 1065376"/>
              <a:gd name="connsiteX7" fmla="*/ 696325 w 1625145"/>
              <a:gd name="connsiteY7" fmla="*/ 905499 h 1065376"/>
              <a:gd name="connsiteX8" fmla="*/ 692627 w 1625145"/>
              <a:gd name="connsiteY8" fmla="*/ 153120 h 1065376"/>
              <a:gd name="connsiteX9" fmla="*/ 1625027 w 1625145"/>
              <a:gd name="connsiteY9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1405957 w 1625145"/>
              <a:gd name="connsiteY4" fmla="*/ 738332 h 1065376"/>
              <a:gd name="connsiteX5" fmla="*/ 823355 w 1625145"/>
              <a:gd name="connsiteY5" fmla="*/ 1017348 h 1065376"/>
              <a:gd name="connsiteX6" fmla="*/ 250629 w 1625145"/>
              <a:gd name="connsiteY6" fmla="*/ 1036729 h 1065376"/>
              <a:gd name="connsiteX7" fmla="*/ 0 w 1625145"/>
              <a:gd name="connsiteY7" fmla="*/ 950523 h 1065376"/>
              <a:gd name="connsiteX8" fmla="*/ 696325 w 1625145"/>
              <a:gd name="connsiteY8" fmla="*/ 905499 h 1065376"/>
              <a:gd name="connsiteX9" fmla="*/ 692627 w 1625145"/>
              <a:gd name="connsiteY9" fmla="*/ 153120 h 1065376"/>
              <a:gd name="connsiteX10" fmla="*/ 1625027 w 1625145"/>
              <a:gd name="connsiteY10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977982 w 1625145"/>
              <a:gd name="connsiteY4" fmla="*/ 802643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96325 w 1625145"/>
              <a:gd name="connsiteY9" fmla="*/ 905499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977982 w 1625145"/>
              <a:gd name="connsiteY4" fmla="*/ 802643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234481 w 1625145"/>
              <a:gd name="connsiteY5" fmla="*/ 659330 h 1065376"/>
              <a:gd name="connsiteX6" fmla="*/ 1405957 w 1625145"/>
              <a:gd name="connsiteY6" fmla="*/ 738332 h 1065376"/>
              <a:gd name="connsiteX7" fmla="*/ 823355 w 1625145"/>
              <a:gd name="connsiteY7" fmla="*/ 1017348 h 1065376"/>
              <a:gd name="connsiteX8" fmla="*/ 250629 w 1625145"/>
              <a:gd name="connsiteY8" fmla="*/ 1036729 h 1065376"/>
              <a:gd name="connsiteX9" fmla="*/ 0 w 1625145"/>
              <a:gd name="connsiteY9" fmla="*/ 950523 h 1065376"/>
              <a:gd name="connsiteX10" fmla="*/ 650621 w 1625145"/>
              <a:gd name="connsiteY10" fmla="*/ 862808 h 1065376"/>
              <a:gd name="connsiteX11" fmla="*/ 692627 w 1625145"/>
              <a:gd name="connsiteY11" fmla="*/ 153120 h 1065376"/>
              <a:gd name="connsiteX12" fmla="*/ 1625027 w 1625145"/>
              <a:gd name="connsiteY12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234481 w 1625145"/>
              <a:gd name="connsiteY5" fmla="*/ 659330 h 1065376"/>
              <a:gd name="connsiteX6" fmla="*/ 1148016 w 1625145"/>
              <a:gd name="connsiteY6" fmla="*/ 790860 h 1065376"/>
              <a:gd name="connsiteX7" fmla="*/ 1405957 w 1625145"/>
              <a:gd name="connsiteY7" fmla="*/ 738332 h 1065376"/>
              <a:gd name="connsiteX8" fmla="*/ 823355 w 1625145"/>
              <a:gd name="connsiteY8" fmla="*/ 1017348 h 1065376"/>
              <a:gd name="connsiteX9" fmla="*/ 250629 w 1625145"/>
              <a:gd name="connsiteY9" fmla="*/ 1036729 h 1065376"/>
              <a:gd name="connsiteX10" fmla="*/ 0 w 1625145"/>
              <a:gd name="connsiteY10" fmla="*/ 950523 h 1065376"/>
              <a:gd name="connsiteX11" fmla="*/ 650621 w 1625145"/>
              <a:gd name="connsiteY11" fmla="*/ 862808 h 1065376"/>
              <a:gd name="connsiteX12" fmla="*/ 692627 w 1625145"/>
              <a:gd name="connsiteY12" fmla="*/ 153120 h 1065376"/>
              <a:gd name="connsiteX13" fmla="*/ 1625027 w 1625145"/>
              <a:gd name="connsiteY13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995166 w 1625145"/>
              <a:gd name="connsiteY5" fmla="*/ 863469 h 1065376"/>
              <a:gd name="connsiteX6" fmla="*/ 1234481 w 1625145"/>
              <a:gd name="connsiteY6" fmla="*/ 659330 h 1065376"/>
              <a:gd name="connsiteX7" fmla="*/ 1148016 w 1625145"/>
              <a:gd name="connsiteY7" fmla="*/ 790860 h 1065376"/>
              <a:gd name="connsiteX8" fmla="*/ 1405957 w 1625145"/>
              <a:gd name="connsiteY8" fmla="*/ 738332 h 1065376"/>
              <a:gd name="connsiteX9" fmla="*/ 823355 w 1625145"/>
              <a:gd name="connsiteY9" fmla="*/ 1017348 h 1065376"/>
              <a:gd name="connsiteX10" fmla="*/ 250629 w 1625145"/>
              <a:gd name="connsiteY10" fmla="*/ 1036729 h 1065376"/>
              <a:gd name="connsiteX11" fmla="*/ 0 w 1625145"/>
              <a:gd name="connsiteY11" fmla="*/ 950523 h 1065376"/>
              <a:gd name="connsiteX12" fmla="*/ 650621 w 1625145"/>
              <a:gd name="connsiteY12" fmla="*/ 862808 h 1065376"/>
              <a:gd name="connsiteX13" fmla="*/ 692627 w 1625145"/>
              <a:gd name="connsiteY13" fmla="*/ 153120 h 1065376"/>
              <a:gd name="connsiteX14" fmla="*/ 1625027 w 1625145"/>
              <a:gd name="connsiteY14" fmla="*/ 23729 h 106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25145" h="1065376">
                <a:moveTo>
                  <a:pt x="1625027" y="23729"/>
                </a:moveTo>
                <a:cubicBezTo>
                  <a:pt x="1636018" y="133890"/>
                  <a:pt x="877292" y="102977"/>
                  <a:pt x="848341" y="225326"/>
                </a:cubicBezTo>
                <a:cubicBezTo>
                  <a:pt x="744101" y="282339"/>
                  <a:pt x="804504" y="662791"/>
                  <a:pt x="855752" y="709646"/>
                </a:cubicBezTo>
                <a:cubicBezTo>
                  <a:pt x="907000" y="756501"/>
                  <a:pt x="1092853" y="512482"/>
                  <a:pt x="1155827" y="506458"/>
                </a:cubicBezTo>
                <a:cubicBezTo>
                  <a:pt x="1218801" y="500434"/>
                  <a:pt x="888510" y="810568"/>
                  <a:pt x="863549" y="858091"/>
                </a:cubicBezTo>
                <a:cubicBezTo>
                  <a:pt x="838588" y="905614"/>
                  <a:pt x="933344" y="896596"/>
                  <a:pt x="995166" y="863469"/>
                </a:cubicBezTo>
                <a:cubicBezTo>
                  <a:pt x="1056988" y="830342"/>
                  <a:pt x="1210822" y="659452"/>
                  <a:pt x="1234481" y="659330"/>
                </a:cubicBezTo>
                <a:cubicBezTo>
                  <a:pt x="1258140" y="659208"/>
                  <a:pt x="1119437" y="777693"/>
                  <a:pt x="1148016" y="790860"/>
                </a:cubicBezTo>
                <a:cubicBezTo>
                  <a:pt x="1176595" y="804027"/>
                  <a:pt x="1492661" y="679858"/>
                  <a:pt x="1405957" y="738332"/>
                </a:cubicBezTo>
                <a:cubicBezTo>
                  <a:pt x="1319253" y="796806"/>
                  <a:pt x="958397" y="962125"/>
                  <a:pt x="823355" y="1017348"/>
                </a:cubicBezTo>
                <a:cubicBezTo>
                  <a:pt x="678328" y="1105168"/>
                  <a:pt x="387855" y="1047867"/>
                  <a:pt x="250629" y="1036729"/>
                </a:cubicBezTo>
                <a:lnTo>
                  <a:pt x="0" y="950523"/>
                </a:lnTo>
                <a:cubicBezTo>
                  <a:pt x="176559" y="788821"/>
                  <a:pt x="412487" y="922909"/>
                  <a:pt x="650621" y="862808"/>
                </a:cubicBezTo>
                <a:cubicBezTo>
                  <a:pt x="821890" y="766508"/>
                  <a:pt x="649999" y="255930"/>
                  <a:pt x="692627" y="153120"/>
                </a:cubicBezTo>
                <a:cubicBezTo>
                  <a:pt x="735255" y="50310"/>
                  <a:pt x="1561741" y="-46017"/>
                  <a:pt x="1625027" y="23729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10"/>
          <p:cNvSpPr/>
          <p:nvPr/>
        </p:nvSpPr>
        <p:spPr>
          <a:xfrm rot="20465032">
            <a:off x="9116728" y="3112751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12"/>
          <p:cNvSpPr/>
          <p:nvPr/>
        </p:nvSpPr>
        <p:spPr>
          <a:xfrm flipH="1">
            <a:off x="9067212" y="2889595"/>
            <a:ext cx="602623" cy="56283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988" h="941599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998663" y="494279"/>
                  <a:pt x="946261" y="699488"/>
                  <a:pt x="781546" y="778510"/>
                </a:cubicBezTo>
                <a:cubicBezTo>
                  <a:pt x="681920" y="819885"/>
                  <a:pt x="563459" y="786336"/>
                  <a:pt x="378108" y="820567"/>
                </a:cubicBezTo>
                <a:lnTo>
                  <a:pt x="86322" y="941599"/>
                </a:lnTo>
                <a:lnTo>
                  <a:pt x="0" y="869680"/>
                </a:lnTo>
                <a:cubicBezTo>
                  <a:pt x="176559" y="707978"/>
                  <a:pt x="472968" y="710170"/>
                  <a:pt x="720627" y="690550"/>
                </a:cubicBezTo>
                <a:cubicBezTo>
                  <a:pt x="891896" y="594250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10"/>
          <p:cNvSpPr/>
          <p:nvPr/>
        </p:nvSpPr>
        <p:spPr>
          <a:xfrm rot="2493324" flipH="1">
            <a:off x="8924116" y="3001371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10"/>
          <p:cNvSpPr/>
          <p:nvPr/>
        </p:nvSpPr>
        <p:spPr>
          <a:xfrm rot="19468491">
            <a:off x="11155503" y="3912650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10"/>
          <p:cNvSpPr/>
          <p:nvPr/>
        </p:nvSpPr>
        <p:spPr>
          <a:xfrm rot="2038944" flipH="1">
            <a:off x="9841974" y="3246564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10"/>
          <p:cNvSpPr/>
          <p:nvPr/>
        </p:nvSpPr>
        <p:spPr>
          <a:xfrm rot="2038944" flipH="1">
            <a:off x="10181465" y="3003703"/>
            <a:ext cx="235059" cy="136901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10"/>
          <p:cNvSpPr/>
          <p:nvPr/>
        </p:nvSpPr>
        <p:spPr>
          <a:xfrm rot="19725041">
            <a:off x="8598416" y="2847394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12"/>
          <p:cNvSpPr/>
          <p:nvPr/>
        </p:nvSpPr>
        <p:spPr>
          <a:xfrm rot="20860009" flipH="1">
            <a:off x="8625806" y="2857157"/>
            <a:ext cx="602623" cy="56283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988" h="941599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998663" y="494279"/>
                  <a:pt x="946261" y="699488"/>
                  <a:pt x="781546" y="778510"/>
                </a:cubicBezTo>
                <a:cubicBezTo>
                  <a:pt x="681920" y="819885"/>
                  <a:pt x="563459" y="786336"/>
                  <a:pt x="378108" y="820567"/>
                </a:cubicBezTo>
                <a:lnTo>
                  <a:pt x="86322" y="941599"/>
                </a:lnTo>
                <a:lnTo>
                  <a:pt x="0" y="869680"/>
                </a:lnTo>
                <a:cubicBezTo>
                  <a:pt x="176559" y="707978"/>
                  <a:pt x="472968" y="710170"/>
                  <a:pt x="720627" y="690550"/>
                </a:cubicBezTo>
                <a:cubicBezTo>
                  <a:pt x="891896" y="594250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10"/>
          <p:cNvSpPr/>
          <p:nvPr/>
        </p:nvSpPr>
        <p:spPr>
          <a:xfrm flipH="1">
            <a:off x="8504639" y="3202570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10"/>
          <p:cNvSpPr/>
          <p:nvPr/>
        </p:nvSpPr>
        <p:spPr>
          <a:xfrm rot="20465032">
            <a:off x="9777083" y="3950212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12"/>
          <p:cNvSpPr/>
          <p:nvPr/>
        </p:nvSpPr>
        <p:spPr>
          <a:xfrm rot="18988596">
            <a:off x="9292073" y="3814364"/>
            <a:ext cx="609819" cy="621920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1040442"/>
              <a:gd name="connsiteX1" fmla="*/ 1027614 w 1034988"/>
              <a:gd name="connsiteY1" fmla="*/ 371930 h 1040442"/>
              <a:gd name="connsiteX2" fmla="*/ 781546 w 1034988"/>
              <a:gd name="connsiteY2" fmla="*/ 778510 h 1040442"/>
              <a:gd name="connsiteX3" fmla="*/ 378108 w 1034988"/>
              <a:gd name="connsiteY3" fmla="*/ 820567 h 1040442"/>
              <a:gd name="connsiteX4" fmla="*/ 459222 w 1034988"/>
              <a:gd name="connsiteY4" fmla="*/ 1040442 h 1040442"/>
              <a:gd name="connsiteX5" fmla="*/ 0 w 1034988"/>
              <a:gd name="connsiteY5" fmla="*/ 869680 h 1040442"/>
              <a:gd name="connsiteX6" fmla="*/ 720627 w 1034988"/>
              <a:gd name="connsiteY6" fmla="*/ 690550 h 1040442"/>
              <a:gd name="connsiteX7" fmla="*/ 938329 w 1034988"/>
              <a:gd name="connsiteY7" fmla="*/ 375008 h 1040442"/>
              <a:gd name="connsiteX8" fmla="*/ 955253 w 1034988"/>
              <a:gd name="connsiteY8" fmla="*/ 6316 h 1040442"/>
              <a:gd name="connsiteX0" fmla="*/ 940089 w 1019824"/>
              <a:gd name="connsiteY0" fmla="*/ 6316 h 1040442"/>
              <a:gd name="connsiteX1" fmla="*/ 1012450 w 1019824"/>
              <a:gd name="connsiteY1" fmla="*/ 371930 h 1040442"/>
              <a:gd name="connsiteX2" fmla="*/ 766382 w 1019824"/>
              <a:gd name="connsiteY2" fmla="*/ 778510 h 1040442"/>
              <a:gd name="connsiteX3" fmla="*/ 362944 w 1019824"/>
              <a:gd name="connsiteY3" fmla="*/ 820567 h 1040442"/>
              <a:gd name="connsiteX4" fmla="*/ 444058 w 1019824"/>
              <a:gd name="connsiteY4" fmla="*/ 1040442 h 1040442"/>
              <a:gd name="connsiteX5" fmla="*/ -1 w 1019824"/>
              <a:gd name="connsiteY5" fmla="*/ 743059 h 1040442"/>
              <a:gd name="connsiteX6" fmla="*/ 705463 w 1019824"/>
              <a:gd name="connsiteY6" fmla="*/ 690550 h 1040442"/>
              <a:gd name="connsiteX7" fmla="*/ 923165 w 1019824"/>
              <a:gd name="connsiteY7" fmla="*/ 375008 h 1040442"/>
              <a:gd name="connsiteX8" fmla="*/ 940089 w 1019824"/>
              <a:gd name="connsiteY8" fmla="*/ 6316 h 1040442"/>
              <a:gd name="connsiteX0" fmla="*/ 940091 w 1019826"/>
              <a:gd name="connsiteY0" fmla="*/ 6316 h 1040442"/>
              <a:gd name="connsiteX1" fmla="*/ 1012452 w 1019826"/>
              <a:gd name="connsiteY1" fmla="*/ 371930 h 1040442"/>
              <a:gd name="connsiteX2" fmla="*/ 766384 w 1019826"/>
              <a:gd name="connsiteY2" fmla="*/ 778510 h 1040442"/>
              <a:gd name="connsiteX3" fmla="*/ 454502 w 1019826"/>
              <a:gd name="connsiteY3" fmla="*/ 782200 h 1040442"/>
              <a:gd name="connsiteX4" fmla="*/ 444060 w 1019826"/>
              <a:gd name="connsiteY4" fmla="*/ 1040442 h 1040442"/>
              <a:gd name="connsiteX5" fmla="*/ 1 w 1019826"/>
              <a:gd name="connsiteY5" fmla="*/ 743059 h 1040442"/>
              <a:gd name="connsiteX6" fmla="*/ 705465 w 1019826"/>
              <a:gd name="connsiteY6" fmla="*/ 690550 h 1040442"/>
              <a:gd name="connsiteX7" fmla="*/ 923167 w 1019826"/>
              <a:gd name="connsiteY7" fmla="*/ 375008 h 1040442"/>
              <a:gd name="connsiteX8" fmla="*/ 940091 w 1019826"/>
              <a:gd name="connsiteY8" fmla="*/ 6316 h 1040442"/>
              <a:gd name="connsiteX0" fmla="*/ 965137 w 1044872"/>
              <a:gd name="connsiteY0" fmla="*/ 6316 h 1040442"/>
              <a:gd name="connsiteX1" fmla="*/ 1037498 w 1044872"/>
              <a:gd name="connsiteY1" fmla="*/ 371930 h 1040442"/>
              <a:gd name="connsiteX2" fmla="*/ 791430 w 1044872"/>
              <a:gd name="connsiteY2" fmla="*/ 778510 h 1040442"/>
              <a:gd name="connsiteX3" fmla="*/ 479548 w 1044872"/>
              <a:gd name="connsiteY3" fmla="*/ 782200 h 1040442"/>
              <a:gd name="connsiteX4" fmla="*/ 469106 w 1044872"/>
              <a:gd name="connsiteY4" fmla="*/ 1040442 h 1040442"/>
              <a:gd name="connsiteX5" fmla="*/ 0 w 1044872"/>
              <a:gd name="connsiteY5" fmla="*/ 780321 h 1040442"/>
              <a:gd name="connsiteX6" fmla="*/ 730511 w 1044872"/>
              <a:gd name="connsiteY6" fmla="*/ 690550 h 1040442"/>
              <a:gd name="connsiteX7" fmla="*/ 948213 w 1044872"/>
              <a:gd name="connsiteY7" fmla="*/ 375008 h 1040442"/>
              <a:gd name="connsiteX8" fmla="*/ 965137 w 1044872"/>
              <a:gd name="connsiteY8" fmla="*/ 6316 h 1040442"/>
              <a:gd name="connsiteX0" fmla="*/ 965137 w 1044872"/>
              <a:gd name="connsiteY0" fmla="*/ 6316 h 1040442"/>
              <a:gd name="connsiteX1" fmla="*/ 1037498 w 1044872"/>
              <a:gd name="connsiteY1" fmla="*/ 371930 h 1040442"/>
              <a:gd name="connsiteX2" fmla="*/ 791430 w 1044872"/>
              <a:gd name="connsiteY2" fmla="*/ 778510 h 1040442"/>
              <a:gd name="connsiteX3" fmla="*/ 494524 w 1044872"/>
              <a:gd name="connsiteY3" fmla="*/ 801550 h 1040442"/>
              <a:gd name="connsiteX4" fmla="*/ 469106 w 1044872"/>
              <a:gd name="connsiteY4" fmla="*/ 1040442 h 1040442"/>
              <a:gd name="connsiteX5" fmla="*/ 0 w 1044872"/>
              <a:gd name="connsiteY5" fmla="*/ 780321 h 1040442"/>
              <a:gd name="connsiteX6" fmla="*/ 730511 w 1044872"/>
              <a:gd name="connsiteY6" fmla="*/ 690550 h 1040442"/>
              <a:gd name="connsiteX7" fmla="*/ 948213 w 1044872"/>
              <a:gd name="connsiteY7" fmla="*/ 375008 h 1040442"/>
              <a:gd name="connsiteX8" fmla="*/ 965137 w 1044872"/>
              <a:gd name="connsiteY8" fmla="*/ 6316 h 1040442"/>
              <a:gd name="connsiteX0" fmla="*/ 965620 w 1045355"/>
              <a:gd name="connsiteY0" fmla="*/ 6316 h 1040442"/>
              <a:gd name="connsiteX1" fmla="*/ 1037981 w 1045355"/>
              <a:gd name="connsiteY1" fmla="*/ 371930 h 1040442"/>
              <a:gd name="connsiteX2" fmla="*/ 791913 w 1045355"/>
              <a:gd name="connsiteY2" fmla="*/ 778510 h 1040442"/>
              <a:gd name="connsiteX3" fmla="*/ 495007 w 1045355"/>
              <a:gd name="connsiteY3" fmla="*/ 801550 h 1040442"/>
              <a:gd name="connsiteX4" fmla="*/ 469589 w 1045355"/>
              <a:gd name="connsiteY4" fmla="*/ 1040442 h 1040442"/>
              <a:gd name="connsiteX5" fmla="*/ 483 w 1045355"/>
              <a:gd name="connsiteY5" fmla="*/ 780321 h 1040442"/>
              <a:gd name="connsiteX6" fmla="*/ 446314 w 1045355"/>
              <a:gd name="connsiteY6" fmla="*/ 466873 h 1040442"/>
              <a:gd name="connsiteX7" fmla="*/ 730994 w 1045355"/>
              <a:gd name="connsiteY7" fmla="*/ 690550 h 1040442"/>
              <a:gd name="connsiteX8" fmla="*/ 948696 w 1045355"/>
              <a:gd name="connsiteY8" fmla="*/ 375008 h 1040442"/>
              <a:gd name="connsiteX9" fmla="*/ 965620 w 1045355"/>
              <a:gd name="connsiteY9" fmla="*/ 6316 h 1040442"/>
              <a:gd name="connsiteX0" fmla="*/ 967612 w 1047347"/>
              <a:gd name="connsiteY0" fmla="*/ 6316 h 1040442"/>
              <a:gd name="connsiteX1" fmla="*/ 1039973 w 1047347"/>
              <a:gd name="connsiteY1" fmla="*/ 371930 h 1040442"/>
              <a:gd name="connsiteX2" fmla="*/ 793905 w 1047347"/>
              <a:gd name="connsiteY2" fmla="*/ 778510 h 1040442"/>
              <a:gd name="connsiteX3" fmla="*/ 496999 w 1047347"/>
              <a:gd name="connsiteY3" fmla="*/ 801550 h 1040442"/>
              <a:gd name="connsiteX4" fmla="*/ 471581 w 1047347"/>
              <a:gd name="connsiteY4" fmla="*/ 1040442 h 1040442"/>
              <a:gd name="connsiteX5" fmla="*/ 2475 w 1047347"/>
              <a:gd name="connsiteY5" fmla="*/ 780321 h 1040442"/>
              <a:gd name="connsiteX6" fmla="*/ 349896 w 1047347"/>
              <a:gd name="connsiteY6" fmla="*/ 683500 h 1040442"/>
              <a:gd name="connsiteX7" fmla="*/ 448306 w 1047347"/>
              <a:gd name="connsiteY7" fmla="*/ 466873 h 1040442"/>
              <a:gd name="connsiteX8" fmla="*/ 732986 w 1047347"/>
              <a:gd name="connsiteY8" fmla="*/ 690550 h 1040442"/>
              <a:gd name="connsiteX9" fmla="*/ 950688 w 1047347"/>
              <a:gd name="connsiteY9" fmla="*/ 375008 h 1040442"/>
              <a:gd name="connsiteX10" fmla="*/ 967612 w 1047347"/>
              <a:gd name="connsiteY10" fmla="*/ 6316 h 1040442"/>
              <a:gd name="connsiteX0" fmla="*/ 967614 w 1047349"/>
              <a:gd name="connsiteY0" fmla="*/ 6316 h 1040442"/>
              <a:gd name="connsiteX1" fmla="*/ 1039975 w 1047349"/>
              <a:gd name="connsiteY1" fmla="*/ 371930 h 1040442"/>
              <a:gd name="connsiteX2" fmla="*/ 793907 w 1047349"/>
              <a:gd name="connsiteY2" fmla="*/ 778510 h 1040442"/>
              <a:gd name="connsiteX3" fmla="*/ 497001 w 1047349"/>
              <a:gd name="connsiteY3" fmla="*/ 801550 h 1040442"/>
              <a:gd name="connsiteX4" fmla="*/ 471583 w 1047349"/>
              <a:gd name="connsiteY4" fmla="*/ 1040442 h 1040442"/>
              <a:gd name="connsiteX5" fmla="*/ 2477 w 1047349"/>
              <a:gd name="connsiteY5" fmla="*/ 780321 h 1040442"/>
              <a:gd name="connsiteX6" fmla="*/ 349898 w 1047349"/>
              <a:gd name="connsiteY6" fmla="*/ 683500 h 1040442"/>
              <a:gd name="connsiteX7" fmla="*/ 448308 w 1047349"/>
              <a:gd name="connsiteY7" fmla="*/ 466873 h 1040442"/>
              <a:gd name="connsiteX8" fmla="*/ 476352 w 1047349"/>
              <a:gd name="connsiteY8" fmla="*/ 652148 h 1040442"/>
              <a:gd name="connsiteX9" fmla="*/ 732988 w 1047349"/>
              <a:gd name="connsiteY9" fmla="*/ 690550 h 1040442"/>
              <a:gd name="connsiteX10" fmla="*/ 950690 w 1047349"/>
              <a:gd name="connsiteY10" fmla="*/ 375008 h 1040442"/>
              <a:gd name="connsiteX11" fmla="*/ 967614 w 1047349"/>
              <a:gd name="connsiteY11" fmla="*/ 6316 h 104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7349" h="1040442">
                <a:moveTo>
                  <a:pt x="967614" y="6316"/>
                </a:moveTo>
                <a:cubicBezTo>
                  <a:pt x="1005882" y="-46848"/>
                  <a:pt x="1068926" y="249581"/>
                  <a:pt x="1039975" y="371930"/>
                </a:cubicBezTo>
                <a:cubicBezTo>
                  <a:pt x="1011024" y="494279"/>
                  <a:pt x="958622" y="699488"/>
                  <a:pt x="793907" y="778510"/>
                </a:cubicBezTo>
                <a:cubicBezTo>
                  <a:pt x="694281" y="819885"/>
                  <a:pt x="682352" y="767319"/>
                  <a:pt x="497001" y="801550"/>
                </a:cubicBezTo>
                <a:lnTo>
                  <a:pt x="471583" y="1040442"/>
                </a:lnTo>
                <a:lnTo>
                  <a:pt x="2477" y="780321"/>
                </a:lnTo>
                <a:cubicBezTo>
                  <a:pt x="-30508" y="696259"/>
                  <a:pt x="275593" y="735741"/>
                  <a:pt x="349898" y="683500"/>
                </a:cubicBezTo>
                <a:cubicBezTo>
                  <a:pt x="424203" y="631259"/>
                  <a:pt x="410060" y="479105"/>
                  <a:pt x="448308" y="466873"/>
                </a:cubicBezTo>
                <a:cubicBezTo>
                  <a:pt x="486556" y="454641"/>
                  <a:pt x="428906" y="614869"/>
                  <a:pt x="476352" y="652148"/>
                </a:cubicBezTo>
                <a:cubicBezTo>
                  <a:pt x="523798" y="689427"/>
                  <a:pt x="671104" y="729734"/>
                  <a:pt x="732988" y="690550"/>
                </a:cubicBezTo>
                <a:cubicBezTo>
                  <a:pt x="904257" y="594250"/>
                  <a:pt x="908062" y="477818"/>
                  <a:pt x="950690" y="375008"/>
                </a:cubicBezTo>
                <a:cubicBezTo>
                  <a:pt x="993318" y="272198"/>
                  <a:pt x="929129" y="-4973"/>
                  <a:pt x="967614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10"/>
          <p:cNvSpPr/>
          <p:nvPr/>
        </p:nvSpPr>
        <p:spPr>
          <a:xfrm rot="20783089" flipH="1">
            <a:off x="9524335" y="3838497"/>
            <a:ext cx="231143" cy="134643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789843" y="2512771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0303138" y="3083654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0954315" y="3374622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8927174" y="3614176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8658063" y="3614175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9510507" y="3630955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8543776" y="2857207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10"/>
          <p:cNvSpPr/>
          <p:nvPr/>
        </p:nvSpPr>
        <p:spPr>
          <a:xfrm rot="768465">
            <a:off x="10737361" y="4490796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10"/>
          <p:cNvSpPr/>
          <p:nvPr/>
        </p:nvSpPr>
        <p:spPr>
          <a:xfrm rot="19468491">
            <a:off x="10681876" y="4333772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105" y="2442899"/>
            <a:ext cx="261229" cy="25984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0356">
            <a:off x="10243637" y="2997212"/>
            <a:ext cx="261229" cy="25984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4943">
            <a:off x="10860173" y="3295555"/>
            <a:ext cx="261229" cy="25984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7465" flipH="1">
            <a:off x="9459433" y="3551375"/>
            <a:ext cx="261229" cy="25984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66575" y="3549487"/>
            <a:ext cx="261229" cy="25984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6955">
            <a:off x="8594125" y="3550928"/>
            <a:ext cx="261229" cy="25984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837" y="2781343"/>
            <a:ext cx="261229" cy="259847"/>
          </a:xfrm>
          <a:prstGeom prst="rect">
            <a:avLst/>
          </a:prstGeom>
        </p:spPr>
      </p:pic>
      <p:sp>
        <p:nvSpPr>
          <p:cNvPr id="79" name="Oval 10"/>
          <p:cNvSpPr/>
          <p:nvPr/>
        </p:nvSpPr>
        <p:spPr>
          <a:xfrm rot="2493324" flipH="1">
            <a:off x="9368114" y="2463788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10"/>
          <p:cNvSpPr/>
          <p:nvPr/>
        </p:nvSpPr>
        <p:spPr>
          <a:xfrm rot="19895557">
            <a:off x="10340680" y="3114060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10"/>
          <p:cNvSpPr/>
          <p:nvPr/>
        </p:nvSpPr>
        <p:spPr>
          <a:xfrm rot="2493324" flipH="1">
            <a:off x="10547490" y="3301627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6" t="23333" r="24286" b="28096"/>
          <a:stretch/>
        </p:blipFill>
        <p:spPr>
          <a:xfrm>
            <a:off x="9240626" y="4845756"/>
            <a:ext cx="744623" cy="654755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6" t="23333" r="24286" b="28096"/>
          <a:stretch/>
        </p:blipFill>
        <p:spPr>
          <a:xfrm>
            <a:off x="1736729" y="4863776"/>
            <a:ext cx="744623" cy="654755"/>
          </a:xfrm>
          <a:prstGeom prst="rect">
            <a:avLst/>
          </a:prstGeom>
        </p:spPr>
      </p:pic>
      <p:sp>
        <p:nvSpPr>
          <p:cNvPr id="84" name="Isosceles Triangle 9"/>
          <p:cNvSpPr/>
          <p:nvPr/>
        </p:nvSpPr>
        <p:spPr>
          <a:xfrm>
            <a:off x="4952556" y="3698898"/>
            <a:ext cx="2164587" cy="1770752"/>
          </a:xfrm>
          <a:custGeom>
            <a:avLst/>
            <a:gdLst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1112292 w 1808328"/>
              <a:gd name="connsiteY0" fmla="*/ 1337481 h 1337481"/>
              <a:gd name="connsiteX1" fmla="*/ 0 w 1808328"/>
              <a:gd name="connsiteY1" fmla="*/ 0 h 1337481"/>
              <a:gd name="connsiteX2" fmla="*/ 1808328 w 1808328"/>
              <a:gd name="connsiteY2" fmla="*/ 1337481 h 1337481"/>
              <a:gd name="connsiteX3" fmla="*/ 1112292 w 1808328"/>
              <a:gd name="connsiteY3" fmla="*/ 1337481 h 1337481"/>
              <a:gd name="connsiteX0" fmla="*/ 1112679 w 2046882"/>
              <a:gd name="connsiteY0" fmla="*/ 1457784 h 1457784"/>
              <a:gd name="connsiteX1" fmla="*/ 387 w 2046882"/>
              <a:gd name="connsiteY1" fmla="*/ 120303 h 1457784"/>
              <a:gd name="connsiteX2" fmla="*/ 1945192 w 2046882"/>
              <a:gd name="connsiteY2" fmla="*/ 161246 h 1457784"/>
              <a:gd name="connsiteX3" fmla="*/ 1808715 w 2046882"/>
              <a:gd name="connsiteY3" fmla="*/ 1457784 h 1457784"/>
              <a:gd name="connsiteX4" fmla="*/ 1112679 w 2046882"/>
              <a:gd name="connsiteY4" fmla="*/ 1457784 h 1457784"/>
              <a:gd name="connsiteX0" fmla="*/ 1135827 w 2070030"/>
              <a:gd name="connsiteY0" fmla="*/ 1457784 h 1457784"/>
              <a:gd name="connsiteX1" fmla="*/ 1654441 w 2070030"/>
              <a:gd name="connsiteY1" fmla="*/ 284076 h 1457784"/>
              <a:gd name="connsiteX2" fmla="*/ 23535 w 2070030"/>
              <a:gd name="connsiteY2" fmla="*/ 120303 h 1457784"/>
              <a:gd name="connsiteX3" fmla="*/ 1968340 w 2070030"/>
              <a:gd name="connsiteY3" fmla="*/ 161246 h 1457784"/>
              <a:gd name="connsiteX4" fmla="*/ 1831863 w 2070030"/>
              <a:gd name="connsiteY4" fmla="*/ 1457784 h 1457784"/>
              <a:gd name="connsiteX5" fmla="*/ 1135827 w 2070030"/>
              <a:gd name="connsiteY5" fmla="*/ 1457784 h 1457784"/>
              <a:gd name="connsiteX0" fmla="*/ 1138405 w 2072608"/>
              <a:gd name="connsiteY0" fmla="*/ 1457784 h 1457784"/>
              <a:gd name="connsiteX1" fmla="*/ 1657019 w 2072608"/>
              <a:gd name="connsiteY1" fmla="*/ 284076 h 1457784"/>
              <a:gd name="connsiteX2" fmla="*/ 838154 w 2072608"/>
              <a:gd name="connsiteY2" fmla="*/ 679861 h 1457784"/>
              <a:gd name="connsiteX3" fmla="*/ 26113 w 2072608"/>
              <a:gd name="connsiteY3" fmla="*/ 120303 h 1457784"/>
              <a:gd name="connsiteX4" fmla="*/ 1970918 w 2072608"/>
              <a:gd name="connsiteY4" fmla="*/ 161246 h 1457784"/>
              <a:gd name="connsiteX5" fmla="*/ 1834441 w 2072608"/>
              <a:gd name="connsiteY5" fmla="*/ 1457784 h 1457784"/>
              <a:gd name="connsiteX6" fmla="*/ 1138405 w 2072608"/>
              <a:gd name="connsiteY6" fmla="*/ 1457784 h 1457784"/>
              <a:gd name="connsiteX0" fmla="*/ 1112730 w 1998172"/>
              <a:gd name="connsiteY0" fmla="*/ 1360349 h 1360349"/>
              <a:gd name="connsiteX1" fmla="*/ 1631344 w 1998172"/>
              <a:gd name="connsiteY1" fmla="*/ 186641 h 1360349"/>
              <a:gd name="connsiteX2" fmla="*/ 812479 w 1998172"/>
              <a:gd name="connsiteY2" fmla="*/ 582426 h 1360349"/>
              <a:gd name="connsiteX3" fmla="*/ 438 w 1998172"/>
              <a:gd name="connsiteY3" fmla="*/ 22868 h 1360349"/>
              <a:gd name="connsiteX4" fmla="*/ 730592 w 1998172"/>
              <a:gd name="connsiteY4" fmla="*/ 364062 h 1360349"/>
              <a:gd name="connsiteX5" fmla="*/ 1945243 w 1998172"/>
              <a:gd name="connsiteY5" fmla="*/ 63811 h 1360349"/>
              <a:gd name="connsiteX6" fmla="*/ 1808766 w 1998172"/>
              <a:gd name="connsiteY6" fmla="*/ 1360349 h 1360349"/>
              <a:gd name="connsiteX7" fmla="*/ 1112730 w 1998172"/>
              <a:gd name="connsiteY7" fmla="*/ 1360349 h 1360349"/>
              <a:gd name="connsiteX0" fmla="*/ 558217 w 1443659"/>
              <a:gd name="connsiteY0" fmla="*/ 1704152 h 1704152"/>
              <a:gd name="connsiteX1" fmla="*/ 1076831 w 1443659"/>
              <a:gd name="connsiteY1" fmla="*/ 530444 h 1704152"/>
              <a:gd name="connsiteX2" fmla="*/ 257966 w 1443659"/>
              <a:gd name="connsiteY2" fmla="*/ 926229 h 1704152"/>
              <a:gd name="connsiteX3" fmla="*/ 87369 w 1443659"/>
              <a:gd name="connsiteY3" fmla="*/ 11829 h 1704152"/>
              <a:gd name="connsiteX4" fmla="*/ 176079 w 1443659"/>
              <a:gd name="connsiteY4" fmla="*/ 707865 h 1704152"/>
              <a:gd name="connsiteX5" fmla="*/ 1390730 w 1443659"/>
              <a:gd name="connsiteY5" fmla="*/ 407614 h 1704152"/>
              <a:gd name="connsiteX6" fmla="*/ 1254253 w 1443659"/>
              <a:gd name="connsiteY6" fmla="*/ 1704152 h 1704152"/>
              <a:gd name="connsiteX7" fmla="*/ 558217 w 1443659"/>
              <a:gd name="connsiteY7" fmla="*/ 1704152 h 1704152"/>
              <a:gd name="connsiteX0" fmla="*/ 482647 w 1368089"/>
              <a:gd name="connsiteY0" fmla="*/ 1705811 h 1705811"/>
              <a:gd name="connsiteX1" fmla="*/ 1001261 w 1368089"/>
              <a:gd name="connsiteY1" fmla="*/ 532103 h 1705811"/>
              <a:gd name="connsiteX2" fmla="*/ 182396 w 1368089"/>
              <a:gd name="connsiteY2" fmla="*/ 927888 h 1705811"/>
              <a:gd name="connsiteX3" fmla="*/ 11799 w 1368089"/>
              <a:gd name="connsiteY3" fmla="*/ 13488 h 1705811"/>
              <a:gd name="connsiteX4" fmla="*/ 305226 w 1368089"/>
              <a:gd name="connsiteY4" fmla="*/ 600342 h 1705811"/>
              <a:gd name="connsiteX5" fmla="*/ 1315160 w 1368089"/>
              <a:gd name="connsiteY5" fmla="*/ 409273 h 1705811"/>
              <a:gd name="connsiteX6" fmla="*/ 1178683 w 1368089"/>
              <a:gd name="connsiteY6" fmla="*/ 1705811 h 1705811"/>
              <a:gd name="connsiteX7" fmla="*/ 482647 w 1368089"/>
              <a:gd name="connsiteY7" fmla="*/ 1705811 h 1705811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305226 w 1368089"/>
              <a:gd name="connsiteY4" fmla="*/ 586854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55852 w 1368089"/>
              <a:gd name="connsiteY1" fmla="*/ 64144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42204 w 1368089"/>
              <a:gd name="connsiteY1" fmla="*/ 76427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63171 w 1287477"/>
              <a:gd name="connsiteY4" fmla="*/ 81636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69194 w 1351230"/>
              <a:gd name="connsiteY0" fmla="*/ 1722803 h 1722803"/>
              <a:gd name="connsiteX1" fmla="*/ 1128751 w 1351230"/>
              <a:gd name="connsiteY1" fmla="*/ 794755 h 1722803"/>
              <a:gd name="connsiteX2" fmla="*/ 268943 w 1351230"/>
              <a:gd name="connsiteY2" fmla="*/ 944880 h 1722803"/>
              <a:gd name="connsiteX3" fmla="*/ 14526 w 1351230"/>
              <a:gd name="connsiteY3" fmla="*/ 0 h 1722803"/>
              <a:gd name="connsiteX4" fmla="*/ 281204 w 1351230"/>
              <a:gd name="connsiteY4" fmla="*/ 778269 h 1722803"/>
              <a:gd name="connsiteX5" fmla="*/ 1102707 w 1351230"/>
              <a:gd name="connsiteY5" fmla="*/ 486430 h 1722803"/>
              <a:gd name="connsiteX6" fmla="*/ 1347116 w 1351230"/>
              <a:gd name="connsiteY6" fmla="*/ 671925 h 1722803"/>
              <a:gd name="connsiteX7" fmla="*/ 1265230 w 1351230"/>
              <a:gd name="connsiteY7" fmla="*/ 1722803 h 1722803"/>
              <a:gd name="connsiteX8" fmla="*/ 569194 w 1351230"/>
              <a:gd name="connsiteY8" fmla="*/ 1722803 h 1722803"/>
              <a:gd name="connsiteX0" fmla="*/ 618323 w 1400359"/>
              <a:gd name="connsiteY0" fmla="*/ 1722803 h 1722803"/>
              <a:gd name="connsiteX1" fmla="*/ 1177880 w 1400359"/>
              <a:gd name="connsiteY1" fmla="*/ 79475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586523 w 1368559"/>
              <a:gd name="connsiteY0" fmla="*/ 1761340 h 1761340"/>
              <a:gd name="connsiteX1" fmla="*/ 1031780 w 1368559"/>
              <a:gd name="connsiteY1" fmla="*/ 856152 h 1761340"/>
              <a:gd name="connsiteX2" fmla="*/ 286272 w 1368559"/>
              <a:gd name="connsiteY2" fmla="*/ 983417 h 1761340"/>
              <a:gd name="connsiteX3" fmla="*/ 42284 w 1368559"/>
              <a:gd name="connsiteY3" fmla="*/ 223977 h 1761340"/>
              <a:gd name="connsiteX4" fmla="*/ 31855 w 1368559"/>
              <a:gd name="connsiteY4" fmla="*/ 38537 h 1761340"/>
              <a:gd name="connsiteX5" fmla="*/ 298533 w 1368559"/>
              <a:gd name="connsiteY5" fmla="*/ 816806 h 1761340"/>
              <a:gd name="connsiteX6" fmla="*/ 1120036 w 1368559"/>
              <a:gd name="connsiteY6" fmla="*/ 524967 h 1761340"/>
              <a:gd name="connsiteX7" fmla="*/ 1364445 w 1368559"/>
              <a:gd name="connsiteY7" fmla="*/ 710462 h 1761340"/>
              <a:gd name="connsiteX8" fmla="*/ 1282559 w 1368559"/>
              <a:gd name="connsiteY8" fmla="*/ 1761340 h 1761340"/>
              <a:gd name="connsiteX9" fmla="*/ 586523 w 1368559"/>
              <a:gd name="connsiteY9" fmla="*/ 1761340 h 1761340"/>
              <a:gd name="connsiteX0" fmla="*/ 569156 w 1351192"/>
              <a:gd name="connsiteY0" fmla="*/ 1765374 h 1765374"/>
              <a:gd name="connsiteX1" fmla="*/ 1014413 w 1351192"/>
              <a:gd name="connsiteY1" fmla="*/ 860186 h 1765374"/>
              <a:gd name="connsiteX2" fmla="*/ 268905 w 1351192"/>
              <a:gd name="connsiteY2" fmla="*/ 987451 h 1765374"/>
              <a:gd name="connsiteX3" fmla="*/ 24917 w 1351192"/>
              <a:gd name="connsiteY3" fmla="*/ 228011 h 1765374"/>
              <a:gd name="connsiteX4" fmla="*/ 50206 w 1351192"/>
              <a:gd name="connsiteY4" fmla="*/ 37808 h 1765374"/>
              <a:gd name="connsiteX5" fmla="*/ 281166 w 1351192"/>
              <a:gd name="connsiteY5" fmla="*/ 820840 h 1765374"/>
              <a:gd name="connsiteX6" fmla="*/ 1102669 w 1351192"/>
              <a:gd name="connsiteY6" fmla="*/ 529001 h 1765374"/>
              <a:gd name="connsiteX7" fmla="*/ 1347078 w 1351192"/>
              <a:gd name="connsiteY7" fmla="*/ 714496 h 1765374"/>
              <a:gd name="connsiteX8" fmla="*/ 1265192 w 1351192"/>
              <a:gd name="connsiteY8" fmla="*/ 1765374 h 1765374"/>
              <a:gd name="connsiteX9" fmla="*/ 569156 w 1351192"/>
              <a:gd name="connsiteY9" fmla="*/ 1765374 h 1765374"/>
              <a:gd name="connsiteX0" fmla="*/ 576794 w 1358830"/>
              <a:gd name="connsiteY0" fmla="*/ 1727566 h 1727566"/>
              <a:gd name="connsiteX1" fmla="*/ 1022051 w 1358830"/>
              <a:gd name="connsiteY1" fmla="*/ 822378 h 1727566"/>
              <a:gd name="connsiteX2" fmla="*/ 276543 w 1358830"/>
              <a:gd name="connsiteY2" fmla="*/ 949643 h 1727566"/>
              <a:gd name="connsiteX3" fmla="*/ 32555 w 1358830"/>
              <a:gd name="connsiteY3" fmla="*/ 190203 h 1727566"/>
              <a:gd name="connsiteX4" fmla="*/ 57844 w 1358830"/>
              <a:gd name="connsiteY4" fmla="*/ 0 h 1727566"/>
              <a:gd name="connsiteX5" fmla="*/ 288804 w 1358830"/>
              <a:gd name="connsiteY5" fmla="*/ 783032 h 1727566"/>
              <a:gd name="connsiteX6" fmla="*/ 1110307 w 1358830"/>
              <a:gd name="connsiteY6" fmla="*/ 491193 h 1727566"/>
              <a:gd name="connsiteX7" fmla="*/ 1354716 w 1358830"/>
              <a:gd name="connsiteY7" fmla="*/ 676688 h 1727566"/>
              <a:gd name="connsiteX8" fmla="*/ 1272830 w 1358830"/>
              <a:gd name="connsiteY8" fmla="*/ 1727566 h 1727566"/>
              <a:gd name="connsiteX9" fmla="*/ 576794 w 1358830"/>
              <a:gd name="connsiteY9" fmla="*/ 1727566 h 1727566"/>
              <a:gd name="connsiteX0" fmla="*/ 763388 w 1545424"/>
              <a:gd name="connsiteY0" fmla="*/ 1799620 h 1799620"/>
              <a:gd name="connsiteX1" fmla="*/ 1208645 w 1545424"/>
              <a:gd name="connsiteY1" fmla="*/ 894432 h 1799620"/>
              <a:gd name="connsiteX2" fmla="*/ 463137 w 1545424"/>
              <a:gd name="connsiteY2" fmla="*/ 1021697 h 1799620"/>
              <a:gd name="connsiteX3" fmla="*/ 219149 w 1545424"/>
              <a:gd name="connsiteY3" fmla="*/ 262257 h 1799620"/>
              <a:gd name="connsiteX4" fmla="*/ 73 w 1545424"/>
              <a:gd name="connsiteY4" fmla="*/ 36038 h 1799620"/>
              <a:gd name="connsiteX5" fmla="*/ 244438 w 1545424"/>
              <a:gd name="connsiteY5" fmla="*/ 72054 h 1799620"/>
              <a:gd name="connsiteX6" fmla="*/ 475398 w 1545424"/>
              <a:gd name="connsiteY6" fmla="*/ 855086 h 1799620"/>
              <a:gd name="connsiteX7" fmla="*/ 1296901 w 1545424"/>
              <a:gd name="connsiteY7" fmla="*/ 563247 h 1799620"/>
              <a:gd name="connsiteX8" fmla="*/ 1541310 w 1545424"/>
              <a:gd name="connsiteY8" fmla="*/ 748742 h 1799620"/>
              <a:gd name="connsiteX9" fmla="*/ 1459424 w 1545424"/>
              <a:gd name="connsiteY9" fmla="*/ 1799620 h 1799620"/>
              <a:gd name="connsiteX10" fmla="*/ 763388 w 1545424"/>
              <a:gd name="connsiteY10" fmla="*/ 1799620 h 1799620"/>
              <a:gd name="connsiteX0" fmla="*/ 763870 w 1545906"/>
              <a:gd name="connsiteY0" fmla="*/ 1772670 h 1772670"/>
              <a:gd name="connsiteX1" fmla="*/ 1209127 w 1545906"/>
              <a:gd name="connsiteY1" fmla="*/ 867482 h 1772670"/>
              <a:gd name="connsiteX2" fmla="*/ 463619 w 1545906"/>
              <a:gd name="connsiteY2" fmla="*/ 994747 h 1772670"/>
              <a:gd name="connsiteX3" fmla="*/ 219631 w 1545906"/>
              <a:gd name="connsiteY3" fmla="*/ 235307 h 1772670"/>
              <a:gd name="connsiteX4" fmla="*/ 555 w 1545906"/>
              <a:gd name="connsiteY4" fmla="*/ 9088 h 1772670"/>
              <a:gd name="connsiteX5" fmla="*/ 212487 w 1545906"/>
              <a:gd name="connsiteY5" fmla="*/ 135295 h 1772670"/>
              <a:gd name="connsiteX6" fmla="*/ 244920 w 1545906"/>
              <a:gd name="connsiteY6" fmla="*/ 45104 h 1772670"/>
              <a:gd name="connsiteX7" fmla="*/ 475880 w 1545906"/>
              <a:gd name="connsiteY7" fmla="*/ 828136 h 1772670"/>
              <a:gd name="connsiteX8" fmla="*/ 1297383 w 1545906"/>
              <a:gd name="connsiteY8" fmla="*/ 536297 h 1772670"/>
              <a:gd name="connsiteX9" fmla="*/ 1541792 w 1545906"/>
              <a:gd name="connsiteY9" fmla="*/ 721792 h 1772670"/>
              <a:gd name="connsiteX10" fmla="*/ 1459906 w 1545906"/>
              <a:gd name="connsiteY10" fmla="*/ 1772670 h 1772670"/>
              <a:gd name="connsiteX11" fmla="*/ 763870 w 1545906"/>
              <a:gd name="connsiteY11" fmla="*/ 1772670 h 1772670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894058"/>
              <a:gd name="connsiteY0" fmla="*/ 1770752 h 1770752"/>
              <a:gd name="connsiteX1" fmla="*/ 1209127 w 1894058"/>
              <a:gd name="connsiteY1" fmla="*/ 865564 h 1770752"/>
              <a:gd name="connsiteX2" fmla="*/ 463619 w 1894058"/>
              <a:gd name="connsiteY2" fmla="*/ 992829 h 1770752"/>
              <a:gd name="connsiteX3" fmla="*/ 219631 w 1894058"/>
              <a:gd name="connsiteY3" fmla="*/ 233389 h 1770752"/>
              <a:gd name="connsiteX4" fmla="*/ 555 w 1894058"/>
              <a:gd name="connsiteY4" fmla="*/ 7170 h 1770752"/>
              <a:gd name="connsiteX5" fmla="*/ 212487 w 1894058"/>
              <a:gd name="connsiteY5" fmla="*/ 133377 h 1770752"/>
              <a:gd name="connsiteX6" fmla="*/ 244920 w 1894058"/>
              <a:gd name="connsiteY6" fmla="*/ 43186 h 1770752"/>
              <a:gd name="connsiteX7" fmla="*/ 475880 w 1894058"/>
              <a:gd name="connsiteY7" fmla="*/ 826218 h 1770752"/>
              <a:gd name="connsiteX8" fmla="*/ 1297383 w 1894058"/>
              <a:gd name="connsiteY8" fmla="*/ 534379 h 1770752"/>
              <a:gd name="connsiteX9" fmla="*/ 1541792 w 1894058"/>
              <a:gd name="connsiteY9" fmla="*/ 719874 h 1770752"/>
              <a:gd name="connsiteX10" fmla="*/ 1893649 w 1894058"/>
              <a:gd name="connsiteY10" fmla="*/ 1095402 h 1770752"/>
              <a:gd name="connsiteX11" fmla="*/ 1459906 w 1894058"/>
              <a:gd name="connsiteY11" fmla="*/ 1770752 h 1770752"/>
              <a:gd name="connsiteX12" fmla="*/ 763870 w 1894058"/>
              <a:gd name="connsiteY12" fmla="*/ 1770752 h 1770752"/>
              <a:gd name="connsiteX0" fmla="*/ 763870 w 1896475"/>
              <a:gd name="connsiteY0" fmla="*/ 1770752 h 1770752"/>
              <a:gd name="connsiteX1" fmla="*/ 1209127 w 1896475"/>
              <a:gd name="connsiteY1" fmla="*/ 865564 h 1770752"/>
              <a:gd name="connsiteX2" fmla="*/ 463619 w 1896475"/>
              <a:gd name="connsiteY2" fmla="*/ 992829 h 1770752"/>
              <a:gd name="connsiteX3" fmla="*/ 219631 w 1896475"/>
              <a:gd name="connsiteY3" fmla="*/ 233389 h 1770752"/>
              <a:gd name="connsiteX4" fmla="*/ 555 w 1896475"/>
              <a:gd name="connsiteY4" fmla="*/ 7170 h 1770752"/>
              <a:gd name="connsiteX5" fmla="*/ 212487 w 1896475"/>
              <a:gd name="connsiteY5" fmla="*/ 133377 h 1770752"/>
              <a:gd name="connsiteX6" fmla="*/ 244920 w 1896475"/>
              <a:gd name="connsiteY6" fmla="*/ 43186 h 1770752"/>
              <a:gd name="connsiteX7" fmla="*/ 475880 w 1896475"/>
              <a:gd name="connsiteY7" fmla="*/ 826218 h 1770752"/>
              <a:gd name="connsiteX8" fmla="*/ 1297383 w 1896475"/>
              <a:gd name="connsiteY8" fmla="*/ 534379 h 1770752"/>
              <a:gd name="connsiteX9" fmla="*/ 1541792 w 1896475"/>
              <a:gd name="connsiteY9" fmla="*/ 719874 h 1770752"/>
              <a:gd name="connsiteX10" fmla="*/ 1498362 w 1896475"/>
              <a:gd name="connsiteY10" fmla="*/ 1281139 h 1770752"/>
              <a:gd name="connsiteX11" fmla="*/ 1893649 w 1896475"/>
              <a:gd name="connsiteY11" fmla="*/ 1095402 h 1770752"/>
              <a:gd name="connsiteX12" fmla="*/ 1459906 w 1896475"/>
              <a:gd name="connsiteY12" fmla="*/ 1770752 h 1770752"/>
              <a:gd name="connsiteX13" fmla="*/ 763870 w 1896475"/>
              <a:gd name="connsiteY13" fmla="*/ 1770752 h 1770752"/>
              <a:gd name="connsiteX0" fmla="*/ 763870 w 1917418"/>
              <a:gd name="connsiteY0" fmla="*/ 1770752 h 1770752"/>
              <a:gd name="connsiteX1" fmla="*/ 1209127 w 1917418"/>
              <a:gd name="connsiteY1" fmla="*/ 865564 h 1770752"/>
              <a:gd name="connsiteX2" fmla="*/ 463619 w 1917418"/>
              <a:gd name="connsiteY2" fmla="*/ 992829 h 1770752"/>
              <a:gd name="connsiteX3" fmla="*/ 219631 w 1917418"/>
              <a:gd name="connsiteY3" fmla="*/ 233389 h 1770752"/>
              <a:gd name="connsiteX4" fmla="*/ 555 w 1917418"/>
              <a:gd name="connsiteY4" fmla="*/ 7170 h 1770752"/>
              <a:gd name="connsiteX5" fmla="*/ 212487 w 1917418"/>
              <a:gd name="connsiteY5" fmla="*/ 133377 h 1770752"/>
              <a:gd name="connsiteX6" fmla="*/ 244920 w 1917418"/>
              <a:gd name="connsiteY6" fmla="*/ 43186 h 1770752"/>
              <a:gd name="connsiteX7" fmla="*/ 475880 w 1917418"/>
              <a:gd name="connsiteY7" fmla="*/ 826218 h 1770752"/>
              <a:gd name="connsiteX8" fmla="*/ 1297383 w 1917418"/>
              <a:gd name="connsiteY8" fmla="*/ 534379 h 1770752"/>
              <a:gd name="connsiteX9" fmla="*/ 1541792 w 1917418"/>
              <a:gd name="connsiteY9" fmla="*/ 719874 h 1770752"/>
              <a:gd name="connsiteX10" fmla="*/ 1498362 w 1917418"/>
              <a:gd name="connsiteY10" fmla="*/ 1281139 h 1770752"/>
              <a:gd name="connsiteX11" fmla="*/ 1850787 w 1917418"/>
              <a:gd name="connsiteY11" fmla="*/ 766789 h 1770752"/>
              <a:gd name="connsiteX12" fmla="*/ 1893649 w 1917418"/>
              <a:gd name="connsiteY12" fmla="*/ 1095402 h 1770752"/>
              <a:gd name="connsiteX13" fmla="*/ 1459906 w 1917418"/>
              <a:gd name="connsiteY13" fmla="*/ 1770752 h 1770752"/>
              <a:gd name="connsiteX14" fmla="*/ 763870 w 1917418"/>
              <a:gd name="connsiteY14" fmla="*/ 1770752 h 1770752"/>
              <a:gd name="connsiteX0" fmla="*/ 763870 w 1910464"/>
              <a:gd name="connsiteY0" fmla="*/ 1770752 h 1770752"/>
              <a:gd name="connsiteX1" fmla="*/ 1209127 w 1910464"/>
              <a:gd name="connsiteY1" fmla="*/ 865564 h 1770752"/>
              <a:gd name="connsiteX2" fmla="*/ 463619 w 1910464"/>
              <a:gd name="connsiteY2" fmla="*/ 992829 h 1770752"/>
              <a:gd name="connsiteX3" fmla="*/ 219631 w 1910464"/>
              <a:gd name="connsiteY3" fmla="*/ 233389 h 1770752"/>
              <a:gd name="connsiteX4" fmla="*/ 555 w 1910464"/>
              <a:gd name="connsiteY4" fmla="*/ 7170 h 1770752"/>
              <a:gd name="connsiteX5" fmla="*/ 212487 w 1910464"/>
              <a:gd name="connsiteY5" fmla="*/ 133377 h 1770752"/>
              <a:gd name="connsiteX6" fmla="*/ 244920 w 1910464"/>
              <a:gd name="connsiteY6" fmla="*/ 43186 h 1770752"/>
              <a:gd name="connsiteX7" fmla="*/ 475880 w 1910464"/>
              <a:gd name="connsiteY7" fmla="*/ 826218 h 1770752"/>
              <a:gd name="connsiteX8" fmla="*/ 1297383 w 1910464"/>
              <a:gd name="connsiteY8" fmla="*/ 534379 h 1770752"/>
              <a:gd name="connsiteX9" fmla="*/ 1541792 w 1910464"/>
              <a:gd name="connsiteY9" fmla="*/ 719874 h 1770752"/>
              <a:gd name="connsiteX10" fmla="*/ 1498362 w 1910464"/>
              <a:gd name="connsiteY10" fmla="*/ 1281139 h 1770752"/>
              <a:gd name="connsiteX11" fmla="*/ 1741248 w 1910464"/>
              <a:gd name="connsiteY11" fmla="*/ 1185889 h 1770752"/>
              <a:gd name="connsiteX12" fmla="*/ 1850787 w 1910464"/>
              <a:gd name="connsiteY12" fmla="*/ 766789 h 1770752"/>
              <a:gd name="connsiteX13" fmla="*/ 1893649 w 1910464"/>
              <a:gd name="connsiteY13" fmla="*/ 1095402 h 1770752"/>
              <a:gd name="connsiteX14" fmla="*/ 1459906 w 1910464"/>
              <a:gd name="connsiteY14" fmla="*/ 1770752 h 1770752"/>
              <a:gd name="connsiteX15" fmla="*/ 763870 w 1910464"/>
              <a:gd name="connsiteY15" fmla="*/ 1770752 h 1770752"/>
              <a:gd name="connsiteX0" fmla="*/ 763870 w 1909757"/>
              <a:gd name="connsiteY0" fmla="*/ 1770752 h 1770752"/>
              <a:gd name="connsiteX1" fmla="*/ 1209127 w 1909757"/>
              <a:gd name="connsiteY1" fmla="*/ 865564 h 1770752"/>
              <a:gd name="connsiteX2" fmla="*/ 463619 w 1909757"/>
              <a:gd name="connsiteY2" fmla="*/ 992829 h 1770752"/>
              <a:gd name="connsiteX3" fmla="*/ 219631 w 1909757"/>
              <a:gd name="connsiteY3" fmla="*/ 233389 h 1770752"/>
              <a:gd name="connsiteX4" fmla="*/ 555 w 1909757"/>
              <a:gd name="connsiteY4" fmla="*/ 7170 h 1770752"/>
              <a:gd name="connsiteX5" fmla="*/ 212487 w 1909757"/>
              <a:gd name="connsiteY5" fmla="*/ 133377 h 1770752"/>
              <a:gd name="connsiteX6" fmla="*/ 244920 w 1909757"/>
              <a:gd name="connsiteY6" fmla="*/ 43186 h 1770752"/>
              <a:gd name="connsiteX7" fmla="*/ 475880 w 1909757"/>
              <a:gd name="connsiteY7" fmla="*/ 826218 h 1770752"/>
              <a:gd name="connsiteX8" fmla="*/ 1297383 w 1909757"/>
              <a:gd name="connsiteY8" fmla="*/ 534379 h 1770752"/>
              <a:gd name="connsiteX9" fmla="*/ 1541792 w 1909757"/>
              <a:gd name="connsiteY9" fmla="*/ 719874 h 1770752"/>
              <a:gd name="connsiteX10" fmla="*/ 1498362 w 1909757"/>
              <a:gd name="connsiteY10" fmla="*/ 1281139 h 1770752"/>
              <a:gd name="connsiteX11" fmla="*/ 1741248 w 1909757"/>
              <a:gd name="connsiteY11" fmla="*/ 1185889 h 1770752"/>
              <a:gd name="connsiteX12" fmla="*/ 1850787 w 1909757"/>
              <a:gd name="connsiteY12" fmla="*/ 766789 h 1770752"/>
              <a:gd name="connsiteX13" fmla="*/ 1893649 w 1909757"/>
              <a:gd name="connsiteY13" fmla="*/ 1095402 h 1770752"/>
              <a:gd name="connsiteX14" fmla="*/ 1341198 w 1909757"/>
              <a:gd name="connsiteY14" fmla="*/ 1600227 h 1770752"/>
              <a:gd name="connsiteX15" fmla="*/ 1459906 w 1909757"/>
              <a:gd name="connsiteY15" fmla="*/ 1770752 h 1770752"/>
              <a:gd name="connsiteX16" fmla="*/ 763870 w 1909757"/>
              <a:gd name="connsiteY16" fmla="*/ 1770752 h 1770752"/>
              <a:gd name="connsiteX0" fmla="*/ 763870 w 1905704"/>
              <a:gd name="connsiteY0" fmla="*/ 1770752 h 1770752"/>
              <a:gd name="connsiteX1" fmla="*/ 1209127 w 1905704"/>
              <a:gd name="connsiteY1" fmla="*/ 865564 h 1770752"/>
              <a:gd name="connsiteX2" fmla="*/ 463619 w 1905704"/>
              <a:gd name="connsiteY2" fmla="*/ 992829 h 1770752"/>
              <a:gd name="connsiteX3" fmla="*/ 219631 w 1905704"/>
              <a:gd name="connsiteY3" fmla="*/ 233389 h 1770752"/>
              <a:gd name="connsiteX4" fmla="*/ 555 w 1905704"/>
              <a:gd name="connsiteY4" fmla="*/ 7170 h 1770752"/>
              <a:gd name="connsiteX5" fmla="*/ 212487 w 1905704"/>
              <a:gd name="connsiteY5" fmla="*/ 133377 h 1770752"/>
              <a:gd name="connsiteX6" fmla="*/ 244920 w 1905704"/>
              <a:gd name="connsiteY6" fmla="*/ 43186 h 1770752"/>
              <a:gd name="connsiteX7" fmla="*/ 475880 w 1905704"/>
              <a:gd name="connsiteY7" fmla="*/ 826218 h 1770752"/>
              <a:gd name="connsiteX8" fmla="*/ 1297383 w 1905704"/>
              <a:gd name="connsiteY8" fmla="*/ 534379 h 1770752"/>
              <a:gd name="connsiteX9" fmla="*/ 1541792 w 1905704"/>
              <a:gd name="connsiteY9" fmla="*/ 719874 h 1770752"/>
              <a:gd name="connsiteX10" fmla="*/ 1498362 w 1905704"/>
              <a:gd name="connsiteY10" fmla="*/ 1281139 h 1770752"/>
              <a:gd name="connsiteX11" fmla="*/ 1741248 w 1905704"/>
              <a:gd name="connsiteY11" fmla="*/ 1185889 h 1770752"/>
              <a:gd name="connsiteX12" fmla="*/ 1850787 w 1905704"/>
              <a:gd name="connsiteY12" fmla="*/ 766789 h 1770752"/>
              <a:gd name="connsiteX13" fmla="*/ 1893649 w 1905704"/>
              <a:gd name="connsiteY13" fmla="*/ 1095402 h 1770752"/>
              <a:gd name="connsiteX14" fmla="*/ 1712674 w 1905704"/>
              <a:gd name="connsiteY14" fmla="*/ 1414489 h 1770752"/>
              <a:gd name="connsiteX15" fmla="*/ 1341198 w 1905704"/>
              <a:gd name="connsiteY15" fmla="*/ 1600227 h 1770752"/>
              <a:gd name="connsiteX16" fmla="*/ 1459906 w 1905704"/>
              <a:gd name="connsiteY16" fmla="*/ 1770752 h 1770752"/>
              <a:gd name="connsiteX17" fmla="*/ 763870 w 1905704"/>
              <a:gd name="connsiteY17" fmla="*/ 1770752 h 1770752"/>
              <a:gd name="connsiteX0" fmla="*/ 763870 w 2284277"/>
              <a:gd name="connsiteY0" fmla="*/ 1770752 h 1770752"/>
              <a:gd name="connsiteX1" fmla="*/ 1209127 w 2284277"/>
              <a:gd name="connsiteY1" fmla="*/ 865564 h 1770752"/>
              <a:gd name="connsiteX2" fmla="*/ 463619 w 2284277"/>
              <a:gd name="connsiteY2" fmla="*/ 992829 h 1770752"/>
              <a:gd name="connsiteX3" fmla="*/ 219631 w 2284277"/>
              <a:gd name="connsiteY3" fmla="*/ 233389 h 1770752"/>
              <a:gd name="connsiteX4" fmla="*/ 555 w 2284277"/>
              <a:gd name="connsiteY4" fmla="*/ 7170 h 1770752"/>
              <a:gd name="connsiteX5" fmla="*/ 212487 w 2284277"/>
              <a:gd name="connsiteY5" fmla="*/ 133377 h 1770752"/>
              <a:gd name="connsiteX6" fmla="*/ 244920 w 2284277"/>
              <a:gd name="connsiteY6" fmla="*/ 43186 h 1770752"/>
              <a:gd name="connsiteX7" fmla="*/ 475880 w 2284277"/>
              <a:gd name="connsiteY7" fmla="*/ 826218 h 1770752"/>
              <a:gd name="connsiteX8" fmla="*/ 1297383 w 2284277"/>
              <a:gd name="connsiteY8" fmla="*/ 534379 h 1770752"/>
              <a:gd name="connsiteX9" fmla="*/ 1541792 w 2284277"/>
              <a:gd name="connsiteY9" fmla="*/ 719874 h 1770752"/>
              <a:gd name="connsiteX10" fmla="*/ 1498362 w 2284277"/>
              <a:gd name="connsiteY10" fmla="*/ 1281139 h 1770752"/>
              <a:gd name="connsiteX11" fmla="*/ 1741248 w 2284277"/>
              <a:gd name="connsiteY11" fmla="*/ 1185889 h 1770752"/>
              <a:gd name="connsiteX12" fmla="*/ 1850787 w 2284277"/>
              <a:gd name="connsiteY12" fmla="*/ 766789 h 1770752"/>
              <a:gd name="connsiteX13" fmla="*/ 2284174 w 2284277"/>
              <a:gd name="connsiteY13" fmla="*/ 938239 h 1770752"/>
              <a:gd name="connsiteX14" fmla="*/ 1893649 w 2284277"/>
              <a:gd name="connsiteY14" fmla="*/ 1095402 h 1770752"/>
              <a:gd name="connsiteX15" fmla="*/ 1712674 w 2284277"/>
              <a:gd name="connsiteY15" fmla="*/ 1414489 h 1770752"/>
              <a:gd name="connsiteX16" fmla="*/ 1341198 w 2284277"/>
              <a:gd name="connsiteY16" fmla="*/ 1600227 h 1770752"/>
              <a:gd name="connsiteX17" fmla="*/ 1459906 w 2284277"/>
              <a:gd name="connsiteY17" fmla="*/ 1770752 h 1770752"/>
              <a:gd name="connsiteX18" fmla="*/ 763870 w 2284277"/>
              <a:gd name="connsiteY18" fmla="*/ 1770752 h 1770752"/>
              <a:gd name="connsiteX0" fmla="*/ 763870 w 2285824"/>
              <a:gd name="connsiteY0" fmla="*/ 1770752 h 1770752"/>
              <a:gd name="connsiteX1" fmla="*/ 1209127 w 2285824"/>
              <a:gd name="connsiteY1" fmla="*/ 865564 h 1770752"/>
              <a:gd name="connsiteX2" fmla="*/ 463619 w 2285824"/>
              <a:gd name="connsiteY2" fmla="*/ 992829 h 1770752"/>
              <a:gd name="connsiteX3" fmla="*/ 219631 w 2285824"/>
              <a:gd name="connsiteY3" fmla="*/ 233389 h 1770752"/>
              <a:gd name="connsiteX4" fmla="*/ 555 w 2285824"/>
              <a:gd name="connsiteY4" fmla="*/ 7170 h 1770752"/>
              <a:gd name="connsiteX5" fmla="*/ 212487 w 2285824"/>
              <a:gd name="connsiteY5" fmla="*/ 133377 h 1770752"/>
              <a:gd name="connsiteX6" fmla="*/ 244920 w 2285824"/>
              <a:gd name="connsiteY6" fmla="*/ 43186 h 1770752"/>
              <a:gd name="connsiteX7" fmla="*/ 475880 w 2285824"/>
              <a:gd name="connsiteY7" fmla="*/ 826218 h 1770752"/>
              <a:gd name="connsiteX8" fmla="*/ 1297383 w 2285824"/>
              <a:gd name="connsiteY8" fmla="*/ 534379 h 1770752"/>
              <a:gd name="connsiteX9" fmla="*/ 1541792 w 2285824"/>
              <a:gd name="connsiteY9" fmla="*/ 719874 h 1770752"/>
              <a:gd name="connsiteX10" fmla="*/ 1498362 w 2285824"/>
              <a:gd name="connsiteY10" fmla="*/ 1281139 h 1770752"/>
              <a:gd name="connsiteX11" fmla="*/ 1741248 w 2285824"/>
              <a:gd name="connsiteY11" fmla="*/ 1185889 h 1770752"/>
              <a:gd name="connsiteX12" fmla="*/ 1850787 w 2285824"/>
              <a:gd name="connsiteY12" fmla="*/ 766789 h 1770752"/>
              <a:gd name="connsiteX13" fmla="*/ 1926987 w 2285824"/>
              <a:gd name="connsiteY13" fmla="*/ 985864 h 1770752"/>
              <a:gd name="connsiteX14" fmla="*/ 2284174 w 2285824"/>
              <a:gd name="connsiteY14" fmla="*/ 938239 h 1770752"/>
              <a:gd name="connsiteX15" fmla="*/ 1893649 w 2285824"/>
              <a:gd name="connsiteY15" fmla="*/ 1095402 h 1770752"/>
              <a:gd name="connsiteX16" fmla="*/ 1712674 w 2285824"/>
              <a:gd name="connsiteY16" fmla="*/ 1414489 h 1770752"/>
              <a:gd name="connsiteX17" fmla="*/ 1341198 w 2285824"/>
              <a:gd name="connsiteY17" fmla="*/ 1600227 h 1770752"/>
              <a:gd name="connsiteX18" fmla="*/ 1459906 w 2285824"/>
              <a:gd name="connsiteY18" fmla="*/ 1770752 h 1770752"/>
              <a:gd name="connsiteX19" fmla="*/ 763870 w 2285824"/>
              <a:gd name="connsiteY19" fmla="*/ 1770752 h 1770752"/>
              <a:gd name="connsiteX0" fmla="*/ 763870 w 2158274"/>
              <a:gd name="connsiteY0" fmla="*/ 1770752 h 1770752"/>
              <a:gd name="connsiteX1" fmla="*/ 1209127 w 2158274"/>
              <a:gd name="connsiteY1" fmla="*/ 865564 h 1770752"/>
              <a:gd name="connsiteX2" fmla="*/ 463619 w 2158274"/>
              <a:gd name="connsiteY2" fmla="*/ 992829 h 1770752"/>
              <a:gd name="connsiteX3" fmla="*/ 219631 w 2158274"/>
              <a:gd name="connsiteY3" fmla="*/ 233389 h 1770752"/>
              <a:gd name="connsiteX4" fmla="*/ 555 w 2158274"/>
              <a:gd name="connsiteY4" fmla="*/ 7170 h 1770752"/>
              <a:gd name="connsiteX5" fmla="*/ 212487 w 2158274"/>
              <a:gd name="connsiteY5" fmla="*/ 133377 h 1770752"/>
              <a:gd name="connsiteX6" fmla="*/ 244920 w 2158274"/>
              <a:gd name="connsiteY6" fmla="*/ 43186 h 1770752"/>
              <a:gd name="connsiteX7" fmla="*/ 475880 w 2158274"/>
              <a:gd name="connsiteY7" fmla="*/ 826218 h 1770752"/>
              <a:gd name="connsiteX8" fmla="*/ 1297383 w 2158274"/>
              <a:gd name="connsiteY8" fmla="*/ 534379 h 1770752"/>
              <a:gd name="connsiteX9" fmla="*/ 1541792 w 2158274"/>
              <a:gd name="connsiteY9" fmla="*/ 719874 h 1770752"/>
              <a:gd name="connsiteX10" fmla="*/ 1498362 w 2158274"/>
              <a:gd name="connsiteY10" fmla="*/ 1281139 h 1770752"/>
              <a:gd name="connsiteX11" fmla="*/ 1741248 w 2158274"/>
              <a:gd name="connsiteY11" fmla="*/ 1185889 h 1770752"/>
              <a:gd name="connsiteX12" fmla="*/ 1850787 w 2158274"/>
              <a:gd name="connsiteY12" fmla="*/ 766789 h 1770752"/>
              <a:gd name="connsiteX13" fmla="*/ 1926987 w 2158274"/>
              <a:gd name="connsiteY13" fmla="*/ 985864 h 1770752"/>
              <a:gd name="connsiteX14" fmla="*/ 2155586 w 2158274"/>
              <a:gd name="connsiteY14" fmla="*/ 819177 h 1770752"/>
              <a:gd name="connsiteX15" fmla="*/ 1893649 w 2158274"/>
              <a:gd name="connsiteY15" fmla="*/ 1095402 h 1770752"/>
              <a:gd name="connsiteX16" fmla="*/ 1712674 w 2158274"/>
              <a:gd name="connsiteY16" fmla="*/ 1414489 h 1770752"/>
              <a:gd name="connsiteX17" fmla="*/ 1341198 w 2158274"/>
              <a:gd name="connsiteY17" fmla="*/ 1600227 h 1770752"/>
              <a:gd name="connsiteX18" fmla="*/ 1459906 w 2158274"/>
              <a:gd name="connsiteY18" fmla="*/ 1770752 h 1770752"/>
              <a:gd name="connsiteX19" fmla="*/ 763870 w 2158274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64587" h="1770752">
                <a:moveTo>
                  <a:pt x="763870" y="1770752"/>
                </a:moveTo>
                <a:cubicBezTo>
                  <a:pt x="545506" y="1645648"/>
                  <a:pt x="1162771" y="1325445"/>
                  <a:pt x="1209127" y="865564"/>
                </a:cubicBezTo>
                <a:cubicBezTo>
                  <a:pt x="1167570" y="707529"/>
                  <a:pt x="735437" y="1020124"/>
                  <a:pt x="463619" y="992829"/>
                </a:cubicBezTo>
                <a:cubicBezTo>
                  <a:pt x="287591" y="878735"/>
                  <a:pt x="262034" y="390869"/>
                  <a:pt x="219631" y="233389"/>
                </a:cubicBezTo>
                <a:cubicBezTo>
                  <a:pt x="174601" y="93322"/>
                  <a:pt x="-3660" y="38870"/>
                  <a:pt x="555" y="7170"/>
                </a:cubicBezTo>
                <a:cubicBezTo>
                  <a:pt x="-11351" y="-35692"/>
                  <a:pt x="171760" y="127374"/>
                  <a:pt x="212487" y="133377"/>
                </a:cubicBezTo>
                <a:cubicBezTo>
                  <a:pt x="253214" y="139380"/>
                  <a:pt x="290318" y="230131"/>
                  <a:pt x="244920" y="43186"/>
                </a:cubicBezTo>
                <a:cubicBezTo>
                  <a:pt x="352481" y="37369"/>
                  <a:pt x="280240" y="705691"/>
                  <a:pt x="475880" y="826218"/>
                </a:cubicBezTo>
                <a:cubicBezTo>
                  <a:pt x="640733" y="918720"/>
                  <a:pt x="1127351" y="563533"/>
                  <a:pt x="1297383" y="534379"/>
                </a:cubicBezTo>
                <a:cubicBezTo>
                  <a:pt x="1467415" y="505225"/>
                  <a:pt x="1475752" y="666058"/>
                  <a:pt x="1541792" y="719874"/>
                </a:cubicBezTo>
                <a:cubicBezTo>
                  <a:pt x="1607832" y="773690"/>
                  <a:pt x="1470676" y="1238395"/>
                  <a:pt x="1498362" y="1281139"/>
                </a:cubicBezTo>
                <a:cubicBezTo>
                  <a:pt x="1526049" y="1323883"/>
                  <a:pt x="1682511" y="1271614"/>
                  <a:pt x="1741248" y="1185889"/>
                </a:cubicBezTo>
                <a:cubicBezTo>
                  <a:pt x="1799985" y="1100164"/>
                  <a:pt x="1798399" y="829495"/>
                  <a:pt x="1850787" y="766789"/>
                </a:cubicBezTo>
                <a:cubicBezTo>
                  <a:pt x="1903175" y="704083"/>
                  <a:pt x="1854756" y="957289"/>
                  <a:pt x="1926987" y="985864"/>
                </a:cubicBezTo>
                <a:cubicBezTo>
                  <a:pt x="1999218" y="1014439"/>
                  <a:pt x="2144473" y="847752"/>
                  <a:pt x="2155586" y="819177"/>
                </a:cubicBezTo>
                <a:cubicBezTo>
                  <a:pt x="2219086" y="909665"/>
                  <a:pt x="1926986" y="1021583"/>
                  <a:pt x="1893649" y="1095402"/>
                </a:cubicBezTo>
                <a:cubicBezTo>
                  <a:pt x="1860312" y="1169221"/>
                  <a:pt x="1804749" y="1330352"/>
                  <a:pt x="1712674" y="1414489"/>
                </a:cubicBezTo>
                <a:cubicBezTo>
                  <a:pt x="1620599" y="1498627"/>
                  <a:pt x="1372213" y="1530531"/>
                  <a:pt x="1341198" y="1600227"/>
                </a:cubicBezTo>
                <a:cubicBezTo>
                  <a:pt x="1310183" y="1669923"/>
                  <a:pt x="1597402" y="1744712"/>
                  <a:pt x="1459906" y="1770752"/>
                </a:cubicBezTo>
                <a:lnTo>
                  <a:pt x="763870" y="1770752"/>
                </a:ln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6" t="23333" r="24286" b="28096"/>
          <a:stretch/>
        </p:blipFill>
        <p:spPr>
          <a:xfrm>
            <a:off x="5356719" y="4813568"/>
            <a:ext cx="744623" cy="654755"/>
          </a:xfrm>
          <a:prstGeom prst="rect">
            <a:avLst/>
          </a:prstGeom>
        </p:spPr>
      </p:pic>
      <p:sp>
        <p:nvSpPr>
          <p:cNvPr id="86" name="Pentagon 85">
            <a:hlinkClick r:id="" action="ppaction://noaction"/>
          </p:cNvPr>
          <p:cNvSpPr/>
          <p:nvPr/>
        </p:nvSpPr>
        <p:spPr>
          <a:xfrm>
            <a:off x="1659402" y="5759373"/>
            <a:ext cx="1936676" cy="72497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NHIỆM VỤ</a:t>
            </a:r>
          </a:p>
        </p:txBody>
      </p:sp>
      <p:pic>
        <p:nvPicPr>
          <p:cNvPr id="87" name="Picture 8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033" y="5684463"/>
            <a:ext cx="664523" cy="798704"/>
          </a:xfrm>
          <a:prstGeom prst="rect">
            <a:avLst/>
          </a:prstGeom>
        </p:spPr>
      </p:pic>
      <p:pic>
        <p:nvPicPr>
          <p:cNvPr id="88" name="Picture 87">
            <a:hlinkClick r:id="" action="ppaction://noaction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835" y="5621659"/>
            <a:ext cx="639331" cy="926672"/>
          </a:xfrm>
          <a:prstGeom prst="rect">
            <a:avLst/>
          </a:prstGeom>
        </p:spPr>
      </p:pic>
      <p:pic>
        <p:nvPicPr>
          <p:cNvPr id="89" name="Picture 88">
            <a:hlinkClick r:id="" action="ppaction://noaction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072" y="5744874"/>
            <a:ext cx="819503" cy="739473"/>
          </a:xfrm>
          <a:prstGeom prst="rect">
            <a:avLst/>
          </a:prstGeom>
        </p:spPr>
      </p:pic>
      <p:sp>
        <p:nvSpPr>
          <p:cNvPr id="90" name="Teardrop 89"/>
          <p:cNvSpPr/>
          <p:nvPr/>
        </p:nvSpPr>
        <p:spPr>
          <a:xfrm rot="18900000">
            <a:off x="5949890" y="4732257"/>
            <a:ext cx="627687" cy="627687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Oval 10"/>
          <p:cNvSpPr/>
          <p:nvPr/>
        </p:nvSpPr>
        <p:spPr>
          <a:xfrm rot="2038944" flipH="1">
            <a:off x="6234037" y="3093952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Oval 10"/>
          <p:cNvSpPr/>
          <p:nvPr/>
        </p:nvSpPr>
        <p:spPr>
          <a:xfrm rot="20465032">
            <a:off x="7232619" y="3420883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12"/>
          <p:cNvSpPr/>
          <p:nvPr/>
        </p:nvSpPr>
        <p:spPr>
          <a:xfrm>
            <a:off x="6276105" y="3477296"/>
            <a:ext cx="1235855" cy="95588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190503"/>
              <a:gd name="connsiteY0" fmla="*/ 6316 h 955886"/>
              <a:gd name="connsiteX1" fmla="*/ 1027614 w 1190503"/>
              <a:gd name="connsiteY1" fmla="*/ 371930 h 955886"/>
              <a:gd name="connsiteX2" fmla="*/ 1185016 w 1190503"/>
              <a:gd name="connsiteY2" fmla="*/ 598028 h 955886"/>
              <a:gd name="connsiteX3" fmla="*/ 781546 w 1190503"/>
              <a:gd name="connsiteY3" fmla="*/ 740410 h 955886"/>
              <a:gd name="connsiteX4" fmla="*/ 399540 w 1190503"/>
              <a:gd name="connsiteY4" fmla="*/ 849142 h 955886"/>
              <a:gd name="connsiteX5" fmla="*/ 250629 w 1190503"/>
              <a:gd name="connsiteY5" fmla="*/ 955886 h 955886"/>
              <a:gd name="connsiteX6" fmla="*/ 0 w 1190503"/>
              <a:gd name="connsiteY6" fmla="*/ 869680 h 955886"/>
              <a:gd name="connsiteX7" fmla="*/ 708721 w 1190503"/>
              <a:gd name="connsiteY7" fmla="*/ 626257 h 955886"/>
              <a:gd name="connsiteX8" fmla="*/ 938329 w 1190503"/>
              <a:gd name="connsiteY8" fmla="*/ 375008 h 955886"/>
              <a:gd name="connsiteX9" fmla="*/ 955253 w 1190503"/>
              <a:gd name="connsiteY9" fmla="*/ 6316 h 955886"/>
              <a:gd name="connsiteX0" fmla="*/ 955253 w 1192019"/>
              <a:gd name="connsiteY0" fmla="*/ 6316 h 955886"/>
              <a:gd name="connsiteX1" fmla="*/ 1027614 w 1192019"/>
              <a:gd name="connsiteY1" fmla="*/ 371930 h 955886"/>
              <a:gd name="connsiteX2" fmla="*/ 899266 w 1192019"/>
              <a:gd name="connsiteY2" fmla="*/ 591678 h 955886"/>
              <a:gd name="connsiteX3" fmla="*/ 1185016 w 1192019"/>
              <a:gd name="connsiteY3" fmla="*/ 598028 h 955886"/>
              <a:gd name="connsiteX4" fmla="*/ 781546 w 1192019"/>
              <a:gd name="connsiteY4" fmla="*/ 740410 h 955886"/>
              <a:gd name="connsiteX5" fmla="*/ 399540 w 1192019"/>
              <a:gd name="connsiteY5" fmla="*/ 849142 h 955886"/>
              <a:gd name="connsiteX6" fmla="*/ 250629 w 1192019"/>
              <a:gd name="connsiteY6" fmla="*/ 955886 h 955886"/>
              <a:gd name="connsiteX7" fmla="*/ 0 w 1192019"/>
              <a:gd name="connsiteY7" fmla="*/ 869680 h 955886"/>
              <a:gd name="connsiteX8" fmla="*/ 708721 w 1192019"/>
              <a:gd name="connsiteY8" fmla="*/ 626257 h 955886"/>
              <a:gd name="connsiteX9" fmla="*/ 938329 w 1192019"/>
              <a:gd name="connsiteY9" fmla="*/ 375008 h 955886"/>
              <a:gd name="connsiteX10" fmla="*/ 955253 w 1192019"/>
              <a:gd name="connsiteY10" fmla="*/ 6316 h 955886"/>
              <a:gd name="connsiteX0" fmla="*/ 955253 w 1241948"/>
              <a:gd name="connsiteY0" fmla="*/ 6316 h 955886"/>
              <a:gd name="connsiteX1" fmla="*/ 1027614 w 1241948"/>
              <a:gd name="connsiteY1" fmla="*/ 371930 h 955886"/>
              <a:gd name="connsiteX2" fmla="*/ 899266 w 1241948"/>
              <a:gd name="connsiteY2" fmla="*/ 591678 h 955886"/>
              <a:gd name="connsiteX3" fmla="*/ 1235816 w 1241948"/>
              <a:gd name="connsiteY3" fmla="*/ 636128 h 955886"/>
              <a:gd name="connsiteX4" fmla="*/ 781546 w 1241948"/>
              <a:gd name="connsiteY4" fmla="*/ 740410 h 955886"/>
              <a:gd name="connsiteX5" fmla="*/ 399540 w 1241948"/>
              <a:gd name="connsiteY5" fmla="*/ 849142 h 955886"/>
              <a:gd name="connsiteX6" fmla="*/ 250629 w 1241948"/>
              <a:gd name="connsiteY6" fmla="*/ 955886 h 955886"/>
              <a:gd name="connsiteX7" fmla="*/ 0 w 1241948"/>
              <a:gd name="connsiteY7" fmla="*/ 869680 h 955886"/>
              <a:gd name="connsiteX8" fmla="*/ 708721 w 1241948"/>
              <a:gd name="connsiteY8" fmla="*/ 626257 h 955886"/>
              <a:gd name="connsiteX9" fmla="*/ 938329 w 1241948"/>
              <a:gd name="connsiteY9" fmla="*/ 375008 h 955886"/>
              <a:gd name="connsiteX10" fmla="*/ 955253 w 1241948"/>
              <a:gd name="connsiteY10" fmla="*/ 6316 h 955886"/>
              <a:gd name="connsiteX0" fmla="*/ 955253 w 1240391"/>
              <a:gd name="connsiteY0" fmla="*/ 6316 h 955886"/>
              <a:gd name="connsiteX1" fmla="*/ 1027614 w 1240391"/>
              <a:gd name="connsiteY1" fmla="*/ 371930 h 955886"/>
              <a:gd name="connsiteX2" fmla="*/ 899266 w 1240391"/>
              <a:gd name="connsiteY2" fmla="*/ 591678 h 955886"/>
              <a:gd name="connsiteX3" fmla="*/ 1235816 w 1240391"/>
              <a:gd name="connsiteY3" fmla="*/ 636128 h 955886"/>
              <a:gd name="connsiteX4" fmla="*/ 1077065 w 1240391"/>
              <a:gd name="connsiteY4" fmla="*/ 756778 h 955886"/>
              <a:gd name="connsiteX5" fmla="*/ 781546 w 1240391"/>
              <a:gd name="connsiteY5" fmla="*/ 740410 h 955886"/>
              <a:gd name="connsiteX6" fmla="*/ 399540 w 1240391"/>
              <a:gd name="connsiteY6" fmla="*/ 849142 h 955886"/>
              <a:gd name="connsiteX7" fmla="*/ 250629 w 1240391"/>
              <a:gd name="connsiteY7" fmla="*/ 955886 h 955886"/>
              <a:gd name="connsiteX8" fmla="*/ 0 w 1240391"/>
              <a:gd name="connsiteY8" fmla="*/ 869680 h 955886"/>
              <a:gd name="connsiteX9" fmla="*/ 708721 w 1240391"/>
              <a:gd name="connsiteY9" fmla="*/ 626257 h 955886"/>
              <a:gd name="connsiteX10" fmla="*/ 938329 w 1240391"/>
              <a:gd name="connsiteY10" fmla="*/ 375008 h 955886"/>
              <a:gd name="connsiteX11" fmla="*/ 955253 w 1240391"/>
              <a:gd name="connsiteY11" fmla="*/ 6316 h 955886"/>
              <a:gd name="connsiteX0" fmla="*/ 955253 w 1235854"/>
              <a:gd name="connsiteY0" fmla="*/ 6316 h 955886"/>
              <a:gd name="connsiteX1" fmla="*/ 1027614 w 1235854"/>
              <a:gd name="connsiteY1" fmla="*/ 371930 h 955886"/>
              <a:gd name="connsiteX2" fmla="*/ 899266 w 1235854"/>
              <a:gd name="connsiteY2" fmla="*/ 591678 h 955886"/>
              <a:gd name="connsiteX3" fmla="*/ 1045316 w 1235854"/>
              <a:gd name="connsiteY3" fmla="*/ 686928 h 955886"/>
              <a:gd name="connsiteX4" fmla="*/ 1235816 w 1235854"/>
              <a:gd name="connsiteY4" fmla="*/ 636128 h 955886"/>
              <a:gd name="connsiteX5" fmla="*/ 1077065 w 1235854"/>
              <a:gd name="connsiteY5" fmla="*/ 756778 h 955886"/>
              <a:gd name="connsiteX6" fmla="*/ 781546 w 1235854"/>
              <a:gd name="connsiteY6" fmla="*/ 740410 h 955886"/>
              <a:gd name="connsiteX7" fmla="*/ 399540 w 1235854"/>
              <a:gd name="connsiteY7" fmla="*/ 849142 h 955886"/>
              <a:gd name="connsiteX8" fmla="*/ 250629 w 1235854"/>
              <a:gd name="connsiteY8" fmla="*/ 955886 h 955886"/>
              <a:gd name="connsiteX9" fmla="*/ 0 w 1235854"/>
              <a:gd name="connsiteY9" fmla="*/ 869680 h 955886"/>
              <a:gd name="connsiteX10" fmla="*/ 708721 w 1235854"/>
              <a:gd name="connsiteY10" fmla="*/ 626257 h 955886"/>
              <a:gd name="connsiteX11" fmla="*/ 938329 w 1235854"/>
              <a:gd name="connsiteY11" fmla="*/ 375008 h 955886"/>
              <a:gd name="connsiteX12" fmla="*/ 955253 w 1235854"/>
              <a:gd name="connsiteY12" fmla="*/ 6316 h 95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35854" h="955886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1056383" y="452557"/>
                  <a:pt x="873032" y="553995"/>
                  <a:pt x="899266" y="591678"/>
                </a:cubicBezTo>
                <a:cubicBezTo>
                  <a:pt x="905391" y="633594"/>
                  <a:pt x="989224" y="679520"/>
                  <a:pt x="1045316" y="686928"/>
                </a:cubicBezTo>
                <a:cubicBezTo>
                  <a:pt x="1101408" y="694336"/>
                  <a:pt x="1233700" y="613903"/>
                  <a:pt x="1235816" y="636128"/>
                </a:cubicBezTo>
                <a:cubicBezTo>
                  <a:pt x="1237933" y="658353"/>
                  <a:pt x="1152777" y="739398"/>
                  <a:pt x="1077065" y="756778"/>
                </a:cubicBezTo>
                <a:cubicBezTo>
                  <a:pt x="1001353" y="774158"/>
                  <a:pt x="893408" y="711258"/>
                  <a:pt x="781546" y="740410"/>
                </a:cubicBezTo>
                <a:cubicBezTo>
                  <a:pt x="681920" y="781785"/>
                  <a:pt x="499166" y="807767"/>
                  <a:pt x="399540" y="849142"/>
                </a:cubicBezTo>
                <a:lnTo>
                  <a:pt x="250629" y="955886"/>
                </a:lnTo>
                <a:lnTo>
                  <a:pt x="0" y="869680"/>
                </a:lnTo>
                <a:cubicBezTo>
                  <a:pt x="176559" y="707978"/>
                  <a:pt x="470587" y="686358"/>
                  <a:pt x="708721" y="626257"/>
                </a:cubicBezTo>
                <a:cubicBezTo>
                  <a:pt x="879990" y="529957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Oval 10"/>
          <p:cNvSpPr/>
          <p:nvPr/>
        </p:nvSpPr>
        <p:spPr>
          <a:xfrm rot="2493324" flipH="1">
            <a:off x="4805513" y="4007376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Oval 10"/>
          <p:cNvSpPr/>
          <p:nvPr/>
        </p:nvSpPr>
        <p:spPr>
          <a:xfrm rot="20465032">
            <a:off x="5261163" y="3835211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Oval 10"/>
          <p:cNvSpPr/>
          <p:nvPr/>
        </p:nvSpPr>
        <p:spPr>
          <a:xfrm rot="20465032">
            <a:off x="6053243" y="2583044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12"/>
          <p:cNvSpPr/>
          <p:nvPr/>
        </p:nvSpPr>
        <p:spPr>
          <a:xfrm rot="17579392">
            <a:off x="5401983" y="3056068"/>
            <a:ext cx="1625145" cy="1065376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1625027 w 1626763"/>
              <a:gd name="connsiteY0" fmla="*/ 5320 h 1018320"/>
              <a:gd name="connsiteX1" fmla="*/ 1027614 w 1626763"/>
              <a:gd name="connsiteY1" fmla="*/ 434364 h 1018320"/>
              <a:gd name="connsiteX2" fmla="*/ 781546 w 1626763"/>
              <a:gd name="connsiteY2" fmla="*/ 802844 h 1018320"/>
              <a:gd name="connsiteX3" fmla="*/ 399540 w 1626763"/>
              <a:gd name="connsiteY3" fmla="*/ 911576 h 1018320"/>
              <a:gd name="connsiteX4" fmla="*/ 250629 w 1626763"/>
              <a:gd name="connsiteY4" fmla="*/ 1018320 h 1018320"/>
              <a:gd name="connsiteX5" fmla="*/ 0 w 1626763"/>
              <a:gd name="connsiteY5" fmla="*/ 932114 h 1018320"/>
              <a:gd name="connsiteX6" fmla="*/ 708721 w 1626763"/>
              <a:gd name="connsiteY6" fmla="*/ 688691 h 1018320"/>
              <a:gd name="connsiteX7" fmla="*/ 938329 w 1626763"/>
              <a:gd name="connsiteY7" fmla="*/ 437442 h 1018320"/>
              <a:gd name="connsiteX8" fmla="*/ 1625027 w 1626763"/>
              <a:gd name="connsiteY8" fmla="*/ 5320 h 1018320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938329 w 1627041"/>
              <a:gd name="connsiteY7" fmla="*/ 437299 h 1018177"/>
              <a:gd name="connsiteX8" fmla="*/ 1625027 w 1627041"/>
              <a:gd name="connsiteY8" fmla="*/ 5177 h 1018177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1007058 w 1627041"/>
              <a:gd name="connsiteY7" fmla="*/ 339161 h 1018177"/>
              <a:gd name="connsiteX8" fmla="*/ 1625027 w 1627041"/>
              <a:gd name="connsiteY8" fmla="*/ 5177 h 1018177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1007058 w 1627041"/>
              <a:gd name="connsiteY7" fmla="*/ 339161 h 1018177"/>
              <a:gd name="connsiteX8" fmla="*/ 1625027 w 1627041"/>
              <a:gd name="connsiteY8" fmla="*/ 5177 h 1018177"/>
              <a:gd name="connsiteX0" fmla="*/ 1625027 w 1627041"/>
              <a:gd name="connsiteY0" fmla="*/ 10376 h 1023376"/>
              <a:gd name="connsiteX1" fmla="*/ 1115121 w 1627041"/>
              <a:gd name="connsiteY1" fmla="*/ 450578 h 1023376"/>
              <a:gd name="connsiteX2" fmla="*/ 781546 w 1627041"/>
              <a:gd name="connsiteY2" fmla="*/ 807900 h 1023376"/>
              <a:gd name="connsiteX3" fmla="*/ 399540 w 1627041"/>
              <a:gd name="connsiteY3" fmla="*/ 916632 h 1023376"/>
              <a:gd name="connsiteX4" fmla="*/ 250629 w 1627041"/>
              <a:gd name="connsiteY4" fmla="*/ 1023376 h 1023376"/>
              <a:gd name="connsiteX5" fmla="*/ 0 w 1627041"/>
              <a:gd name="connsiteY5" fmla="*/ 937170 h 1023376"/>
              <a:gd name="connsiteX6" fmla="*/ 708721 w 1627041"/>
              <a:gd name="connsiteY6" fmla="*/ 693747 h 1023376"/>
              <a:gd name="connsiteX7" fmla="*/ 1007058 w 1627041"/>
              <a:gd name="connsiteY7" fmla="*/ 344360 h 1023376"/>
              <a:gd name="connsiteX8" fmla="*/ 1625027 w 1627041"/>
              <a:gd name="connsiteY8" fmla="*/ 10376 h 1023376"/>
              <a:gd name="connsiteX0" fmla="*/ 1625027 w 1625208"/>
              <a:gd name="connsiteY0" fmla="*/ 10376 h 1023376"/>
              <a:gd name="connsiteX1" fmla="*/ 1115121 w 1625208"/>
              <a:gd name="connsiteY1" fmla="*/ 450578 h 1023376"/>
              <a:gd name="connsiteX2" fmla="*/ 781546 w 1625208"/>
              <a:gd name="connsiteY2" fmla="*/ 807900 h 1023376"/>
              <a:gd name="connsiteX3" fmla="*/ 399540 w 1625208"/>
              <a:gd name="connsiteY3" fmla="*/ 916632 h 1023376"/>
              <a:gd name="connsiteX4" fmla="*/ 250629 w 1625208"/>
              <a:gd name="connsiteY4" fmla="*/ 1023376 h 1023376"/>
              <a:gd name="connsiteX5" fmla="*/ 0 w 1625208"/>
              <a:gd name="connsiteY5" fmla="*/ 937170 h 1023376"/>
              <a:gd name="connsiteX6" fmla="*/ 708721 w 1625208"/>
              <a:gd name="connsiteY6" fmla="*/ 693747 h 1023376"/>
              <a:gd name="connsiteX7" fmla="*/ 1007058 w 1625208"/>
              <a:gd name="connsiteY7" fmla="*/ 344360 h 1023376"/>
              <a:gd name="connsiteX8" fmla="*/ 1625027 w 1625208"/>
              <a:gd name="connsiteY8" fmla="*/ 10376 h 1023376"/>
              <a:gd name="connsiteX0" fmla="*/ 1625027 w 1625208"/>
              <a:gd name="connsiteY0" fmla="*/ 8717 h 1021717"/>
              <a:gd name="connsiteX1" fmla="*/ 1115121 w 1625208"/>
              <a:gd name="connsiteY1" fmla="*/ 448919 h 1021717"/>
              <a:gd name="connsiteX2" fmla="*/ 781546 w 1625208"/>
              <a:gd name="connsiteY2" fmla="*/ 806241 h 1021717"/>
              <a:gd name="connsiteX3" fmla="*/ 399540 w 1625208"/>
              <a:gd name="connsiteY3" fmla="*/ 914973 h 1021717"/>
              <a:gd name="connsiteX4" fmla="*/ 250629 w 1625208"/>
              <a:gd name="connsiteY4" fmla="*/ 1021717 h 1021717"/>
              <a:gd name="connsiteX5" fmla="*/ 0 w 1625208"/>
              <a:gd name="connsiteY5" fmla="*/ 935511 h 1021717"/>
              <a:gd name="connsiteX6" fmla="*/ 708721 w 1625208"/>
              <a:gd name="connsiteY6" fmla="*/ 692088 h 1021717"/>
              <a:gd name="connsiteX7" fmla="*/ 1042665 w 1625208"/>
              <a:gd name="connsiteY7" fmla="*/ 410369 h 1021717"/>
              <a:gd name="connsiteX8" fmla="*/ 1625027 w 1625208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781546 w 1625210"/>
              <a:gd name="connsiteY2" fmla="*/ 806241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08721 w 1625210"/>
              <a:gd name="connsiteY6" fmla="*/ 692088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781546 w 1625210"/>
              <a:gd name="connsiteY2" fmla="*/ 806241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23602 w 1625210"/>
              <a:gd name="connsiteY6" fmla="*/ 727162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23602 w 1625210"/>
              <a:gd name="connsiteY6" fmla="*/ 727162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80468 w 1625210"/>
              <a:gd name="connsiteY6" fmla="*/ 909971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461718 w 1625210"/>
              <a:gd name="connsiteY3" fmla="*/ 1012755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80468 w 1625210"/>
              <a:gd name="connsiteY6" fmla="*/ 909971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50364"/>
              <a:gd name="connsiteX1" fmla="*/ 1120791 w 1625210"/>
              <a:gd name="connsiteY1" fmla="*/ 494799 h 1050364"/>
              <a:gd name="connsiteX2" fmla="*/ 823355 w 1625210"/>
              <a:gd name="connsiteY2" fmla="*/ 1002336 h 1050364"/>
              <a:gd name="connsiteX3" fmla="*/ 250629 w 1625210"/>
              <a:gd name="connsiteY3" fmla="*/ 1021717 h 1050364"/>
              <a:gd name="connsiteX4" fmla="*/ 0 w 1625210"/>
              <a:gd name="connsiteY4" fmla="*/ 935511 h 1050364"/>
              <a:gd name="connsiteX5" fmla="*/ 780468 w 1625210"/>
              <a:gd name="connsiteY5" fmla="*/ 909971 h 1050364"/>
              <a:gd name="connsiteX6" fmla="*/ 1042665 w 1625210"/>
              <a:gd name="connsiteY6" fmla="*/ 410369 h 1050364"/>
              <a:gd name="connsiteX7" fmla="*/ 1625027 w 1625210"/>
              <a:gd name="connsiteY7" fmla="*/ 8717 h 1050364"/>
              <a:gd name="connsiteX0" fmla="*/ 1625027 w 1625210"/>
              <a:gd name="connsiteY0" fmla="*/ 9090 h 1050737"/>
              <a:gd name="connsiteX1" fmla="*/ 1120791 w 1625210"/>
              <a:gd name="connsiteY1" fmla="*/ 495172 h 1050737"/>
              <a:gd name="connsiteX2" fmla="*/ 823355 w 1625210"/>
              <a:gd name="connsiteY2" fmla="*/ 1002709 h 1050737"/>
              <a:gd name="connsiteX3" fmla="*/ 250629 w 1625210"/>
              <a:gd name="connsiteY3" fmla="*/ 1022090 h 1050737"/>
              <a:gd name="connsiteX4" fmla="*/ 0 w 1625210"/>
              <a:gd name="connsiteY4" fmla="*/ 935884 h 1050737"/>
              <a:gd name="connsiteX5" fmla="*/ 780468 w 1625210"/>
              <a:gd name="connsiteY5" fmla="*/ 910344 h 1050737"/>
              <a:gd name="connsiteX6" fmla="*/ 855957 w 1625210"/>
              <a:gd name="connsiteY6" fmla="*/ 393386 h 1050737"/>
              <a:gd name="connsiteX7" fmla="*/ 1625027 w 1625210"/>
              <a:gd name="connsiteY7" fmla="*/ 9090 h 1050737"/>
              <a:gd name="connsiteX0" fmla="*/ 1625027 w 1625165"/>
              <a:gd name="connsiteY0" fmla="*/ 9090 h 1050737"/>
              <a:gd name="connsiteX1" fmla="*/ 961716 w 1625165"/>
              <a:gd name="connsiteY1" fmla="*/ 445398 h 1050737"/>
              <a:gd name="connsiteX2" fmla="*/ 823355 w 1625165"/>
              <a:gd name="connsiteY2" fmla="*/ 1002709 h 1050737"/>
              <a:gd name="connsiteX3" fmla="*/ 250629 w 1625165"/>
              <a:gd name="connsiteY3" fmla="*/ 1022090 h 1050737"/>
              <a:gd name="connsiteX4" fmla="*/ 0 w 1625165"/>
              <a:gd name="connsiteY4" fmla="*/ 935884 h 1050737"/>
              <a:gd name="connsiteX5" fmla="*/ 780468 w 1625165"/>
              <a:gd name="connsiteY5" fmla="*/ 910344 h 1050737"/>
              <a:gd name="connsiteX6" fmla="*/ 855957 w 1625165"/>
              <a:gd name="connsiteY6" fmla="*/ 393386 h 1050737"/>
              <a:gd name="connsiteX7" fmla="*/ 1625027 w 1625165"/>
              <a:gd name="connsiteY7" fmla="*/ 9090 h 1050737"/>
              <a:gd name="connsiteX0" fmla="*/ 1625027 w 1625165"/>
              <a:gd name="connsiteY0" fmla="*/ 23729 h 1065376"/>
              <a:gd name="connsiteX1" fmla="*/ 961716 w 1625165"/>
              <a:gd name="connsiteY1" fmla="*/ 460037 h 1065376"/>
              <a:gd name="connsiteX2" fmla="*/ 823355 w 1625165"/>
              <a:gd name="connsiteY2" fmla="*/ 1017348 h 1065376"/>
              <a:gd name="connsiteX3" fmla="*/ 250629 w 1625165"/>
              <a:gd name="connsiteY3" fmla="*/ 1036729 h 1065376"/>
              <a:gd name="connsiteX4" fmla="*/ 0 w 1625165"/>
              <a:gd name="connsiteY4" fmla="*/ 950523 h 1065376"/>
              <a:gd name="connsiteX5" fmla="*/ 780468 w 1625165"/>
              <a:gd name="connsiteY5" fmla="*/ 924983 h 1065376"/>
              <a:gd name="connsiteX6" fmla="*/ 692627 w 1625165"/>
              <a:gd name="connsiteY6" fmla="*/ 153120 h 1065376"/>
              <a:gd name="connsiteX7" fmla="*/ 1625027 w 162516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23355 w 1625145"/>
              <a:gd name="connsiteY2" fmla="*/ 1017348 h 1065376"/>
              <a:gd name="connsiteX3" fmla="*/ 250629 w 1625145"/>
              <a:gd name="connsiteY3" fmla="*/ 1036729 h 1065376"/>
              <a:gd name="connsiteX4" fmla="*/ 0 w 1625145"/>
              <a:gd name="connsiteY4" fmla="*/ 950523 h 1065376"/>
              <a:gd name="connsiteX5" fmla="*/ 780468 w 1625145"/>
              <a:gd name="connsiteY5" fmla="*/ 924983 h 1065376"/>
              <a:gd name="connsiteX6" fmla="*/ 692627 w 1625145"/>
              <a:gd name="connsiteY6" fmla="*/ 153120 h 1065376"/>
              <a:gd name="connsiteX7" fmla="*/ 1625027 w 162514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23355 w 1625145"/>
              <a:gd name="connsiteY2" fmla="*/ 1017348 h 1065376"/>
              <a:gd name="connsiteX3" fmla="*/ 250629 w 1625145"/>
              <a:gd name="connsiteY3" fmla="*/ 1036729 h 1065376"/>
              <a:gd name="connsiteX4" fmla="*/ 0 w 1625145"/>
              <a:gd name="connsiteY4" fmla="*/ 950523 h 1065376"/>
              <a:gd name="connsiteX5" fmla="*/ 696325 w 1625145"/>
              <a:gd name="connsiteY5" fmla="*/ 905499 h 1065376"/>
              <a:gd name="connsiteX6" fmla="*/ 692627 w 1625145"/>
              <a:gd name="connsiteY6" fmla="*/ 153120 h 1065376"/>
              <a:gd name="connsiteX7" fmla="*/ 1625027 w 162514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1155827 w 1625145"/>
              <a:gd name="connsiteY2" fmla="*/ 506458 h 1065376"/>
              <a:gd name="connsiteX3" fmla="*/ 823355 w 1625145"/>
              <a:gd name="connsiteY3" fmla="*/ 1017348 h 1065376"/>
              <a:gd name="connsiteX4" fmla="*/ 250629 w 1625145"/>
              <a:gd name="connsiteY4" fmla="*/ 1036729 h 1065376"/>
              <a:gd name="connsiteX5" fmla="*/ 0 w 1625145"/>
              <a:gd name="connsiteY5" fmla="*/ 950523 h 1065376"/>
              <a:gd name="connsiteX6" fmla="*/ 696325 w 1625145"/>
              <a:gd name="connsiteY6" fmla="*/ 905499 h 1065376"/>
              <a:gd name="connsiteX7" fmla="*/ 692627 w 1625145"/>
              <a:gd name="connsiteY7" fmla="*/ 153120 h 1065376"/>
              <a:gd name="connsiteX8" fmla="*/ 1625027 w 1625145"/>
              <a:gd name="connsiteY8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823355 w 1625145"/>
              <a:gd name="connsiteY4" fmla="*/ 1017348 h 1065376"/>
              <a:gd name="connsiteX5" fmla="*/ 250629 w 1625145"/>
              <a:gd name="connsiteY5" fmla="*/ 1036729 h 1065376"/>
              <a:gd name="connsiteX6" fmla="*/ 0 w 1625145"/>
              <a:gd name="connsiteY6" fmla="*/ 950523 h 1065376"/>
              <a:gd name="connsiteX7" fmla="*/ 696325 w 1625145"/>
              <a:gd name="connsiteY7" fmla="*/ 905499 h 1065376"/>
              <a:gd name="connsiteX8" fmla="*/ 692627 w 1625145"/>
              <a:gd name="connsiteY8" fmla="*/ 153120 h 1065376"/>
              <a:gd name="connsiteX9" fmla="*/ 1625027 w 1625145"/>
              <a:gd name="connsiteY9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1405957 w 1625145"/>
              <a:gd name="connsiteY4" fmla="*/ 738332 h 1065376"/>
              <a:gd name="connsiteX5" fmla="*/ 823355 w 1625145"/>
              <a:gd name="connsiteY5" fmla="*/ 1017348 h 1065376"/>
              <a:gd name="connsiteX6" fmla="*/ 250629 w 1625145"/>
              <a:gd name="connsiteY6" fmla="*/ 1036729 h 1065376"/>
              <a:gd name="connsiteX7" fmla="*/ 0 w 1625145"/>
              <a:gd name="connsiteY7" fmla="*/ 950523 h 1065376"/>
              <a:gd name="connsiteX8" fmla="*/ 696325 w 1625145"/>
              <a:gd name="connsiteY8" fmla="*/ 905499 h 1065376"/>
              <a:gd name="connsiteX9" fmla="*/ 692627 w 1625145"/>
              <a:gd name="connsiteY9" fmla="*/ 153120 h 1065376"/>
              <a:gd name="connsiteX10" fmla="*/ 1625027 w 1625145"/>
              <a:gd name="connsiteY10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977982 w 1625145"/>
              <a:gd name="connsiteY4" fmla="*/ 802643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96325 w 1625145"/>
              <a:gd name="connsiteY9" fmla="*/ 905499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977982 w 1625145"/>
              <a:gd name="connsiteY4" fmla="*/ 802643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234481 w 1625145"/>
              <a:gd name="connsiteY5" fmla="*/ 659330 h 1065376"/>
              <a:gd name="connsiteX6" fmla="*/ 1405957 w 1625145"/>
              <a:gd name="connsiteY6" fmla="*/ 738332 h 1065376"/>
              <a:gd name="connsiteX7" fmla="*/ 823355 w 1625145"/>
              <a:gd name="connsiteY7" fmla="*/ 1017348 h 1065376"/>
              <a:gd name="connsiteX8" fmla="*/ 250629 w 1625145"/>
              <a:gd name="connsiteY8" fmla="*/ 1036729 h 1065376"/>
              <a:gd name="connsiteX9" fmla="*/ 0 w 1625145"/>
              <a:gd name="connsiteY9" fmla="*/ 950523 h 1065376"/>
              <a:gd name="connsiteX10" fmla="*/ 650621 w 1625145"/>
              <a:gd name="connsiteY10" fmla="*/ 862808 h 1065376"/>
              <a:gd name="connsiteX11" fmla="*/ 692627 w 1625145"/>
              <a:gd name="connsiteY11" fmla="*/ 153120 h 1065376"/>
              <a:gd name="connsiteX12" fmla="*/ 1625027 w 1625145"/>
              <a:gd name="connsiteY12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234481 w 1625145"/>
              <a:gd name="connsiteY5" fmla="*/ 659330 h 1065376"/>
              <a:gd name="connsiteX6" fmla="*/ 1148016 w 1625145"/>
              <a:gd name="connsiteY6" fmla="*/ 790860 h 1065376"/>
              <a:gd name="connsiteX7" fmla="*/ 1405957 w 1625145"/>
              <a:gd name="connsiteY7" fmla="*/ 738332 h 1065376"/>
              <a:gd name="connsiteX8" fmla="*/ 823355 w 1625145"/>
              <a:gd name="connsiteY8" fmla="*/ 1017348 h 1065376"/>
              <a:gd name="connsiteX9" fmla="*/ 250629 w 1625145"/>
              <a:gd name="connsiteY9" fmla="*/ 1036729 h 1065376"/>
              <a:gd name="connsiteX10" fmla="*/ 0 w 1625145"/>
              <a:gd name="connsiteY10" fmla="*/ 950523 h 1065376"/>
              <a:gd name="connsiteX11" fmla="*/ 650621 w 1625145"/>
              <a:gd name="connsiteY11" fmla="*/ 862808 h 1065376"/>
              <a:gd name="connsiteX12" fmla="*/ 692627 w 1625145"/>
              <a:gd name="connsiteY12" fmla="*/ 153120 h 1065376"/>
              <a:gd name="connsiteX13" fmla="*/ 1625027 w 1625145"/>
              <a:gd name="connsiteY13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995166 w 1625145"/>
              <a:gd name="connsiteY5" fmla="*/ 863469 h 1065376"/>
              <a:gd name="connsiteX6" fmla="*/ 1234481 w 1625145"/>
              <a:gd name="connsiteY6" fmla="*/ 659330 h 1065376"/>
              <a:gd name="connsiteX7" fmla="*/ 1148016 w 1625145"/>
              <a:gd name="connsiteY7" fmla="*/ 790860 h 1065376"/>
              <a:gd name="connsiteX8" fmla="*/ 1405957 w 1625145"/>
              <a:gd name="connsiteY8" fmla="*/ 738332 h 1065376"/>
              <a:gd name="connsiteX9" fmla="*/ 823355 w 1625145"/>
              <a:gd name="connsiteY9" fmla="*/ 1017348 h 1065376"/>
              <a:gd name="connsiteX10" fmla="*/ 250629 w 1625145"/>
              <a:gd name="connsiteY10" fmla="*/ 1036729 h 1065376"/>
              <a:gd name="connsiteX11" fmla="*/ 0 w 1625145"/>
              <a:gd name="connsiteY11" fmla="*/ 950523 h 1065376"/>
              <a:gd name="connsiteX12" fmla="*/ 650621 w 1625145"/>
              <a:gd name="connsiteY12" fmla="*/ 862808 h 1065376"/>
              <a:gd name="connsiteX13" fmla="*/ 692627 w 1625145"/>
              <a:gd name="connsiteY13" fmla="*/ 153120 h 1065376"/>
              <a:gd name="connsiteX14" fmla="*/ 1625027 w 1625145"/>
              <a:gd name="connsiteY14" fmla="*/ 23729 h 106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25145" h="1065376">
                <a:moveTo>
                  <a:pt x="1625027" y="23729"/>
                </a:moveTo>
                <a:cubicBezTo>
                  <a:pt x="1636018" y="133890"/>
                  <a:pt x="877292" y="102977"/>
                  <a:pt x="848341" y="225326"/>
                </a:cubicBezTo>
                <a:cubicBezTo>
                  <a:pt x="744101" y="282339"/>
                  <a:pt x="804504" y="662791"/>
                  <a:pt x="855752" y="709646"/>
                </a:cubicBezTo>
                <a:cubicBezTo>
                  <a:pt x="907000" y="756501"/>
                  <a:pt x="1092853" y="512482"/>
                  <a:pt x="1155827" y="506458"/>
                </a:cubicBezTo>
                <a:cubicBezTo>
                  <a:pt x="1218801" y="500434"/>
                  <a:pt x="888510" y="810568"/>
                  <a:pt x="863549" y="858091"/>
                </a:cubicBezTo>
                <a:cubicBezTo>
                  <a:pt x="838588" y="905614"/>
                  <a:pt x="933344" y="896596"/>
                  <a:pt x="995166" y="863469"/>
                </a:cubicBezTo>
                <a:cubicBezTo>
                  <a:pt x="1056988" y="830342"/>
                  <a:pt x="1210822" y="659452"/>
                  <a:pt x="1234481" y="659330"/>
                </a:cubicBezTo>
                <a:cubicBezTo>
                  <a:pt x="1258140" y="659208"/>
                  <a:pt x="1119437" y="777693"/>
                  <a:pt x="1148016" y="790860"/>
                </a:cubicBezTo>
                <a:cubicBezTo>
                  <a:pt x="1176595" y="804027"/>
                  <a:pt x="1492661" y="679858"/>
                  <a:pt x="1405957" y="738332"/>
                </a:cubicBezTo>
                <a:cubicBezTo>
                  <a:pt x="1319253" y="796806"/>
                  <a:pt x="958397" y="962125"/>
                  <a:pt x="823355" y="1017348"/>
                </a:cubicBezTo>
                <a:cubicBezTo>
                  <a:pt x="678328" y="1105168"/>
                  <a:pt x="387855" y="1047867"/>
                  <a:pt x="250629" y="1036729"/>
                </a:cubicBezTo>
                <a:lnTo>
                  <a:pt x="0" y="950523"/>
                </a:lnTo>
                <a:cubicBezTo>
                  <a:pt x="176559" y="788821"/>
                  <a:pt x="412487" y="922909"/>
                  <a:pt x="650621" y="862808"/>
                </a:cubicBezTo>
                <a:cubicBezTo>
                  <a:pt x="821890" y="766508"/>
                  <a:pt x="649999" y="255930"/>
                  <a:pt x="692627" y="153120"/>
                </a:cubicBezTo>
                <a:cubicBezTo>
                  <a:pt x="735255" y="50310"/>
                  <a:pt x="1561741" y="-46017"/>
                  <a:pt x="1625027" y="23729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Oval 10"/>
          <p:cNvSpPr/>
          <p:nvPr/>
        </p:nvSpPr>
        <p:spPr>
          <a:xfrm rot="20465032">
            <a:off x="5368565" y="3165981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12"/>
          <p:cNvSpPr/>
          <p:nvPr/>
        </p:nvSpPr>
        <p:spPr>
          <a:xfrm flipH="1">
            <a:off x="5319049" y="2942824"/>
            <a:ext cx="602623" cy="56283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988" h="941599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998663" y="494279"/>
                  <a:pt x="946261" y="699488"/>
                  <a:pt x="781546" y="778510"/>
                </a:cubicBezTo>
                <a:cubicBezTo>
                  <a:pt x="681920" y="819885"/>
                  <a:pt x="563459" y="786336"/>
                  <a:pt x="378108" y="820567"/>
                </a:cubicBezTo>
                <a:lnTo>
                  <a:pt x="86322" y="941599"/>
                </a:lnTo>
                <a:lnTo>
                  <a:pt x="0" y="869680"/>
                </a:lnTo>
                <a:cubicBezTo>
                  <a:pt x="176559" y="707978"/>
                  <a:pt x="472968" y="710170"/>
                  <a:pt x="720627" y="690550"/>
                </a:cubicBezTo>
                <a:cubicBezTo>
                  <a:pt x="891896" y="594250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Oval 10"/>
          <p:cNvSpPr/>
          <p:nvPr/>
        </p:nvSpPr>
        <p:spPr>
          <a:xfrm rot="2493324" flipH="1">
            <a:off x="5175953" y="3054601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"/>
          <p:cNvSpPr/>
          <p:nvPr/>
        </p:nvSpPr>
        <p:spPr>
          <a:xfrm rot="768465">
            <a:off x="7447689" y="4087709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"/>
          <p:cNvSpPr/>
          <p:nvPr/>
        </p:nvSpPr>
        <p:spPr>
          <a:xfrm rot="19468491">
            <a:off x="7392203" y="3930684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"/>
          <p:cNvSpPr/>
          <p:nvPr/>
        </p:nvSpPr>
        <p:spPr>
          <a:xfrm rot="2038944" flipH="1">
            <a:off x="6093811" y="3299794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"/>
          <p:cNvSpPr/>
          <p:nvPr/>
        </p:nvSpPr>
        <p:spPr>
          <a:xfrm rot="2038944" flipH="1">
            <a:off x="6433302" y="3056932"/>
            <a:ext cx="235059" cy="136901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"/>
          <p:cNvSpPr/>
          <p:nvPr/>
        </p:nvSpPr>
        <p:spPr>
          <a:xfrm rot="19725041">
            <a:off x="4850253" y="2900624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2"/>
          <p:cNvSpPr/>
          <p:nvPr/>
        </p:nvSpPr>
        <p:spPr>
          <a:xfrm rot="20860009" flipH="1">
            <a:off x="4877643" y="2910386"/>
            <a:ext cx="602623" cy="56283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988" h="941599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998663" y="494279"/>
                  <a:pt x="946261" y="699488"/>
                  <a:pt x="781546" y="778510"/>
                </a:cubicBezTo>
                <a:cubicBezTo>
                  <a:pt x="681920" y="819885"/>
                  <a:pt x="563459" y="786336"/>
                  <a:pt x="378108" y="820567"/>
                </a:cubicBezTo>
                <a:lnTo>
                  <a:pt x="86322" y="941599"/>
                </a:lnTo>
                <a:lnTo>
                  <a:pt x="0" y="869680"/>
                </a:lnTo>
                <a:cubicBezTo>
                  <a:pt x="176559" y="707978"/>
                  <a:pt x="472968" y="710170"/>
                  <a:pt x="720627" y="690550"/>
                </a:cubicBezTo>
                <a:cubicBezTo>
                  <a:pt x="891896" y="594250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Oval 10"/>
          <p:cNvSpPr/>
          <p:nvPr/>
        </p:nvSpPr>
        <p:spPr>
          <a:xfrm flipH="1">
            <a:off x="4756476" y="3255800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Oval 10"/>
          <p:cNvSpPr/>
          <p:nvPr/>
        </p:nvSpPr>
        <p:spPr>
          <a:xfrm rot="20465032">
            <a:off x="6028920" y="4003442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Rectangle 12"/>
          <p:cNvSpPr/>
          <p:nvPr/>
        </p:nvSpPr>
        <p:spPr>
          <a:xfrm rot="18988596">
            <a:off x="5543910" y="3867594"/>
            <a:ext cx="609819" cy="621920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1040442"/>
              <a:gd name="connsiteX1" fmla="*/ 1027614 w 1034988"/>
              <a:gd name="connsiteY1" fmla="*/ 371930 h 1040442"/>
              <a:gd name="connsiteX2" fmla="*/ 781546 w 1034988"/>
              <a:gd name="connsiteY2" fmla="*/ 778510 h 1040442"/>
              <a:gd name="connsiteX3" fmla="*/ 378108 w 1034988"/>
              <a:gd name="connsiteY3" fmla="*/ 820567 h 1040442"/>
              <a:gd name="connsiteX4" fmla="*/ 459222 w 1034988"/>
              <a:gd name="connsiteY4" fmla="*/ 1040442 h 1040442"/>
              <a:gd name="connsiteX5" fmla="*/ 0 w 1034988"/>
              <a:gd name="connsiteY5" fmla="*/ 869680 h 1040442"/>
              <a:gd name="connsiteX6" fmla="*/ 720627 w 1034988"/>
              <a:gd name="connsiteY6" fmla="*/ 690550 h 1040442"/>
              <a:gd name="connsiteX7" fmla="*/ 938329 w 1034988"/>
              <a:gd name="connsiteY7" fmla="*/ 375008 h 1040442"/>
              <a:gd name="connsiteX8" fmla="*/ 955253 w 1034988"/>
              <a:gd name="connsiteY8" fmla="*/ 6316 h 1040442"/>
              <a:gd name="connsiteX0" fmla="*/ 940089 w 1019824"/>
              <a:gd name="connsiteY0" fmla="*/ 6316 h 1040442"/>
              <a:gd name="connsiteX1" fmla="*/ 1012450 w 1019824"/>
              <a:gd name="connsiteY1" fmla="*/ 371930 h 1040442"/>
              <a:gd name="connsiteX2" fmla="*/ 766382 w 1019824"/>
              <a:gd name="connsiteY2" fmla="*/ 778510 h 1040442"/>
              <a:gd name="connsiteX3" fmla="*/ 362944 w 1019824"/>
              <a:gd name="connsiteY3" fmla="*/ 820567 h 1040442"/>
              <a:gd name="connsiteX4" fmla="*/ 444058 w 1019824"/>
              <a:gd name="connsiteY4" fmla="*/ 1040442 h 1040442"/>
              <a:gd name="connsiteX5" fmla="*/ -1 w 1019824"/>
              <a:gd name="connsiteY5" fmla="*/ 743059 h 1040442"/>
              <a:gd name="connsiteX6" fmla="*/ 705463 w 1019824"/>
              <a:gd name="connsiteY6" fmla="*/ 690550 h 1040442"/>
              <a:gd name="connsiteX7" fmla="*/ 923165 w 1019824"/>
              <a:gd name="connsiteY7" fmla="*/ 375008 h 1040442"/>
              <a:gd name="connsiteX8" fmla="*/ 940089 w 1019824"/>
              <a:gd name="connsiteY8" fmla="*/ 6316 h 1040442"/>
              <a:gd name="connsiteX0" fmla="*/ 940091 w 1019826"/>
              <a:gd name="connsiteY0" fmla="*/ 6316 h 1040442"/>
              <a:gd name="connsiteX1" fmla="*/ 1012452 w 1019826"/>
              <a:gd name="connsiteY1" fmla="*/ 371930 h 1040442"/>
              <a:gd name="connsiteX2" fmla="*/ 766384 w 1019826"/>
              <a:gd name="connsiteY2" fmla="*/ 778510 h 1040442"/>
              <a:gd name="connsiteX3" fmla="*/ 454502 w 1019826"/>
              <a:gd name="connsiteY3" fmla="*/ 782200 h 1040442"/>
              <a:gd name="connsiteX4" fmla="*/ 444060 w 1019826"/>
              <a:gd name="connsiteY4" fmla="*/ 1040442 h 1040442"/>
              <a:gd name="connsiteX5" fmla="*/ 1 w 1019826"/>
              <a:gd name="connsiteY5" fmla="*/ 743059 h 1040442"/>
              <a:gd name="connsiteX6" fmla="*/ 705465 w 1019826"/>
              <a:gd name="connsiteY6" fmla="*/ 690550 h 1040442"/>
              <a:gd name="connsiteX7" fmla="*/ 923167 w 1019826"/>
              <a:gd name="connsiteY7" fmla="*/ 375008 h 1040442"/>
              <a:gd name="connsiteX8" fmla="*/ 940091 w 1019826"/>
              <a:gd name="connsiteY8" fmla="*/ 6316 h 1040442"/>
              <a:gd name="connsiteX0" fmla="*/ 965137 w 1044872"/>
              <a:gd name="connsiteY0" fmla="*/ 6316 h 1040442"/>
              <a:gd name="connsiteX1" fmla="*/ 1037498 w 1044872"/>
              <a:gd name="connsiteY1" fmla="*/ 371930 h 1040442"/>
              <a:gd name="connsiteX2" fmla="*/ 791430 w 1044872"/>
              <a:gd name="connsiteY2" fmla="*/ 778510 h 1040442"/>
              <a:gd name="connsiteX3" fmla="*/ 479548 w 1044872"/>
              <a:gd name="connsiteY3" fmla="*/ 782200 h 1040442"/>
              <a:gd name="connsiteX4" fmla="*/ 469106 w 1044872"/>
              <a:gd name="connsiteY4" fmla="*/ 1040442 h 1040442"/>
              <a:gd name="connsiteX5" fmla="*/ 0 w 1044872"/>
              <a:gd name="connsiteY5" fmla="*/ 780321 h 1040442"/>
              <a:gd name="connsiteX6" fmla="*/ 730511 w 1044872"/>
              <a:gd name="connsiteY6" fmla="*/ 690550 h 1040442"/>
              <a:gd name="connsiteX7" fmla="*/ 948213 w 1044872"/>
              <a:gd name="connsiteY7" fmla="*/ 375008 h 1040442"/>
              <a:gd name="connsiteX8" fmla="*/ 965137 w 1044872"/>
              <a:gd name="connsiteY8" fmla="*/ 6316 h 1040442"/>
              <a:gd name="connsiteX0" fmla="*/ 965137 w 1044872"/>
              <a:gd name="connsiteY0" fmla="*/ 6316 h 1040442"/>
              <a:gd name="connsiteX1" fmla="*/ 1037498 w 1044872"/>
              <a:gd name="connsiteY1" fmla="*/ 371930 h 1040442"/>
              <a:gd name="connsiteX2" fmla="*/ 791430 w 1044872"/>
              <a:gd name="connsiteY2" fmla="*/ 778510 h 1040442"/>
              <a:gd name="connsiteX3" fmla="*/ 494524 w 1044872"/>
              <a:gd name="connsiteY3" fmla="*/ 801550 h 1040442"/>
              <a:gd name="connsiteX4" fmla="*/ 469106 w 1044872"/>
              <a:gd name="connsiteY4" fmla="*/ 1040442 h 1040442"/>
              <a:gd name="connsiteX5" fmla="*/ 0 w 1044872"/>
              <a:gd name="connsiteY5" fmla="*/ 780321 h 1040442"/>
              <a:gd name="connsiteX6" fmla="*/ 730511 w 1044872"/>
              <a:gd name="connsiteY6" fmla="*/ 690550 h 1040442"/>
              <a:gd name="connsiteX7" fmla="*/ 948213 w 1044872"/>
              <a:gd name="connsiteY7" fmla="*/ 375008 h 1040442"/>
              <a:gd name="connsiteX8" fmla="*/ 965137 w 1044872"/>
              <a:gd name="connsiteY8" fmla="*/ 6316 h 1040442"/>
              <a:gd name="connsiteX0" fmla="*/ 965620 w 1045355"/>
              <a:gd name="connsiteY0" fmla="*/ 6316 h 1040442"/>
              <a:gd name="connsiteX1" fmla="*/ 1037981 w 1045355"/>
              <a:gd name="connsiteY1" fmla="*/ 371930 h 1040442"/>
              <a:gd name="connsiteX2" fmla="*/ 791913 w 1045355"/>
              <a:gd name="connsiteY2" fmla="*/ 778510 h 1040442"/>
              <a:gd name="connsiteX3" fmla="*/ 495007 w 1045355"/>
              <a:gd name="connsiteY3" fmla="*/ 801550 h 1040442"/>
              <a:gd name="connsiteX4" fmla="*/ 469589 w 1045355"/>
              <a:gd name="connsiteY4" fmla="*/ 1040442 h 1040442"/>
              <a:gd name="connsiteX5" fmla="*/ 483 w 1045355"/>
              <a:gd name="connsiteY5" fmla="*/ 780321 h 1040442"/>
              <a:gd name="connsiteX6" fmla="*/ 446314 w 1045355"/>
              <a:gd name="connsiteY6" fmla="*/ 466873 h 1040442"/>
              <a:gd name="connsiteX7" fmla="*/ 730994 w 1045355"/>
              <a:gd name="connsiteY7" fmla="*/ 690550 h 1040442"/>
              <a:gd name="connsiteX8" fmla="*/ 948696 w 1045355"/>
              <a:gd name="connsiteY8" fmla="*/ 375008 h 1040442"/>
              <a:gd name="connsiteX9" fmla="*/ 965620 w 1045355"/>
              <a:gd name="connsiteY9" fmla="*/ 6316 h 1040442"/>
              <a:gd name="connsiteX0" fmla="*/ 967612 w 1047347"/>
              <a:gd name="connsiteY0" fmla="*/ 6316 h 1040442"/>
              <a:gd name="connsiteX1" fmla="*/ 1039973 w 1047347"/>
              <a:gd name="connsiteY1" fmla="*/ 371930 h 1040442"/>
              <a:gd name="connsiteX2" fmla="*/ 793905 w 1047347"/>
              <a:gd name="connsiteY2" fmla="*/ 778510 h 1040442"/>
              <a:gd name="connsiteX3" fmla="*/ 496999 w 1047347"/>
              <a:gd name="connsiteY3" fmla="*/ 801550 h 1040442"/>
              <a:gd name="connsiteX4" fmla="*/ 471581 w 1047347"/>
              <a:gd name="connsiteY4" fmla="*/ 1040442 h 1040442"/>
              <a:gd name="connsiteX5" fmla="*/ 2475 w 1047347"/>
              <a:gd name="connsiteY5" fmla="*/ 780321 h 1040442"/>
              <a:gd name="connsiteX6" fmla="*/ 349896 w 1047347"/>
              <a:gd name="connsiteY6" fmla="*/ 683500 h 1040442"/>
              <a:gd name="connsiteX7" fmla="*/ 448306 w 1047347"/>
              <a:gd name="connsiteY7" fmla="*/ 466873 h 1040442"/>
              <a:gd name="connsiteX8" fmla="*/ 732986 w 1047347"/>
              <a:gd name="connsiteY8" fmla="*/ 690550 h 1040442"/>
              <a:gd name="connsiteX9" fmla="*/ 950688 w 1047347"/>
              <a:gd name="connsiteY9" fmla="*/ 375008 h 1040442"/>
              <a:gd name="connsiteX10" fmla="*/ 967612 w 1047347"/>
              <a:gd name="connsiteY10" fmla="*/ 6316 h 1040442"/>
              <a:gd name="connsiteX0" fmla="*/ 967614 w 1047349"/>
              <a:gd name="connsiteY0" fmla="*/ 6316 h 1040442"/>
              <a:gd name="connsiteX1" fmla="*/ 1039975 w 1047349"/>
              <a:gd name="connsiteY1" fmla="*/ 371930 h 1040442"/>
              <a:gd name="connsiteX2" fmla="*/ 793907 w 1047349"/>
              <a:gd name="connsiteY2" fmla="*/ 778510 h 1040442"/>
              <a:gd name="connsiteX3" fmla="*/ 497001 w 1047349"/>
              <a:gd name="connsiteY3" fmla="*/ 801550 h 1040442"/>
              <a:gd name="connsiteX4" fmla="*/ 471583 w 1047349"/>
              <a:gd name="connsiteY4" fmla="*/ 1040442 h 1040442"/>
              <a:gd name="connsiteX5" fmla="*/ 2477 w 1047349"/>
              <a:gd name="connsiteY5" fmla="*/ 780321 h 1040442"/>
              <a:gd name="connsiteX6" fmla="*/ 349898 w 1047349"/>
              <a:gd name="connsiteY6" fmla="*/ 683500 h 1040442"/>
              <a:gd name="connsiteX7" fmla="*/ 448308 w 1047349"/>
              <a:gd name="connsiteY7" fmla="*/ 466873 h 1040442"/>
              <a:gd name="connsiteX8" fmla="*/ 476352 w 1047349"/>
              <a:gd name="connsiteY8" fmla="*/ 652148 h 1040442"/>
              <a:gd name="connsiteX9" fmla="*/ 732988 w 1047349"/>
              <a:gd name="connsiteY9" fmla="*/ 690550 h 1040442"/>
              <a:gd name="connsiteX10" fmla="*/ 950690 w 1047349"/>
              <a:gd name="connsiteY10" fmla="*/ 375008 h 1040442"/>
              <a:gd name="connsiteX11" fmla="*/ 967614 w 1047349"/>
              <a:gd name="connsiteY11" fmla="*/ 6316 h 104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7349" h="1040442">
                <a:moveTo>
                  <a:pt x="967614" y="6316"/>
                </a:moveTo>
                <a:cubicBezTo>
                  <a:pt x="1005882" y="-46848"/>
                  <a:pt x="1068926" y="249581"/>
                  <a:pt x="1039975" y="371930"/>
                </a:cubicBezTo>
                <a:cubicBezTo>
                  <a:pt x="1011024" y="494279"/>
                  <a:pt x="958622" y="699488"/>
                  <a:pt x="793907" y="778510"/>
                </a:cubicBezTo>
                <a:cubicBezTo>
                  <a:pt x="694281" y="819885"/>
                  <a:pt x="682352" y="767319"/>
                  <a:pt x="497001" y="801550"/>
                </a:cubicBezTo>
                <a:lnTo>
                  <a:pt x="471583" y="1040442"/>
                </a:lnTo>
                <a:lnTo>
                  <a:pt x="2477" y="780321"/>
                </a:lnTo>
                <a:cubicBezTo>
                  <a:pt x="-30508" y="696259"/>
                  <a:pt x="275593" y="735741"/>
                  <a:pt x="349898" y="683500"/>
                </a:cubicBezTo>
                <a:cubicBezTo>
                  <a:pt x="424203" y="631259"/>
                  <a:pt x="410060" y="479105"/>
                  <a:pt x="448308" y="466873"/>
                </a:cubicBezTo>
                <a:cubicBezTo>
                  <a:pt x="486556" y="454641"/>
                  <a:pt x="428906" y="614869"/>
                  <a:pt x="476352" y="652148"/>
                </a:cubicBezTo>
                <a:cubicBezTo>
                  <a:pt x="523798" y="689427"/>
                  <a:pt x="671104" y="729734"/>
                  <a:pt x="732988" y="690550"/>
                </a:cubicBezTo>
                <a:cubicBezTo>
                  <a:pt x="904257" y="594250"/>
                  <a:pt x="908062" y="477818"/>
                  <a:pt x="950690" y="375008"/>
                </a:cubicBezTo>
                <a:cubicBezTo>
                  <a:pt x="993318" y="272198"/>
                  <a:pt x="929129" y="-4973"/>
                  <a:pt x="967614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Oval 10"/>
          <p:cNvSpPr/>
          <p:nvPr/>
        </p:nvSpPr>
        <p:spPr>
          <a:xfrm rot="20783089" flipH="1">
            <a:off x="5776172" y="3891726"/>
            <a:ext cx="231143" cy="134643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Oval 10"/>
          <p:cNvSpPr/>
          <p:nvPr/>
        </p:nvSpPr>
        <p:spPr>
          <a:xfrm rot="768465">
            <a:off x="6989198" y="4544026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Oval 10"/>
          <p:cNvSpPr/>
          <p:nvPr/>
        </p:nvSpPr>
        <p:spPr>
          <a:xfrm rot="19468491">
            <a:off x="6933713" y="4387002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Oval 10"/>
          <p:cNvSpPr/>
          <p:nvPr/>
        </p:nvSpPr>
        <p:spPr>
          <a:xfrm rot="2493324" flipH="1">
            <a:off x="5619951" y="2517017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Oval 10"/>
          <p:cNvSpPr/>
          <p:nvPr/>
        </p:nvSpPr>
        <p:spPr>
          <a:xfrm rot="19895557">
            <a:off x="6592517" y="3167290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Oval 10"/>
          <p:cNvSpPr/>
          <p:nvPr/>
        </p:nvSpPr>
        <p:spPr>
          <a:xfrm rot="2493324" flipH="1">
            <a:off x="6799327" y="3354856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Tieng-giot-nuo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17429" y="6441091"/>
            <a:ext cx="406400" cy="406400"/>
          </a:xfrm>
          <a:prstGeom prst="rect">
            <a:avLst/>
          </a:prstGeom>
        </p:spPr>
      </p:pic>
      <p:pic>
        <p:nvPicPr>
          <p:cNvPr id="116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364.83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83492" y="59186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62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21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21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21"/>
                            </p:stCondLst>
                            <p:childTnLst>
                              <p:par>
                                <p:cTn id="2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971"/>
                            </p:stCondLst>
                            <p:childTnLst>
                              <p:par>
                                <p:cTn id="28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0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21"/>
                            </p:stCondLst>
                            <p:childTnLst>
                              <p:par>
                                <p:cTn id="3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471"/>
                            </p:stCondLst>
                            <p:childTnLst>
                              <p:par>
                                <p:cTn id="3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721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221"/>
                            </p:stCondLst>
                            <p:childTnLst>
                              <p:par>
                                <p:cTn id="4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471"/>
                            </p:stCondLst>
                            <p:childTnLst>
                              <p:par>
                                <p:cTn id="48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0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721"/>
                            </p:stCondLst>
                            <p:childTnLst>
                              <p:par>
                                <p:cTn id="5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971"/>
                            </p:stCondLst>
                            <p:childTnLst>
                              <p:par>
                                <p:cTn id="56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8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221"/>
                            </p:stCondLst>
                            <p:childTnLst>
                              <p:par>
                                <p:cTn id="60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2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471"/>
                            </p:stCondLst>
                            <p:childTnLst>
                              <p:par>
                                <p:cTn id="6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721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221"/>
                            </p:stCondLst>
                            <p:childTnLst>
                              <p:par>
                                <p:cTn id="7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471"/>
                            </p:stCondLst>
                            <p:childTnLst>
                              <p:par>
                                <p:cTn id="76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721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221"/>
                            </p:stCondLst>
                            <p:childTnLst>
                              <p:par>
                                <p:cTn id="8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471"/>
                            </p:stCondLst>
                            <p:childTnLst>
                              <p:par>
                                <p:cTn id="88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721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221"/>
                            </p:stCondLst>
                            <p:childTnLst>
                              <p:par>
                                <p:cTn id="9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8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471"/>
                            </p:stCondLst>
                            <p:childTnLst>
                              <p:par>
                                <p:cTn id="100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2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721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5714">
                <p:cTn id="107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22449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90" grpId="0" animBg="1"/>
      <p:bldP spid="90" grpId="1" animBg="1"/>
      <p:bldP spid="91" grpId="0" animBg="1"/>
      <p:bldP spid="92" grpId="0" animBg="1"/>
      <p:bldP spid="93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3" grpId="0" animBg="1"/>
      <p:bldP spid="114" grpId="0" animBg="1"/>
      <p:bldP spid="1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00" y="423862"/>
            <a:ext cx="11326387" cy="6070010"/>
          </a:xfrm>
          <a:prstGeom prst="rect">
            <a:avLst/>
          </a:prstGeom>
        </p:spPr>
      </p:pic>
      <p:sp>
        <p:nvSpPr>
          <p:cNvPr id="3" name="Pentagon 2">
            <a:hlinkClick r:id="" action="ppaction://noaction"/>
          </p:cNvPr>
          <p:cNvSpPr/>
          <p:nvPr/>
        </p:nvSpPr>
        <p:spPr>
          <a:xfrm>
            <a:off x="449300" y="414337"/>
            <a:ext cx="1936676" cy="72497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NHIỆM VỤ</a:t>
            </a:r>
          </a:p>
        </p:txBody>
      </p:sp>
      <p:pic>
        <p:nvPicPr>
          <p:cNvPr id="9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06400" y="6281147"/>
            <a:ext cx="406400" cy="406400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65" y="1294986"/>
            <a:ext cx="639331" cy="926672"/>
          </a:xfrm>
          <a:prstGeom prst="rect">
            <a:avLst/>
          </a:prstGeom>
        </p:spPr>
      </p:pic>
      <p:sp>
        <p:nvSpPr>
          <p:cNvPr id="23" name="Rounded Rectangle 4">
            <a:extLst>
              <a:ext uri="{FF2B5EF4-FFF2-40B4-BE49-F238E27FC236}">
                <a16:creationId xmlns:a16="http://schemas.microsoft.com/office/drawing/2014/main" id="{C6ACEB2C-4F87-4D06-BD59-33D4BBDF40F1}"/>
              </a:ext>
            </a:extLst>
          </p:cNvPr>
          <p:cNvSpPr/>
          <p:nvPr/>
        </p:nvSpPr>
        <p:spPr>
          <a:xfrm>
            <a:off x="1807184" y="1139312"/>
            <a:ext cx="9179548" cy="413969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5263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B81B1A-F067-45ED-B6EF-A534B0B39751}"/>
              </a:ext>
            </a:extLst>
          </p:cNvPr>
          <p:cNvSpPr txBox="1"/>
          <p:nvPr/>
        </p:nvSpPr>
        <p:spPr>
          <a:xfrm>
            <a:off x="2015809" y="1490008"/>
            <a:ext cx="87714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5263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2: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Trong câu</a:t>
            </a:r>
            <a:r>
              <a:rPr kumimoji="0" lang="en-US" sz="400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sau từ in đậm thuộc từ loại nào :</a:t>
            </a:r>
          </a:p>
          <a:p>
            <a:pPr lvl="0" algn="ctr" defTabSz="526374"/>
            <a:r>
              <a:rPr lang="vi-VN" sz="4000">
                <a:solidFill>
                  <a:prstClr val="black"/>
                </a:solidFill>
                <a:latin typeface="UTM Avo" panose="02040603050506020204" pitchFamily="18" charset="0"/>
              </a:rPr>
              <a:t> Bác </a:t>
            </a:r>
            <a:r>
              <a:rPr lang="vi-VN" sz="4000" b="1">
                <a:solidFill>
                  <a:prstClr val="black"/>
                </a:solidFill>
                <a:latin typeface="UTM Avo" panose="02040603050506020204" pitchFamily="18" charset="0"/>
              </a:rPr>
              <a:t>nông dân</a:t>
            </a:r>
            <a:r>
              <a:rPr lang="vi-VN" sz="4000">
                <a:solidFill>
                  <a:prstClr val="black"/>
                </a:solidFill>
                <a:latin typeface="UTM Avo" panose="02040603050506020204" pitchFamily="18" charset="0"/>
              </a:rPr>
              <a:t> đang cày ruộng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998205-1F47-4ECD-8CFF-AE3A5A69D746}"/>
              </a:ext>
            </a:extLst>
          </p:cNvPr>
          <p:cNvSpPr txBox="1"/>
          <p:nvPr/>
        </p:nvSpPr>
        <p:spPr>
          <a:xfrm>
            <a:off x="2206175" y="3628884"/>
            <a:ext cx="8381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A.Danh từ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 </a:t>
            </a:r>
            <a:r>
              <a:rPr lang="en-US" sz="400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 từ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 </a:t>
            </a:r>
            <a:r>
              <a:rPr lang="en-US" sz="400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 từ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6F4C8B-53F8-42FB-93DE-0F1554A13660}"/>
              </a:ext>
            </a:extLst>
          </p:cNvPr>
          <p:cNvSpPr txBox="1"/>
          <p:nvPr/>
        </p:nvSpPr>
        <p:spPr>
          <a:xfrm>
            <a:off x="2206175" y="3646119"/>
            <a:ext cx="3179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A.Danh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từ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18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85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3469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0" animBg="1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8" y="455478"/>
            <a:ext cx="11326387" cy="60700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9317" y="431419"/>
            <a:ext cx="8602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CÙNG CHĂM SÓC CÂY</a:t>
            </a:r>
          </a:p>
        </p:txBody>
      </p:sp>
      <p:sp>
        <p:nvSpPr>
          <p:cNvPr id="4" name="Oval 10"/>
          <p:cNvSpPr/>
          <p:nvPr/>
        </p:nvSpPr>
        <p:spPr>
          <a:xfrm rot="2038944" flipH="1">
            <a:off x="2486629" y="3090619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10"/>
          <p:cNvSpPr/>
          <p:nvPr/>
        </p:nvSpPr>
        <p:spPr>
          <a:xfrm rot="20465032">
            <a:off x="3485210" y="3417551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2528698" y="3473963"/>
            <a:ext cx="1235855" cy="95588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190503"/>
              <a:gd name="connsiteY0" fmla="*/ 6316 h 955886"/>
              <a:gd name="connsiteX1" fmla="*/ 1027614 w 1190503"/>
              <a:gd name="connsiteY1" fmla="*/ 371930 h 955886"/>
              <a:gd name="connsiteX2" fmla="*/ 1185016 w 1190503"/>
              <a:gd name="connsiteY2" fmla="*/ 598028 h 955886"/>
              <a:gd name="connsiteX3" fmla="*/ 781546 w 1190503"/>
              <a:gd name="connsiteY3" fmla="*/ 740410 h 955886"/>
              <a:gd name="connsiteX4" fmla="*/ 399540 w 1190503"/>
              <a:gd name="connsiteY4" fmla="*/ 849142 h 955886"/>
              <a:gd name="connsiteX5" fmla="*/ 250629 w 1190503"/>
              <a:gd name="connsiteY5" fmla="*/ 955886 h 955886"/>
              <a:gd name="connsiteX6" fmla="*/ 0 w 1190503"/>
              <a:gd name="connsiteY6" fmla="*/ 869680 h 955886"/>
              <a:gd name="connsiteX7" fmla="*/ 708721 w 1190503"/>
              <a:gd name="connsiteY7" fmla="*/ 626257 h 955886"/>
              <a:gd name="connsiteX8" fmla="*/ 938329 w 1190503"/>
              <a:gd name="connsiteY8" fmla="*/ 375008 h 955886"/>
              <a:gd name="connsiteX9" fmla="*/ 955253 w 1190503"/>
              <a:gd name="connsiteY9" fmla="*/ 6316 h 955886"/>
              <a:gd name="connsiteX0" fmla="*/ 955253 w 1192019"/>
              <a:gd name="connsiteY0" fmla="*/ 6316 h 955886"/>
              <a:gd name="connsiteX1" fmla="*/ 1027614 w 1192019"/>
              <a:gd name="connsiteY1" fmla="*/ 371930 h 955886"/>
              <a:gd name="connsiteX2" fmla="*/ 899266 w 1192019"/>
              <a:gd name="connsiteY2" fmla="*/ 591678 h 955886"/>
              <a:gd name="connsiteX3" fmla="*/ 1185016 w 1192019"/>
              <a:gd name="connsiteY3" fmla="*/ 598028 h 955886"/>
              <a:gd name="connsiteX4" fmla="*/ 781546 w 1192019"/>
              <a:gd name="connsiteY4" fmla="*/ 740410 h 955886"/>
              <a:gd name="connsiteX5" fmla="*/ 399540 w 1192019"/>
              <a:gd name="connsiteY5" fmla="*/ 849142 h 955886"/>
              <a:gd name="connsiteX6" fmla="*/ 250629 w 1192019"/>
              <a:gd name="connsiteY6" fmla="*/ 955886 h 955886"/>
              <a:gd name="connsiteX7" fmla="*/ 0 w 1192019"/>
              <a:gd name="connsiteY7" fmla="*/ 869680 h 955886"/>
              <a:gd name="connsiteX8" fmla="*/ 708721 w 1192019"/>
              <a:gd name="connsiteY8" fmla="*/ 626257 h 955886"/>
              <a:gd name="connsiteX9" fmla="*/ 938329 w 1192019"/>
              <a:gd name="connsiteY9" fmla="*/ 375008 h 955886"/>
              <a:gd name="connsiteX10" fmla="*/ 955253 w 1192019"/>
              <a:gd name="connsiteY10" fmla="*/ 6316 h 955886"/>
              <a:gd name="connsiteX0" fmla="*/ 955253 w 1241948"/>
              <a:gd name="connsiteY0" fmla="*/ 6316 h 955886"/>
              <a:gd name="connsiteX1" fmla="*/ 1027614 w 1241948"/>
              <a:gd name="connsiteY1" fmla="*/ 371930 h 955886"/>
              <a:gd name="connsiteX2" fmla="*/ 899266 w 1241948"/>
              <a:gd name="connsiteY2" fmla="*/ 591678 h 955886"/>
              <a:gd name="connsiteX3" fmla="*/ 1235816 w 1241948"/>
              <a:gd name="connsiteY3" fmla="*/ 636128 h 955886"/>
              <a:gd name="connsiteX4" fmla="*/ 781546 w 1241948"/>
              <a:gd name="connsiteY4" fmla="*/ 740410 h 955886"/>
              <a:gd name="connsiteX5" fmla="*/ 399540 w 1241948"/>
              <a:gd name="connsiteY5" fmla="*/ 849142 h 955886"/>
              <a:gd name="connsiteX6" fmla="*/ 250629 w 1241948"/>
              <a:gd name="connsiteY6" fmla="*/ 955886 h 955886"/>
              <a:gd name="connsiteX7" fmla="*/ 0 w 1241948"/>
              <a:gd name="connsiteY7" fmla="*/ 869680 h 955886"/>
              <a:gd name="connsiteX8" fmla="*/ 708721 w 1241948"/>
              <a:gd name="connsiteY8" fmla="*/ 626257 h 955886"/>
              <a:gd name="connsiteX9" fmla="*/ 938329 w 1241948"/>
              <a:gd name="connsiteY9" fmla="*/ 375008 h 955886"/>
              <a:gd name="connsiteX10" fmla="*/ 955253 w 1241948"/>
              <a:gd name="connsiteY10" fmla="*/ 6316 h 955886"/>
              <a:gd name="connsiteX0" fmla="*/ 955253 w 1240391"/>
              <a:gd name="connsiteY0" fmla="*/ 6316 h 955886"/>
              <a:gd name="connsiteX1" fmla="*/ 1027614 w 1240391"/>
              <a:gd name="connsiteY1" fmla="*/ 371930 h 955886"/>
              <a:gd name="connsiteX2" fmla="*/ 899266 w 1240391"/>
              <a:gd name="connsiteY2" fmla="*/ 591678 h 955886"/>
              <a:gd name="connsiteX3" fmla="*/ 1235816 w 1240391"/>
              <a:gd name="connsiteY3" fmla="*/ 636128 h 955886"/>
              <a:gd name="connsiteX4" fmla="*/ 1077065 w 1240391"/>
              <a:gd name="connsiteY4" fmla="*/ 756778 h 955886"/>
              <a:gd name="connsiteX5" fmla="*/ 781546 w 1240391"/>
              <a:gd name="connsiteY5" fmla="*/ 740410 h 955886"/>
              <a:gd name="connsiteX6" fmla="*/ 399540 w 1240391"/>
              <a:gd name="connsiteY6" fmla="*/ 849142 h 955886"/>
              <a:gd name="connsiteX7" fmla="*/ 250629 w 1240391"/>
              <a:gd name="connsiteY7" fmla="*/ 955886 h 955886"/>
              <a:gd name="connsiteX8" fmla="*/ 0 w 1240391"/>
              <a:gd name="connsiteY8" fmla="*/ 869680 h 955886"/>
              <a:gd name="connsiteX9" fmla="*/ 708721 w 1240391"/>
              <a:gd name="connsiteY9" fmla="*/ 626257 h 955886"/>
              <a:gd name="connsiteX10" fmla="*/ 938329 w 1240391"/>
              <a:gd name="connsiteY10" fmla="*/ 375008 h 955886"/>
              <a:gd name="connsiteX11" fmla="*/ 955253 w 1240391"/>
              <a:gd name="connsiteY11" fmla="*/ 6316 h 955886"/>
              <a:gd name="connsiteX0" fmla="*/ 955253 w 1235854"/>
              <a:gd name="connsiteY0" fmla="*/ 6316 h 955886"/>
              <a:gd name="connsiteX1" fmla="*/ 1027614 w 1235854"/>
              <a:gd name="connsiteY1" fmla="*/ 371930 h 955886"/>
              <a:gd name="connsiteX2" fmla="*/ 899266 w 1235854"/>
              <a:gd name="connsiteY2" fmla="*/ 591678 h 955886"/>
              <a:gd name="connsiteX3" fmla="*/ 1045316 w 1235854"/>
              <a:gd name="connsiteY3" fmla="*/ 686928 h 955886"/>
              <a:gd name="connsiteX4" fmla="*/ 1235816 w 1235854"/>
              <a:gd name="connsiteY4" fmla="*/ 636128 h 955886"/>
              <a:gd name="connsiteX5" fmla="*/ 1077065 w 1235854"/>
              <a:gd name="connsiteY5" fmla="*/ 756778 h 955886"/>
              <a:gd name="connsiteX6" fmla="*/ 781546 w 1235854"/>
              <a:gd name="connsiteY6" fmla="*/ 740410 h 955886"/>
              <a:gd name="connsiteX7" fmla="*/ 399540 w 1235854"/>
              <a:gd name="connsiteY7" fmla="*/ 849142 h 955886"/>
              <a:gd name="connsiteX8" fmla="*/ 250629 w 1235854"/>
              <a:gd name="connsiteY8" fmla="*/ 955886 h 955886"/>
              <a:gd name="connsiteX9" fmla="*/ 0 w 1235854"/>
              <a:gd name="connsiteY9" fmla="*/ 869680 h 955886"/>
              <a:gd name="connsiteX10" fmla="*/ 708721 w 1235854"/>
              <a:gd name="connsiteY10" fmla="*/ 626257 h 955886"/>
              <a:gd name="connsiteX11" fmla="*/ 938329 w 1235854"/>
              <a:gd name="connsiteY11" fmla="*/ 375008 h 955886"/>
              <a:gd name="connsiteX12" fmla="*/ 955253 w 1235854"/>
              <a:gd name="connsiteY12" fmla="*/ 6316 h 95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35854" h="955886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1056383" y="452557"/>
                  <a:pt x="873032" y="553995"/>
                  <a:pt x="899266" y="591678"/>
                </a:cubicBezTo>
                <a:cubicBezTo>
                  <a:pt x="905391" y="633594"/>
                  <a:pt x="989224" y="679520"/>
                  <a:pt x="1045316" y="686928"/>
                </a:cubicBezTo>
                <a:cubicBezTo>
                  <a:pt x="1101408" y="694336"/>
                  <a:pt x="1233700" y="613903"/>
                  <a:pt x="1235816" y="636128"/>
                </a:cubicBezTo>
                <a:cubicBezTo>
                  <a:pt x="1237933" y="658353"/>
                  <a:pt x="1152777" y="739398"/>
                  <a:pt x="1077065" y="756778"/>
                </a:cubicBezTo>
                <a:cubicBezTo>
                  <a:pt x="1001353" y="774158"/>
                  <a:pt x="893408" y="711258"/>
                  <a:pt x="781546" y="740410"/>
                </a:cubicBezTo>
                <a:cubicBezTo>
                  <a:pt x="681920" y="781785"/>
                  <a:pt x="499166" y="807767"/>
                  <a:pt x="399540" y="849142"/>
                </a:cubicBezTo>
                <a:lnTo>
                  <a:pt x="250629" y="955886"/>
                </a:lnTo>
                <a:lnTo>
                  <a:pt x="0" y="869680"/>
                </a:lnTo>
                <a:cubicBezTo>
                  <a:pt x="176559" y="707978"/>
                  <a:pt x="470587" y="686358"/>
                  <a:pt x="708721" y="626257"/>
                </a:cubicBezTo>
                <a:cubicBezTo>
                  <a:pt x="879990" y="529957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10"/>
          <p:cNvSpPr/>
          <p:nvPr/>
        </p:nvSpPr>
        <p:spPr>
          <a:xfrm rot="2493324" flipH="1">
            <a:off x="1058105" y="4004043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Isosceles Triangle 9"/>
          <p:cNvSpPr/>
          <p:nvPr/>
        </p:nvSpPr>
        <p:spPr>
          <a:xfrm>
            <a:off x="1232690" y="3698898"/>
            <a:ext cx="2164587" cy="1770752"/>
          </a:xfrm>
          <a:custGeom>
            <a:avLst/>
            <a:gdLst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1112292 w 1808328"/>
              <a:gd name="connsiteY0" fmla="*/ 1337481 h 1337481"/>
              <a:gd name="connsiteX1" fmla="*/ 0 w 1808328"/>
              <a:gd name="connsiteY1" fmla="*/ 0 h 1337481"/>
              <a:gd name="connsiteX2" fmla="*/ 1808328 w 1808328"/>
              <a:gd name="connsiteY2" fmla="*/ 1337481 h 1337481"/>
              <a:gd name="connsiteX3" fmla="*/ 1112292 w 1808328"/>
              <a:gd name="connsiteY3" fmla="*/ 1337481 h 1337481"/>
              <a:gd name="connsiteX0" fmla="*/ 1112679 w 2046882"/>
              <a:gd name="connsiteY0" fmla="*/ 1457784 h 1457784"/>
              <a:gd name="connsiteX1" fmla="*/ 387 w 2046882"/>
              <a:gd name="connsiteY1" fmla="*/ 120303 h 1457784"/>
              <a:gd name="connsiteX2" fmla="*/ 1945192 w 2046882"/>
              <a:gd name="connsiteY2" fmla="*/ 161246 h 1457784"/>
              <a:gd name="connsiteX3" fmla="*/ 1808715 w 2046882"/>
              <a:gd name="connsiteY3" fmla="*/ 1457784 h 1457784"/>
              <a:gd name="connsiteX4" fmla="*/ 1112679 w 2046882"/>
              <a:gd name="connsiteY4" fmla="*/ 1457784 h 1457784"/>
              <a:gd name="connsiteX0" fmla="*/ 1135827 w 2070030"/>
              <a:gd name="connsiteY0" fmla="*/ 1457784 h 1457784"/>
              <a:gd name="connsiteX1" fmla="*/ 1654441 w 2070030"/>
              <a:gd name="connsiteY1" fmla="*/ 284076 h 1457784"/>
              <a:gd name="connsiteX2" fmla="*/ 23535 w 2070030"/>
              <a:gd name="connsiteY2" fmla="*/ 120303 h 1457784"/>
              <a:gd name="connsiteX3" fmla="*/ 1968340 w 2070030"/>
              <a:gd name="connsiteY3" fmla="*/ 161246 h 1457784"/>
              <a:gd name="connsiteX4" fmla="*/ 1831863 w 2070030"/>
              <a:gd name="connsiteY4" fmla="*/ 1457784 h 1457784"/>
              <a:gd name="connsiteX5" fmla="*/ 1135827 w 2070030"/>
              <a:gd name="connsiteY5" fmla="*/ 1457784 h 1457784"/>
              <a:gd name="connsiteX0" fmla="*/ 1138405 w 2072608"/>
              <a:gd name="connsiteY0" fmla="*/ 1457784 h 1457784"/>
              <a:gd name="connsiteX1" fmla="*/ 1657019 w 2072608"/>
              <a:gd name="connsiteY1" fmla="*/ 284076 h 1457784"/>
              <a:gd name="connsiteX2" fmla="*/ 838154 w 2072608"/>
              <a:gd name="connsiteY2" fmla="*/ 679861 h 1457784"/>
              <a:gd name="connsiteX3" fmla="*/ 26113 w 2072608"/>
              <a:gd name="connsiteY3" fmla="*/ 120303 h 1457784"/>
              <a:gd name="connsiteX4" fmla="*/ 1970918 w 2072608"/>
              <a:gd name="connsiteY4" fmla="*/ 161246 h 1457784"/>
              <a:gd name="connsiteX5" fmla="*/ 1834441 w 2072608"/>
              <a:gd name="connsiteY5" fmla="*/ 1457784 h 1457784"/>
              <a:gd name="connsiteX6" fmla="*/ 1138405 w 2072608"/>
              <a:gd name="connsiteY6" fmla="*/ 1457784 h 1457784"/>
              <a:gd name="connsiteX0" fmla="*/ 1112730 w 1998172"/>
              <a:gd name="connsiteY0" fmla="*/ 1360349 h 1360349"/>
              <a:gd name="connsiteX1" fmla="*/ 1631344 w 1998172"/>
              <a:gd name="connsiteY1" fmla="*/ 186641 h 1360349"/>
              <a:gd name="connsiteX2" fmla="*/ 812479 w 1998172"/>
              <a:gd name="connsiteY2" fmla="*/ 582426 h 1360349"/>
              <a:gd name="connsiteX3" fmla="*/ 438 w 1998172"/>
              <a:gd name="connsiteY3" fmla="*/ 22868 h 1360349"/>
              <a:gd name="connsiteX4" fmla="*/ 730592 w 1998172"/>
              <a:gd name="connsiteY4" fmla="*/ 364062 h 1360349"/>
              <a:gd name="connsiteX5" fmla="*/ 1945243 w 1998172"/>
              <a:gd name="connsiteY5" fmla="*/ 63811 h 1360349"/>
              <a:gd name="connsiteX6" fmla="*/ 1808766 w 1998172"/>
              <a:gd name="connsiteY6" fmla="*/ 1360349 h 1360349"/>
              <a:gd name="connsiteX7" fmla="*/ 1112730 w 1998172"/>
              <a:gd name="connsiteY7" fmla="*/ 1360349 h 1360349"/>
              <a:gd name="connsiteX0" fmla="*/ 558217 w 1443659"/>
              <a:gd name="connsiteY0" fmla="*/ 1704152 h 1704152"/>
              <a:gd name="connsiteX1" fmla="*/ 1076831 w 1443659"/>
              <a:gd name="connsiteY1" fmla="*/ 530444 h 1704152"/>
              <a:gd name="connsiteX2" fmla="*/ 257966 w 1443659"/>
              <a:gd name="connsiteY2" fmla="*/ 926229 h 1704152"/>
              <a:gd name="connsiteX3" fmla="*/ 87369 w 1443659"/>
              <a:gd name="connsiteY3" fmla="*/ 11829 h 1704152"/>
              <a:gd name="connsiteX4" fmla="*/ 176079 w 1443659"/>
              <a:gd name="connsiteY4" fmla="*/ 707865 h 1704152"/>
              <a:gd name="connsiteX5" fmla="*/ 1390730 w 1443659"/>
              <a:gd name="connsiteY5" fmla="*/ 407614 h 1704152"/>
              <a:gd name="connsiteX6" fmla="*/ 1254253 w 1443659"/>
              <a:gd name="connsiteY6" fmla="*/ 1704152 h 1704152"/>
              <a:gd name="connsiteX7" fmla="*/ 558217 w 1443659"/>
              <a:gd name="connsiteY7" fmla="*/ 1704152 h 1704152"/>
              <a:gd name="connsiteX0" fmla="*/ 482647 w 1368089"/>
              <a:gd name="connsiteY0" fmla="*/ 1705811 h 1705811"/>
              <a:gd name="connsiteX1" fmla="*/ 1001261 w 1368089"/>
              <a:gd name="connsiteY1" fmla="*/ 532103 h 1705811"/>
              <a:gd name="connsiteX2" fmla="*/ 182396 w 1368089"/>
              <a:gd name="connsiteY2" fmla="*/ 927888 h 1705811"/>
              <a:gd name="connsiteX3" fmla="*/ 11799 w 1368089"/>
              <a:gd name="connsiteY3" fmla="*/ 13488 h 1705811"/>
              <a:gd name="connsiteX4" fmla="*/ 305226 w 1368089"/>
              <a:gd name="connsiteY4" fmla="*/ 600342 h 1705811"/>
              <a:gd name="connsiteX5" fmla="*/ 1315160 w 1368089"/>
              <a:gd name="connsiteY5" fmla="*/ 409273 h 1705811"/>
              <a:gd name="connsiteX6" fmla="*/ 1178683 w 1368089"/>
              <a:gd name="connsiteY6" fmla="*/ 1705811 h 1705811"/>
              <a:gd name="connsiteX7" fmla="*/ 482647 w 1368089"/>
              <a:gd name="connsiteY7" fmla="*/ 1705811 h 1705811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305226 w 1368089"/>
              <a:gd name="connsiteY4" fmla="*/ 586854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55852 w 1368089"/>
              <a:gd name="connsiteY1" fmla="*/ 64144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42204 w 1368089"/>
              <a:gd name="connsiteY1" fmla="*/ 76427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63171 w 1287477"/>
              <a:gd name="connsiteY4" fmla="*/ 81636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69194 w 1351230"/>
              <a:gd name="connsiteY0" fmla="*/ 1722803 h 1722803"/>
              <a:gd name="connsiteX1" fmla="*/ 1128751 w 1351230"/>
              <a:gd name="connsiteY1" fmla="*/ 794755 h 1722803"/>
              <a:gd name="connsiteX2" fmla="*/ 268943 w 1351230"/>
              <a:gd name="connsiteY2" fmla="*/ 944880 h 1722803"/>
              <a:gd name="connsiteX3" fmla="*/ 14526 w 1351230"/>
              <a:gd name="connsiteY3" fmla="*/ 0 h 1722803"/>
              <a:gd name="connsiteX4" fmla="*/ 281204 w 1351230"/>
              <a:gd name="connsiteY4" fmla="*/ 778269 h 1722803"/>
              <a:gd name="connsiteX5" fmla="*/ 1102707 w 1351230"/>
              <a:gd name="connsiteY5" fmla="*/ 486430 h 1722803"/>
              <a:gd name="connsiteX6" fmla="*/ 1347116 w 1351230"/>
              <a:gd name="connsiteY6" fmla="*/ 671925 h 1722803"/>
              <a:gd name="connsiteX7" fmla="*/ 1265230 w 1351230"/>
              <a:gd name="connsiteY7" fmla="*/ 1722803 h 1722803"/>
              <a:gd name="connsiteX8" fmla="*/ 569194 w 1351230"/>
              <a:gd name="connsiteY8" fmla="*/ 1722803 h 1722803"/>
              <a:gd name="connsiteX0" fmla="*/ 618323 w 1400359"/>
              <a:gd name="connsiteY0" fmla="*/ 1722803 h 1722803"/>
              <a:gd name="connsiteX1" fmla="*/ 1177880 w 1400359"/>
              <a:gd name="connsiteY1" fmla="*/ 79475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586523 w 1368559"/>
              <a:gd name="connsiteY0" fmla="*/ 1761340 h 1761340"/>
              <a:gd name="connsiteX1" fmla="*/ 1031780 w 1368559"/>
              <a:gd name="connsiteY1" fmla="*/ 856152 h 1761340"/>
              <a:gd name="connsiteX2" fmla="*/ 286272 w 1368559"/>
              <a:gd name="connsiteY2" fmla="*/ 983417 h 1761340"/>
              <a:gd name="connsiteX3" fmla="*/ 42284 w 1368559"/>
              <a:gd name="connsiteY3" fmla="*/ 223977 h 1761340"/>
              <a:gd name="connsiteX4" fmla="*/ 31855 w 1368559"/>
              <a:gd name="connsiteY4" fmla="*/ 38537 h 1761340"/>
              <a:gd name="connsiteX5" fmla="*/ 298533 w 1368559"/>
              <a:gd name="connsiteY5" fmla="*/ 816806 h 1761340"/>
              <a:gd name="connsiteX6" fmla="*/ 1120036 w 1368559"/>
              <a:gd name="connsiteY6" fmla="*/ 524967 h 1761340"/>
              <a:gd name="connsiteX7" fmla="*/ 1364445 w 1368559"/>
              <a:gd name="connsiteY7" fmla="*/ 710462 h 1761340"/>
              <a:gd name="connsiteX8" fmla="*/ 1282559 w 1368559"/>
              <a:gd name="connsiteY8" fmla="*/ 1761340 h 1761340"/>
              <a:gd name="connsiteX9" fmla="*/ 586523 w 1368559"/>
              <a:gd name="connsiteY9" fmla="*/ 1761340 h 1761340"/>
              <a:gd name="connsiteX0" fmla="*/ 569156 w 1351192"/>
              <a:gd name="connsiteY0" fmla="*/ 1765374 h 1765374"/>
              <a:gd name="connsiteX1" fmla="*/ 1014413 w 1351192"/>
              <a:gd name="connsiteY1" fmla="*/ 860186 h 1765374"/>
              <a:gd name="connsiteX2" fmla="*/ 268905 w 1351192"/>
              <a:gd name="connsiteY2" fmla="*/ 987451 h 1765374"/>
              <a:gd name="connsiteX3" fmla="*/ 24917 w 1351192"/>
              <a:gd name="connsiteY3" fmla="*/ 228011 h 1765374"/>
              <a:gd name="connsiteX4" fmla="*/ 50206 w 1351192"/>
              <a:gd name="connsiteY4" fmla="*/ 37808 h 1765374"/>
              <a:gd name="connsiteX5" fmla="*/ 281166 w 1351192"/>
              <a:gd name="connsiteY5" fmla="*/ 820840 h 1765374"/>
              <a:gd name="connsiteX6" fmla="*/ 1102669 w 1351192"/>
              <a:gd name="connsiteY6" fmla="*/ 529001 h 1765374"/>
              <a:gd name="connsiteX7" fmla="*/ 1347078 w 1351192"/>
              <a:gd name="connsiteY7" fmla="*/ 714496 h 1765374"/>
              <a:gd name="connsiteX8" fmla="*/ 1265192 w 1351192"/>
              <a:gd name="connsiteY8" fmla="*/ 1765374 h 1765374"/>
              <a:gd name="connsiteX9" fmla="*/ 569156 w 1351192"/>
              <a:gd name="connsiteY9" fmla="*/ 1765374 h 1765374"/>
              <a:gd name="connsiteX0" fmla="*/ 576794 w 1358830"/>
              <a:gd name="connsiteY0" fmla="*/ 1727566 h 1727566"/>
              <a:gd name="connsiteX1" fmla="*/ 1022051 w 1358830"/>
              <a:gd name="connsiteY1" fmla="*/ 822378 h 1727566"/>
              <a:gd name="connsiteX2" fmla="*/ 276543 w 1358830"/>
              <a:gd name="connsiteY2" fmla="*/ 949643 h 1727566"/>
              <a:gd name="connsiteX3" fmla="*/ 32555 w 1358830"/>
              <a:gd name="connsiteY3" fmla="*/ 190203 h 1727566"/>
              <a:gd name="connsiteX4" fmla="*/ 57844 w 1358830"/>
              <a:gd name="connsiteY4" fmla="*/ 0 h 1727566"/>
              <a:gd name="connsiteX5" fmla="*/ 288804 w 1358830"/>
              <a:gd name="connsiteY5" fmla="*/ 783032 h 1727566"/>
              <a:gd name="connsiteX6" fmla="*/ 1110307 w 1358830"/>
              <a:gd name="connsiteY6" fmla="*/ 491193 h 1727566"/>
              <a:gd name="connsiteX7" fmla="*/ 1354716 w 1358830"/>
              <a:gd name="connsiteY7" fmla="*/ 676688 h 1727566"/>
              <a:gd name="connsiteX8" fmla="*/ 1272830 w 1358830"/>
              <a:gd name="connsiteY8" fmla="*/ 1727566 h 1727566"/>
              <a:gd name="connsiteX9" fmla="*/ 576794 w 1358830"/>
              <a:gd name="connsiteY9" fmla="*/ 1727566 h 1727566"/>
              <a:gd name="connsiteX0" fmla="*/ 763388 w 1545424"/>
              <a:gd name="connsiteY0" fmla="*/ 1799620 h 1799620"/>
              <a:gd name="connsiteX1" fmla="*/ 1208645 w 1545424"/>
              <a:gd name="connsiteY1" fmla="*/ 894432 h 1799620"/>
              <a:gd name="connsiteX2" fmla="*/ 463137 w 1545424"/>
              <a:gd name="connsiteY2" fmla="*/ 1021697 h 1799620"/>
              <a:gd name="connsiteX3" fmla="*/ 219149 w 1545424"/>
              <a:gd name="connsiteY3" fmla="*/ 262257 h 1799620"/>
              <a:gd name="connsiteX4" fmla="*/ 73 w 1545424"/>
              <a:gd name="connsiteY4" fmla="*/ 36038 h 1799620"/>
              <a:gd name="connsiteX5" fmla="*/ 244438 w 1545424"/>
              <a:gd name="connsiteY5" fmla="*/ 72054 h 1799620"/>
              <a:gd name="connsiteX6" fmla="*/ 475398 w 1545424"/>
              <a:gd name="connsiteY6" fmla="*/ 855086 h 1799620"/>
              <a:gd name="connsiteX7" fmla="*/ 1296901 w 1545424"/>
              <a:gd name="connsiteY7" fmla="*/ 563247 h 1799620"/>
              <a:gd name="connsiteX8" fmla="*/ 1541310 w 1545424"/>
              <a:gd name="connsiteY8" fmla="*/ 748742 h 1799620"/>
              <a:gd name="connsiteX9" fmla="*/ 1459424 w 1545424"/>
              <a:gd name="connsiteY9" fmla="*/ 1799620 h 1799620"/>
              <a:gd name="connsiteX10" fmla="*/ 763388 w 1545424"/>
              <a:gd name="connsiteY10" fmla="*/ 1799620 h 1799620"/>
              <a:gd name="connsiteX0" fmla="*/ 763870 w 1545906"/>
              <a:gd name="connsiteY0" fmla="*/ 1772670 h 1772670"/>
              <a:gd name="connsiteX1" fmla="*/ 1209127 w 1545906"/>
              <a:gd name="connsiteY1" fmla="*/ 867482 h 1772670"/>
              <a:gd name="connsiteX2" fmla="*/ 463619 w 1545906"/>
              <a:gd name="connsiteY2" fmla="*/ 994747 h 1772670"/>
              <a:gd name="connsiteX3" fmla="*/ 219631 w 1545906"/>
              <a:gd name="connsiteY3" fmla="*/ 235307 h 1772670"/>
              <a:gd name="connsiteX4" fmla="*/ 555 w 1545906"/>
              <a:gd name="connsiteY4" fmla="*/ 9088 h 1772670"/>
              <a:gd name="connsiteX5" fmla="*/ 212487 w 1545906"/>
              <a:gd name="connsiteY5" fmla="*/ 135295 h 1772670"/>
              <a:gd name="connsiteX6" fmla="*/ 244920 w 1545906"/>
              <a:gd name="connsiteY6" fmla="*/ 45104 h 1772670"/>
              <a:gd name="connsiteX7" fmla="*/ 475880 w 1545906"/>
              <a:gd name="connsiteY7" fmla="*/ 828136 h 1772670"/>
              <a:gd name="connsiteX8" fmla="*/ 1297383 w 1545906"/>
              <a:gd name="connsiteY8" fmla="*/ 536297 h 1772670"/>
              <a:gd name="connsiteX9" fmla="*/ 1541792 w 1545906"/>
              <a:gd name="connsiteY9" fmla="*/ 721792 h 1772670"/>
              <a:gd name="connsiteX10" fmla="*/ 1459906 w 1545906"/>
              <a:gd name="connsiteY10" fmla="*/ 1772670 h 1772670"/>
              <a:gd name="connsiteX11" fmla="*/ 763870 w 1545906"/>
              <a:gd name="connsiteY11" fmla="*/ 1772670 h 1772670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894058"/>
              <a:gd name="connsiteY0" fmla="*/ 1770752 h 1770752"/>
              <a:gd name="connsiteX1" fmla="*/ 1209127 w 1894058"/>
              <a:gd name="connsiteY1" fmla="*/ 865564 h 1770752"/>
              <a:gd name="connsiteX2" fmla="*/ 463619 w 1894058"/>
              <a:gd name="connsiteY2" fmla="*/ 992829 h 1770752"/>
              <a:gd name="connsiteX3" fmla="*/ 219631 w 1894058"/>
              <a:gd name="connsiteY3" fmla="*/ 233389 h 1770752"/>
              <a:gd name="connsiteX4" fmla="*/ 555 w 1894058"/>
              <a:gd name="connsiteY4" fmla="*/ 7170 h 1770752"/>
              <a:gd name="connsiteX5" fmla="*/ 212487 w 1894058"/>
              <a:gd name="connsiteY5" fmla="*/ 133377 h 1770752"/>
              <a:gd name="connsiteX6" fmla="*/ 244920 w 1894058"/>
              <a:gd name="connsiteY6" fmla="*/ 43186 h 1770752"/>
              <a:gd name="connsiteX7" fmla="*/ 475880 w 1894058"/>
              <a:gd name="connsiteY7" fmla="*/ 826218 h 1770752"/>
              <a:gd name="connsiteX8" fmla="*/ 1297383 w 1894058"/>
              <a:gd name="connsiteY8" fmla="*/ 534379 h 1770752"/>
              <a:gd name="connsiteX9" fmla="*/ 1541792 w 1894058"/>
              <a:gd name="connsiteY9" fmla="*/ 719874 h 1770752"/>
              <a:gd name="connsiteX10" fmla="*/ 1893649 w 1894058"/>
              <a:gd name="connsiteY10" fmla="*/ 1095402 h 1770752"/>
              <a:gd name="connsiteX11" fmla="*/ 1459906 w 1894058"/>
              <a:gd name="connsiteY11" fmla="*/ 1770752 h 1770752"/>
              <a:gd name="connsiteX12" fmla="*/ 763870 w 1894058"/>
              <a:gd name="connsiteY12" fmla="*/ 1770752 h 1770752"/>
              <a:gd name="connsiteX0" fmla="*/ 763870 w 1896475"/>
              <a:gd name="connsiteY0" fmla="*/ 1770752 h 1770752"/>
              <a:gd name="connsiteX1" fmla="*/ 1209127 w 1896475"/>
              <a:gd name="connsiteY1" fmla="*/ 865564 h 1770752"/>
              <a:gd name="connsiteX2" fmla="*/ 463619 w 1896475"/>
              <a:gd name="connsiteY2" fmla="*/ 992829 h 1770752"/>
              <a:gd name="connsiteX3" fmla="*/ 219631 w 1896475"/>
              <a:gd name="connsiteY3" fmla="*/ 233389 h 1770752"/>
              <a:gd name="connsiteX4" fmla="*/ 555 w 1896475"/>
              <a:gd name="connsiteY4" fmla="*/ 7170 h 1770752"/>
              <a:gd name="connsiteX5" fmla="*/ 212487 w 1896475"/>
              <a:gd name="connsiteY5" fmla="*/ 133377 h 1770752"/>
              <a:gd name="connsiteX6" fmla="*/ 244920 w 1896475"/>
              <a:gd name="connsiteY6" fmla="*/ 43186 h 1770752"/>
              <a:gd name="connsiteX7" fmla="*/ 475880 w 1896475"/>
              <a:gd name="connsiteY7" fmla="*/ 826218 h 1770752"/>
              <a:gd name="connsiteX8" fmla="*/ 1297383 w 1896475"/>
              <a:gd name="connsiteY8" fmla="*/ 534379 h 1770752"/>
              <a:gd name="connsiteX9" fmla="*/ 1541792 w 1896475"/>
              <a:gd name="connsiteY9" fmla="*/ 719874 h 1770752"/>
              <a:gd name="connsiteX10" fmla="*/ 1498362 w 1896475"/>
              <a:gd name="connsiteY10" fmla="*/ 1281139 h 1770752"/>
              <a:gd name="connsiteX11" fmla="*/ 1893649 w 1896475"/>
              <a:gd name="connsiteY11" fmla="*/ 1095402 h 1770752"/>
              <a:gd name="connsiteX12" fmla="*/ 1459906 w 1896475"/>
              <a:gd name="connsiteY12" fmla="*/ 1770752 h 1770752"/>
              <a:gd name="connsiteX13" fmla="*/ 763870 w 1896475"/>
              <a:gd name="connsiteY13" fmla="*/ 1770752 h 1770752"/>
              <a:gd name="connsiteX0" fmla="*/ 763870 w 1917418"/>
              <a:gd name="connsiteY0" fmla="*/ 1770752 h 1770752"/>
              <a:gd name="connsiteX1" fmla="*/ 1209127 w 1917418"/>
              <a:gd name="connsiteY1" fmla="*/ 865564 h 1770752"/>
              <a:gd name="connsiteX2" fmla="*/ 463619 w 1917418"/>
              <a:gd name="connsiteY2" fmla="*/ 992829 h 1770752"/>
              <a:gd name="connsiteX3" fmla="*/ 219631 w 1917418"/>
              <a:gd name="connsiteY3" fmla="*/ 233389 h 1770752"/>
              <a:gd name="connsiteX4" fmla="*/ 555 w 1917418"/>
              <a:gd name="connsiteY4" fmla="*/ 7170 h 1770752"/>
              <a:gd name="connsiteX5" fmla="*/ 212487 w 1917418"/>
              <a:gd name="connsiteY5" fmla="*/ 133377 h 1770752"/>
              <a:gd name="connsiteX6" fmla="*/ 244920 w 1917418"/>
              <a:gd name="connsiteY6" fmla="*/ 43186 h 1770752"/>
              <a:gd name="connsiteX7" fmla="*/ 475880 w 1917418"/>
              <a:gd name="connsiteY7" fmla="*/ 826218 h 1770752"/>
              <a:gd name="connsiteX8" fmla="*/ 1297383 w 1917418"/>
              <a:gd name="connsiteY8" fmla="*/ 534379 h 1770752"/>
              <a:gd name="connsiteX9" fmla="*/ 1541792 w 1917418"/>
              <a:gd name="connsiteY9" fmla="*/ 719874 h 1770752"/>
              <a:gd name="connsiteX10" fmla="*/ 1498362 w 1917418"/>
              <a:gd name="connsiteY10" fmla="*/ 1281139 h 1770752"/>
              <a:gd name="connsiteX11" fmla="*/ 1850787 w 1917418"/>
              <a:gd name="connsiteY11" fmla="*/ 766789 h 1770752"/>
              <a:gd name="connsiteX12" fmla="*/ 1893649 w 1917418"/>
              <a:gd name="connsiteY12" fmla="*/ 1095402 h 1770752"/>
              <a:gd name="connsiteX13" fmla="*/ 1459906 w 1917418"/>
              <a:gd name="connsiteY13" fmla="*/ 1770752 h 1770752"/>
              <a:gd name="connsiteX14" fmla="*/ 763870 w 1917418"/>
              <a:gd name="connsiteY14" fmla="*/ 1770752 h 1770752"/>
              <a:gd name="connsiteX0" fmla="*/ 763870 w 1910464"/>
              <a:gd name="connsiteY0" fmla="*/ 1770752 h 1770752"/>
              <a:gd name="connsiteX1" fmla="*/ 1209127 w 1910464"/>
              <a:gd name="connsiteY1" fmla="*/ 865564 h 1770752"/>
              <a:gd name="connsiteX2" fmla="*/ 463619 w 1910464"/>
              <a:gd name="connsiteY2" fmla="*/ 992829 h 1770752"/>
              <a:gd name="connsiteX3" fmla="*/ 219631 w 1910464"/>
              <a:gd name="connsiteY3" fmla="*/ 233389 h 1770752"/>
              <a:gd name="connsiteX4" fmla="*/ 555 w 1910464"/>
              <a:gd name="connsiteY4" fmla="*/ 7170 h 1770752"/>
              <a:gd name="connsiteX5" fmla="*/ 212487 w 1910464"/>
              <a:gd name="connsiteY5" fmla="*/ 133377 h 1770752"/>
              <a:gd name="connsiteX6" fmla="*/ 244920 w 1910464"/>
              <a:gd name="connsiteY6" fmla="*/ 43186 h 1770752"/>
              <a:gd name="connsiteX7" fmla="*/ 475880 w 1910464"/>
              <a:gd name="connsiteY7" fmla="*/ 826218 h 1770752"/>
              <a:gd name="connsiteX8" fmla="*/ 1297383 w 1910464"/>
              <a:gd name="connsiteY8" fmla="*/ 534379 h 1770752"/>
              <a:gd name="connsiteX9" fmla="*/ 1541792 w 1910464"/>
              <a:gd name="connsiteY9" fmla="*/ 719874 h 1770752"/>
              <a:gd name="connsiteX10" fmla="*/ 1498362 w 1910464"/>
              <a:gd name="connsiteY10" fmla="*/ 1281139 h 1770752"/>
              <a:gd name="connsiteX11" fmla="*/ 1741248 w 1910464"/>
              <a:gd name="connsiteY11" fmla="*/ 1185889 h 1770752"/>
              <a:gd name="connsiteX12" fmla="*/ 1850787 w 1910464"/>
              <a:gd name="connsiteY12" fmla="*/ 766789 h 1770752"/>
              <a:gd name="connsiteX13" fmla="*/ 1893649 w 1910464"/>
              <a:gd name="connsiteY13" fmla="*/ 1095402 h 1770752"/>
              <a:gd name="connsiteX14" fmla="*/ 1459906 w 1910464"/>
              <a:gd name="connsiteY14" fmla="*/ 1770752 h 1770752"/>
              <a:gd name="connsiteX15" fmla="*/ 763870 w 1910464"/>
              <a:gd name="connsiteY15" fmla="*/ 1770752 h 1770752"/>
              <a:gd name="connsiteX0" fmla="*/ 763870 w 1909757"/>
              <a:gd name="connsiteY0" fmla="*/ 1770752 h 1770752"/>
              <a:gd name="connsiteX1" fmla="*/ 1209127 w 1909757"/>
              <a:gd name="connsiteY1" fmla="*/ 865564 h 1770752"/>
              <a:gd name="connsiteX2" fmla="*/ 463619 w 1909757"/>
              <a:gd name="connsiteY2" fmla="*/ 992829 h 1770752"/>
              <a:gd name="connsiteX3" fmla="*/ 219631 w 1909757"/>
              <a:gd name="connsiteY3" fmla="*/ 233389 h 1770752"/>
              <a:gd name="connsiteX4" fmla="*/ 555 w 1909757"/>
              <a:gd name="connsiteY4" fmla="*/ 7170 h 1770752"/>
              <a:gd name="connsiteX5" fmla="*/ 212487 w 1909757"/>
              <a:gd name="connsiteY5" fmla="*/ 133377 h 1770752"/>
              <a:gd name="connsiteX6" fmla="*/ 244920 w 1909757"/>
              <a:gd name="connsiteY6" fmla="*/ 43186 h 1770752"/>
              <a:gd name="connsiteX7" fmla="*/ 475880 w 1909757"/>
              <a:gd name="connsiteY7" fmla="*/ 826218 h 1770752"/>
              <a:gd name="connsiteX8" fmla="*/ 1297383 w 1909757"/>
              <a:gd name="connsiteY8" fmla="*/ 534379 h 1770752"/>
              <a:gd name="connsiteX9" fmla="*/ 1541792 w 1909757"/>
              <a:gd name="connsiteY9" fmla="*/ 719874 h 1770752"/>
              <a:gd name="connsiteX10" fmla="*/ 1498362 w 1909757"/>
              <a:gd name="connsiteY10" fmla="*/ 1281139 h 1770752"/>
              <a:gd name="connsiteX11" fmla="*/ 1741248 w 1909757"/>
              <a:gd name="connsiteY11" fmla="*/ 1185889 h 1770752"/>
              <a:gd name="connsiteX12" fmla="*/ 1850787 w 1909757"/>
              <a:gd name="connsiteY12" fmla="*/ 766789 h 1770752"/>
              <a:gd name="connsiteX13" fmla="*/ 1893649 w 1909757"/>
              <a:gd name="connsiteY13" fmla="*/ 1095402 h 1770752"/>
              <a:gd name="connsiteX14" fmla="*/ 1341198 w 1909757"/>
              <a:gd name="connsiteY14" fmla="*/ 1600227 h 1770752"/>
              <a:gd name="connsiteX15" fmla="*/ 1459906 w 1909757"/>
              <a:gd name="connsiteY15" fmla="*/ 1770752 h 1770752"/>
              <a:gd name="connsiteX16" fmla="*/ 763870 w 1909757"/>
              <a:gd name="connsiteY16" fmla="*/ 1770752 h 1770752"/>
              <a:gd name="connsiteX0" fmla="*/ 763870 w 1905704"/>
              <a:gd name="connsiteY0" fmla="*/ 1770752 h 1770752"/>
              <a:gd name="connsiteX1" fmla="*/ 1209127 w 1905704"/>
              <a:gd name="connsiteY1" fmla="*/ 865564 h 1770752"/>
              <a:gd name="connsiteX2" fmla="*/ 463619 w 1905704"/>
              <a:gd name="connsiteY2" fmla="*/ 992829 h 1770752"/>
              <a:gd name="connsiteX3" fmla="*/ 219631 w 1905704"/>
              <a:gd name="connsiteY3" fmla="*/ 233389 h 1770752"/>
              <a:gd name="connsiteX4" fmla="*/ 555 w 1905704"/>
              <a:gd name="connsiteY4" fmla="*/ 7170 h 1770752"/>
              <a:gd name="connsiteX5" fmla="*/ 212487 w 1905704"/>
              <a:gd name="connsiteY5" fmla="*/ 133377 h 1770752"/>
              <a:gd name="connsiteX6" fmla="*/ 244920 w 1905704"/>
              <a:gd name="connsiteY6" fmla="*/ 43186 h 1770752"/>
              <a:gd name="connsiteX7" fmla="*/ 475880 w 1905704"/>
              <a:gd name="connsiteY7" fmla="*/ 826218 h 1770752"/>
              <a:gd name="connsiteX8" fmla="*/ 1297383 w 1905704"/>
              <a:gd name="connsiteY8" fmla="*/ 534379 h 1770752"/>
              <a:gd name="connsiteX9" fmla="*/ 1541792 w 1905704"/>
              <a:gd name="connsiteY9" fmla="*/ 719874 h 1770752"/>
              <a:gd name="connsiteX10" fmla="*/ 1498362 w 1905704"/>
              <a:gd name="connsiteY10" fmla="*/ 1281139 h 1770752"/>
              <a:gd name="connsiteX11" fmla="*/ 1741248 w 1905704"/>
              <a:gd name="connsiteY11" fmla="*/ 1185889 h 1770752"/>
              <a:gd name="connsiteX12" fmla="*/ 1850787 w 1905704"/>
              <a:gd name="connsiteY12" fmla="*/ 766789 h 1770752"/>
              <a:gd name="connsiteX13" fmla="*/ 1893649 w 1905704"/>
              <a:gd name="connsiteY13" fmla="*/ 1095402 h 1770752"/>
              <a:gd name="connsiteX14" fmla="*/ 1712674 w 1905704"/>
              <a:gd name="connsiteY14" fmla="*/ 1414489 h 1770752"/>
              <a:gd name="connsiteX15" fmla="*/ 1341198 w 1905704"/>
              <a:gd name="connsiteY15" fmla="*/ 1600227 h 1770752"/>
              <a:gd name="connsiteX16" fmla="*/ 1459906 w 1905704"/>
              <a:gd name="connsiteY16" fmla="*/ 1770752 h 1770752"/>
              <a:gd name="connsiteX17" fmla="*/ 763870 w 1905704"/>
              <a:gd name="connsiteY17" fmla="*/ 1770752 h 1770752"/>
              <a:gd name="connsiteX0" fmla="*/ 763870 w 2284277"/>
              <a:gd name="connsiteY0" fmla="*/ 1770752 h 1770752"/>
              <a:gd name="connsiteX1" fmla="*/ 1209127 w 2284277"/>
              <a:gd name="connsiteY1" fmla="*/ 865564 h 1770752"/>
              <a:gd name="connsiteX2" fmla="*/ 463619 w 2284277"/>
              <a:gd name="connsiteY2" fmla="*/ 992829 h 1770752"/>
              <a:gd name="connsiteX3" fmla="*/ 219631 w 2284277"/>
              <a:gd name="connsiteY3" fmla="*/ 233389 h 1770752"/>
              <a:gd name="connsiteX4" fmla="*/ 555 w 2284277"/>
              <a:gd name="connsiteY4" fmla="*/ 7170 h 1770752"/>
              <a:gd name="connsiteX5" fmla="*/ 212487 w 2284277"/>
              <a:gd name="connsiteY5" fmla="*/ 133377 h 1770752"/>
              <a:gd name="connsiteX6" fmla="*/ 244920 w 2284277"/>
              <a:gd name="connsiteY6" fmla="*/ 43186 h 1770752"/>
              <a:gd name="connsiteX7" fmla="*/ 475880 w 2284277"/>
              <a:gd name="connsiteY7" fmla="*/ 826218 h 1770752"/>
              <a:gd name="connsiteX8" fmla="*/ 1297383 w 2284277"/>
              <a:gd name="connsiteY8" fmla="*/ 534379 h 1770752"/>
              <a:gd name="connsiteX9" fmla="*/ 1541792 w 2284277"/>
              <a:gd name="connsiteY9" fmla="*/ 719874 h 1770752"/>
              <a:gd name="connsiteX10" fmla="*/ 1498362 w 2284277"/>
              <a:gd name="connsiteY10" fmla="*/ 1281139 h 1770752"/>
              <a:gd name="connsiteX11" fmla="*/ 1741248 w 2284277"/>
              <a:gd name="connsiteY11" fmla="*/ 1185889 h 1770752"/>
              <a:gd name="connsiteX12" fmla="*/ 1850787 w 2284277"/>
              <a:gd name="connsiteY12" fmla="*/ 766789 h 1770752"/>
              <a:gd name="connsiteX13" fmla="*/ 2284174 w 2284277"/>
              <a:gd name="connsiteY13" fmla="*/ 938239 h 1770752"/>
              <a:gd name="connsiteX14" fmla="*/ 1893649 w 2284277"/>
              <a:gd name="connsiteY14" fmla="*/ 1095402 h 1770752"/>
              <a:gd name="connsiteX15" fmla="*/ 1712674 w 2284277"/>
              <a:gd name="connsiteY15" fmla="*/ 1414489 h 1770752"/>
              <a:gd name="connsiteX16" fmla="*/ 1341198 w 2284277"/>
              <a:gd name="connsiteY16" fmla="*/ 1600227 h 1770752"/>
              <a:gd name="connsiteX17" fmla="*/ 1459906 w 2284277"/>
              <a:gd name="connsiteY17" fmla="*/ 1770752 h 1770752"/>
              <a:gd name="connsiteX18" fmla="*/ 763870 w 2284277"/>
              <a:gd name="connsiteY18" fmla="*/ 1770752 h 1770752"/>
              <a:gd name="connsiteX0" fmla="*/ 763870 w 2285824"/>
              <a:gd name="connsiteY0" fmla="*/ 1770752 h 1770752"/>
              <a:gd name="connsiteX1" fmla="*/ 1209127 w 2285824"/>
              <a:gd name="connsiteY1" fmla="*/ 865564 h 1770752"/>
              <a:gd name="connsiteX2" fmla="*/ 463619 w 2285824"/>
              <a:gd name="connsiteY2" fmla="*/ 992829 h 1770752"/>
              <a:gd name="connsiteX3" fmla="*/ 219631 w 2285824"/>
              <a:gd name="connsiteY3" fmla="*/ 233389 h 1770752"/>
              <a:gd name="connsiteX4" fmla="*/ 555 w 2285824"/>
              <a:gd name="connsiteY4" fmla="*/ 7170 h 1770752"/>
              <a:gd name="connsiteX5" fmla="*/ 212487 w 2285824"/>
              <a:gd name="connsiteY5" fmla="*/ 133377 h 1770752"/>
              <a:gd name="connsiteX6" fmla="*/ 244920 w 2285824"/>
              <a:gd name="connsiteY6" fmla="*/ 43186 h 1770752"/>
              <a:gd name="connsiteX7" fmla="*/ 475880 w 2285824"/>
              <a:gd name="connsiteY7" fmla="*/ 826218 h 1770752"/>
              <a:gd name="connsiteX8" fmla="*/ 1297383 w 2285824"/>
              <a:gd name="connsiteY8" fmla="*/ 534379 h 1770752"/>
              <a:gd name="connsiteX9" fmla="*/ 1541792 w 2285824"/>
              <a:gd name="connsiteY9" fmla="*/ 719874 h 1770752"/>
              <a:gd name="connsiteX10" fmla="*/ 1498362 w 2285824"/>
              <a:gd name="connsiteY10" fmla="*/ 1281139 h 1770752"/>
              <a:gd name="connsiteX11" fmla="*/ 1741248 w 2285824"/>
              <a:gd name="connsiteY11" fmla="*/ 1185889 h 1770752"/>
              <a:gd name="connsiteX12" fmla="*/ 1850787 w 2285824"/>
              <a:gd name="connsiteY12" fmla="*/ 766789 h 1770752"/>
              <a:gd name="connsiteX13" fmla="*/ 1926987 w 2285824"/>
              <a:gd name="connsiteY13" fmla="*/ 985864 h 1770752"/>
              <a:gd name="connsiteX14" fmla="*/ 2284174 w 2285824"/>
              <a:gd name="connsiteY14" fmla="*/ 938239 h 1770752"/>
              <a:gd name="connsiteX15" fmla="*/ 1893649 w 2285824"/>
              <a:gd name="connsiteY15" fmla="*/ 1095402 h 1770752"/>
              <a:gd name="connsiteX16" fmla="*/ 1712674 w 2285824"/>
              <a:gd name="connsiteY16" fmla="*/ 1414489 h 1770752"/>
              <a:gd name="connsiteX17" fmla="*/ 1341198 w 2285824"/>
              <a:gd name="connsiteY17" fmla="*/ 1600227 h 1770752"/>
              <a:gd name="connsiteX18" fmla="*/ 1459906 w 2285824"/>
              <a:gd name="connsiteY18" fmla="*/ 1770752 h 1770752"/>
              <a:gd name="connsiteX19" fmla="*/ 763870 w 2285824"/>
              <a:gd name="connsiteY19" fmla="*/ 1770752 h 1770752"/>
              <a:gd name="connsiteX0" fmla="*/ 763870 w 2158274"/>
              <a:gd name="connsiteY0" fmla="*/ 1770752 h 1770752"/>
              <a:gd name="connsiteX1" fmla="*/ 1209127 w 2158274"/>
              <a:gd name="connsiteY1" fmla="*/ 865564 h 1770752"/>
              <a:gd name="connsiteX2" fmla="*/ 463619 w 2158274"/>
              <a:gd name="connsiteY2" fmla="*/ 992829 h 1770752"/>
              <a:gd name="connsiteX3" fmla="*/ 219631 w 2158274"/>
              <a:gd name="connsiteY3" fmla="*/ 233389 h 1770752"/>
              <a:gd name="connsiteX4" fmla="*/ 555 w 2158274"/>
              <a:gd name="connsiteY4" fmla="*/ 7170 h 1770752"/>
              <a:gd name="connsiteX5" fmla="*/ 212487 w 2158274"/>
              <a:gd name="connsiteY5" fmla="*/ 133377 h 1770752"/>
              <a:gd name="connsiteX6" fmla="*/ 244920 w 2158274"/>
              <a:gd name="connsiteY6" fmla="*/ 43186 h 1770752"/>
              <a:gd name="connsiteX7" fmla="*/ 475880 w 2158274"/>
              <a:gd name="connsiteY7" fmla="*/ 826218 h 1770752"/>
              <a:gd name="connsiteX8" fmla="*/ 1297383 w 2158274"/>
              <a:gd name="connsiteY8" fmla="*/ 534379 h 1770752"/>
              <a:gd name="connsiteX9" fmla="*/ 1541792 w 2158274"/>
              <a:gd name="connsiteY9" fmla="*/ 719874 h 1770752"/>
              <a:gd name="connsiteX10" fmla="*/ 1498362 w 2158274"/>
              <a:gd name="connsiteY10" fmla="*/ 1281139 h 1770752"/>
              <a:gd name="connsiteX11" fmla="*/ 1741248 w 2158274"/>
              <a:gd name="connsiteY11" fmla="*/ 1185889 h 1770752"/>
              <a:gd name="connsiteX12" fmla="*/ 1850787 w 2158274"/>
              <a:gd name="connsiteY12" fmla="*/ 766789 h 1770752"/>
              <a:gd name="connsiteX13" fmla="*/ 1926987 w 2158274"/>
              <a:gd name="connsiteY13" fmla="*/ 985864 h 1770752"/>
              <a:gd name="connsiteX14" fmla="*/ 2155586 w 2158274"/>
              <a:gd name="connsiteY14" fmla="*/ 819177 h 1770752"/>
              <a:gd name="connsiteX15" fmla="*/ 1893649 w 2158274"/>
              <a:gd name="connsiteY15" fmla="*/ 1095402 h 1770752"/>
              <a:gd name="connsiteX16" fmla="*/ 1712674 w 2158274"/>
              <a:gd name="connsiteY16" fmla="*/ 1414489 h 1770752"/>
              <a:gd name="connsiteX17" fmla="*/ 1341198 w 2158274"/>
              <a:gd name="connsiteY17" fmla="*/ 1600227 h 1770752"/>
              <a:gd name="connsiteX18" fmla="*/ 1459906 w 2158274"/>
              <a:gd name="connsiteY18" fmla="*/ 1770752 h 1770752"/>
              <a:gd name="connsiteX19" fmla="*/ 763870 w 2158274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64587" h="1770752">
                <a:moveTo>
                  <a:pt x="763870" y="1770752"/>
                </a:moveTo>
                <a:cubicBezTo>
                  <a:pt x="545506" y="1645648"/>
                  <a:pt x="1162771" y="1325445"/>
                  <a:pt x="1209127" y="865564"/>
                </a:cubicBezTo>
                <a:cubicBezTo>
                  <a:pt x="1167570" y="707529"/>
                  <a:pt x="735437" y="1020124"/>
                  <a:pt x="463619" y="992829"/>
                </a:cubicBezTo>
                <a:cubicBezTo>
                  <a:pt x="287591" y="878735"/>
                  <a:pt x="262034" y="390869"/>
                  <a:pt x="219631" y="233389"/>
                </a:cubicBezTo>
                <a:cubicBezTo>
                  <a:pt x="174601" y="93322"/>
                  <a:pt x="-3660" y="38870"/>
                  <a:pt x="555" y="7170"/>
                </a:cubicBezTo>
                <a:cubicBezTo>
                  <a:pt x="-11351" y="-35692"/>
                  <a:pt x="171760" y="127374"/>
                  <a:pt x="212487" y="133377"/>
                </a:cubicBezTo>
                <a:cubicBezTo>
                  <a:pt x="253214" y="139380"/>
                  <a:pt x="290318" y="230131"/>
                  <a:pt x="244920" y="43186"/>
                </a:cubicBezTo>
                <a:cubicBezTo>
                  <a:pt x="352481" y="37369"/>
                  <a:pt x="280240" y="705691"/>
                  <a:pt x="475880" y="826218"/>
                </a:cubicBezTo>
                <a:cubicBezTo>
                  <a:pt x="640733" y="918720"/>
                  <a:pt x="1127351" y="563533"/>
                  <a:pt x="1297383" y="534379"/>
                </a:cubicBezTo>
                <a:cubicBezTo>
                  <a:pt x="1467415" y="505225"/>
                  <a:pt x="1475752" y="666058"/>
                  <a:pt x="1541792" y="719874"/>
                </a:cubicBezTo>
                <a:cubicBezTo>
                  <a:pt x="1607832" y="773690"/>
                  <a:pt x="1470676" y="1238395"/>
                  <a:pt x="1498362" y="1281139"/>
                </a:cubicBezTo>
                <a:cubicBezTo>
                  <a:pt x="1526049" y="1323883"/>
                  <a:pt x="1682511" y="1271614"/>
                  <a:pt x="1741248" y="1185889"/>
                </a:cubicBezTo>
                <a:cubicBezTo>
                  <a:pt x="1799985" y="1100164"/>
                  <a:pt x="1798399" y="829495"/>
                  <a:pt x="1850787" y="766789"/>
                </a:cubicBezTo>
                <a:cubicBezTo>
                  <a:pt x="1903175" y="704083"/>
                  <a:pt x="1854756" y="957289"/>
                  <a:pt x="1926987" y="985864"/>
                </a:cubicBezTo>
                <a:cubicBezTo>
                  <a:pt x="1999218" y="1014439"/>
                  <a:pt x="2144473" y="847752"/>
                  <a:pt x="2155586" y="819177"/>
                </a:cubicBezTo>
                <a:cubicBezTo>
                  <a:pt x="2219086" y="909665"/>
                  <a:pt x="1926986" y="1021583"/>
                  <a:pt x="1893649" y="1095402"/>
                </a:cubicBezTo>
                <a:cubicBezTo>
                  <a:pt x="1860312" y="1169221"/>
                  <a:pt x="1804749" y="1330352"/>
                  <a:pt x="1712674" y="1414489"/>
                </a:cubicBezTo>
                <a:cubicBezTo>
                  <a:pt x="1620599" y="1498627"/>
                  <a:pt x="1372213" y="1530531"/>
                  <a:pt x="1341198" y="1600227"/>
                </a:cubicBezTo>
                <a:cubicBezTo>
                  <a:pt x="1310183" y="1669923"/>
                  <a:pt x="1597402" y="1744712"/>
                  <a:pt x="1459906" y="1770752"/>
                </a:cubicBezTo>
                <a:lnTo>
                  <a:pt x="763870" y="1770752"/>
                </a:ln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10"/>
          <p:cNvSpPr/>
          <p:nvPr/>
        </p:nvSpPr>
        <p:spPr>
          <a:xfrm rot="20465032">
            <a:off x="1513754" y="3831879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10"/>
          <p:cNvSpPr/>
          <p:nvPr/>
        </p:nvSpPr>
        <p:spPr>
          <a:xfrm rot="20465032">
            <a:off x="2305834" y="2579711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2"/>
          <p:cNvSpPr/>
          <p:nvPr/>
        </p:nvSpPr>
        <p:spPr>
          <a:xfrm rot="17579392">
            <a:off x="1654574" y="3052736"/>
            <a:ext cx="1625145" cy="1065376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1625027 w 1626763"/>
              <a:gd name="connsiteY0" fmla="*/ 5320 h 1018320"/>
              <a:gd name="connsiteX1" fmla="*/ 1027614 w 1626763"/>
              <a:gd name="connsiteY1" fmla="*/ 434364 h 1018320"/>
              <a:gd name="connsiteX2" fmla="*/ 781546 w 1626763"/>
              <a:gd name="connsiteY2" fmla="*/ 802844 h 1018320"/>
              <a:gd name="connsiteX3" fmla="*/ 399540 w 1626763"/>
              <a:gd name="connsiteY3" fmla="*/ 911576 h 1018320"/>
              <a:gd name="connsiteX4" fmla="*/ 250629 w 1626763"/>
              <a:gd name="connsiteY4" fmla="*/ 1018320 h 1018320"/>
              <a:gd name="connsiteX5" fmla="*/ 0 w 1626763"/>
              <a:gd name="connsiteY5" fmla="*/ 932114 h 1018320"/>
              <a:gd name="connsiteX6" fmla="*/ 708721 w 1626763"/>
              <a:gd name="connsiteY6" fmla="*/ 688691 h 1018320"/>
              <a:gd name="connsiteX7" fmla="*/ 938329 w 1626763"/>
              <a:gd name="connsiteY7" fmla="*/ 437442 h 1018320"/>
              <a:gd name="connsiteX8" fmla="*/ 1625027 w 1626763"/>
              <a:gd name="connsiteY8" fmla="*/ 5320 h 1018320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938329 w 1627041"/>
              <a:gd name="connsiteY7" fmla="*/ 437299 h 1018177"/>
              <a:gd name="connsiteX8" fmla="*/ 1625027 w 1627041"/>
              <a:gd name="connsiteY8" fmla="*/ 5177 h 1018177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1007058 w 1627041"/>
              <a:gd name="connsiteY7" fmla="*/ 339161 h 1018177"/>
              <a:gd name="connsiteX8" fmla="*/ 1625027 w 1627041"/>
              <a:gd name="connsiteY8" fmla="*/ 5177 h 1018177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1007058 w 1627041"/>
              <a:gd name="connsiteY7" fmla="*/ 339161 h 1018177"/>
              <a:gd name="connsiteX8" fmla="*/ 1625027 w 1627041"/>
              <a:gd name="connsiteY8" fmla="*/ 5177 h 1018177"/>
              <a:gd name="connsiteX0" fmla="*/ 1625027 w 1627041"/>
              <a:gd name="connsiteY0" fmla="*/ 10376 h 1023376"/>
              <a:gd name="connsiteX1" fmla="*/ 1115121 w 1627041"/>
              <a:gd name="connsiteY1" fmla="*/ 450578 h 1023376"/>
              <a:gd name="connsiteX2" fmla="*/ 781546 w 1627041"/>
              <a:gd name="connsiteY2" fmla="*/ 807900 h 1023376"/>
              <a:gd name="connsiteX3" fmla="*/ 399540 w 1627041"/>
              <a:gd name="connsiteY3" fmla="*/ 916632 h 1023376"/>
              <a:gd name="connsiteX4" fmla="*/ 250629 w 1627041"/>
              <a:gd name="connsiteY4" fmla="*/ 1023376 h 1023376"/>
              <a:gd name="connsiteX5" fmla="*/ 0 w 1627041"/>
              <a:gd name="connsiteY5" fmla="*/ 937170 h 1023376"/>
              <a:gd name="connsiteX6" fmla="*/ 708721 w 1627041"/>
              <a:gd name="connsiteY6" fmla="*/ 693747 h 1023376"/>
              <a:gd name="connsiteX7" fmla="*/ 1007058 w 1627041"/>
              <a:gd name="connsiteY7" fmla="*/ 344360 h 1023376"/>
              <a:gd name="connsiteX8" fmla="*/ 1625027 w 1627041"/>
              <a:gd name="connsiteY8" fmla="*/ 10376 h 1023376"/>
              <a:gd name="connsiteX0" fmla="*/ 1625027 w 1625208"/>
              <a:gd name="connsiteY0" fmla="*/ 10376 h 1023376"/>
              <a:gd name="connsiteX1" fmla="*/ 1115121 w 1625208"/>
              <a:gd name="connsiteY1" fmla="*/ 450578 h 1023376"/>
              <a:gd name="connsiteX2" fmla="*/ 781546 w 1625208"/>
              <a:gd name="connsiteY2" fmla="*/ 807900 h 1023376"/>
              <a:gd name="connsiteX3" fmla="*/ 399540 w 1625208"/>
              <a:gd name="connsiteY3" fmla="*/ 916632 h 1023376"/>
              <a:gd name="connsiteX4" fmla="*/ 250629 w 1625208"/>
              <a:gd name="connsiteY4" fmla="*/ 1023376 h 1023376"/>
              <a:gd name="connsiteX5" fmla="*/ 0 w 1625208"/>
              <a:gd name="connsiteY5" fmla="*/ 937170 h 1023376"/>
              <a:gd name="connsiteX6" fmla="*/ 708721 w 1625208"/>
              <a:gd name="connsiteY6" fmla="*/ 693747 h 1023376"/>
              <a:gd name="connsiteX7" fmla="*/ 1007058 w 1625208"/>
              <a:gd name="connsiteY7" fmla="*/ 344360 h 1023376"/>
              <a:gd name="connsiteX8" fmla="*/ 1625027 w 1625208"/>
              <a:gd name="connsiteY8" fmla="*/ 10376 h 1023376"/>
              <a:gd name="connsiteX0" fmla="*/ 1625027 w 1625208"/>
              <a:gd name="connsiteY0" fmla="*/ 8717 h 1021717"/>
              <a:gd name="connsiteX1" fmla="*/ 1115121 w 1625208"/>
              <a:gd name="connsiteY1" fmla="*/ 448919 h 1021717"/>
              <a:gd name="connsiteX2" fmla="*/ 781546 w 1625208"/>
              <a:gd name="connsiteY2" fmla="*/ 806241 h 1021717"/>
              <a:gd name="connsiteX3" fmla="*/ 399540 w 1625208"/>
              <a:gd name="connsiteY3" fmla="*/ 914973 h 1021717"/>
              <a:gd name="connsiteX4" fmla="*/ 250629 w 1625208"/>
              <a:gd name="connsiteY4" fmla="*/ 1021717 h 1021717"/>
              <a:gd name="connsiteX5" fmla="*/ 0 w 1625208"/>
              <a:gd name="connsiteY5" fmla="*/ 935511 h 1021717"/>
              <a:gd name="connsiteX6" fmla="*/ 708721 w 1625208"/>
              <a:gd name="connsiteY6" fmla="*/ 692088 h 1021717"/>
              <a:gd name="connsiteX7" fmla="*/ 1042665 w 1625208"/>
              <a:gd name="connsiteY7" fmla="*/ 410369 h 1021717"/>
              <a:gd name="connsiteX8" fmla="*/ 1625027 w 1625208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781546 w 1625210"/>
              <a:gd name="connsiteY2" fmla="*/ 806241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08721 w 1625210"/>
              <a:gd name="connsiteY6" fmla="*/ 692088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781546 w 1625210"/>
              <a:gd name="connsiteY2" fmla="*/ 806241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23602 w 1625210"/>
              <a:gd name="connsiteY6" fmla="*/ 727162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23602 w 1625210"/>
              <a:gd name="connsiteY6" fmla="*/ 727162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80468 w 1625210"/>
              <a:gd name="connsiteY6" fmla="*/ 909971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461718 w 1625210"/>
              <a:gd name="connsiteY3" fmla="*/ 1012755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80468 w 1625210"/>
              <a:gd name="connsiteY6" fmla="*/ 909971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50364"/>
              <a:gd name="connsiteX1" fmla="*/ 1120791 w 1625210"/>
              <a:gd name="connsiteY1" fmla="*/ 494799 h 1050364"/>
              <a:gd name="connsiteX2" fmla="*/ 823355 w 1625210"/>
              <a:gd name="connsiteY2" fmla="*/ 1002336 h 1050364"/>
              <a:gd name="connsiteX3" fmla="*/ 250629 w 1625210"/>
              <a:gd name="connsiteY3" fmla="*/ 1021717 h 1050364"/>
              <a:gd name="connsiteX4" fmla="*/ 0 w 1625210"/>
              <a:gd name="connsiteY4" fmla="*/ 935511 h 1050364"/>
              <a:gd name="connsiteX5" fmla="*/ 780468 w 1625210"/>
              <a:gd name="connsiteY5" fmla="*/ 909971 h 1050364"/>
              <a:gd name="connsiteX6" fmla="*/ 1042665 w 1625210"/>
              <a:gd name="connsiteY6" fmla="*/ 410369 h 1050364"/>
              <a:gd name="connsiteX7" fmla="*/ 1625027 w 1625210"/>
              <a:gd name="connsiteY7" fmla="*/ 8717 h 1050364"/>
              <a:gd name="connsiteX0" fmla="*/ 1625027 w 1625210"/>
              <a:gd name="connsiteY0" fmla="*/ 9090 h 1050737"/>
              <a:gd name="connsiteX1" fmla="*/ 1120791 w 1625210"/>
              <a:gd name="connsiteY1" fmla="*/ 495172 h 1050737"/>
              <a:gd name="connsiteX2" fmla="*/ 823355 w 1625210"/>
              <a:gd name="connsiteY2" fmla="*/ 1002709 h 1050737"/>
              <a:gd name="connsiteX3" fmla="*/ 250629 w 1625210"/>
              <a:gd name="connsiteY3" fmla="*/ 1022090 h 1050737"/>
              <a:gd name="connsiteX4" fmla="*/ 0 w 1625210"/>
              <a:gd name="connsiteY4" fmla="*/ 935884 h 1050737"/>
              <a:gd name="connsiteX5" fmla="*/ 780468 w 1625210"/>
              <a:gd name="connsiteY5" fmla="*/ 910344 h 1050737"/>
              <a:gd name="connsiteX6" fmla="*/ 855957 w 1625210"/>
              <a:gd name="connsiteY6" fmla="*/ 393386 h 1050737"/>
              <a:gd name="connsiteX7" fmla="*/ 1625027 w 1625210"/>
              <a:gd name="connsiteY7" fmla="*/ 9090 h 1050737"/>
              <a:gd name="connsiteX0" fmla="*/ 1625027 w 1625165"/>
              <a:gd name="connsiteY0" fmla="*/ 9090 h 1050737"/>
              <a:gd name="connsiteX1" fmla="*/ 961716 w 1625165"/>
              <a:gd name="connsiteY1" fmla="*/ 445398 h 1050737"/>
              <a:gd name="connsiteX2" fmla="*/ 823355 w 1625165"/>
              <a:gd name="connsiteY2" fmla="*/ 1002709 h 1050737"/>
              <a:gd name="connsiteX3" fmla="*/ 250629 w 1625165"/>
              <a:gd name="connsiteY3" fmla="*/ 1022090 h 1050737"/>
              <a:gd name="connsiteX4" fmla="*/ 0 w 1625165"/>
              <a:gd name="connsiteY4" fmla="*/ 935884 h 1050737"/>
              <a:gd name="connsiteX5" fmla="*/ 780468 w 1625165"/>
              <a:gd name="connsiteY5" fmla="*/ 910344 h 1050737"/>
              <a:gd name="connsiteX6" fmla="*/ 855957 w 1625165"/>
              <a:gd name="connsiteY6" fmla="*/ 393386 h 1050737"/>
              <a:gd name="connsiteX7" fmla="*/ 1625027 w 1625165"/>
              <a:gd name="connsiteY7" fmla="*/ 9090 h 1050737"/>
              <a:gd name="connsiteX0" fmla="*/ 1625027 w 1625165"/>
              <a:gd name="connsiteY0" fmla="*/ 23729 h 1065376"/>
              <a:gd name="connsiteX1" fmla="*/ 961716 w 1625165"/>
              <a:gd name="connsiteY1" fmla="*/ 460037 h 1065376"/>
              <a:gd name="connsiteX2" fmla="*/ 823355 w 1625165"/>
              <a:gd name="connsiteY2" fmla="*/ 1017348 h 1065376"/>
              <a:gd name="connsiteX3" fmla="*/ 250629 w 1625165"/>
              <a:gd name="connsiteY3" fmla="*/ 1036729 h 1065376"/>
              <a:gd name="connsiteX4" fmla="*/ 0 w 1625165"/>
              <a:gd name="connsiteY4" fmla="*/ 950523 h 1065376"/>
              <a:gd name="connsiteX5" fmla="*/ 780468 w 1625165"/>
              <a:gd name="connsiteY5" fmla="*/ 924983 h 1065376"/>
              <a:gd name="connsiteX6" fmla="*/ 692627 w 1625165"/>
              <a:gd name="connsiteY6" fmla="*/ 153120 h 1065376"/>
              <a:gd name="connsiteX7" fmla="*/ 1625027 w 162516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23355 w 1625145"/>
              <a:gd name="connsiteY2" fmla="*/ 1017348 h 1065376"/>
              <a:gd name="connsiteX3" fmla="*/ 250629 w 1625145"/>
              <a:gd name="connsiteY3" fmla="*/ 1036729 h 1065376"/>
              <a:gd name="connsiteX4" fmla="*/ 0 w 1625145"/>
              <a:gd name="connsiteY4" fmla="*/ 950523 h 1065376"/>
              <a:gd name="connsiteX5" fmla="*/ 780468 w 1625145"/>
              <a:gd name="connsiteY5" fmla="*/ 924983 h 1065376"/>
              <a:gd name="connsiteX6" fmla="*/ 692627 w 1625145"/>
              <a:gd name="connsiteY6" fmla="*/ 153120 h 1065376"/>
              <a:gd name="connsiteX7" fmla="*/ 1625027 w 162514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23355 w 1625145"/>
              <a:gd name="connsiteY2" fmla="*/ 1017348 h 1065376"/>
              <a:gd name="connsiteX3" fmla="*/ 250629 w 1625145"/>
              <a:gd name="connsiteY3" fmla="*/ 1036729 h 1065376"/>
              <a:gd name="connsiteX4" fmla="*/ 0 w 1625145"/>
              <a:gd name="connsiteY4" fmla="*/ 950523 h 1065376"/>
              <a:gd name="connsiteX5" fmla="*/ 696325 w 1625145"/>
              <a:gd name="connsiteY5" fmla="*/ 905499 h 1065376"/>
              <a:gd name="connsiteX6" fmla="*/ 692627 w 1625145"/>
              <a:gd name="connsiteY6" fmla="*/ 153120 h 1065376"/>
              <a:gd name="connsiteX7" fmla="*/ 1625027 w 162514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1155827 w 1625145"/>
              <a:gd name="connsiteY2" fmla="*/ 506458 h 1065376"/>
              <a:gd name="connsiteX3" fmla="*/ 823355 w 1625145"/>
              <a:gd name="connsiteY3" fmla="*/ 1017348 h 1065376"/>
              <a:gd name="connsiteX4" fmla="*/ 250629 w 1625145"/>
              <a:gd name="connsiteY4" fmla="*/ 1036729 h 1065376"/>
              <a:gd name="connsiteX5" fmla="*/ 0 w 1625145"/>
              <a:gd name="connsiteY5" fmla="*/ 950523 h 1065376"/>
              <a:gd name="connsiteX6" fmla="*/ 696325 w 1625145"/>
              <a:gd name="connsiteY6" fmla="*/ 905499 h 1065376"/>
              <a:gd name="connsiteX7" fmla="*/ 692627 w 1625145"/>
              <a:gd name="connsiteY7" fmla="*/ 153120 h 1065376"/>
              <a:gd name="connsiteX8" fmla="*/ 1625027 w 1625145"/>
              <a:gd name="connsiteY8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823355 w 1625145"/>
              <a:gd name="connsiteY4" fmla="*/ 1017348 h 1065376"/>
              <a:gd name="connsiteX5" fmla="*/ 250629 w 1625145"/>
              <a:gd name="connsiteY5" fmla="*/ 1036729 h 1065376"/>
              <a:gd name="connsiteX6" fmla="*/ 0 w 1625145"/>
              <a:gd name="connsiteY6" fmla="*/ 950523 h 1065376"/>
              <a:gd name="connsiteX7" fmla="*/ 696325 w 1625145"/>
              <a:gd name="connsiteY7" fmla="*/ 905499 h 1065376"/>
              <a:gd name="connsiteX8" fmla="*/ 692627 w 1625145"/>
              <a:gd name="connsiteY8" fmla="*/ 153120 h 1065376"/>
              <a:gd name="connsiteX9" fmla="*/ 1625027 w 1625145"/>
              <a:gd name="connsiteY9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1405957 w 1625145"/>
              <a:gd name="connsiteY4" fmla="*/ 738332 h 1065376"/>
              <a:gd name="connsiteX5" fmla="*/ 823355 w 1625145"/>
              <a:gd name="connsiteY5" fmla="*/ 1017348 h 1065376"/>
              <a:gd name="connsiteX6" fmla="*/ 250629 w 1625145"/>
              <a:gd name="connsiteY6" fmla="*/ 1036729 h 1065376"/>
              <a:gd name="connsiteX7" fmla="*/ 0 w 1625145"/>
              <a:gd name="connsiteY7" fmla="*/ 950523 h 1065376"/>
              <a:gd name="connsiteX8" fmla="*/ 696325 w 1625145"/>
              <a:gd name="connsiteY8" fmla="*/ 905499 h 1065376"/>
              <a:gd name="connsiteX9" fmla="*/ 692627 w 1625145"/>
              <a:gd name="connsiteY9" fmla="*/ 153120 h 1065376"/>
              <a:gd name="connsiteX10" fmla="*/ 1625027 w 1625145"/>
              <a:gd name="connsiteY10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977982 w 1625145"/>
              <a:gd name="connsiteY4" fmla="*/ 802643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96325 w 1625145"/>
              <a:gd name="connsiteY9" fmla="*/ 905499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977982 w 1625145"/>
              <a:gd name="connsiteY4" fmla="*/ 802643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234481 w 1625145"/>
              <a:gd name="connsiteY5" fmla="*/ 659330 h 1065376"/>
              <a:gd name="connsiteX6" fmla="*/ 1405957 w 1625145"/>
              <a:gd name="connsiteY6" fmla="*/ 738332 h 1065376"/>
              <a:gd name="connsiteX7" fmla="*/ 823355 w 1625145"/>
              <a:gd name="connsiteY7" fmla="*/ 1017348 h 1065376"/>
              <a:gd name="connsiteX8" fmla="*/ 250629 w 1625145"/>
              <a:gd name="connsiteY8" fmla="*/ 1036729 h 1065376"/>
              <a:gd name="connsiteX9" fmla="*/ 0 w 1625145"/>
              <a:gd name="connsiteY9" fmla="*/ 950523 h 1065376"/>
              <a:gd name="connsiteX10" fmla="*/ 650621 w 1625145"/>
              <a:gd name="connsiteY10" fmla="*/ 862808 h 1065376"/>
              <a:gd name="connsiteX11" fmla="*/ 692627 w 1625145"/>
              <a:gd name="connsiteY11" fmla="*/ 153120 h 1065376"/>
              <a:gd name="connsiteX12" fmla="*/ 1625027 w 1625145"/>
              <a:gd name="connsiteY12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234481 w 1625145"/>
              <a:gd name="connsiteY5" fmla="*/ 659330 h 1065376"/>
              <a:gd name="connsiteX6" fmla="*/ 1148016 w 1625145"/>
              <a:gd name="connsiteY6" fmla="*/ 790860 h 1065376"/>
              <a:gd name="connsiteX7" fmla="*/ 1405957 w 1625145"/>
              <a:gd name="connsiteY7" fmla="*/ 738332 h 1065376"/>
              <a:gd name="connsiteX8" fmla="*/ 823355 w 1625145"/>
              <a:gd name="connsiteY8" fmla="*/ 1017348 h 1065376"/>
              <a:gd name="connsiteX9" fmla="*/ 250629 w 1625145"/>
              <a:gd name="connsiteY9" fmla="*/ 1036729 h 1065376"/>
              <a:gd name="connsiteX10" fmla="*/ 0 w 1625145"/>
              <a:gd name="connsiteY10" fmla="*/ 950523 h 1065376"/>
              <a:gd name="connsiteX11" fmla="*/ 650621 w 1625145"/>
              <a:gd name="connsiteY11" fmla="*/ 862808 h 1065376"/>
              <a:gd name="connsiteX12" fmla="*/ 692627 w 1625145"/>
              <a:gd name="connsiteY12" fmla="*/ 153120 h 1065376"/>
              <a:gd name="connsiteX13" fmla="*/ 1625027 w 1625145"/>
              <a:gd name="connsiteY13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995166 w 1625145"/>
              <a:gd name="connsiteY5" fmla="*/ 863469 h 1065376"/>
              <a:gd name="connsiteX6" fmla="*/ 1234481 w 1625145"/>
              <a:gd name="connsiteY6" fmla="*/ 659330 h 1065376"/>
              <a:gd name="connsiteX7" fmla="*/ 1148016 w 1625145"/>
              <a:gd name="connsiteY7" fmla="*/ 790860 h 1065376"/>
              <a:gd name="connsiteX8" fmla="*/ 1405957 w 1625145"/>
              <a:gd name="connsiteY8" fmla="*/ 738332 h 1065376"/>
              <a:gd name="connsiteX9" fmla="*/ 823355 w 1625145"/>
              <a:gd name="connsiteY9" fmla="*/ 1017348 h 1065376"/>
              <a:gd name="connsiteX10" fmla="*/ 250629 w 1625145"/>
              <a:gd name="connsiteY10" fmla="*/ 1036729 h 1065376"/>
              <a:gd name="connsiteX11" fmla="*/ 0 w 1625145"/>
              <a:gd name="connsiteY11" fmla="*/ 950523 h 1065376"/>
              <a:gd name="connsiteX12" fmla="*/ 650621 w 1625145"/>
              <a:gd name="connsiteY12" fmla="*/ 862808 h 1065376"/>
              <a:gd name="connsiteX13" fmla="*/ 692627 w 1625145"/>
              <a:gd name="connsiteY13" fmla="*/ 153120 h 1065376"/>
              <a:gd name="connsiteX14" fmla="*/ 1625027 w 1625145"/>
              <a:gd name="connsiteY14" fmla="*/ 23729 h 106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25145" h="1065376">
                <a:moveTo>
                  <a:pt x="1625027" y="23729"/>
                </a:moveTo>
                <a:cubicBezTo>
                  <a:pt x="1636018" y="133890"/>
                  <a:pt x="877292" y="102977"/>
                  <a:pt x="848341" y="225326"/>
                </a:cubicBezTo>
                <a:cubicBezTo>
                  <a:pt x="744101" y="282339"/>
                  <a:pt x="804504" y="662791"/>
                  <a:pt x="855752" y="709646"/>
                </a:cubicBezTo>
                <a:cubicBezTo>
                  <a:pt x="907000" y="756501"/>
                  <a:pt x="1092853" y="512482"/>
                  <a:pt x="1155827" y="506458"/>
                </a:cubicBezTo>
                <a:cubicBezTo>
                  <a:pt x="1218801" y="500434"/>
                  <a:pt x="888510" y="810568"/>
                  <a:pt x="863549" y="858091"/>
                </a:cubicBezTo>
                <a:cubicBezTo>
                  <a:pt x="838588" y="905614"/>
                  <a:pt x="933344" y="896596"/>
                  <a:pt x="995166" y="863469"/>
                </a:cubicBezTo>
                <a:cubicBezTo>
                  <a:pt x="1056988" y="830342"/>
                  <a:pt x="1210822" y="659452"/>
                  <a:pt x="1234481" y="659330"/>
                </a:cubicBezTo>
                <a:cubicBezTo>
                  <a:pt x="1258140" y="659208"/>
                  <a:pt x="1119437" y="777693"/>
                  <a:pt x="1148016" y="790860"/>
                </a:cubicBezTo>
                <a:cubicBezTo>
                  <a:pt x="1176595" y="804027"/>
                  <a:pt x="1492661" y="679858"/>
                  <a:pt x="1405957" y="738332"/>
                </a:cubicBezTo>
                <a:cubicBezTo>
                  <a:pt x="1319253" y="796806"/>
                  <a:pt x="958397" y="962125"/>
                  <a:pt x="823355" y="1017348"/>
                </a:cubicBezTo>
                <a:cubicBezTo>
                  <a:pt x="678328" y="1105168"/>
                  <a:pt x="387855" y="1047867"/>
                  <a:pt x="250629" y="1036729"/>
                </a:cubicBezTo>
                <a:lnTo>
                  <a:pt x="0" y="950523"/>
                </a:lnTo>
                <a:cubicBezTo>
                  <a:pt x="176559" y="788821"/>
                  <a:pt x="412487" y="922909"/>
                  <a:pt x="650621" y="862808"/>
                </a:cubicBezTo>
                <a:cubicBezTo>
                  <a:pt x="821890" y="766508"/>
                  <a:pt x="649999" y="255930"/>
                  <a:pt x="692627" y="153120"/>
                </a:cubicBezTo>
                <a:cubicBezTo>
                  <a:pt x="735255" y="50310"/>
                  <a:pt x="1561741" y="-46017"/>
                  <a:pt x="1625027" y="23729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0"/>
          <p:cNvSpPr/>
          <p:nvPr/>
        </p:nvSpPr>
        <p:spPr>
          <a:xfrm rot="20465032">
            <a:off x="1621158" y="3162648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571642" y="2939492"/>
            <a:ext cx="602623" cy="56283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988" h="941599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998663" y="494279"/>
                  <a:pt x="946261" y="699488"/>
                  <a:pt x="781546" y="778510"/>
                </a:cubicBezTo>
                <a:cubicBezTo>
                  <a:pt x="681920" y="819885"/>
                  <a:pt x="563459" y="786336"/>
                  <a:pt x="378108" y="820567"/>
                </a:cubicBezTo>
                <a:lnTo>
                  <a:pt x="86322" y="941599"/>
                </a:lnTo>
                <a:lnTo>
                  <a:pt x="0" y="869680"/>
                </a:lnTo>
                <a:cubicBezTo>
                  <a:pt x="176559" y="707978"/>
                  <a:pt x="472968" y="710170"/>
                  <a:pt x="720627" y="690550"/>
                </a:cubicBezTo>
                <a:cubicBezTo>
                  <a:pt x="891896" y="594250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0"/>
          <p:cNvSpPr/>
          <p:nvPr/>
        </p:nvSpPr>
        <p:spPr>
          <a:xfrm rot="2493324" flipH="1">
            <a:off x="1428546" y="3051268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0"/>
          <p:cNvSpPr/>
          <p:nvPr/>
        </p:nvSpPr>
        <p:spPr>
          <a:xfrm rot="768465">
            <a:off x="11232887" y="4004595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0"/>
          <p:cNvSpPr/>
          <p:nvPr/>
        </p:nvSpPr>
        <p:spPr>
          <a:xfrm rot="2038944" flipH="1">
            <a:off x="2346404" y="3296460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0"/>
          <p:cNvSpPr/>
          <p:nvPr/>
        </p:nvSpPr>
        <p:spPr>
          <a:xfrm rot="2038944" flipH="1">
            <a:off x="2685894" y="3053600"/>
            <a:ext cx="235059" cy="136901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0"/>
          <p:cNvSpPr/>
          <p:nvPr/>
        </p:nvSpPr>
        <p:spPr>
          <a:xfrm rot="19725041">
            <a:off x="1102846" y="2897291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2"/>
          <p:cNvSpPr/>
          <p:nvPr/>
        </p:nvSpPr>
        <p:spPr>
          <a:xfrm rot="20860009" flipH="1">
            <a:off x="1130235" y="2907055"/>
            <a:ext cx="602623" cy="56283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988" h="941599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998663" y="494279"/>
                  <a:pt x="946261" y="699488"/>
                  <a:pt x="781546" y="778510"/>
                </a:cubicBezTo>
                <a:cubicBezTo>
                  <a:pt x="681920" y="819885"/>
                  <a:pt x="563459" y="786336"/>
                  <a:pt x="378108" y="820567"/>
                </a:cubicBezTo>
                <a:lnTo>
                  <a:pt x="86322" y="941599"/>
                </a:lnTo>
                <a:lnTo>
                  <a:pt x="0" y="869680"/>
                </a:lnTo>
                <a:cubicBezTo>
                  <a:pt x="176559" y="707978"/>
                  <a:pt x="472968" y="710170"/>
                  <a:pt x="720627" y="690550"/>
                </a:cubicBezTo>
                <a:cubicBezTo>
                  <a:pt x="891896" y="594250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10"/>
          <p:cNvSpPr/>
          <p:nvPr/>
        </p:nvSpPr>
        <p:spPr>
          <a:xfrm flipH="1">
            <a:off x="1009067" y="3252467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10"/>
          <p:cNvSpPr/>
          <p:nvPr/>
        </p:nvSpPr>
        <p:spPr>
          <a:xfrm rot="20465032">
            <a:off x="2281511" y="4000110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12"/>
          <p:cNvSpPr/>
          <p:nvPr/>
        </p:nvSpPr>
        <p:spPr>
          <a:xfrm rot="18988596">
            <a:off x="1796502" y="3864260"/>
            <a:ext cx="609819" cy="621920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1040442"/>
              <a:gd name="connsiteX1" fmla="*/ 1027614 w 1034988"/>
              <a:gd name="connsiteY1" fmla="*/ 371930 h 1040442"/>
              <a:gd name="connsiteX2" fmla="*/ 781546 w 1034988"/>
              <a:gd name="connsiteY2" fmla="*/ 778510 h 1040442"/>
              <a:gd name="connsiteX3" fmla="*/ 378108 w 1034988"/>
              <a:gd name="connsiteY3" fmla="*/ 820567 h 1040442"/>
              <a:gd name="connsiteX4" fmla="*/ 459222 w 1034988"/>
              <a:gd name="connsiteY4" fmla="*/ 1040442 h 1040442"/>
              <a:gd name="connsiteX5" fmla="*/ 0 w 1034988"/>
              <a:gd name="connsiteY5" fmla="*/ 869680 h 1040442"/>
              <a:gd name="connsiteX6" fmla="*/ 720627 w 1034988"/>
              <a:gd name="connsiteY6" fmla="*/ 690550 h 1040442"/>
              <a:gd name="connsiteX7" fmla="*/ 938329 w 1034988"/>
              <a:gd name="connsiteY7" fmla="*/ 375008 h 1040442"/>
              <a:gd name="connsiteX8" fmla="*/ 955253 w 1034988"/>
              <a:gd name="connsiteY8" fmla="*/ 6316 h 1040442"/>
              <a:gd name="connsiteX0" fmla="*/ 940089 w 1019824"/>
              <a:gd name="connsiteY0" fmla="*/ 6316 h 1040442"/>
              <a:gd name="connsiteX1" fmla="*/ 1012450 w 1019824"/>
              <a:gd name="connsiteY1" fmla="*/ 371930 h 1040442"/>
              <a:gd name="connsiteX2" fmla="*/ 766382 w 1019824"/>
              <a:gd name="connsiteY2" fmla="*/ 778510 h 1040442"/>
              <a:gd name="connsiteX3" fmla="*/ 362944 w 1019824"/>
              <a:gd name="connsiteY3" fmla="*/ 820567 h 1040442"/>
              <a:gd name="connsiteX4" fmla="*/ 444058 w 1019824"/>
              <a:gd name="connsiteY4" fmla="*/ 1040442 h 1040442"/>
              <a:gd name="connsiteX5" fmla="*/ -1 w 1019824"/>
              <a:gd name="connsiteY5" fmla="*/ 743059 h 1040442"/>
              <a:gd name="connsiteX6" fmla="*/ 705463 w 1019824"/>
              <a:gd name="connsiteY6" fmla="*/ 690550 h 1040442"/>
              <a:gd name="connsiteX7" fmla="*/ 923165 w 1019824"/>
              <a:gd name="connsiteY7" fmla="*/ 375008 h 1040442"/>
              <a:gd name="connsiteX8" fmla="*/ 940089 w 1019824"/>
              <a:gd name="connsiteY8" fmla="*/ 6316 h 1040442"/>
              <a:gd name="connsiteX0" fmla="*/ 940091 w 1019826"/>
              <a:gd name="connsiteY0" fmla="*/ 6316 h 1040442"/>
              <a:gd name="connsiteX1" fmla="*/ 1012452 w 1019826"/>
              <a:gd name="connsiteY1" fmla="*/ 371930 h 1040442"/>
              <a:gd name="connsiteX2" fmla="*/ 766384 w 1019826"/>
              <a:gd name="connsiteY2" fmla="*/ 778510 h 1040442"/>
              <a:gd name="connsiteX3" fmla="*/ 454502 w 1019826"/>
              <a:gd name="connsiteY3" fmla="*/ 782200 h 1040442"/>
              <a:gd name="connsiteX4" fmla="*/ 444060 w 1019826"/>
              <a:gd name="connsiteY4" fmla="*/ 1040442 h 1040442"/>
              <a:gd name="connsiteX5" fmla="*/ 1 w 1019826"/>
              <a:gd name="connsiteY5" fmla="*/ 743059 h 1040442"/>
              <a:gd name="connsiteX6" fmla="*/ 705465 w 1019826"/>
              <a:gd name="connsiteY6" fmla="*/ 690550 h 1040442"/>
              <a:gd name="connsiteX7" fmla="*/ 923167 w 1019826"/>
              <a:gd name="connsiteY7" fmla="*/ 375008 h 1040442"/>
              <a:gd name="connsiteX8" fmla="*/ 940091 w 1019826"/>
              <a:gd name="connsiteY8" fmla="*/ 6316 h 1040442"/>
              <a:gd name="connsiteX0" fmla="*/ 965137 w 1044872"/>
              <a:gd name="connsiteY0" fmla="*/ 6316 h 1040442"/>
              <a:gd name="connsiteX1" fmla="*/ 1037498 w 1044872"/>
              <a:gd name="connsiteY1" fmla="*/ 371930 h 1040442"/>
              <a:gd name="connsiteX2" fmla="*/ 791430 w 1044872"/>
              <a:gd name="connsiteY2" fmla="*/ 778510 h 1040442"/>
              <a:gd name="connsiteX3" fmla="*/ 479548 w 1044872"/>
              <a:gd name="connsiteY3" fmla="*/ 782200 h 1040442"/>
              <a:gd name="connsiteX4" fmla="*/ 469106 w 1044872"/>
              <a:gd name="connsiteY4" fmla="*/ 1040442 h 1040442"/>
              <a:gd name="connsiteX5" fmla="*/ 0 w 1044872"/>
              <a:gd name="connsiteY5" fmla="*/ 780321 h 1040442"/>
              <a:gd name="connsiteX6" fmla="*/ 730511 w 1044872"/>
              <a:gd name="connsiteY6" fmla="*/ 690550 h 1040442"/>
              <a:gd name="connsiteX7" fmla="*/ 948213 w 1044872"/>
              <a:gd name="connsiteY7" fmla="*/ 375008 h 1040442"/>
              <a:gd name="connsiteX8" fmla="*/ 965137 w 1044872"/>
              <a:gd name="connsiteY8" fmla="*/ 6316 h 1040442"/>
              <a:gd name="connsiteX0" fmla="*/ 965137 w 1044872"/>
              <a:gd name="connsiteY0" fmla="*/ 6316 h 1040442"/>
              <a:gd name="connsiteX1" fmla="*/ 1037498 w 1044872"/>
              <a:gd name="connsiteY1" fmla="*/ 371930 h 1040442"/>
              <a:gd name="connsiteX2" fmla="*/ 791430 w 1044872"/>
              <a:gd name="connsiteY2" fmla="*/ 778510 h 1040442"/>
              <a:gd name="connsiteX3" fmla="*/ 494524 w 1044872"/>
              <a:gd name="connsiteY3" fmla="*/ 801550 h 1040442"/>
              <a:gd name="connsiteX4" fmla="*/ 469106 w 1044872"/>
              <a:gd name="connsiteY4" fmla="*/ 1040442 h 1040442"/>
              <a:gd name="connsiteX5" fmla="*/ 0 w 1044872"/>
              <a:gd name="connsiteY5" fmla="*/ 780321 h 1040442"/>
              <a:gd name="connsiteX6" fmla="*/ 730511 w 1044872"/>
              <a:gd name="connsiteY6" fmla="*/ 690550 h 1040442"/>
              <a:gd name="connsiteX7" fmla="*/ 948213 w 1044872"/>
              <a:gd name="connsiteY7" fmla="*/ 375008 h 1040442"/>
              <a:gd name="connsiteX8" fmla="*/ 965137 w 1044872"/>
              <a:gd name="connsiteY8" fmla="*/ 6316 h 1040442"/>
              <a:gd name="connsiteX0" fmla="*/ 965620 w 1045355"/>
              <a:gd name="connsiteY0" fmla="*/ 6316 h 1040442"/>
              <a:gd name="connsiteX1" fmla="*/ 1037981 w 1045355"/>
              <a:gd name="connsiteY1" fmla="*/ 371930 h 1040442"/>
              <a:gd name="connsiteX2" fmla="*/ 791913 w 1045355"/>
              <a:gd name="connsiteY2" fmla="*/ 778510 h 1040442"/>
              <a:gd name="connsiteX3" fmla="*/ 495007 w 1045355"/>
              <a:gd name="connsiteY3" fmla="*/ 801550 h 1040442"/>
              <a:gd name="connsiteX4" fmla="*/ 469589 w 1045355"/>
              <a:gd name="connsiteY4" fmla="*/ 1040442 h 1040442"/>
              <a:gd name="connsiteX5" fmla="*/ 483 w 1045355"/>
              <a:gd name="connsiteY5" fmla="*/ 780321 h 1040442"/>
              <a:gd name="connsiteX6" fmla="*/ 446314 w 1045355"/>
              <a:gd name="connsiteY6" fmla="*/ 466873 h 1040442"/>
              <a:gd name="connsiteX7" fmla="*/ 730994 w 1045355"/>
              <a:gd name="connsiteY7" fmla="*/ 690550 h 1040442"/>
              <a:gd name="connsiteX8" fmla="*/ 948696 w 1045355"/>
              <a:gd name="connsiteY8" fmla="*/ 375008 h 1040442"/>
              <a:gd name="connsiteX9" fmla="*/ 965620 w 1045355"/>
              <a:gd name="connsiteY9" fmla="*/ 6316 h 1040442"/>
              <a:gd name="connsiteX0" fmla="*/ 967612 w 1047347"/>
              <a:gd name="connsiteY0" fmla="*/ 6316 h 1040442"/>
              <a:gd name="connsiteX1" fmla="*/ 1039973 w 1047347"/>
              <a:gd name="connsiteY1" fmla="*/ 371930 h 1040442"/>
              <a:gd name="connsiteX2" fmla="*/ 793905 w 1047347"/>
              <a:gd name="connsiteY2" fmla="*/ 778510 h 1040442"/>
              <a:gd name="connsiteX3" fmla="*/ 496999 w 1047347"/>
              <a:gd name="connsiteY3" fmla="*/ 801550 h 1040442"/>
              <a:gd name="connsiteX4" fmla="*/ 471581 w 1047347"/>
              <a:gd name="connsiteY4" fmla="*/ 1040442 h 1040442"/>
              <a:gd name="connsiteX5" fmla="*/ 2475 w 1047347"/>
              <a:gd name="connsiteY5" fmla="*/ 780321 h 1040442"/>
              <a:gd name="connsiteX6" fmla="*/ 349896 w 1047347"/>
              <a:gd name="connsiteY6" fmla="*/ 683500 h 1040442"/>
              <a:gd name="connsiteX7" fmla="*/ 448306 w 1047347"/>
              <a:gd name="connsiteY7" fmla="*/ 466873 h 1040442"/>
              <a:gd name="connsiteX8" fmla="*/ 732986 w 1047347"/>
              <a:gd name="connsiteY8" fmla="*/ 690550 h 1040442"/>
              <a:gd name="connsiteX9" fmla="*/ 950688 w 1047347"/>
              <a:gd name="connsiteY9" fmla="*/ 375008 h 1040442"/>
              <a:gd name="connsiteX10" fmla="*/ 967612 w 1047347"/>
              <a:gd name="connsiteY10" fmla="*/ 6316 h 1040442"/>
              <a:gd name="connsiteX0" fmla="*/ 967614 w 1047349"/>
              <a:gd name="connsiteY0" fmla="*/ 6316 h 1040442"/>
              <a:gd name="connsiteX1" fmla="*/ 1039975 w 1047349"/>
              <a:gd name="connsiteY1" fmla="*/ 371930 h 1040442"/>
              <a:gd name="connsiteX2" fmla="*/ 793907 w 1047349"/>
              <a:gd name="connsiteY2" fmla="*/ 778510 h 1040442"/>
              <a:gd name="connsiteX3" fmla="*/ 497001 w 1047349"/>
              <a:gd name="connsiteY3" fmla="*/ 801550 h 1040442"/>
              <a:gd name="connsiteX4" fmla="*/ 471583 w 1047349"/>
              <a:gd name="connsiteY4" fmla="*/ 1040442 h 1040442"/>
              <a:gd name="connsiteX5" fmla="*/ 2477 w 1047349"/>
              <a:gd name="connsiteY5" fmla="*/ 780321 h 1040442"/>
              <a:gd name="connsiteX6" fmla="*/ 349898 w 1047349"/>
              <a:gd name="connsiteY6" fmla="*/ 683500 h 1040442"/>
              <a:gd name="connsiteX7" fmla="*/ 448308 w 1047349"/>
              <a:gd name="connsiteY7" fmla="*/ 466873 h 1040442"/>
              <a:gd name="connsiteX8" fmla="*/ 476352 w 1047349"/>
              <a:gd name="connsiteY8" fmla="*/ 652148 h 1040442"/>
              <a:gd name="connsiteX9" fmla="*/ 732988 w 1047349"/>
              <a:gd name="connsiteY9" fmla="*/ 690550 h 1040442"/>
              <a:gd name="connsiteX10" fmla="*/ 950690 w 1047349"/>
              <a:gd name="connsiteY10" fmla="*/ 375008 h 1040442"/>
              <a:gd name="connsiteX11" fmla="*/ 967614 w 1047349"/>
              <a:gd name="connsiteY11" fmla="*/ 6316 h 104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7349" h="1040442">
                <a:moveTo>
                  <a:pt x="967614" y="6316"/>
                </a:moveTo>
                <a:cubicBezTo>
                  <a:pt x="1005882" y="-46848"/>
                  <a:pt x="1068926" y="249581"/>
                  <a:pt x="1039975" y="371930"/>
                </a:cubicBezTo>
                <a:cubicBezTo>
                  <a:pt x="1011024" y="494279"/>
                  <a:pt x="958622" y="699488"/>
                  <a:pt x="793907" y="778510"/>
                </a:cubicBezTo>
                <a:cubicBezTo>
                  <a:pt x="694281" y="819885"/>
                  <a:pt x="682352" y="767319"/>
                  <a:pt x="497001" y="801550"/>
                </a:cubicBezTo>
                <a:lnTo>
                  <a:pt x="471583" y="1040442"/>
                </a:lnTo>
                <a:lnTo>
                  <a:pt x="2477" y="780321"/>
                </a:lnTo>
                <a:cubicBezTo>
                  <a:pt x="-30508" y="696259"/>
                  <a:pt x="275593" y="735741"/>
                  <a:pt x="349898" y="683500"/>
                </a:cubicBezTo>
                <a:cubicBezTo>
                  <a:pt x="424203" y="631259"/>
                  <a:pt x="410060" y="479105"/>
                  <a:pt x="448308" y="466873"/>
                </a:cubicBezTo>
                <a:cubicBezTo>
                  <a:pt x="486556" y="454641"/>
                  <a:pt x="428906" y="614869"/>
                  <a:pt x="476352" y="652148"/>
                </a:cubicBezTo>
                <a:cubicBezTo>
                  <a:pt x="523798" y="689427"/>
                  <a:pt x="671104" y="729734"/>
                  <a:pt x="732988" y="690550"/>
                </a:cubicBezTo>
                <a:cubicBezTo>
                  <a:pt x="904257" y="594250"/>
                  <a:pt x="908062" y="477818"/>
                  <a:pt x="950690" y="375008"/>
                </a:cubicBezTo>
                <a:cubicBezTo>
                  <a:pt x="993318" y="272198"/>
                  <a:pt x="929129" y="-4973"/>
                  <a:pt x="967614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10"/>
          <p:cNvSpPr/>
          <p:nvPr/>
        </p:nvSpPr>
        <p:spPr>
          <a:xfrm rot="20783089" flipH="1">
            <a:off x="2028764" y="3888394"/>
            <a:ext cx="231143" cy="134643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294271" y="2562667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807567" y="3133551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458743" y="3424519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431603" y="3664074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62492" y="3664072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014935" y="3680852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048206" y="2907104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10"/>
          <p:cNvSpPr/>
          <p:nvPr/>
        </p:nvSpPr>
        <p:spPr>
          <a:xfrm rot="768465">
            <a:off x="3241790" y="4540694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10"/>
          <p:cNvSpPr/>
          <p:nvPr/>
        </p:nvSpPr>
        <p:spPr>
          <a:xfrm rot="19468491">
            <a:off x="3186305" y="4383668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535" y="2492795"/>
            <a:ext cx="261229" cy="25984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0356">
            <a:off x="2748065" y="3047110"/>
            <a:ext cx="261229" cy="25984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4943">
            <a:off x="3364603" y="3345452"/>
            <a:ext cx="261229" cy="25984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7465" flipH="1">
            <a:off x="1963863" y="3601272"/>
            <a:ext cx="261229" cy="25984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004" y="3599384"/>
            <a:ext cx="261229" cy="2598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6955">
            <a:off x="1098553" y="3600826"/>
            <a:ext cx="261229" cy="25984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67" y="2831239"/>
            <a:ext cx="261229" cy="259847"/>
          </a:xfrm>
          <a:prstGeom prst="rect">
            <a:avLst/>
          </a:prstGeom>
        </p:spPr>
      </p:pic>
      <p:sp>
        <p:nvSpPr>
          <p:cNvPr id="41" name="Oval 10"/>
          <p:cNvSpPr/>
          <p:nvPr/>
        </p:nvSpPr>
        <p:spPr>
          <a:xfrm rot="2493324" flipH="1">
            <a:off x="1872544" y="2513686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10"/>
          <p:cNvSpPr/>
          <p:nvPr/>
        </p:nvSpPr>
        <p:spPr>
          <a:xfrm rot="19895557">
            <a:off x="2845109" y="3163956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10"/>
          <p:cNvSpPr/>
          <p:nvPr/>
        </p:nvSpPr>
        <p:spPr>
          <a:xfrm rot="2493324" flipH="1">
            <a:off x="3051920" y="3351524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10"/>
          <p:cNvSpPr/>
          <p:nvPr/>
        </p:nvSpPr>
        <p:spPr>
          <a:xfrm rot="2038944" flipH="1">
            <a:off x="9982200" y="3040722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12"/>
          <p:cNvSpPr/>
          <p:nvPr/>
        </p:nvSpPr>
        <p:spPr>
          <a:xfrm>
            <a:off x="10024268" y="3424067"/>
            <a:ext cx="1235855" cy="95588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190503"/>
              <a:gd name="connsiteY0" fmla="*/ 6316 h 955886"/>
              <a:gd name="connsiteX1" fmla="*/ 1027614 w 1190503"/>
              <a:gd name="connsiteY1" fmla="*/ 371930 h 955886"/>
              <a:gd name="connsiteX2" fmla="*/ 1185016 w 1190503"/>
              <a:gd name="connsiteY2" fmla="*/ 598028 h 955886"/>
              <a:gd name="connsiteX3" fmla="*/ 781546 w 1190503"/>
              <a:gd name="connsiteY3" fmla="*/ 740410 h 955886"/>
              <a:gd name="connsiteX4" fmla="*/ 399540 w 1190503"/>
              <a:gd name="connsiteY4" fmla="*/ 849142 h 955886"/>
              <a:gd name="connsiteX5" fmla="*/ 250629 w 1190503"/>
              <a:gd name="connsiteY5" fmla="*/ 955886 h 955886"/>
              <a:gd name="connsiteX6" fmla="*/ 0 w 1190503"/>
              <a:gd name="connsiteY6" fmla="*/ 869680 h 955886"/>
              <a:gd name="connsiteX7" fmla="*/ 708721 w 1190503"/>
              <a:gd name="connsiteY7" fmla="*/ 626257 h 955886"/>
              <a:gd name="connsiteX8" fmla="*/ 938329 w 1190503"/>
              <a:gd name="connsiteY8" fmla="*/ 375008 h 955886"/>
              <a:gd name="connsiteX9" fmla="*/ 955253 w 1190503"/>
              <a:gd name="connsiteY9" fmla="*/ 6316 h 955886"/>
              <a:gd name="connsiteX0" fmla="*/ 955253 w 1192019"/>
              <a:gd name="connsiteY0" fmla="*/ 6316 h 955886"/>
              <a:gd name="connsiteX1" fmla="*/ 1027614 w 1192019"/>
              <a:gd name="connsiteY1" fmla="*/ 371930 h 955886"/>
              <a:gd name="connsiteX2" fmla="*/ 899266 w 1192019"/>
              <a:gd name="connsiteY2" fmla="*/ 591678 h 955886"/>
              <a:gd name="connsiteX3" fmla="*/ 1185016 w 1192019"/>
              <a:gd name="connsiteY3" fmla="*/ 598028 h 955886"/>
              <a:gd name="connsiteX4" fmla="*/ 781546 w 1192019"/>
              <a:gd name="connsiteY4" fmla="*/ 740410 h 955886"/>
              <a:gd name="connsiteX5" fmla="*/ 399540 w 1192019"/>
              <a:gd name="connsiteY5" fmla="*/ 849142 h 955886"/>
              <a:gd name="connsiteX6" fmla="*/ 250629 w 1192019"/>
              <a:gd name="connsiteY6" fmla="*/ 955886 h 955886"/>
              <a:gd name="connsiteX7" fmla="*/ 0 w 1192019"/>
              <a:gd name="connsiteY7" fmla="*/ 869680 h 955886"/>
              <a:gd name="connsiteX8" fmla="*/ 708721 w 1192019"/>
              <a:gd name="connsiteY8" fmla="*/ 626257 h 955886"/>
              <a:gd name="connsiteX9" fmla="*/ 938329 w 1192019"/>
              <a:gd name="connsiteY9" fmla="*/ 375008 h 955886"/>
              <a:gd name="connsiteX10" fmla="*/ 955253 w 1192019"/>
              <a:gd name="connsiteY10" fmla="*/ 6316 h 955886"/>
              <a:gd name="connsiteX0" fmla="*/ 955253 w 1241948"/>
              <a:gd name="connsiteY0" fmla="*/ 6316 h 955886"/>
              <a:gd name="connsiteX1" fmla="*/ 1027614 w 1241948"/>
              <a:gd name="connsiteY1" fmla="*/ 371930 h 955886"/>
              <a:gd name="connsiteX2" fmla="*/ 899266 w 1241948"/>
              <a:gd name="connsiteY2" fmla="*/ 591678 h 955886"/>
              <a:gd name="connsiteX3" fmla="*/ 1235816 w 1241948"/>
              <a:gd name="connsiteY3" fmla="*/ 636128 h 955886"/>
              <a:gd name="connsiteX4" fmla="*/ 781546 w 1241948"/>
              <a:gd name="connsiteY4" fmla="*/ 740410 h 955886"/>
              <a:gd name="connsiteX5" fmla="*/ 399540 w 1241948"/>
              <a:gd name="connsiteY5" fmla="*/ 849142 h 955886"/>
              <a:gd name="connsiteX6" fmla="*/ 250629 w 1241948"/>
              <a:gd name="connsiteY6" fmla="*/ 955886 h 955886"/>
              <a:gd name="connsiteX7" fmla="*/ 0 w 1241948"/>
              <a:gd name="connsiteY7" fmla="*/ 869680 h 955886"/>
              <a:gd name="connsiteX8" fmla="*/ 708721 w 1241948"/>
              <a:gd name="connsiteY8" fmla="*/ 626257 h 955886"/>
              <a:gd name="connsiteX9" fmla="*/ 938329 w 1241948"/>
              <a:gd name="connsiteY9" fmla="*/ 375008 h 955886"/>
              <a:gd name="connsiteX10" fmla="*/ 955253 w 1241948"/>
              <a:gd name="connsiteY10" fmla="*/ 6316 h 955886"/>
              <a:gd name="connsiteX0" fmla="*/ 955253 w 1240391"/>
              <a:gd name="connsiteY0" fmla="*/ 6316 h 955886"/>
              <a:gd name="connsiteX1" fmla="*/ 1027614 w 1240391"/>
              <a:gd name="connsiteY1" fmla="*/ 371930 h 955886"/>
              <a:gd name="connsiteX2" fmla="*/ 899266 w 1240391"/>
              <a:gd name="connsiteY2" fmla="*/ 591678 h 955886"/>
              <a:gd name="connsiteX3" fmla="*/ 1235816 w 1240391"/>
              <a:gd name="connsiteY3" fmla="*/ 636128 h 955886"/>
              <a:gd name="connsiteX4" fmla="*/ 1077065 w 1240391"/>
              <a:gd name="connsiteY4" fmla="*/ 756778 h 955886"/>
              <a:gd name="connsiteX5" fmla="*/ 781546 w 1240391"/>
              <a:gd name="connsiteY5" fmla="*/ 740410 h 955886"/>
              <a:gd name="connsiteX6" fmla="*/ 399540 w 1240391"/>
              <a:gd name="connsiteY6" fmla="*/ 849142 h 955886"/>
              <a:gd name="connsiteX7" fmla="*/ 250629 w 1240391"/>
              <a:gd name="connsiteY7" fmla="*/ 955886 h 955886"/>
              <a:gd name="connsiteX8" fmla="*/ 0 w 1240391"/>
              <a:gd name="connsiteY8" fmla="*/ 869680 h 955886"/>
              <a:gd name="connsiteX9" fmla="*/ 708721 w 1240391"/>
              <a:gd name="connsiteY9" fmla="*/ 626257 h 955886"/>
              <a:gd name="connsiteX10" fmla="*/ 938329 w 1240391"/>
              <a:gd name="connsiteY10" fmla="*/ 375008 h 955886"/>
              <a:gd name="connsiteX11" fmla="*/ 955253 w 1240391"/>
              <a:gd name="connsiteY11" fmla="*/ 6316 h 955886"/>
              <a:gd name="connsiteX0" fmla="*/ 955253 w 1235854"/>
              <a:gd name="connsiteY0" fmla="*/ 6316 h 955886"/>
              <a:gd name="connsiteX1" fmla="*/ 1027614 w 1235854"/>
              <a:gd name="connsiteY1" fmla="*/ 371930 h 955886"/>
              <a:gd name="connsiteX2" fmla="*/ 899266 w 1235854"/>
              <a:gd name="connsiteY2" fmla="*/ 591678 h 955886"/>
              <a:gd name="connsiteX3" fmla="*/ 1045316 w 1235854"/>
              <a:gd name="connsiteY3" fmla="*/ 686928 h 955886"/>
              <a:gd name="connsiteX4" fmla="*/ 1235816 w 1235854"/>
              <a:gd name="connsiteY4" fmla="*/ 636128 h 955886"/>
              <a:gd name="connsiteX5" fmla="*/ 1077065 w 1235854"/>
              <a:gd name="connsiteY5" fmla="*/ 756778 h 955886"/>
              <a:gd name="connsiteX6" fmla="*/ 781546 w 1235854"/>
              <a:gd name="connsiteY6" fmla="*/ 740410 h 955886"/>
              <a:gd name="connsiteX7" fmla="*/ 399540 w 1235854"/>
              <a:gd name="connsiteY7" fmla="*/ 849142 h 955886"/>
              <a:gd name="connsiteX8" fmla="*/ 250629 w 1235854"/>
              <a:gd name="connsiteY8" fmla="*/ 955886 h 955886"/>
              <a:gd name="connsiteX9" fmla="*/ 0 w 1235854"/>
              <a:gd name="connsiteY9" fmla="*/ 869680 h 955886"/>
              <a:gd name="connsiteX10" fmla="*/ 708721 w 1235854"/>
              <a:gd name="connsiteY10" fmla="*/ 626257 h 955886"/>
              <a:gd name="connsiteX11" fmla="*/ 938329 w 1235854"/>
              <a:gd name="connsiteY11" fmla="*/ 375008 h 955886"/>
              <a:gd name="connsiteX12" fmla="*/ 955253 w 1235854"/>
              <a:gd name="connsiteY12" fmla="*/ 6316 h 95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35854" h="955886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1056383" y="452557"/>
                  <a:pt x="873032" y="553995"/>
                  <a:pt x="899266" y="591678"/>
                </a:cubicBezTo>
                <a:cubicBezTo>
                  <a:pt x="905391" y="633594"/>
                  <a:pt x="989224" y="679520"/>
                  <a:pt x="1045316" y="686928"/>
                </a:cubicBezTo>
                <a:cubicBezTo>
                  <a:pt x="1101408" y="694336"/>
                  <a:pt x="1233700" y="613903"/>
                  <a:pt x="1235816" y="636128"/>
                </a:cubicBezTo>
                <a:cubicBezTo>
                  <a:pt x="1237933" y="658353"/>
                  <a:pt x="1152777" y="739398"/>
                  <a:pt x="1077065" y="756778"/>
                </a:cubicBezTo>
                <a:cubicBezTo>
                  <a:pt x="1001353" y="774158"/>
                  <a:pt x="893408" y="711258"/>
                  <a:pt x="781546" y="740410"/>
                </a:cubicBezTo>
                <a:cubicBezTo>
                  <a:pt x="681920" y="781785"/>
                  <a:pt x="499166" y="807767"/>
                  <a:pt x="399540" y="849142"/>
                </a:cubicBezTo>
                <a:lnTo>
                  <a:pt x="250629" y="955886"/>
                </a:lnTo>
                <a:lnTo>
                  <a:pt x="0" y="869680"/>
                </a:lnTo>
                <a:cubicBezTo>
                  <a:pt x="176559" y="707978"/>
                  <a:pt x="470587" y="686358"/>
                  <a:pt x="708721" y="626257"/>
                </a:cubicBezTo>
                <a:cubicBezTo>
                  <a:pt x="879990" y="529957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10"/>
          <p:cNvSpPr/>
          <p:nvPr/>
        </p:nvSpPr>
        <p:spPr>
          <a:xfrm rot="2493324" flipH="1">
            <a:off x="8553676" y="3954147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Isosceles Triangle 9"/>
          <p:cNvSpPr/>
          <p:nvPr/>
        </p:nvSpPr>
        <p:spPr>
          <a:xfrm>
            <a:off x="8728262" y="3649001"/>
            <a:ext cx="2164587" cy="1770752"/>
          </a:xfrm>
          <a:custGeom>
            <a:avLst/>
            <a:gdLst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1112292 w 1808328"/>
              <a:gd name="connsiteY0" fmla="*/ 1337481 h 1337481"/>
              <a:gd name="connsiteX1" fmla="*/ 0 w 1808328"/>
              <a:gd name="connsiteY1" fmla="*/ 0 h 1337481"/>
              <a:gd name="connsiteX2" fmla="*/ 1808328 w 1808328"/>
              <a:gd name="connsiteY2" fmla="*/ 1337481 h 1337481"/>
              <a:gd name="connsiteX3" fmla="*/ 1112292 w 1808328"/>
              <a:gd name="connsiteY3" fmla="*/ 1337481 h 1337481"/>
              <a:gd name="connsiteX0" fmla="*/ 1112679 w 2046882"/>
              <a:gd name="connsiteY0" fmla="*/ 1457784 h 1457784"/>
              <a:gd name="connsiteX1" fmla="*/ 387 w 2046882"/>
              <a:gd name="connsiteY1" fmla="*/ 120303 h 1457784"/>
              <a:gd name="connsiteX2" fmla="*/ 1945192 w 2046882"/>
              <a:gd name="connsiteY2" fmla="*/ 161246 h 1457784"/>
              <a:gd name="connsiteX3" fmla="*/ 1808715 w 2046882"/>
              <a:gd name="connsiteY3" fmla="*/ 1457784 h 1457784"/>
              <a:gd name="connsiteX4" fmla="*/ 1112679 w 2046882"/>
              <a:gd name="connsiteY4" fmla="*/ 1457784 h 1457784"/>
              <a:gd name="connsiteX0" fmla="*/ 1135827 w 2070030"/>
              <a:gd name="connsiteY0" fmla="*/ 1457784 h 1457784"/>
              <a:gd name="connsiteX1" fmla="*/ 1654441 w 2070030"/>
              <a:gd name="connsiteY1" fmla="*/ 284076 h 1457784"/>
              <a:gd name="connsiteX2" fmla="*/ 23535 w 2070030"/>
              <a:gd name="connsiteY2" fmla="*/ 120303 h 1457784"/>
              <a:gd name="connsiteX3" fmla="*/ 1968340 w 2070030"/>
              <a:gd name="connsiteY3" fmla="*/ 161246 h 1457784"/>
              <a:gd name="connsiteX4" fmla="*/ 1831863 w 2070030"/>
              <a:gd name="connsiteY4" fmla="*/ 1457784 h 1457784"/>
              <a:gd name="connsiteX5" fmla="*/ 1135827 w 2070030"/>
              <a:gd name="connsiteY5" fmla="*/ 1457784 h 1457784"/>
              <a:gd name="connsiteX0" fmla="*/ 1138405 w 2072608"/>
              <a:gd name="connsiteY0" fmla="*/ 1457784 h 1457784"/>
              <a:gd name="connsiteX1" fmla="*/ 1657019 w 2072608"/>
              <a:gd name="connsiteY1" fmla="*/ 284076 h 1457784"/>
              <a:gd name="connsiteX2" fmla="*/ 838154 w 2072608"/>
              <a:gd name="connsiteY2" fmla="*/ 679861 h 1457784"/>
              <a:gd name="connsiteX3" fmla="*/ 26113 w 2072608"/>
              <a:gd name="connsiteY3" fmla="*/ 120303 h 1457784"/>
              <a:gd name="connsiteX4" fmla="*/ 1970918 w 2072608"/>
              <a:gd name="connsiteY4" fmla="*/ 161246 h 1457784"/>
              <a:gd name="connsiteX5" fmla="*/ 1834441 w 2072608"/>
              <a:gd name="connsiteY5" fmla="*/ 1457784 h 1457784"/>
              <a:gd name="connsiteX6" fmla="*/ 1138405 w 2072608"/>
              <a:gd name="connsiteY6" fmla="*/ 1457784 h 1457784"/>
              <a:gd name="connsiteX0" fmla="*/ 1112730 w 1998172"/>
              <a:gd name="connsiteY0" fmla="*/ 1360349 h 1360349"/>
              <a:gd name="connsiteX1" fmla="*/ 1631344 w 1998172"/>
              <a:gd name="connsiteY1" fmla="*/ 186641 h 1360349"/>
              <a:gd name="connsiteX2" fmla="*/ 812479 w 1998172"/>
              <a:gd name="connsiteY2" fmla="*/ 582426 h 1360349"/>
              <a:gd name="connsiteX3" fmla="*/ 438 w 1998172"/>
              <a:gd name="connsiteY3" fmla="*/ 22868 h 1360349"/>
              <a:gd name="connsiteX4" fmla="*/ 730592 w 1998172"/>
              <a:gd name="connsiteY4" fmla="*/ 364062 h 1360349"/>
              <a:gd name="connsiteX5" fmla="*/ 1945243 w 1998172"/>
              <a:gd name="connsiteY5" fmla="*/ 63811 h 1360349"/>
              <a:gd name="connsiteX6" fmla="*/ 1808766 w 1998172"/>
              <a:gd name="connsiteY6" fmla="*/ 1360349 h 1360349"/>
              <a:gd name="connsiteX7" fmla="*/ 1112730 w 1998172"/>
              <a:gd name="connsiteY7" fmla="*/ 1360349 h 1360349"/>
              <a:gd name="connsiteX0" fmla="*/ 558217 w 1443659"/>
              <a:gd name="connsiteY0" fmla="*/ 1704152 h 1704152"/>
              <a:gd name="connsiteX1" fmla="*/ 1076831 w 1443659"/>
              <a:gd name="connsiteY1" fmla="*/ 530444 h 1704152"/>
              <a:gd name="connsiteX2" fmla="*/ 257966 w 1443659"/>
              <a:gd name="connsiteY2" fmla="*/ 926229 h 1704152"/>
              <a:gd name="connsiteX3" fmla="*/ 87369 w 1443659"/>
              <a:gd name="connsiteY3" fmla="*/ 11829 h 1704152"/>
              <a:gd name="connsiteX4" fmla="*/ 176079 w 1443659"/>
              <a:gd name="connsiteY4" fmla="*/ 707865 h 1704152"/>
              <a:gd name="connsiteX5" fmla="*/ 1390730 w 1443659"/>
              <a:gd name="connsiteY5" fmla="*/ 407614 h 1704152"/>
              <a:gd name="connsiteX6" fmla="*/ 1254253 w 1443659"/>
              <a:gd name="connsiteY6" fmla="*/ 1704152 h 1704152"/>
              <a:gd name="connsiteX7" fmla="*/ 558217 w 1443659"/>
              <a:gd name="connsiteY7" fmla="*/ 1704152 h 1704152"/>
              <a:gd name="connsiteX0" fmla="*/ 482647 w 1368089"/>
              <a:gd name="connsiteY0" fmla="*/ 1705811 h 1705811"/>
              <a:gd name="connsiteX1" fmla="*/ 1001261 w 1368089"/>
              <a:gd name="connsiteY1" fmla="*/ 532103 h 1705811"/>
              <a:gd name="connsiteX2" fmla="*/ 182396 w 1368089"/>
              <a:gd name="connsiteY2" fmla="*/ 927888 h 1705811"/>
              <a:gd name="connsiteX3" fmla="*/ 11799 w 1368089"/>
              <a:gd name="connsiteY3" fmla="*/ 13488 h 1705811"/>
              <a:gd name="connsiteX4" fmla="*/ 305226 w 1368089"/>
              <a:gd name="connsiteY4" fmla="*/ 600342 h 1705811"/>
              <a:gd name="connsiteX5" fmla="*/ 1315160 w 1368089"/>
              <a:gd name="connsiteY5" fmla="*/ 409273 h 1705811"/>
              <a:gd name="connsiteX6" fmla="*/ 1178683 w 1368089"/>
              <a:gd name="connsiteY6" fmla="*/ 1705811 h 1705811"/>
              <a:gd name="connsiteX7" fmla="*/ 482647 w 1368089"/>
              <a:gd name="connsiteY7" fmla="*/ 1705811 h 1705811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305226 w 1368089"/>
              <a:gd name="connsiteY4" fmla="*/ 586854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55852 w 1368089"/>
              <a:gd name="connsiteY1" fmla="*/ 64144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42204 w 1368089"/>
              <a:gd name="connsiteY1" fmla="*/ 76427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63171 w 1287477"/>
              <a:gd name="connsiteY4" fmla="*/ 81636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69194 w 1351230"/>
              <a:gd name="connsiteY0" fmla="*/ 1722803 h 1722803"/>
              <a:gd name="connsiteX1" fmla="*/ 1128751 w 1351230"/>
              <a:gd name="connsiteY1" fmla="*/ 794755 h 1722803"/>
              <a:gd name="connsiteX2" fmla="*/ 268943 w 1351230"/>
              <a:gd name="connsiteY2" fmla="*/ 944880 h 1722803"/>
              <a:gd name="connsiteX3" fmla="*/ 14526 w 1351230"/>
              <a:gd name="connsiteY3" fmla="*/ 0 h 1722803"/>
              <a:gd name="connsiteX4" fmla="*/ 281204 w 1351230"/>
              <a:gd name="connsiteY4" fmla="*/ 778269 h 1722803"/>
              <a:gd name="connsiteX5" fmla="*/ 1102707 w 1351230"/>
              <a:gd name="connsiteY5" fmla="*/ 486430 h 1722803"/>
              <a:gd name="connsiteX6" fmla="*/ 1347116 w 1351230"/>
              <a:gd name="connsiteY6" fmla="*/ 671925 h 1722803"/>
              <a:gd name="connsiteX7" fmla="*/ 1265230 w 1351230"/>
              <a:gd name="connsiteY7" fmla="*/ 1722803 h 1722803"/>
              <a:gd name="connsiteX8" fmla="*/ 569194 w 1351230"/>
              <a:gd name="connsiteY8" fmla="*/ 1722803 h 1722803"/>
              <a:gd name="connsiteX0" fmla="*/ 618323 w 1400359"/>
              <a:gd name="connsiteY0" fmla="*/ 1722803 h 1722803"/>
              <a:gd name="connsiteX1" fmla="*/ 1177880 w 1400359"/>
              <a:gd name="connsiteY1" fmla="*/ 79475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586523 w 1368559"/>
              <a:gd name="connsiteY0" fmla="*/ 1761340 h 1761340"/>
              <a:gd name="connsiteX1" fmla="*/ 1031780 w 1368559"/>
              <a:gd name="connsiteY1" fmla="*/ 856152 h 1761340"/>
              <a:gd name="connsiteX2" fmla="*/ 286272 w 1368559"/>
              <a:gd name="connsiteY2" fmla="*/ 983417 h 1761340"/>
              <a:gd name="connsiteX3" fmla="*/ 42284 w 1368559"/>
              <a:gd name="connsiteY3" fmla="*/ 223977 h 1761340"/>
              <a:gd name="connsiteX4" fmla="*/ 31855 w 1368559"/>
              <a:gd name="connsiteY4" fmla="*/ 38537 h 1761340"/>
              <a:gd name="connsiteX5" fmla="*/ 298533 w 1368559"/>
              <a:gd name="connsiteY5" fmla="*/ 816806 h 1761340"/>
              <a:gd name="connsiteX6" fmla="*/ 1120036 w 1368559"/>
              <a:gd name="connsiteY6" fmla="*/ 524967 h 1761340"/>
              <a:gd name="connsiteX7" fmla="*/ 1364445 w 1368559"/>
              <a:gd name="connsiteY7" fmla="*/ 710462 h 1761340"/>
              <a:gd name="connsiteX8" fmla="*/ 1282559 w 1368559"/>
              <a:gd name="connsiteY8" fmla="*/ 1761340 h 1761340"/>
              <a:gd name="connsiteX9" fmla="*/ 586523 w 1368559"/>
              <a:gd name="connsiteY9" fmla="*/ 1761340 h 1761340"/>
              <a:gd name="connsiteX0" fmla="*/ 569156 w 1351192"/>
              <a:gd name="connsiteY0" fmla="*/ 1765374 h 1765374"/>
              <a:gd name="connsiteX1" fmla="*/ 1014413 w 1351192"/>
              <a:gd name="connsiteY1" fmla="*/ 860186 h 1765374"/>
              <a:gd name="connsiteX2" fmla="*/ 268905 w 1351192"/>
              <a:gd name="connsiteY2" fmla="*/ 987451 h 1765374"/>
              <a:gd name="connsiteX3" fmla="*/ 24917 w 1351192"/>
              <a:gd name="connsiteY3" fmla="*/ 228011 h 1765374"/>
              <a:gd name="connsiteX4" fmla="*/ 50206 w 1351192"/>
              <a:gd name="connsiteY4" fmla="*/ 37808 h 1765374"/>
              <a:gd name="connsiteX5" fmla="*/ 281166 w 1351192"/>
              <a:gd name="connsiteY5" fmla="*/ 820840 h 1765374"/>
              <a:gd name="connsiteX6" fmla="*/ 1102669 w 1351192"/>
              <a:gd name="connsiteY6" fmla="*/ 529001 h 1765374"/>
              <a:gd name="connsiteX7" fmla="*/ 1347078 w 1351192"/>
              <a:gd name="connsiteY7" fmla="*/ 714496 h 1765374"/>
              <a:gd name="connsiteX8" fmla="*/ 1265192 w 1351192"/>
              <a:gd name="connsiteY8" fmla="*/ 1765374 h 1765374"/>
              <a:gd name="connsiteX9" fmla="*/ 569156 w 1351192"/>
              <a:gd name="connsiteY9" fmla="*/ 1765374 h 1765374"/>
              <a:gd name="connsiteX0" fmla="*/ 576794 w 1358830"/>
              <a:gd name="connsiteY0" fmla="*/ 1727566 h 1727566"/>
              <a:gd name="connsiteX1" fmla="*/ 1022051 w 1358830"/>
              <a:gd name="connsiteY1" fmla="*/ 822378 h 1727566"/>
              <a:gd name="connsiteX2" fmla="*/ 276543 w 1358830"/>
              <a:gd name="connsiteY2" fmla="*/ 949643 h 1727566"/>
              <a:gd name="connsiteX3" fmla="*/ 32555 w 1358830"/>
              <a:gd name="connsiteY3" fmla="*/ 190203 h 1727566"/>
              <a:gd name="connsiteX4" fmla="*/ 57844 w 1358830"/>
              <a:gd name="connsiteY4" fmla="*/ 0 h 1727566"/>
              <a:gd name="connsiteX5" fmla="*/ 288804 w 1358830"/>
              <a:gd name="connsiteY5" fmla="*/ 783032 h 1727566"/>
              <a:gd name="connsiteX6" fmla="*/ 1110307 w 1358830"/>
              <a:gd name="connsiteY6" fmla="*/ 491193 h 1727566"/>
              <a:gd name="connsiteX7" fmla="*/ 1354716 w 1358830"/>
              <a:gd name="connsiteY7" fmla="*/ 676688 h 1727566"/>
              <a:gd name="connsiteX8" fmla="*/ 1272830 w 1358830"/>
              <a:gd name="connsiteY8" fmla="*/ 1727566 h 1727566"/>
              <a:gd name="connsiteX9" fmla="*/ 576794 w 1358830"/>
              <a:gd name="connsiteY9" fmla="*/ 1727566 h 1727566"/>
              <a:gd name="connsiteX0" fmla="*/ 763388 w 1545424"/>
              <a:gd name="connsiteY0" fmla="*/ 1799620 h 1799620"/>
              <a:gd name="connsiteX1" fmla="*/ 1208645 w 1545424"/>
              <a:gd name="connsiteY1" fmla="*/ 894432 h 1799620"/>
              <a:gd name="connsiteX2" fmla="*/ 463137 w 1545424"/>
              <a:gd name="connsiteY2" fmla="*/ 1021697 h 1799620"/>
              <a:gd name="connsiteX3" fmla="*/ 219149 w 1545424"/>
              <a:gd name="connsiteY3" fmla="*/ 262257 h 1799620"/>
              <a:gd name="connsiteX4" fmla="*/ 73 w 1545424"/>
              <a:gd name="connsiteY4" fmla="*/ 36038 h 1799620"/>
              <a:gd name="connsiteX5" fmla="*/ 244438 w 1545424"/>
              <a:gd name="connsiteY5" fmla="*/ 72054 h 1799620"/>
              <a:gd name="connsiteX6" fmla="*/ 475398 w 1545424"/>
              <a:gd name="connsiteY6" fmla="*/ 855086 h 1799620"/>
              <a:gd name="connsiteX7" fmla="*/ 1296901 w 1545424"/>
              <a:gd name="connsiteY7" fmla="*/ 563247 h 1799620"/>
              <a:gd name="connsiteX8" fmla="*/ 1541310 w 1545424"/>
              <a:gd name="connsiteY8" fmla="*/ 748742 h 1799620"/>
              <a:gd name="connsiteX9" fmla="*/ 1459424 w 1545424"/>
              <a:gd name="connsiteY9" fmla="*/ 1799620 h 1799620"/>
              <a:gd name="connsiteX10" fmla="*/ 763388 w 1545424"/>
              <a:gd name="connsiteY10" fmla="*/ 1799620 h 1799620"/>
              <a:gd name="connsiteX0" fmla="*/ 763870 w 1545906"/>
              <a:gd name="connsiteY0" fmla="*/ 1772670 h 1772670"/>
              <a:gd name="connsiteX1" fmla="*/ 1209127 w 1545906"/>
              <a:gd name="connsiteY1" fmla="*/ 867482 h 1772670"/>
              <a:gd name="connsiteX2" fmla="*/ 463619 w 1545906"/>
              <a:gd name="connsiteY2" fmla="*/ 994747 h 1772670"/>
              <a:gd name="connsiteX3" fmla="*/ 219631 w 1545906"/>
              <a:gd name="connsiteY3" fmla="*/ 235307 h 1772670"/>
              <a:gd name="connsiteX4" fmla="*/ 555 w 1545906"/>
              <a:gd name="connsiteY4" fmla="*/ 9088 h 1772670"/>
              <a:gd name="connsiteX5" fmla="*/ 212487 w 1545906"/>
              <a:gd name="connsiteY5" fmla="*/ 135295 h 1772670"/>
              <a:gd name="connsiteX6" fmla="*/ 244920 w 1545906"/>
              <a:gd name="connsiteY6" fmla="*/ 45104 h 1772670"/>
              <a:gd name="connsiteX7" fmla="*/ 475880 w 1545906"/>
              <a:gd name="connsiteY7" fmla="*/ 828136 h 1772670"/>
              <a:gd name="connsiteX8" fmla="*/ 1297383 w 1545906"/>
              <a:gd name="connsiteY8" fmla="*/ 536297 h 1772670"/>
              <a:gd name="connsiteX9" fmla="*/ 1541792 w 1545906"/>
              <a:gd name="connsiteY9" fmla="*/ 721792 h 1772670"/>
              <a:gd name="connsiteX10" fmla="*/ 1459906 w 1545906"/>
              <a:gd name="connsiteY10" fmla="*/ 1772670 h 1772670"/>
              <a:gd name="connsiteX11" fmla="*/ 763870 w 1545906"/>
              <a:gd name="connsiteY11" fmla="*/ 1772670 h 1772670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894058"/>
              <a:gd name="connsiteY0" fmla="*/ 1770752 h 1770752"/>
              <a:gd name="connsiteX1" fmla="*/ 1209127 w 1894058"/>
              <a:gd name="connsiteY1" fmla="*/ 865564 h 1770752"/>
              <a:gd name="connsiteX2" fmla="*/ 463619 w 1894058"/>
              <a:gd name="connsiteY2" fmla="*/ 992829 h 1770752"/>
              <a:gd name="connsiteX3" fmla="*/ 219631 w 1894058"/>
              <a:gd name="connsiteY3" fmla="*/ 233389 h 1770752"/>
              <a:gd name="connsiteX4" fmla="*/ 555 w 1894058"/>
              <a:gd name="connsiteY4" fmla="*/ 7170 h 1770752"/>
              <a:gd name="connsiteX5" fmla="*/ 212487 w 1894058"/>
              <a:gd name="connsiteY5" fmla="*/ 133377 h 1770752"/>
              <a:gd name="connsiteX6" fmla="*/ 244920 w 1894058"/>
              <a:gd name="connsiteY6" fmla="*/ 43186 h 1770752"/>
              <a:gd name="connsiteX7" fmla="*/ 475880 w 1894058"/>
              <a:gd name="connsiteY7" fmla="*/ 826218 h 1770752"/>
              <a:gd name="connsiteX8" fmla="*/ 1297383 w 1894058"/>
              <a:gd name="connsiteY8" fmla="*/ 534379 h 1770752"/>
              <a:gd name="connsiteX9" fmla="*/ 1541792 w 1894058"/>
              <a:gd name="connsiteY9" fmla="*/ 719874 h 1770752"/>
              <a:gd name="connsiteX10" fmla="*/ 1893649 w 1894058"/>
              <a:gd name="connsiteY10" fmla="*/ 1095402 h 1770752"/>
              <a:gd name="connsiteX11" fmla="*/ 1459906 w 1894058"/>
              <a:gd name="connsiteY11" fmla="*/ 1770752 h 1770752"/>
              <a:gd name="connsiteX12" fmla="*/ 763870 w 1894058"/>
              <a:gd name="connsiteY12" fmla="*/ 1770752 h 1770752"/>
              <a:gd name="connsiteX0" fmla="*/ 763870 w 1896475"/>
              <a:gd name="connsiteY0" fmla="*/ 1770752 h 1770752"/>
              <a:gd name="connsiteX1" fmla="*/ 1209127 w 1896475"/>
              <a:gd name="connsiteY1" fmla="*/ 865564 h 1770752"/>
              <a:gd name="connsiteX2" fmla="*/ 463619 w 1896475"/>
              <a:gd name="connsiteY2" fmla="*/ 992829 h 1770752"/>
              <a:gd name="connsiteX3" fmla="*/ 219631 w 1896475"/>
              <a:gd name="connsiteY3" fmla="*/ 233389 h 1770752"/>
              <a:gd name="connsiteX4" fmla="*/ 555 w 1896475"/>
              <a:gd name="connsiteY4" fmla="*/ 7170 h 1770752"/>
              <a:gd name="connsiteX5" fmla="*/ 212487 w 1896475"/>
              <a:gd name="connsiteY5" fmla="*/ 133377 h 1770752"/>
              <a:gd name="connsiteX6" fmla="*/ 244920 w 1896475"/>
              <a:gd name="connsiteY6" fmla="*/ 43186 h 1770752"/>
              <a:gd name="connsiteX7" fmla="*/ 475880 w 1896475"/>
              <a:gd name="connsiteY7" fmla="*/ 826218 h 1770752"/>
              <a:gd name="connsiteX8" fmla="*/ 1297383 w 1896475"/>
              <a:gd name="connsiteY8" fmla="*/ 534379 h 1770752"/>
              <a:gd name="connsiteX9" fmla="*/ 1541792 w 1896475"/>
              <a:gd name="connsiteY9" fmla="*/ 719874 h 1770752"/>
              <a:gd name="connsiteX10" fmla="*/ 1498362 w 1896475"/>
              <a:gd name="connsiteY10" fmla="*/ 1281139 h 1770752"/>
              <a:gd name="connsiteX11" fmla="*/ 1893649 w 1896475"/>
              <a:gd name="connsiteY11" fmla="*/ 1095402 h 1770752"/>
              <a:gd name="connsiteX12" fmla="*/ 1459906 w 1896475"/>
              <a:gd name="connsiteY12" fmla="*/ 1770752 h 1770752"/>
              <a:gd name="connsiteX13" fmla="*/ 763870 w 1896475"/>
              <a:gd name="connsiteY13" fmla="*/ 1770752 h 1770752"/>
              <a:gd name="connsiteX0" fmla="*/ 763870 w 1917418"/>
              <a:gd name="connsiteY0" fmla="*/ 1770752 h 1770752"/>
              <a:gd name="connsiteX1" fmla="*/ 1209127 w 1917418"/>
              <a:gd name="connsiteY1" fmla="*/ 865564 h 1770752"/>
              <a:gd name="connsiteX2" fmla="*/ 463619 w 1917418"/>
              <a:gd name="connsiteY2" fmla="*/ 992829 h 1770752"/>
              <a:gd name="connsiteX3" fmla="*/ 219631 w 1917418"/>
              <a:gd name="connsiteY3" fmla="*/ 233389 h 1770752"/>
              <a:gd name="connsiteX4" fmla="*/ 555 w 1917418"/>
              <a:gd name="connsiteY4" fmla="*/ 7170 h 1770752"/>
              <a:gd name="connsiteX5" fmla="*/ 212487 w 1917418"/>
              <a:gd name="connsiteY5" fmla="*/ 133377 h 1770752"/>
              <a:gd name="connsiteX6" fmla="*/ 244920 w 1917418"/>
              <a:gd name="connsiteY6" fmla="*/ 43186 h 1770752"/>
              <a:gd name="connsiteX7" fmla="*/ 475880 w 1917418"/>
              <a:gd name="connsiteY7" fmla="*/ 826218 h 1770752"/>
              <a:gd name="connsiteX8" fmla="*/ 1297383 w 1917418"/>
              <a:gd name="connsiteY8" fmla="*/ 534379 h 1770752"/>
              <a:gd name="connsiteX9" fmla="*/ 1541792 w 1917418"/>
              <a:gd name="connsiteY9" fmla="*/ 719874 h 1770752"/>
              <a:gd name="connsiteX10" fmla="*/ 1498362 w 1917418"/>
              <a:gd name="connsiteY10" fmla="*/ 1281139 h 1770752"/>
              <a:gd name="connsiteX11" fmla="*/ 1850787 w 1917418"/>
              <a:gd name="connsiteY11" fmla="*/ 766789 h 1770752"/>
              <a:gd name="connsiteX12" fmla="*/ 1893649 w 1917418"/>
              <a:gd name="connsiteY12" fmla="*/ 1095402 h 1770752"/>
              <a:gd name="connsiteX13" fmla="*/ 1459906 w 1917418"/>
              <a:gd name="connsiteY13" fmla="*/ 1770752 h 1770752"/>
              <a:gd name="connsiteX14" fmla="*/ 763870 w 1917418"/>
              <a:gd name="connsiteY14" fmla="*/ 1770752 h 1770752"/>
              <a:gd name="connsiteX0" fmla="*/ 763870 w 1910464"/>
              <a:gd name="connsiteY0" fmla="*/ 1770752 h 1770752"/>
              <a:gd name="connsiteX1" fmla="*/ 1209127 w 1910464"/>
              <a:gd name="connsiteY1" fmla="*/ 865564 h 1770752"/>
              <a:gd name="connsiteX2" fmla="*/ 463619 w 1910464"/>
              <a:gd name="connsiteY2" fmla="*/ 992829 h 1770752"/>
              <a:gd name="connsiteX3" fmla="*/ 219631 w 1910464"/>
              <a:gd name="connsiteY3" fmla="*/ 233389 h 1770752"/>
              <a:gd name="connsiteX4" fmla="*/ 555 w 1910464"/>
              <a:gd name="connsiteY4" fmla="*/ 7170 h 1770752"/>
              <a:gd name="connsiteX5" fmla="*/ 212487 w 1910464"/>
              <a:gd name="connsiteY5" fmla="*/ 133377 h 1770752"/>
              <a:gd name="connsiteX6" fmla="*/ 244920 w 1910464"/>
              <a:gd name="connsiteY6" fmla="*/ 43186 h 1770752"/>
              <a:gd name="connsiteX7" fmla="*/ 475880 w 1910464"/>
              <a:gd name="connsiteY7" fmla="*/ 826218 h 1770752"/>
              <a:gd name="connsiteX8" fmla="*/ 1297383 w 1910464"/>
              <a:gd name="connsiteY8" fmla="*/ 534379 h 1770752"/>
              <a:gd name="connsiteX9" fmla="*/ 1541792 w 1910464"/>
              <a:gd name="connsiteY9" fmla="*/ 719874 h 1770752"/>
              <a:gd name="connsiteX10" fmla="*/ 1498362 w 1910464"/>
              <a:gd name="connsiteY10" fmla="*/ 1281139 h 1770752"/>
              <a:gd name="connsiteX11" fmla="*/ 1741248 w 1910464"/>
              <a:gd name="connsiteY11" fmla="*/ 1185889 h 1770752"/>
              <a:gd name="connsiteX12" fmla="*/ 1850787 w 1910464"/>
              <a:gd name="connsiteY12" fmla="*/ 766789 h 1770752"/>
              <a:gd name="connsiteX13" fmla="*/ 1893649 w 1910464"/>
              <a:gd name="connsiteY13" fmla="*/ 1095402 h 1770752"/>
              <a:gd name="connsiteX14" fmla="*/ 1459906 w 1910464"/>
              <a:gd name="connsiteY14" fmla="*/ 1770752 h 1770752"/>
              <a:gd name="connsiteX15" fmla="*/ 763870 w 1910464"/>
              <a:gd name="connsiteY15" fmla="*/ 1770752 h 1770752"/>
              <a:gd name="connsiteX0" fmla="*/ 763870 w 1909757"/>
              <a:gd name="connsiteY0" fmla="*/ 1770752 h 1770752"/>
              <a:gd name="connsiteX1" fmla="*/ 1209127 w 1909757"/>
              <a:gd name="connsiteY1" fmla="*/ 865564 h 1770752"/>
              <a:gd name="connsiteX2" fmla="*/ 463619 w 1909757"/>
              <a:gd name="connsiteY2" fmla="*/ 992829 h 1770752"/>
              <a:gd name="connsiteX3" fmla="*/ 219631 w 1909757"/>
              <a:gd name="connsiteY3" fmla="*/ 233389 h 1770752"/>
              <a:gd name="connsiteX4" fmla="*/ 555 w 1909757"/>
              <a:gd name="connsiteY4" fmla="*/ 7170 h 1770752"/>
              <a:gd name="connsiteX5" fmla="*/ 212487 w 1909757"/>
              <a:gd name="connsiteY5" fmla="*/ 133377 h 1770752"/>
              <a:gd name="connsiteX6" fmla="*/ 244920 w 1909757"/>
              <a:gd name="connsiteY6" fmla="*/ 43186 h 1770752"/>
              <a:gd name="connsiteX7" fmla="*/ 475880 w 1909757"/>
              <a:gd name="connsiteY7" fmla="*/ 826218 h 1770752"/>
              <a:gd name="connsiteX8" fmla="*/ 1297383 w 1909757"/>
              <a:gd name="connsiteY8" fmla="*/ 534379 h 1770752"/>
              <a:gd name="connsiteX9" fmla="*/ 1541792 w 1909757"/>
              <a:gd name="connsiteY9" fmla="*/ 719874 h 1770752"/>
              <a:gd name="connsiteX10" fmla="*/ 1498362 w 1909757"/>
              <a:gd name="connsiteY10" fmla="*/ 1281139 h 1770752"/>
              <a:gd name="connsiteX11" fmla="*/ 1741248 w 1909757"/>
              <a:gd name="connsiteY11" fmla="*/ 1185889 h 1770752"/>
              <a:gd name="connsiteX12" fmla="*/ 1850787 w 1909757"/>
              <a:gd name="connsiteY12" fmla="*/ 766789 h 1770752"/>
              <a:gd name="connsiteX13" fmla="*/ 1893649 w 1909757"/>
              <a:gd name="connsiteY13" fmla="*/ 1095402 h 1770752"/>
              <a:gd name="connsiteX14" fmla="*/ 1341198 w 1909757"/>
              <a:gd name="connsiteY14" fmla="*/ 1600227 h 1770752"/>
              <a:gd name="connsiteX15" fmla="*/ 1459906 w 1909757"/>
              <a:gd name="connsiteY15" fmla="*/ 1770752 h 1770752"/>
              <a:gd name="connsiteX16" fmla="*/ 763870 w 1909757"/>
              <a:gd name="connsiteY16" fmla="*/ 1770752 h 1770752"/>
              <a:gd name="connsiteX0" fmla="*/ 763870 w 1905704"/>
              <a:gd name="connsiteY0" fmla="*/ 1770752 h 1770752"/>
              <a:gd name="connsiteX1" fmla="*/ 1209127 w 1905704"/>
              <a:gd name="connsiteY1" fmla="*/ 865564 h 1770752"/>
              <a:gd name="connsiteX2" fmla="*/ 463619 w 1905704"/>
              <a:gd name="connsiteY2" fmla="*/ 992829 h 1770752"/>
              <a:gd name="connsiteX3" fmla="*/ 219631 w 1905704"/>
              <a:gd name="connsiteY3" fmla="*/ 233389 h 1770752"/>
              <a:gd name="connsiteX4" fmla="*/ 555 w 1905704"/>
              <a:gd name="connsiteY4" fmla="*/ 7170 h 1770752"/>
              <a:gd name="connsiteX5" fmla="*/ 212487 w 1905704"/>
              <a:gd name="connsiteY5" fmla="*/ 133377 h 1770752"/>
              <a:gd name="connsiteX6" fmla="*/ 244920 w 1905704"/>
              <a:gd name="connsiteY6" fmla="*/ 43186 h 1770752"/>
              <a:gd name="connsiteX7" fmla="*/ 475880 w 1905704"/>
              <a:gd name="connsiteY7" fmla="*/ 826218 h 1770752"/>
              <a:gd name="connsiteX8" fmla="*/ 1297383 w 1905704"/>
              <a:gd name="connsiteY8" fmla="*/ 534379 h 1770752"/>
              <a:gd name="connsiteX9" fmla="*/ 1541792 w 1905704"/>
              <a:gd name="connsiteY9" fmla="*/ 719874 h 1770752"/>
              <a:gd name="connsiteX10" fmla="*/ 1498362 w 1905704"/>
              <a:gd name="connsiteY10" fmla="*/ 1281139 h 1770752"/>
              <a:gd name="connsiteX11" fmla="*/ 1741248 w 1905704"/>
              <a:gd name="connsiteY11" fmla="*/ 1185889 h 1770752"/>
              <a:gd name="connsiteX12" fmla="*/ 1850787 w 1905704"/>
              <a:gd name="connsiteY12" fmla="*/ 766789 h 1770752"/>
              <a:gd name="connsiteX13" fmla="*/ 1893649 w 1905704"/>
              <a:gd name="connsiteY13" fmla="*/ 1095402 h 1770752"/>
              <a:gd name="connsiteX14" fmla="*/ 1712674 w 1905704"/>
              <a:gd name="connsiteY14" fmla="*/ 1414489 h 1770752"/>
              <a:gd name="connsiteX15" fmla="*/ 1341198 w 1905704"/>
              <a:gd name="connsiteY15" fmla="*/ 1600227 h 1770752"/>
              <a:gd name="connsiteX16" fmla="*/ 1459906 w 1905704"/>
              <a:gd name="connsiteY16" fmla="*/ 1770752 h 1770752"/>
              <a:gd name="connsiteX17" fmla="*/ 763870 w 1905704"/>
              <a:gd name="connsiteY17" fmla="*/ 1770752 h 1770752"/>
              <a:gd name="connsiteX0" fmla="*/ 763870 w 2284277"/>
              <a:gd name="connsiteY0" fmla="*/ 1770752 h 1770752"/>
              <a:gd name="connsiteX1" fmla="*/ 1209127 w 2284277"/>
              <a:gd name="connsiteY1" fmla="*/ 865564 h 1770752"/>
              <a:gd name="connsiteX2" fmla="*/ 463619 w 2284277"/>
              <a:gd name="connsiteY2" fmla="*/ 992829 h 1770752"/>
              <a:gd name="connsiteX3" fmla="*/ 219631 w 2284277"/>
              <a:gd name="connsiteY3" fmla="*/ 233389 h 1770752"/>
              <a:gd name="connsiteX4" fmla="*/ 555 w 2284277"/>
              <a:gd name="connsiteY4" fmla="*/ 7170 h 1770752"/>
              <a:gd name="connsiteX5" fmla="*/ 212487 w 2284277"/>
              <a:gd name="connsiteY5" fmla="*/ 133377 h 1770752"/>
              <a:gd name="connsiteX6" fmla="*/ 244920 w 2284277"/>
              <a:gd name="connsiteY6" fmla="*/ 43186 h 1770752"/>
              <a:gd name="connsiteX7" fmla="*/ 475880 w 2284277"/>
              <a:gd name="connsiteY7" fmla="*/ 826218 h 1770752"/>
              <a:gd name="connsiteX8" fmla="*/ 1297383 w 2284277"/>
              <a:gd name="connsiteY8" fmla="*/ 534379 h 1770752"/>
              <a:gd name="connsiteX9" fmla="*/ 1541792 w 2284277"/>
              <a:gd name="connsiteY9" fmla="*/ 719874 h 1770752"/>
              <a:gd name="connsiteX10" fmla="*/ 1498362 w 2284277"/>
              <a:gd name="connsiteY10" fmla="*/ 1281139 h 1770752"/>
              <a:gd name="connsiteX11" fmla="*/ 1741248 w 2284277"/>
              <a:gd name="connsiteY11" fmla="*/ 1185889 h 1770752"/>
              <a:gd name="connsiteX12" fmla="*/ 1850787 w 2284277"/>
              <a:gd name="connsiteY12" fmla="*/ 766789 h 1770752"/>
              <a:gd name="connsiteX13" fmla="*/ 2284174 w 2284277"/>
              <a:gd name="connsiteY13" fmla="*/ 938239 h 1770752"/>
              <a:gd name="connsiteX14" fmla="*/ 1893649 w 2284277"/>
              <a:gd name="connsiteY14" fmla="*/ 1095402 h 1770752"/>
              <a:gd name="connsiteX15" fmla="*/ 1712674 w 2284277"/>
              <a:gd name="connsiteY15" fmla="*/ 1414489 h 1770752"/>
              <a:gd name="connsiteX16" fmla="*/ 1341198 w 2284277"/>
              <a:gd name="connsiteY16" fmla="*/ 1600227 h 1770752"/>
              <a:gd name="connsiteX17" fmla="*/ 1459906 w 2284277"/>
              <a:gd name="connsiteY17" fmla="*/ 1770752 h 1770752"/>
              <a:gd name="connsiteX18" fmla="*/ 763870 w 2284277"/>
              <a:gd name="connsiteY18" fmla="*/ 1770752 h 1770752"/>
              <a:gd name="connsiteX0" fmla="*/ 763870 w 2285824"/>
              <a:gd name="connsiteY0" fmla="*/ 1770752 h 1770752"/>
              <a:gd name="connsiteX1" fmla="*/ 1209127 w 2285824"/>
              <a:gd name="connsiteY1" fmla="*/ 865564 h 1770752"/>
              <a:gd name="connsiteX2" fmla="*/ 463619 w 2285824"/>
              <a:gd name="connsiteY2" fmla="*/ 992829 h 1770752"/>
              <a:gd name="connsiteX3" fmla="*/ 219631 w 2285824"/>
              <a:gd name="connsiteY3" fmla="*/ 233389 h 1770752"/>
              <a:gd name="connsiteX4" fmla="*/ 555 w 2285824"/>
              <a:gd name="connsiteY4" fmla="*/ 7170 h 1770752"/>
              <a:gd name="connsiteX5" fmla="*/ 212487 w 2285824"/>
              <a:gd name="connsiteY5" fmla="*/ 133377 h 1770752"/>
              <a:gd name="connsiteX6" fmla="*/ 244920 w 2285824"/>
              <a:gd name="connsiteY6" fmla="*/ 43186 h 1770752"/>
              <a:gd name="connsiteX7" fmla="*/ 475880 w 2285824"/>
              <a:gd name="connsiteY7" fmla="*/ 826218 h 1770752"/>
              <a:gd name="connsiteX8" fmla="*/ 1297383 w 2285824"/>
              <a:gd name="connsiteY8" fmla="*/ 534379 h 1770752"/>
              <a:gd name="connsiteX9" fmla="*/ 1541792 w 2285824"/>
              <a:gd name="connsiteY9" fmla="*/ 719874 h 1770752"/>
              <a:gd name="connsiteX10" fmla="*/ 1498362 w 2285824"/>
              <a:gd name="connsiteY10" fmla="*/ 1281139 h 1770752"/>
              <a:gd name="connsiteX11" fmla="*/ 1741248 w 2285824"/>
              <a:gd name="connsiteY11" fmla="*/ 1185889 h 1770752"/>
              <a:gd name="connsiteX12" fmla="*/ 1850787 w 2285824"/>
              <a:gd name="connsiteY12" fmla="*/ 766789 h 1770752"/>
              <a:gd name="connsiteX13" fmla="*/ 1926987 w 2285824"/>
              <a:gd name="connsiteY13" fmla="*/ 985864 h 1770752"/>
              <a:gd name="connsiteX14" fmla="*/ 2284174 w 2285824"/>
              <a:gd name="connsiteY14" fmla="*/ 938239 h 1770752"/>
              <a:gd name="connsiteX15" fmla="*/ 1893649 w 2285824"/>
              <a:gd name="connsiteY15" fmla="*/ 1095402 h 1770752"/>
              <a:gd name="connsiteX16" fmla="*/ 1712674 w 2285824"/>
              <a:gd name="connsiteY16" fmla="*/ 1414489 h 1770752"/>
              <a:gd name="connsiteX17" fmla="*/ 1341198 w 2285824"/>
              <a:gd name="connsiteY17" fmla="*/ 1600227 h 1770752"/>
              <a:gd name="connsiteX18" fmla="*/ 1459906 w 2285824"/>
              <a:gd name="connsiteY18" fmla="*/ 1770752 h 1770752"/>
              <a:gd name="connsiteX19" fmla="*/ 763870 w 2285824"/>
              <a:gd name="connsiteY19" fmla="*/ 1770752 h 1770752"/>
              <a:gd name="connsiteX0" fmla="*/ 763870 w 2158274"/>
              <a:gd name="connsiteY0" fmla="*/ 1770752 h 1770752"/>
              <a:gd name="connsiteX1" fmla="*/ 1209127 w 2158274"/>
              <a:gd name="connsiteY1" fmla="*/ 865564 h 1770752"/>
              <a:gd name="connsiteX2" fmla="*/ 463619 w 2158274"/>
              <a:gd name="connsiteY2" fmla="*/ 992829 h 1770752"/>
              <a:gd name="connsiteX3" fmla="*/ 219631 w 2158274"/>
              <a:gd name="connsiteY3" fmla="*/ 233389 h 1770752"/>
              <a:gd name="connsiteX4" fmla="*/ 555 w 2158274"/>
              <a:gd name="connsiteY4" fmla="*/ 7170 h 1770752"/>
              <a:gd name="connsiteX5" fmla="*/ 212487 w 2158274"/>
              <a:gd name="connsiteY5" fmla="*/ 133377 h 1770752"/>
              <a:gd name="connsiteX6" fmla="*/ 244920 w 2158274"/>
              <a:gd name="connsiteY6" fmla="*/ 43186 h 1770752"/>
              <a:gd name="connsiteX7" fmla="*/ 475880 w 2158274"/>
              <a:gd name="connsiteY7" fmla="*/ 826218 h 1770752"/>
              <a:gd name="connsiteX8" fmla="*/ 1297383 w 2158274"/>
              <a:gd name="connsiteY8" fmla="*/ 534379 h 1770752"/>
              <a:gd name="connsiteX9" fmla="*/ 1541792 w 2158274"/>
              <a:gd name="connsiteY9" fmla="*/ 719874 h 1770752"/>
              <a:gd name="connsiteX10" fmla="*/ 1498362 w 2158274"/>
              <a:gd name="connsiteY10" fmla="*/ 1281139 h 1770752"/>
              <a:gd name="connsiteX11" fmla="*/ 1741248 w 2158274"/>
              <a:gd name="connsiteY11" fmla="*/ 1185889 h 1770752"/>
              <a:gd name="connsiteX12" fmla="*/ 1850787 w 2158274"/>
              <a:gd name="connsiteY12" fmla="*/ 766789 h 1770752"/>
              <a:gd name="connsiteX13" fmla="*/ 1926987 w 2158274"/>
              <a:gd name="connsiteY13" fmla="*/ 985864 h 1770752"/>
              <a:gd name="connsiteX14" fmla="*/ 2155586 w 2158274"/>
              <a:gd name="connsiteY14" fmla="*/ 819177 h 1770752"/>
              <a:gd name="connsiteX15" fmla="*/ 1893649 w 2158274"/>
              <a:gd name="connsiteY15" fmla="*/ 1095402 h 1770752"/>
              <a:gd name="connsiteX16" fmla="*/ 1712674 w 2158274"/>
              <a:gd name="connsiteY16" fmla="*/ 1414489 h 1770752"/>
              <a:gd name="connsiteX17" fmla="*/ 1341198 w 2158274"/>
              <a:gd name="connsiteY17" fmla="*/ 1600227 h 1770752"/>
              <a:gd name="connsiteX18" fmla="*/ 1459906 w 2158274"/>
              <a:gd name="connsiteY18" fmla="*/ 1770752 h 1770752"/>
              <a:gd name="connsiteX19" fmla="*/ 763870 w 2158274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64587" h="1770752">
                <a:moveTo>
                  <a:pt x="763870" y="1770752"/>
                </a:moveTo>
                <a:cubicBezTo>
                  <a:pt x="545506" y="1645648"/>
                  <a:pt x="1162771" y="1325445"/>
                  <a:pt x="1209127" y="865564"/>
                </a:cubicBezTo>
                <a:cubicBezTo>
                  <a:pt x="1167570" y="707529"/>
                  <a:pt x="735437" y="1020124"/>
                  <a:pt x="463619" y="992829"/>
                </a:cubicBezTo>
                <a:cubicBezTo>
                  <a:pt x="287591" y="878735"/>
                  <a:pt x="262034" y="390869"/>
                  <a:pt x="219631" y="233389"/>
                </a:cubicBezTo>
                <a:cubicBezTo>
                  <a:pt x="174601" y="93322"/>
                  <a:pt x="-3660" y="38870"/>
                  <a:pt x="555" y="7170"/>
                </a:cubicBezTo>
                <a:cubicBezTo>
                  <a:pt x="-11351" y="-35692"/>
                  <a:pt x="171760" y="127374"/>
                  <a:pt x="212487" y="133377"/>
                </a:cubicBezTo>
                <a:cubicBezTo>
                  <a:pt x="253214" y="139380"/>
                  <a:pt x="290318" y="230131"/>
                  <a:pt x="244920" y="43186"/>
                </a:cubicBezTo>
                <a:cubicBezTo>
                  <a:pt x="352481" y="37369"/>
                  <a:pt x="280240" y="705691"/>
                  <a:pt x="475880" y="826218"/>
                </a:cubicBezTo>
                <a:cubicBezTo>
                  <a:pt x="640733" y="918720"/>
                  <a:pt x="1127351" y="563533"/>
                  <a:pt x="1297383" y="534379"/>
                </a:cubicBezTo>
                <a:cubicBezTo>
                  <a:pt x="1467415" y="505225"/>
                  <a:pt x="1475752" y="666058"/>
                  <a:pt x="1541792" y="719874"/>
                </a:cubicBezTo>
                <a:cubicBezTo>
                  <a:pt x="1607832" y="773690"/>
                  <a:pt x="1470676" y="1238395"/>
                  <a:pt x="1498362" y="1281139"/>
                </a:cubicBezTo>
                <a:cubicBezTo>
                  <a:pt x="1526049" y="1323883"/>
                  <a:pt x="1682511" y="1271614"/>
                  <a:pt x="1741248" y="1185889"/>
                </a:cubicBezTo>
                <a:cubicBezTo>
                  <a:pt x="1799985" y="1100164"/>
                  <a:pt x="1798399" y="829495"/>
                  <a:pt x="1850787" y="766789"/>
                </a:cubicBezTo>
                <a:cubicBezTo>
                  <a:pt x="1903175" y="704083"/>
                  <a:pt x="1854756" y="957289"/>
                  <a:pt x="1926987" y="985864"/>
                </a:cubicBezTo>
                <a:cubicBezTo>
                  <a:pt x="1999218" y="1014439"/>
                  <a:pt x="2144473" y="847752"/>
                  <a:pt x="2155586" y="819177"/>
                </a:cubicBezTo>
                <a:cubicBezTo>
                  <a:pt x="2219086" y="909665"/>
                  <a:pt x="1926986" y="1021583"/>
                  <a:pt x="1893649" y="1095402"/>
                </a:cubicBezTo>
                <a:cubicBezTo>
                  <a:pt x="1860312" y="1169221"/>
                  <a:pt x="1804749" y="1330352"/>
                  <a:pt x="1712674" y="1414489"/>
                </a:cubicBezTo>
                <a:cubicBezTo>
                  <a:pt x="1620599" y="1498627"/>
                  <a:pt x="1372213" y="1530531"/>
                  <a:pt x="1341198" y="1600227"/>
                </a:cubicBezTo>
                <a:cubicBezTo>
                  <a:pt x="1310183" y="1669923"/>
                  <a:pt x="1597402" y="1744712"/>
                  <a:pt x="1459906" y="1770752"/>
                </a:cubicBezTo>
                <a:lnTo>
                  <a:pt x="763870" y="1770752"/>
                </a:ln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10"/>
          <p:cNvSpPr/>
          <p:nvPr/>
        </p:nvSpPr>
        <p:spPr>
          <a:xfrm rot="20465032">
            <a:off x="9009326" y="3781982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10"/>
          <p:cNvSpPr/>
          <p:nvPr/>
        </p:nvSpPr>
        <p:spPr>
          <a:xfrm rot="20465032">
            <a:off x="9801406" y="2529815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12"/>
          <p:cNvSpPr/>
          <p:nvPr/>
        </p:nvSpPr>
        <p:spPr>
          <a:xfrm rot="17579392">
            <a:off x="9150146" y="3002838"/>
            <a:ext cx="1625145" cy="1065376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1625027 w 1626763"/>
              <a:gd name="connsiteY0" fmla="*/ 5320 h 1018320"/>
              <a:gd name="connsiteX1" fmla="*/ 1027614 w 1626763"/>
              <a:gd name="connsiteY1" fmla="*/ 434364 h 1018320"/>
              <a:gd name="connsiteX2" fmla="*/ 781546 w 1626763"/>
              <a:gd name="connsiteY2" fmla="*/ 802844 h 1018320"/>
              <a:gd name="connsiteX3" fmla="*/ 399540 w 1626763"/>
              <a:gd name="connsiteY3" fmla="*/ 911576 h 1018320"/>
              <a:gd name="connsiteX4" fmla="*/ 250629 w 1626763"/>
              <a:gd name="connsiteY4" fmla="*/ 1018320 h 1018320"/>
              <a:gd name="connsiteX5" fmla="*/ 0 w 1626763"/>
              <a:gd name="connsiteY5" fmla="*/ 932114 h 1018320"/>
              <a:gd name="connsiteX6" fmla="*/ 708721 w 1626763"/>
              <a:gd name="connsiteY6" fmla="*/ 688691 h 1018320"/>
              <a:gd name="connsiteX7" fmla="*/ 938329 w 1626763"/>
              <a:gd name="connsiteY7" fmla="*/ 437442 h 1018320"/>
              <a:gd name="connsiteX8" fmla="*/ 1625027 w 1626763"/>
              <a:gd name="connsiteY8" fmla="*/ 5320 h 1018320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938329 w 1627041"/>
              <a:gd name="connsiteY7" fmla="*/ 437299 h 1018177"/>
              <a:gd name="connsiteX8" fmla="*/ 1625027 w 1627041"/>
              <a:gd name="connsiteY8" fmla="*/ 5177 h 1018177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1007058 w 1627041"/>
              <a:gd name="connsiteY7" fmla="*/ 339161 h 1018177"/>
              <a:gd name="connsiteX8" fmla="*/ 1625027 w 1627041"/>
              <a:gd name="connsiteY8" fmla="*/ 5177 h 1018177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1007058 w 1627041"/>
              <a:gd name="connsiteY7" fmla="*/ 339161 h 1018177"/>
              <a:gd name="connsiteX8" fmla="*/ 1625027 w 1627041"/>
              <a:gd name="connsiteY8" fmla="*/ 5177 h 1018177"/>
              <a:gd name="connsiteX0" fmla="*/ 1625027 w 1627041"/>
              <a:gd name="connsiteY0" fmla="*/ 10376 h 1023376"/>
              <a:gd name="connsiteX1" fmla="*/ 1115121 w 1627041"/>
              <a:gd name="connsiteY1" fmla="*/ 450578 h 1023376"/>
              <a:gd name="connsiteX2" fmla="*/ 781546 w 1627041"/>
              <a:gd name="connsiteY2" fmla="*/ 807900 h 1023376"/>
              <a:gd name="connsiteX3" fmla="*/ 399540 w 1627041"/>
              <a:gd name="connsiteY3" fmla="*/ 916632 h 1023376"/>
              <a:gd name="connsiteX4" fmla="*/ 250629 w 1627041"/>
              <a:gd name="connsiteY4" fmla="*/ 1023376 h 1023376"/>
              <a:gd name="connsiteX5" fmla="*/ 0 w 1627041"/>
              <a:gd name="connsiteY5" fmla="*/ 937170 h 1023376"/>
              <a:gd name="connsiteX6" fmla="*/ 708721 w 1627041"/>
              <a:gd name="connsiteY6" fmla="*/ 693747 h 1023376"/>
              <a:gd name="connsiteX7" fmla="*/ 1007058 w 1627041"/>
              <a:gd name="connsiteY7" fmla="*/ 344360 h 1023376"/>
              <a:gd name="connsiteX8" fmla="*/ 1625027 w 1627041"/>
              <a:gd name="connsiteY8" fmla="*/ 10376 h 1023376"/>
              <a:gd name="connsiteX0" fmla="*/ 1625027 w 1625208"/>
              <a:gd name="connsiteY0" fmla="*/ 10376 h 1023376"/>
              <a:gd name="connsiteX1" fmla="*/ 1115121 w 1625208"/>
              <a:gd name="connsiteY1" fmla="*/ 450578 h 1023376"/>
              <a:gd name="connsiteX2" fmla="*/ 781546 w 1625208"/>
              <a:gd name="connsiteY2" fmla="*/ 807900 h 1023376"/>
              <a:gd name="connsiteX3" fmla="*/ 399540 w 1625208"/>
              <a:gd name="connsiteY3" fmla="*/ 916632 h 1023376"/>
              <a:gd name="connsiteX4" fmla="*/ 250629 w 1625208"/>
              <a:gd name="connsiteY4" fmla="*/ 1023376 h 1023376"/>
              <a:gd name="connsiteX5" fmla="*/ 0 w 1625208"/>
              <a:gd name="connsiteY5" fmla="*/ 937170 h 1023376"/>
              <a:gd name="connsiteX6" fmla="*/ 708721 w 1625208"/>
              <a:gd name="connsiteY6" fmla="*/ 693747 h 1023376"/>
              <a:gd name="connsiteX7" fmla="*/ 1007058 w 1625208"/>
              <a:gd name="connsiteY7" fmla="*/ 344360 h 1023376"/>
              <a:gd name="connsiteX8" fmla="*/ 1625027 w 1625208"/>
              <a:gd name="connsiteY8" fmla="*/ 10376 h 1023376"/>
              <a:gd name="connsiteX0" fmla="*/ 1625027 w 1625208"/>
              <a:gd name="connsiteY0" fmla="*/ 8717 h 1021717"/>
              <a:gd name="connsiteX1" fmla="*/ 1115121 w 1625208"/>
              <a:gd name="connsiteY1" fmla="*/ 448919 h 1021717"/>
              <a:gd name="connsiteX2" fmla="*/ 781546 w 1625208"/>
              <a:gd name="connsiteY2" fmla="*/ 806241 h 1021717"/>
              <a:gd name="connsiteX3" fmla="*/ 399540 w 1625208"/>
              <a:gd name="connsiteY3" fmla="*/ 914973 h 1021717"/>
              <a:gd name="connsiteX4" fmla="*/ 250629 w 1625208"/>
              <a:gd name="connsiteY4" fmla="*/ 1021717 h 1021717"/>
              <a:gd name="connsiteX5" fmla="*/ 0 w 1625208"/>
              <a:gd name="connsiteY5" fmla="*/ 935511 h 1021717"/>
              <a:gd name="connsiteX6" fmla="*/ 708721 w 1625208"/>
              <a:gd name="connsiteY6" fmla="*/ 692088 h 1021717"/>
              <a:gd name="connsiteX7" fmla="*/ 1042665 w 1625208"/>
              <a:gd name="connsiteY7" fmla="*/ 410369 h 1021717"/>
              <a:gd name="connsiteX8" fmla="*/ 1625027 w 1625208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781546 w 1625210"/>
              <a:gd name="connsiteY2" fmla="*/ 806241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08721 w 1625210"/>
              <a:gd name="connsiteY6" fmla="*/ 692088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781546 w 1625210"/>
              <a:gd name="connsiteY2" fmla="*/ 806241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23602 w 1625210"/>
              <a:gd name="connsiteY6" fmla="*/ 727162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23602 w 1625210"/>
              <a:gd name="connsiteY6" fmla="*/ 727162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80468 w 1625210"/>
              <a:gd name="connsiteY6" fmla="*/ 909971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461718 w 1625210"/>
              <a:gd name="connsiteY3" fmla="*/ 1012755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80468 w 1625210"/>
              <a:gd name="connsiteY6" fmla="*/ 909971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50364"/>
              <a:gd name="connsiteX1" fmla="*/ 1120791 w 1625210"/>
              <a:gd name="connsiteY1" fmla="*/ 494799 h 1050364"/>
              <a:gd name="connsiteX2" fmla="*/ 823355 w 1625210"/>
              <a:gd name="connsiteY2" fmla="*/ 1002336 h 1050364"/>
              <a:gd name="connsiteX3" fmla="*/ 250629 w 1625210"/>
              <a:gd name="connsiteY3" fmla="*/ 1021717 h 1050364"/>
              <a:gd name="connsiteX4" fmla="*/ 0 w 1625210"/>
              <a:gd name="connsiteY4" fmla="*/ 935511 h 1050364"/>
              <a:gd name="connsiteX5" fmla="*/ 780468 w 1625210"/>
              <a:gd name="connsiteY5" fmla="*/ 909971 h 1050364"/>
              <a:gd name="connsiteX6" fmla="*/ 1042665 w 1625210"/>
              <a:gd name="connsiteY6" fmla="*/ 410369 h 1050364"/>
              <a:gd name="connsiteX7" fmla="*/ 1625027 w 1625210"/>
              <a:gd name="connsiteY7" fmla="*/ 8717 h 1050364"/>
              <a:gd name="connsiteX0" fmla="*/ 1625027 w 1625210"/>
              <a:gd name="connsiteY0" fmla="*/ 9090 h 1050737"/>
              <a:gd name="connsiteX1" fmla="*/ 1120791 w 1625210"/>
              <a:gd name="connsiteY1" fmla="*/ 495172 h 1050737"/>
              <a:gd name="connsiteX2" fmla="*/ 823355 w 1625210"/>
              <a:gd name="connsiteY2" fmla="*/ 1002709 h 1050737"/>
              <a:gd name="connsiteX3" fmla="*/ 250629 w 1625210"/>
              <a:gd name="connsiteY3" fmla="*/ 1022090 h 1050737"/>
              <a:gd name="connsiteX4" fmla="*/ 0 w 1625210"/>
              <a:gd name="connsiteY4" fmla="*/ 935884 h 1050737"/>
              <a:gd name="connsiteX5" fmla="*/ 780468 w 1625210"/>
              <a:gd name="connsiteY5" fmla="*/ 910344 h 1050737"/>
              <a:gd name="connsiteX6" fmla="*/ 855957 w 1625210"/>
              <a:gd name="connsiteY6" fmla="*/ 393386 h 1050737"/>
              <a:gd name="connsiteX7" fmla="*/ 1625027 w 1625210"/>
              <a:gd name="connsiteY7" fmla="*/ 9090 h 1050737"/>
              <a:gd name="connsiteX0" fmla="*/ 1625027 w 1625165"/>
              <a:gd name="connsiteY0" fmla="*/ 9090 h 1050737"/>
              <a:gd name="connsiteX1" fmla="*/ 961716 w 1625165"/>
              <a:gd name="connsiteY1" fmla="*/ 445398 h 1050737"/>
              <a:gd name="connsiteX2" fmla="*/ 823355 w 1625165"/>
              <a:gd name="connsiteY2" fmla="*/ 1002709 h 1050737"/>
              <a:gd name="connsiteX3" fmla="*/ 250629 w 1625165"/>
              <a:gd name="connsiteY3" fmla="*/ 1022090 h 1050737"/>
              <a:gd name="connsiteX4" fmla="*/ 0 w 1625165"/>
              <a:gd name="connsiteY4" fmla="*/ 935884 h 1050737"/>
              <a:gd name="connsiteX5" fmla="*/ 780468 w 1625165"/>
              <a:gd name="connsiteY5" fmla="*/ 910344 h 1050737"/>
              <a:gd name="connsiteX6" fmla="*/ 855957 w 1625165"/>
              <a:gd name="connsiteY6" fmla="*/ 393386 h 1050737"/>
              <a:gd name="connsiteX7" fmla="*/ 1625027 w 1625165"/>
              <a:gd name="connsiteY7" fmla="*/ 9090 h 1050737"/>
              <a:gd name="connsiteX0" fmla="*/ 1625027 w 1625165"/>
              <a:gd name="connsiteY0" fmla="*/ 23729 h 1065376"/>
              <a:gd name="connsiteX1" fmla="*/ 961716 w 1625165"/>
              <a:gd name="connsiteY1" fmla="*/ 460037 h 1065376"/>
              <a:gd name="connsiteX2" fmla="*/ 823355 w 1625165"/>
              <a:gd name="connsiteY2" fmla="*/ 1017348 h 1065376"/>
              <a:gd name="connsiteX3" fmla="*/ 250629 w 1625165"/>
              <a:gd name="connsiteY3" fmla="*/ 1036729 h 1065376"/>
              <a:gd name="connsiteX4" fmla="*/ 0 w 1625165"/>
              <a:gd name="connsiteY4" fmla="*/ 950523 h 1065376"/>
              <a:gd name="connsiteX5" fmla="*/ 780468 w 1625165"/>
              <a:gd name="connsiteY5" fmla="*/ 924983 h 1065376"/>
              <a:gd name="connsiteX6" fmla="*/ 692627 w 1625165"/>
              <a:gd name="connsiteY6" fmla="*/ 153120 h 1065376"/>
              <a:gd name="connsiteX7" fmla="*/ 1625027 w 162516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23355 w 1625145"/>
              <a:gd name="connsiteY2" fmla="*/ 1017348 h 1065376"/>
              <a:gd name="connsiteX3" fmla="*/ 250629 w 1625145"/>
              <a:gd name="connsiteY3" fmla="*/ 1036729 h 1065376"/>
              <a:gd name="connsiteX4" fmla="*/ 0 w 1625145"/>
              <a:gd name="connsiteY4" fmla="*/ 950523 h 1065376"/>
              <a:gd name="connsiteX5" fmla="*/ 780468 w 1625145"/>
              <a:gd name="connsiteY5" fmla="*/ 924983 h 1065376"/>
              <a:gd name="connsiteX6" fmla="*/ 692627 w 1625145"/>
              <a:gd name="connsiteY6" fmla="*/ 153120 h 1065376"/>
              <a:gd name="connsiteX7" fmla="*/ 1625027 w 162514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23355 w 1625145"/>
              <a:gd name="connsiteY2" fmla="*/ 1017348 h 1065376"/>
              <a:gd name="connsiteX3" fmla="*/ 250629 w 1625145"/>
              <a:gd name="connsiteY3" fmla="*/ 1036729 h 1065376"/>
              <a:gd name="connsiteX4" fmla="*/ 0 w 1625145"/>
              <a:gd name="connsiteY4" fmla="*/ 950523 h 1065376"/>
              <a:gd name="connsiteX5" fmla="*/ 696325 w 1625145"/>
              <a:gd name="connsiteY5" fmla="*/ 905499 h 1065376"/>
              <a:gd name="connsiteX6" fmla="*/ 692627 w 1625145"/>
              <a:gd name="connsiteY6" fmla="*/ 153120 h 1065376"/>
              <a:gd name="connsiteX7" fmla="*/ 1625027 w 162514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1155827 w 1625145"/>
              <a:gd name="connsiteY2" fmla="*/ 506458 h 1065376"/>
              <a:gd name="connsiteX3" fmla="*/ 823355 w 1625145"/>
              <a:gd name="connsiteY3" fmla="*/ 1017348 h 1065376"/>
              <a:gd name="connsiteX4" fmla="*/ 250629 w 1625145"/>
              <a:gd name="connsiteY4" fmla="*/ 1036729 h 1065376"/>
              <a:gd name="connsiteX5" fmla="*/ 0 w 1625145"/>
              <a:gd name="connsiteY5" fmla="*/ 950523 h 1065376"/>
              <a:gd name="connsiteX6" fmla="*/ 696325 w 1625145"/>
              <a:gd name="connsiteY6" fmla="*/ 905499 h 1065376"/>
              <a:gd name="connsiteX7" fmla="*/ 692627 w 1625145"/>
              <a:gd name="connsiteY7" fmla="*/ 153120 h 1065376"/>
              <a:gd name="connsiteX8" fmla="*/ 1625027 w 1625145"/>
              <a:gd name="connsiteY8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823355 w 1625145"/>
              <a:gd name="connsiteY4" fmla="*/ 1017348 h 1065376"/>
              <a:gd name="connsiteX5" fmla="*/ 250629 w 1625145"/>
              <a:gd name="connsiteY5" fmla="*/ 1036729 h 1065376"/>
              <a:gd name="connsiteX6" fmla="*/ 0 w 1625145"/>
              <a:gd name="connsiteY6" fmla="*/ 950523 h 1065376"/>
              <a:gd name="connsiteX7" fmla="*/ 696325 w 1625145"/>
              <a:gd name="connsiteY7" fmla="*/ 905499 h 1065376"/>
              <a:gd name="connsiteX8" fmla="*/ 692627 w 1625145"/>
              <a:gd name="connsiteY8" fmla="*/ 153120 h 1065376"/>
              <a:gd name="connsiteX9" fmla="*/ 1625027 w 1625145"/>
              <a:gd name="connsiteY9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1405957 w 1625145"/>
              <a:gd name="connsiteY4" fmla="*/ 738332 h 1065376"/>
              <a:gd name="connsiteX5" fmla="*/ 823355 w 1625145"/>
              <a:gd name="connsiteY5" fmla="*/ 1017348 h 1065376"/>
              <a:gd name="connsiteX6" fmla="*/ 250629 w 1625145"/>
              <a:gd name="connsiteY6" fmla="*/ 1036729 h 1065376"/>
              <a:gd name="connsiteX7" fmla="*/ 0 w 1625145"/>
              <a:gd name="connsiteY7" fmla="*/ 950523 h 1065376"/>
              <a:gd name="connsiteX8" fmla="*/ 696325 w 1625145"/>
              <a:gd name="connsiteY8" fmla="*/ 905499 h 1065376"/>
              <a:gd name="connsiteX9" fmla="*/ 692627 w 1625145"/>
              <a:gd name="connsiteY9" fmla="*/ 153120 h 1065376"/>
              <a:gd name="connsiteX10" fmla="*/ 1625027 w 1625145"/>
              <a:gd name="connsiteY10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977982 w 1625145"/>
              <a:gd name="connsiteY4" fmla="*/ 802643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96325 w 1625145"/>
              <a:gd name="connsiteY9" fmla="*/ 905499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977982 w 1625145"/>
              <a:gd name="connsiteY4" fmla="*/ 802643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234481 w 1625145"/>
              <a:gd name="connsiteY5" fmla="*/ 659330 h 1065376"/>
              <a:gd name="connsiteX6" fmla="*/ 1405957 w 1625145"/>
              <a:gd name="connsiteY6" fmla="*/ 738332 h 1065376"/>
              <a:gd name="connsiteX7" fmla="*/ 823355 w 1625145"/>
              <a:gd name="connsiteY7" fmla="*/ 1017348 h 1065376"/>
              <a:gd name="connsiteX8" fmla="*/ 250629 w 1625145"/>
              <a:gd name="connsiteY8" fmla="*/ 1036729 h 1065376"/>
              <a:gd name="connsiteX9" fmla="*/ 0 w 1625145"/>
              <a:gd name="connsiteY9" fmla="*/ 950523 h 1065376"/>
              <a:gd name="connsiteX10" fmla="*/ 650621 w 1625145"/>
              <a:gd name="connsiteY10" fmla="*/ 862808 h 1065376"/>
              <a:gd name="connsiteX11" fmla="*/ 692627 w 1625145"/>
              <a:gd name="connsiteY11" fmla="*/ 153120 h 1065376"/>
              <a:gd name="connsiteX12" fmla="*/ 1625027 w 1625145"/>
              <a:gd name="connsiteY12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234481 w 1625145"/>
              <a:gd name="connsiteY5" fmla="*/ 659330 h 1065376"/>
              <a:gd name="connsiteX6" fmla="*/ 1148016 w 1625145"/>
              <a:gd name="connsiteY6" fmla="*/ 790860 h 1065376"/>
              <a:gd name="connsiteX7" fmla="*/ 1405957 w 1625145"/>
              <a:gd name="connsiteY7" fmla="*/ 738332 h 1065376"/>
              <a:gd name="connsiteX8" fmla="*/ 823355 w 1625145"/>
              <a:gd name="connsiteY8" fmla="*/ 1017348 h 1065376"/>
              <a:gd name="connsiteX9" fmla="*/ 250629 w 1625145"/>
              <a:gd name="connsiteY9" fmla="*/ 1036729 h 1065376"/>
              <a:gd name="connsiteX10" fmla="*/ 0 w 1625145"/>
              <a:gd name="connsiteY10" fmla="*/ 950523 h 1065376"/>
              <a:gd name="connsiteX11" fmla="*/ 650621 w 1625145"/>
              <a:gd name="connsiteY11" fmla="*/ 862808 h 1065376"/>
              <a:gd name="connsiteX12" fmla="*/ 692627 w 1625145"/>
              <a:gd name="connsiteY12" fmla="*/ 153120 h 1065376"/>
              <a:gd name="connsiteX13" fmla="*/ 1625027 w 1625145"/>
              <a:gd name="connsiteY13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995166 w 1625145"/>
              <a:gd name="connsiteY5" fmla="*/ 863469 h 1065376"/>
              <a:gd name="connsiteX6" fmla="*/ 1234481 w 1625145"/>
              <a:gd name="connsiteY6" fmla="*/ 659330 h 1065376"/>
              <a:gd name="connsiteX7" fmla="*/ 1148016 w 1625145"/>
              <a:gd name="connsiteY7" fmla="*/ 790860 h 1065376"/>
              <a:gd name="connsiteX8" fmla="*/ 1405957 w 1625145"/>
              <a:gd name="connsiteY8" fmla="*/ 738332 h 1065376"/>
              <a:gd name="connsiteX9" fmla="*/ 823355 w 1625145"/>
              <a:gd name="connsiteY9" fmla="*/ 1017348 h 1065376"/>
              <a:gd name="connsiteX10" fmla="*/ 250629 w 1625145"/>
              <a:gd name="connsiteY10" fmla="*/ 1036729 h 1065376"/>
              <a:gd name="connsiteX11" fmla="*/ 0 w 1625145"/>
              <a:gd name="connsiteY11" fmla="*/ 950523 h 1065376"/>
              <a:gd name="connsiteX12" fmla="*/ 650621 w 1625145"/>
              <a:gd name="connsiteY12" fmla="*/ 862808 h 1065376"/>
              <a:gd name="connsiteX13" fmla="*/ 692627 w 1625145"/>
              <a:gd name="connsiteY13" fmla="*/ 153120 h 1065376"/>
              <a:gd name="connsiteX14" fmla="*/ 1625027 w 1625145"/>
              <a:gd name="connsiteY14" fmla="*/ 23729 h 106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25145" h="1065376">
                <a:moveTo>
                  <a:pt x="1625027" y="23729"/>
                </a:moveTo>
                <a:cubicBezTo>
                  <a:pt x="1636018" y="133890"/>
                  <a:pt x="877292" y="102977"/>
                  <a:pt x="848341" y="225326"/>
                </a:cubicBezTo>
                <a:cubicBezTo>
                  <a:pt x="744101" y="282339"/>
                  <a:pt x="804504" y="662791"/>
                  <a:pt x="855752" y="709646"/>
                </a:cubicBezTo>
                <a:cubicBezTo>
                  <a:pt x="907000" y="756501"/>
                  <a:pt x="1092853" y="512482"/>
                  <a:pt x="1155827" y="506458"/>
                </a:cubicBezTo>
                <a:cubicBezTo>
                  <a:pt x="1218801" y="500434"/>
                  <a:pt x="888510" y="810568"/>
                  <a:pt x="863549" y="858091"/>
                </a:cubicBezTo>
                <a:cubicBezTo>
                  <a:pt x="838588" y="905614"/>
                  <a:pt x="933344" y="896596"/>
                  <a:pt x="995166" y="863469"/>
                </a:cubicBezTo>
                <a:cubicBezTo>
                  <a:pt x="1056988" y="830342"/>
                  <a:pt x="1210822" y="659452"/>
                  <a:pt x="1234481" y="659330"/>
                </a:cubicBezTo>
                <a:cubicBezTo>
                  <a:pt x="1258140" y="659208"/>
                  <a:pt x="1119437" y="777693"/>
                  <a:pt x="1148016" y="790860"/>
                </a:cubicBezTo>
                <a:cubicBezTo>
                  <a:pt x="1176595" y="804027"/>
                  <a:pt x="1492661" y="679858"/>
                  <a:pt x="1405957" y="738332"/>
                </a:cubicBezTo>
                <a:cubicBezTo>
                  <a:pt x="1319253" y="796806"/>
                  <a:pt x="958397" y="962125"/>
                  <a:pt x="823355" y="1017348"/>
                </a:cubicBezTo>
                <a:cubicBezTo>
                  <a:pt x="678328" y="1105168"/>
                  <a:pt x="387855" y="1047867"/>
                  <a:pt x="250629" y="1036729"/>
                </a:cubicBezTo>
                <a:lnTo>
                  <a:pt x="0" y="950523"/>
                </a:lnTo>
                <a:cubicBezTo>
                  <a:pt x="176559" y="788821"/>
                  <a:pt x="412487" y="922909"/>
                  <a:pt x="650621" y="862808"/>
                </a:cubicBezTo>
                <a:cubicBezTo>
                  <a:pt x="821890" y="766508"/>
                  <a:pt x="649999" y="255930"/>
                  <a:pt x="692627" y="153120"/>
                </a:cubicBezTo>
                <a:cubicBezTo>
                  <a:pt x="735255" y="50310"/>
                  <a:pt x="1561741" y="-46017"/>
                  <a:pt x="1625027" y="23729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10"/>
          <p:cNvSpPr/>
          <p:nvPr/>
        </p:nvSpPr>
        <p:spPr>
          <a:xfrm rot="20465032">
            <a:off x="9116728" y="3112751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12"/>
          <p:cNvSpPr/>
          <p:nvPr/>
        </p:nvSpPr>
        <p:spPr>
          <a:xfrm flipH="1">
            <a:off x="9067212" y="2889595"/>
            <a:ext cx="602623" cy="56283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988" h="941599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998663" y="494279"/>
                  <a:pt x="946261" y="699488"/>
                  <a:pt x="781546" y="778510"/>
                </a:cubicBezTo>
                <a:cubicBezTo>
                  <a:pt x="681920" y="819885"/>
                  <a:pt x="563459" y="786336"/>
                  <a:pt x="378108" y="820567"/>
                </a:cubicBezTo>
                <a:lnTo>
                  <a:pt x="86322" y="941599"/>
                </a:lnTo>
                <a:lnTo>
                  <a:pt x="0" y="869680"/>
                </a:lnTo>
                <a:cubicBezTo>
                  <a:pt x="176559" y="707978"/>
                  <a:pt x="472968" y="710170"/>
                  <a:pt x="720627" y="690550"/>
                </a:cubicBezTo>
                <a:cubicBezTo>
                  <a:pt x="891896" y="594250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10"/>
          <p:cNvSpPr/>
          <p:nvPr/>
        </p:nvSpPr>
        <p:spPr>
          <a:xfrm rot="2493324" flipH="1">
            <a:off x="8924116" y="3001371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10"/>
          <p:cNvSpPr/>
          <p:nvPr/>
        </p:nvSpPr>
        <p:spPr>
          <a:xfrm rot="19468491">
            <a:off x="11155503" y="3912650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10"/>
          <p:cNvSpPr/>
          <p:nvPr/>
        </p:nvSpPr>
        <p:spPr>
          <a:xfrm rot="2038944" flipH="1">
            <a:off x="9841974" y="3246564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10"/>
          <p:cNvSpPr/>
          <p:nvPr/>
        </p:nvSpPr>
        <p:spPr>
          <a:xfrm rot="2038944" flipH="1">
            <a:off x="10181465" y="3003703"/>
            <a:ext cx="235059" cy="136901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10"/>
          <p:cNvSpPr/>
          <p:nvPr/>
        </p:nvSpPr>
        <p:spPr>
          <a:xfrm rot="19725041">
            <a:off x="8598416" y="2847394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12"/>
          <p:cNvSpPr/>
          <p:nvPr/>
        </p:nvSpPr>
        <p:spPr>
          <a:xfrm rot="20860009" flipH="1">
            <a:off x="8625806" y="2857157"/>
            <a:ext cx="602623" cy="56283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988" h="941599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998663" y="494279"/>
                  <a:pt x="946261" y="699488"/>
                  <a:pt x="781546" y="778510"/>
                </a:cubicBezTo>
                <a:cubicBezTo>
                  <a:pt x="681920" y="819885"/>
                  <a:pt x="563459" y="786336"/>
                  <a:pt x="378108" y="820567"/>
                </a:cubicBezTo>
                <a:lnTo>
                  <a:pt x="86322" y="941599"/>
                </a:lnTo>
                <a:lnTo>
                  <a:pt x="0" y="869680"/>
                </a:lnTo>
                <a:cubicBezTo>
                  <a:pt x="176559" y="707978"/>
                  <a:pt x="472968" y="710170"/>
                  <a:pt x="720627" y="690550"/>
                </a:cubicBezTo>
                <a:cubicBezTo>
                  <a:pt x="891896" y="594250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10"/>
          <p:cNvSpPr/>
          <p:nvPr/>
        </p:nvSpPr>
        <p:spPr>
          <a:xfrm flipH="1">
            <a:off x="8504639" y="3202570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10"/>
          <p:cNvSpPr/>
          <p:nvPr/>
        </p:nvSpPr>
        <p:spPr>
          <a:xfrm rot="20465032">
            <a:off x="9777083" y="3950212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12"/>
          <p:cNvSpPr/>
          <p:nvPr/>
        </p:nvSpPr>
        <p:spPr>
          <a:xfrm rot="18988596">
            <a:off x="9292073" y="3814364"/>
            <a:ext cx="609819" cy="621920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1040442"/>
              <a:gd name="connsiteX1" fmla="*/ 1027614 w 1034988"/>
              <a:gd name="connsiteY1" fmla="*/ 371930 h 1040442"/>
              <a:gd name="connsiteX2" fmla="*/ 781546 w 1034988"/>
              <a:gd name="connsiteY2" fmla="*/ 778510 h 1040442"/>
              <a:gd name="connsiteX3" fmla="*/ 378108 w 1034988"/>
              <a:gd name="connsiteY3" fmla="*/ 820567 h 1040442"/>
              <a:gd name="connsiteX4" fmla="*/ 459222 w 1034988"/>
              <a:gd name="connsiteY4" fmla="*/ 1040442 h 1040442"/>
              <a:gd name="connsiteX5" fmla="*/ 0 w 1034988"/>
              <a:gd name="connsiteY5" fmla="*/ 869680 h 1040442"/>
              <a:gd name="connsiteX6" fmla="*/ 720627 w 1034988"/>
              <a:gd name="connsiteY6" fmla="*/ 690550 h 1040442"/>
              <a:gd name="connsiteX7" fmla="*/ 938329 w 1034988"/>
              <a:gd name="connsiteY7" fmla="*/ 375008 h 1040442"/>
              <a:gd name="connsiteX8" fmla="*/ 955253 w 1034988"/>
              <a:gd name="connsiteY8" fmla="*/ 6316 h 1040442"/>
              <a:gd name="connsiteX0" fmla="*/ 940089 w 1019824"/>
              <a:gd name="connsiteY0" fmla="*/ 6316 h 1040442"/>
              <a:gd name="connsiteX1" fmla="*/ 1012450 w 1019824"/>
              <a:gd name="connsiteY1" fmla="*/ 371930 h 1040442"/>
              <a:gd name="connsiteX2" fmla="*/ 766382 w 1019824"/>
              <a:gd name="connsiteY2" fmla="*/ 778510 h 1040442"/>
              <a:gd name="connsiteX3" fmla="*/ 362944 w 1019824"/>
              <a:gd name="connsiteY3" fmla="*/ 820567 h 1040442"/>
              <a:gd name="connsiteX4" fmla="*/ 444058 w 1019824"/>
              <a:gd name="connsiteY4" fmla="*/ 1040442 h 1040442"/>
              <a:gd name="connsiteX5" fmla="*/ -1 w 1019824"/>
              <a:gd name="connsiteY5" fmla="*/ 743059 h 1040442"/>
              <a:gd name="connsiteX6" fmla="*/ 705463 w 1019824"/>
              <a:gd name="connsiteY6" fmla="*/ 690550 h 1040442"/>
              <a:gd name="connsiteX7" fmla="*/ 923165 w 1019824"/>
              <a:gd name="connsiteY7" fmla="*/ 375008 h 1040442"/>
              <a:gd name="connsiteX8" fmla="*/ 940089 w 1019824"/>
              <a:gd name="connsiteY8" fmla="*/ 6316 h 1040442"/>
              <a:gd name="connsiteX0" fmla="*/ 940091 w 1019826"/>
              <a:gd name="connsiteY0" fmla="*/ 6316 h 1040442"/>
              <a:gd name="connsiteX1" fmla="*/ 1012452 w 1019826"/>
              <a:gd name="connsiteY1" fmla="*/ 371930 h 1040442"/>
              <a:gd name="connsiteX2" fmla="*/ 766384 w 1019826"/>
              <a:gd name="connsiteY2" fmla="*/ 778510 h 1040442"/>
              <a:gd name="connsiteX3" fmla="*/ 454502 w 1019826"/>
              <a:gd name="connsiteY3" fmla="*/ 782200 h 1040442"/>
              <a:gd name="connsiteX4" fmla="*/ 444060 w 1019826"/>
              <a:gd name="connsiteY4" fmla="*/ 1040442 h 1040442"/>
              <a:gd name="connsiteX5" fmla="*/ 1 w 1019826"/>
              <a:gd name="connsiteY5" fmla="*/ 743059 h 1040442"/>
              <a:gd name="connsiteX6" fmla="*/ 705465 w 1019826"/>
              <a:gd name="connsiteY6" fmla="*/ 690550 h 1040442"/>
              <a:gd name="connsiteX7" fmla="*/ 923167 w 1019826"/>
              <a:gd name="connsiteY7" fmla="*/ 375008 h 1040442"/>
              <a:gd name="connsiteX8" fmla="*/ 940091 w 1019826"/>
              <a:gd name="connsiteY8" fmla="*/ 6316 h 1040442"/>
              <a:gd name="connsiteX0" fmla="*/ 965137 w 1044872"/>
              <a:gd name="connsiteY0" fmla="*/ 6316 h 1040442"/>
              <a:gd name="connsiteX1" fmla="*/ 1037498 w 1044872"/>
              <a:gd name="connsiteY1" fmla="*/ 371930 h 1040442"/>
              <a:gd name="connsiteX2" fmla="*/ 791430 w 1044872"/>
              <a:gd name="connsiteY2" fmla="*/ 778510 h 1040442"/>
              <a:gd name="connsiteX3" fmla="*/ 479548 w 1044872"/>
              <a:gd name="connsiteY3" fmla="*/ 782200 h 1040442"/>
              <a:gd name="connsiteX4" fmla="*/ 469106 w 1044872"/>
              <a:gd name="connsiteY4" fmla="*/ 1040442 h 1040442"/>
              <a:gd name="connsiteX5" fmla="*/ 0 w 1044872"/>
              <a:gd name="connsiteY5" fmla="*/ 780321 h 1040442"/>
              <a:gd name="connsiteX6" fmla="*/ 730511 w 1044872"/>
              <a:gd name="connsiteY6" fmla="*/ 690550 h 1040442"/>
              <a:gd name="connsiteX7" fmla="*/ 948213 w 1044872"/>
              <a:gd name="connsiteY7" fmla="*/ 375008 h 1040442"/>
              <a:gd name="connsiteX8" fmla="*/ 965137 w 1044872"/>
              <a:gd name="connsiteY8" fmla="*/ 6316 h 1040442"/>
              <a:gd name="connsiteX0" fmla="*/ 965137 w 1044872"/>
              <a:gd name="connsiteY0" fmla="*/ 6316 h 1040442"/>
              <a:gd name="connsiteX1" fmla="*/ 1037498 w 1044872"/>
              <a:gd name="connsiteY1" fmla="*/ 371930 h 1040442"/>
              <a:gd name="connsiteX2" fmla="*/ 791430 w 1044872"/>
              <a:gd name="connsiteY2" fmla="*/ 778510 h 1040442"/>
              <a:gd name="connsiteX3" fmla="*/ 494524 w 1044872"/>
              <a:gd name="connsiteY3" fmla="*/ 801550 h 1040442"/>
              <a:gd name="connsiteX4" fmla="*/ 469106 w 1044872"/>
              <a:gd name="connsiteY4" fmla="*/ 1040442 h 1040442"/>
              <a:gd name="connsiteX5" fmla="*/ 0 w 1044872"/>
              <a:gd name="connsiteY5" fmla="*/ 780321 h 1040442"/>
              <a:gd name="connsiteX6" fmla="*/ 730511 w 1044872"/>
              <a:gd name="connsiteY6" fmla="*/ 690550 h 1040442"/>
              <a:gd name="connsiteX7" fmla="*/ 948213 w 1044872"/>
              <a:gd name="connsiteY7" fmla="*/ 375008 h 1040442"/>
              <a:gd name="connsiteX8" fmla="*/ 965137 w 1044872"/>
              <a:gd name="connsiteY8" fmla="*/ 6316 h 1040442"/>
              <a:gd name="connsiteX0" fmla="*/ 965620 w 1045355"/>
              <a:gd name="connsiteY0" fmla="*/ 6316 h 1040442"/>
              <a:gd name="connsiteX1" fmla="*/ 1037981 w 1045355"/>
              <a:gd name="connsiteY1" fmla="*/ 371930 h 1040442"/>
              <a:gd name="connsiteX2" fmla="*/ 791913 w 1045355"/>
              <a:gd name="connsiteY2" fmla="*/ 778510 h 1040442"/>
              <a:gd name="connsiteX3" fmla="*/ 495007 w 1045355"/>
              <a:gd name="connsiteY3" fmla="*/ 801550 h 1040442"/>
              <a:gd name="connsiteX4" fmla="*/ 469589 w 1045355"/>
              <a:gd name="connsiteY4" fmla="*/ 1040442 h 1040442"/>
              <a:gd name="connsiteX5" fmla="*/ 483 w 1045355"/>
              <a:gd name="connsiteY5" fmla="*/ 780321 h 1040442"/>
              <a:gd name="connsiteX6" fmla="*/ 446314 w 1045355"/>
              <a:gd name="connsiteY6" fmla="*/ 466873 h 1040442"/>
              <a:gd name="connsiteX7" fmla="*/ 730994 w 1045355"/>
              <a:gd name="connsiteY7" fmla="*/ 690550 h 1040442"/>
              <a:gd name="connsiteX8" fmla="*/ 948696 w 1045355"/>
              <a:gd name="connsiteY8" fmla="*/ 375008 h 1040442"/>
              <a:gd name="connsiteX9" fmla="*/ 965620 w 1045355"/>
              <a:gd name="connsiteY9" fmla="*/ 6316 h 1040442"/>
              <a:gd name="connsiteX0" fmla="*/ 967612 w 1047347"/>
              <a:gd name="connsiteY0" fmla="*/ 6316 h 1040442"/>
              <a:gd name="connsiteX1" fmla="*/ 1039973 w 1047347"/>
              <a:gd name="connsiteY1" fmla="*/ 371930 h 1040442"/>
              <a:gd name="connsiteX2" fmla="*/ 793905 w 1047347"/>
              <a:gd name="connsiteY2" fmla="*/ 778510 h 1040442"/>
              <a:gd name="connsiteX3" fmla="*/ 496999 w 1047347"/>
              <a:gd name="connsiteY3" fmla="*/ 801550 h 1040442"/>
              <a:gd name="connsiteX4" fmla="*/ 471581 w 1047347"/>
              <a:gd name="connsiteY4" fmla="*/ 1040442 h 1040442"/>
              <a:gd name="connsiteX5" fmla="*/ 2475 w 1047347"/>
              <a:gd name="connsiteY5" fmla="*/ 780321 h 1040442"/>
              <a:gd name="connsiteX6" fmla="*/ 349896 w 1047347"/>
              <a:gd name="connsiteY6" fmla="*/ 683500 h 1040442"/>
              <a:gd name="connsiteX7" fmla="*/ 448306 w 1047347"/>
              <a:gd name="connsiteY7" fmla="*/ 466873 h 1040442"/>
              <a:gd name="connsiteX8" fmla="*/ 732986 w 1047347"/>
              <a:gd name="connsiteY8" fmla="*/ 690550 h 1040442"/>
              <a:gd name="connsiteX9" fmla="*/ 950688 w 1047347"/>
              <a:gd name="connsiteY9" fmla="*/ 375008 h 1040442"/>
              <a:gd name="connsiteX10" fmla="*/ 967612 w 1047347"/>
              <a:gd name="connsiteY10" fmla="*/ 6316 h 1040442"/>
              <a:gd name="connsiteX0" fmla="*/ 967614 w 1047349"/>
              <a:gd name="connsiteY0" fmla="*/ 6316 h 1040442"/>
              <a:gd name="connsiteX1" fmla="*/ 1039975 w 1047349"/>
              <a:gd name="connsiteY1" fmla="*/ 371930 h 1040442"/>
              <a:gd name="connsiteX2" fmla="*/ 793907 w 1047349"/>
              <a:gd name="connsiteY2" fmla="*/ 778510 h 1040442"/>
              <a:gd name="connsiteX3" fmla="*/ 497001 w 1047349"/>
              <a:gd name="connsiteY3" fmla="*/ 801550 h 1040442"/>
              <a:gd name="connsiteX4" fmla="*/ 471583 w 1047349"/>
              <a:gd name="connsiteY4" fmla="*/ 1040442 h 1040442"/>
              <a:gd name="connsiteX5" fmla="*/ 2477 w 1047349"/>
              <a:gd name="connsiteY5" fmla="*/ 780321 h 1040442"/>
              <a:gd name="connsiteX6" fmla="*/ 349898 w 1047349"/>
              <a:gd name="connsiteY6" fmla="*/ 683500 h 1040442"/>
              <a:gd name="connsiteX7" fmla="*/ 448308 w 1047349"/>
              <a:gd name="connsiteY7" fmla="*/ 466873 h 1040442"/>
              <a:gd name="connsiteX8" fmla="*/ 476352 w 1047349"/>
              <a:gd name="connsiteY8" fmla="*/ 652148 h 1040442"/>
              <a:gd name="connsiteX9" fmla="*/ 732988 w 1047349"/>
              <a:gd name="connsiteY9" fmla="*/ 690550 h 1040442"/>
              <a:gd name="connsiteX10" fmla="*/ 950690 w 1047349"/>
              <a:gd name="connsiteY10" fmla="*/ 375008 h 1040442"/>
              <a:gd name="connsiteX11" fmla="*/ 967614 w 1047349"/>
              <a:gd name="connsiteY11" fmla="*/ 6316 h 104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7349" h="1040442">
                <a:moveTo>
                  <a:pt x="967614" y="6316"/>
                </a:moveTo>
                <a:cubicBezTo>
                  <a:pt x="1005882" y="-46848"/>
                  <a:pt x="1068926" y="249581"/>
                  <a:pt x="1039975" y="371930"/>
                </a:cubicBezTo>
                <a:cubicBezTo>
                  <a:pt x="1011024" y="494279"/>
                  <a:pt x="958622" y="699488"/>
                  <a:pt x="793907" y="778510"/>
                </a:cubicBezTo>
                <a:cubicBezTo>
                  <a:pt x="694281" y="819885"/>
                  <a:pt x="682352" y="767319"/>
                  <a:pt x="497001" y="801550"/>
                </a:cubicBezTo>
                <a:lnTo>
                  <a:pt x="471583" y="1040442"/>
                </a:lnTo>
                <a:lnTo>
                  <a:pt x="2477" y="780321"/>
                </a:lnTo>
                <a:cubicBezTo>
                  <a:pt x="-30508" y="696259"/>
                  <a:pt x="275593" y="735741"/>
                  <a:pt x="349898" y="683500"/>
                </a:cubicBezTo>
                <a:cubicBezTo>
                  <a:pt x="424203" y="631259"/>
                  <a:pt x="410060" y="479105"/>
                  <a:pt x="448308" y="466873"/>
                </a:cubicBezTo>
                <a:cubicBezTo>
                  <a:pt x="486556" y="454641"/>
                  <a:pt x="428906" y="614869"/>
                  <a:pt x="476352" y="652148"/>
                </a:cubicBezTo>
                <a:cubicBezTo>
                  <a:pt x="523798" y="689427"/>
                  <a:pt x="671104" y="729734"/>
                  <a:pt x="732988" y="690550"/>
                </a:cubicBezTo>
                <a:cubicBezTo>
                  <a:pt x="904257" y="594250"/>
                  <a:pt x="908062" y="477818"/>
                  <a:pt x="950690" y="375008"/>
                </a:cubicBezTo>
                <a:cubicBezTo>
                  <a:pt x="993318" y="272198"/>
                  <a:pt x="929129" y="-4973"/>
                  <a:pt x="967614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10"/>
          <p:cNvSpPr/>
          <p:nvPr/>
        </p:nvSpPr>
        <p:spPr>
          <a:xfrm rot="20783089" flipH="1">
            <a:off x="9524335" y="3838497"/>
            <a:ext cx="231143" cy="134643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789843" y="2512771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0303138" y="3083654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0954315" y="3374622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8927174" y="3614176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8658063" y="3614175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9510507" y="3630955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8543776" y="2857207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10"/>
          <p:cNvSpPr/>
          <p:nvPr/>
        </p:nvSpPr>
        <p:spPr>
          <a:xfrm rot="768465">
            <a:off x="10737361" y="4490796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10"/>
          <p:cNvSpPr/>
          <p:nvPr/>
        </p:nvSpPr>
        <p:spPr>
          <a:xfrm rot="19468491">
            <a:off x="10681876" y="4333772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105" y="2442899"/>
            <a:ext cx="261229" cy="25984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0356">
            <a:off x="10243637" y="2997212"/>
            <a:ext cx="261229" cy="25984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4943">
            <a:off x="10860173" y="3295555"/>
            <a:ext cx="261229" cy="25984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7465" flipH="1">
            <a:off x="9459433" y="3551375"/>
            <a:ext cx="261229" cy="25984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66575" y="3549487"/>
            <a:ext cx="261229" cy="25984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6955">
            <a:off x="8594125" y="3550928"/>
            <a:ext cx="261229" cy="25984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837" y="2781343"/>
            <a:ext cx="261229" cy="259847"/>
          </a:xfrm>
          <a:prstGeom prst="rect">
            <a:avLst/>
          </a:prstGeom>
        </p:spPr>
      </p:pic>
      <p:sp>
        <p:nvSpPr>
          <p:cNvPr id="79" name="Oval 10"/>
          <p:cNvSpPr/>
          <p:nvPr/>
        </p:nvSpPr>
        <p:spPr>
          <a:xfrm rot="2493324" flipH="1">
            <a:off x="9368114" y="2463788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10"/>
          <p:cNvSpPr/>
          <p:nvPr/>
        </p:nvSpPr>
        <p:spPr>
          <a:xfrm rot="19895557">
            <a:off x="10340680" y="3114060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10"/>
          <p:cNvSpPr/>
          <p:nvPr/>
        </p:nvSpPr>
        <p:spPr>
          <a:xfrm rot="2493324" flipH="1">
            <a:off x="10547490" y="3301627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6" t="23333" r="24286" b="28096"/>
          <a:stretch/>
        </p:blipFill>
        <p:spPr>
          <a:xfrm>
            <a:off x="9240626" y="4845756"/>
            <a:ext cx="744623" cy="654755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6" t="23333" r="24286" b="28096"/>
          <a:stretch/>
        </p:blipFill>
        <p:spPr>
          <a:xfrm>
            <a:off x="1736729" y="4863776"/>
            <a:ext cx="744623" cy="654755"/>
          </a:xfrm>
          <a:prstGeom prst="rect">
            <a:avLst/>
          </a:prstGeom>
        </p:spPr>
      </p:pic>
      <p:sp>
        <p:nvSpPr>
          <p:cNvPr id="84" name="Isosceles Triangle 9"/>
          <p:cNvSpPr/>
          <p:nvPr/>
        </p:nvSpPr>
        <p:spPr>
          <a:xfrm>
            <a:off x="4952556" y="3698898"/>
            <a:ext cx="2164587" cy="1770752"/>
          </a:xfrm>
          <a:custGeom>
            <a:avLst/>
            <a:gdLst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1112292 w 1808328"/>
              <a:gd name="connsiteY0" fmla="*/ 1337481 h 1337481"/>
              <a:gd name="connsiteX1" fmla="*/ 0 w 1808328"/>
              <a:gd name="connsiteY1" fmla="*/ 0 h 1337481"/>
              <a:gd name="connsiteX2" fmla="*/ 1808328 w 1808328"/>
              <a:gd name="connsiteY2" fmla="*/ 1337481 h 1337481"/>
              <a:gd name="connsiteX3" fmla="*/ 1112292 w 1808328"/>
              <a:gd name="connsiteY3" fmla="*/ 1337481 h 1337481"/>
              <a:gd name="connsiteX0" fmla="*/ 1112679 w 2046882"/>
              <a:gd name="connsiteY0" fmla="*/ 1457784 h 1457784"/>
              <a:gd name="connsiteX1" fmla="*/ 387 w 2046882"/>
              <a:gd name="connsiteY1" fmla="*/ 120303 h 1457784"/>
              <a:gd name="connsiteX2" fmla="*/ 1945192 w 2046882"/>
              <a:gd name="connsiteY2" fmla="*/ 161246 h 1457784"/>
              <a:gd name="connsiteX3" fmla="*/ 1808715 w 2046882"/>
              <a:gd name="connsiteY3" fmla="*/ 1457784 h 1457784"/>
              <a:gd name="connsiteX4" fmla="*/ 1112679 w 2046882"/>
              <a:gd name="connsiteY4" fmla="*/ 1457784 h 1457784"/>
              <a:gd name="connsiteX0" fmla="*/ 1135827 w 2070030"/>
              <a:gd name="connsiteY0" fmla="*/ 1457784 h 1457784"/>
              <a:gd name="connsiteX1" fmla="*/ 1654441 w 2070030"/>
              <a:gd name="connsiteY1" fmla="*/ 284076 h 1457784"/>
              <a:gd name="connsiteX2" fmla="*/ 23535 w 2070030"/>
              <a:gd name="connsiteY2" fmla="*/ 120303 h 1457784"/>
              <a:gd name="connsiteX3" fmla="*/ 1968340 w 2070030"/>
              <a:gd name="connsiteY3" fmla="*/ 161246 h 1457784"/>
              <a:gd name="connsiteX4" fmla="*/ 1831863 w 2070030"/>
              <a:gd name="connsiteY4" fmla="*/ 1457784 h 1457784"/>
              <a:gd name="connsiteX5" fmla="*/ 1135827 w 2070030"/>
              <a:gd name="connsiteY5" fmla="*/ 1457784 h 1457784"/>
              <a:gd name="connsiteX0" fmla="*/ 1138405 w 2072608"/>
              <a:gd name="connsiteY0" fmla="*/ 1457784 h 1457784"/>
              <a:gd name="connsiteX1" fmla="*/ 1657019 w 2072608"/>
              <a:gd name="connsiteY1" fmla="*/ 284076 h 1457784"/>
              <a:gd name="connsiteX2" fmla="*/ 838154 w 2072608"/>
              <a:gd name="connsiteY2" fmla="*/ 679861 h 1457784"/>
              <a:gd name="connsiteX3" fmla="*/ 26113 w 2072608"/>
              <a:gd name="connsiteY3" fmla="*/ 120303 h 1457784"/>
              <a:gd name="connsiteX4" fmla="*/ 1970918 w 2072608"/>
              <a:gd name="connsiteY4" fmla="*/ 161246 h 1457784"/>
              <a:gd name="connsiteX5" fmla="*/ 1834441 w 2072608"/>
              <a:gd name="connsiteY5" fmla="*/ 1457784 h 1457784"/>
              <a:gd name="connsiteX6" fmla="*/ 1138405 w 2072608"/>
              <a:gd name="connsiteY6" fmla="*/ 1457784 h 1457784"/>
              <a:gd name="connsiteX0" fmla="*/ 1112730 w 1998172"/>
              <a:gd name="connsiteY0" fmla="*/ 1360349 h 1360349"/>
              <a:gd name="connsiteX1" fmla="*/ 1631344 w 1998172"/>
              <a:gd name="connsiteY1" fmla="*/ 186641 h 1360349"/>
              <a:gd name="connsiteX2" fmla="*/ 812479 w 1998172"/>
              <a:gd name="connsiteY2" fmla="*/ 582426 h 1360349"/>
              <a:gd name="connsiteX3" fmla="*/ 438 w 1998172"/>
              <a:gd name="connsiteY3" fmla="*/ 22868 h 1360349"/>
              <a:gd name="connsiteX4" fmla="*/ 730592 w 1998172"/>
              <a:gd name="connsiteY4" fmla="*/ 364062 h 1360349"/>
              <a:gd name="connsiteX5" fmla="*/ 1945243 w 1998172"/>
              <a:gd name="connsiteY5" fmla="*/ 63811 h 1360349"/>
              <a:gd name="connsiteX6" fmla="*/ 1808766 w 1998172"/>
              <a:gd name="connsiteY6" fmla="*/ 1360349 h 1360349"/>
              <a:gd name="connsiteX7" fmla="*/ 1112730 w 1998172"/>
              <a:gd name="connsiteY7" fmla="*/ 1360349 h 1360349"/>
              <a:gd name="connsiteX0" fmla="*/ 558217 w 1443659"/>
              <a:gd name="connsiteY0" fmla="*/ 1704152 h 1704152"/>
              <a:gd name="connsiteX1" fmla="*/ 1076831 w 1443659"/>
              <a:gd name="connsiteY1" fmla="*/ 530444 h 1704152"/>
              <a:gd name="connsiteX2" fmla="*/ 257966 w 1443659"/>
              <a:gd name="connsiteY2" fmla="*/ 926229 h 1704152"/>
              <a:gd name="connsiteX3" fmla="*/ 87369 w 1443659"/>
              <a:gd name="connsiteY3" fmla="*/ 11829 h 1704152"/>
              <a:gd name="connsiteX4" fmla="*/ 176079 w 1443659"/>
              <a:gd name="connsiteY4" fmla="*/ 707865 h 1704152"/>
              <a:gd name="connsiteX5" fmla="*/ 1390730 w 1443659"/>
              <a:gd name="connsiteY5" fmla="*/ 407614 h 1704152"/>
              <a:gd name="connsiteX6" fmla="*/ 1254253 w 1443659"/>
              <a:gd name="connsiteY6" fmla="*/ 1704152 h 1704152"/>
              <a:gd name="connsiteX7" fmla="*/ 558217 w 1443659"/>
              <a:gd name="connsiteY7" fmla="*/ 1704152 h 1704152"/>
              <a:gd name="connsiteX0" fmla="*/ 482647 w 1368089"/>
              <a:gd name="connsiteY0" fmla="*/ 1705811 h 1705811"/>
              <a:gd name="connsiteX1" fmla="*/ 1001261 w 1368089"/>
              <a:gd name="connsiteY1" fmla="*/ 532103 h 1705811"/>
              <a:gd name="connsiteX2" fmla="*/ 182396 w 1368089"/>
              <a:gd name="connsiteY2" fmla="*/ 927888 h 1705811"/>
              <a:gd name="connsiteX3" fmla="*/ 11799 w 1368089"/>
              <a:gd name="connsiteY3" fmla="*/ 13488 h 1705811"/>
              <a:gd name="connsiteX4" fmla="*/ 305226 w 1368089"/>
              <a:gd name="connsiteY4" fmla="*/ 600342 h 1705811"/>
              <a:gd name="connsiteX5" fmla="*/ 1315160 w 1368089"/>
              <a:gd name="connsiteY5" fmla="*/ 409273 h 1705811"/>
              <a:gd name="connsiteX6" fmla="*/ 1178683 w 1368089"/>
              <a:gd name="connsiteY6" fmla="*/ 1705811 h 1705811"/>
              <a:gd name="connsiteX7" fmla="*/ 482647 w 1368089"/>
              <a:gd name="connsiteY7" fmla="*/ 1705811 h 1705811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305226 w 1368089"/>
              <a:gd name="connsiteY4" fmla="*/ 586854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55852 w 1368089"/>
              <a:gd name="connsiteY1" fmla="*/ 64144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42204 w 1368089"/>
              <a:gd name="connsiteY1" fmla="*/ 76427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63171 w 1287477"/>
              <a:gd name="connsiteY4" fmla="*/ 81636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69194 w 1351230"/>
              <a:gd name="connsiteY0" fmla="*/ 1722803 h 1722803"/>
              <a:gd name="connsiteX1" fmla="*/ 1128751 w 1351230"/>
              <a:gd name="connsiteY1" fmla="*/ 794755 h 1722803"/>
              <a:gd name="connsiteX2" fmla="*/ 268943 w 1351230"/>
              <a:gd name="connsiteY2" fmla="*/ 944880 h 1722803"/>
              <a:gd name="connsiteX3" fmla="*/ 14526 w 1351230"/>
              <a:gd name="connsiteY3" fmla="*/ 0 h 1722803"/>
              <a:gd name="connsiteX4" fmla="*/ 281204 w 1351230"/>
              <a:gd name="connsiteY4" fmla="*/ 778269 h 1722803"/>
              <a:gd name="connsiteX5" fmla="*/ 1102707 w 1351230"/>
              <a:gd name="connsiteY5" fmla="*/ 486430 h 1722803"/>
              <a:gd name="connsiteX6" fmla="*/ 1347116 w 1351230"/>
              <a:gd name="connsiteY6" fmla="*/ 671925 h 1722803"/>
              <a:gd name="connsiteX7" fmla="*/ 1265230 w 1351230"/>
              <a:gd name="connsiteY7" fmla="*/ 1722803 h 1722803"/>
              <a:gd name="connsiteX8" fmla="*/ 569194 w 1351230"/>
              <a:gd name="connsiteY8" fmla="*/ 1722803 h 1722803"/>
              <a:gd name="connsiteX0" fmla="*/ 618323 w 1400359"/>
              <a:gd name="connsiteY0" fmla="*/ 1722803 h 1722803"/>
              <a:gd name="connsiteX1" fmla="*/ 1177880 w 1400359"/>
              <a:gd name="connsiteY1" fmla="*/ 79475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586523 w 1368559"/>
              <a:gd name="connsiteY0" fmla="*/ 1761340 h 1761340"/>
              <a:gd name="connsiteX1" fmla="*/ 1031780 w 1368559"/>
              <a:gd name="connsiteY1" fmla="*/ 856152 h 1761340"/>
              <a:gd name="connsiteX2" fmla="*/ 286272 w 1368559"/>
              <a:gd name="connsiteY2" fmla="*/ 983417 h 1761340"/>
              <a:gd name="connsiteX3" fmla="*/ 42284 w 1368559"/>
              <a:gd name="connsiteY3" fmla="*/ 223977 h 1761340"/>
              <a:gd name="connsiteX4" fmla="*/ 31855 w 1368559"/>
              <a:gd name="connsiteY4" fmla="*/ 38537 h 1761340"/>
              <a:gd name="connsiteX5" fmla="*/ 298533 w 1368559"/>
              <a:gd name="connsiteY5" fmla="*/ 816806 h 1761340"/>
              <a:gd name="connsiteX6" fmla="*/ 1120036 w 1368559"/>
              <a:gd name="connsiteY6" fmla="*/ 524967 h 1761340"/>
              <a:gd name="connsiteX7" fmla="*/ 1364445 w 1368559"/>
              <a:gd name="connsiteY7" fmla="*/ 710462 h 1761340"/>
              <a:gd name="connsiteX8" fmla="*/ 1282559 w 1368559"/>
              <a:gd name="connsiteY8" fmla="*/ 1761340 h 1761340"/>
              <a:gd name="connsiteX9" fmla="*/ 586523 w 1368559"/>
              <a:gd name="connsiteY9" fmla="*/ 1761340 h 1761340"/>
              <a:gd name="connsiteX0" fmla="*/ 569156 w 1351192"/>
              <a:gd name="connsiteY0" fmla="*/ 1765374 h 1765374"/>
              <a:gd name="connsiteX1" fmla="*/ 1014413 w 1351192"/>
              <a:gd name="connsiteY1" fmla="*/ 860186 h 1765374"/>
              <a:gd name="connsiteX2" fmla="*/ 268905 w 1351192"/>
              <a:gd name="connsiteY2" fmla="*/ 987451 h 1765374"/>
              <a:gd name="connsiteX3" fmla="*/ 24917 w 1351192"/>
              <a:gd name="connsiteY3" fmla="*/ 228011 h 1765374"/>
              <a:gd name="connsiteX4" fmla="*/ 50206 w 1351192"/>
              <a:gd name="connsiteY4" fmla="*/ 37808 h 1765374"/>
              <a:gd name="connsiteX5" fmla="*/ 281166 w 1351192"/>
              <a:gd name="connsiteY5" fmla="*/ 820840 h 1765374"/>
              <a:gd name="connsiteX6" fmla="*/ 1102669 w 1351192"/>
              <a:gd name="connsiteY6" fmla="*/ 529001 h 1765374"/>
              <a:gd name="connsiteX7" fmla="*/ 1347078 w 1351192"/>
              <a:gd name="connsiteY7" fmla="*/ 714496 h 1765374"/>
              <a:gd name="connsiteX8" fmla="*/ 1265192 w 1351192"/>
              <a:gd name="connsiteY8" fmla="*/ 1765374 h 1765374"/>
              <a:gd name="connsiteX9" fmla="*/ 569156 w 1351192"/>
              <a:gd name="connsiteY9" fmla="*/ 1765374 h 1765374"/>
              <a:gd name="connsiteX0" fmla="*/ 576794 w 1358830"/>
              <a:gd name="connsiteY0" fmla="*/ 1727566 h 1727566"/>
              <a:gd name="connsiteX1" fmla="*/ 1022051 w 1358830"/>
              <a:gd name="connsiteY1" fmla="*/ 822378 h 1727566"/>
              <a:gd name="connsiteX2" fmla="*/ 276543 w 1358830"/>
              <a:gd name="connsiteY2" fmla="*/ 949643 h 1727566"/>
              <a:gd name="connsiteX3" fmla="*/ 32555 w 1358830"/>
              <a:gd name="connsiteY3" fmla="*/ 190203 h 1727566"/>
              <a:gd name="connsiteX4" fmla="*/ 57844 w 1358830"/>
              <a:gd name="connsiteY4" fmla="*/ 0 h 1727566"/>
              <a:gd name="connsiteX5" fmla="*/ 288804 w 1358830"/>
              <a:gd name="connsiteY5" fmla="*/ 783032 h 1727566"/>
              <a:gd name="connsiteX6" fmla="*/ 1110307 w 1358830"/>
              <a:gd name="connsiteY6" fmla="*/ 491193 h 1727566"/>
              <a:gd name="connsiteX7" fmla="*/ 1354716 w 1358830"/>
              <a:gd name="connsiteY7" fmla="*/ 676688 h 1727566"/>
              <a:gd name="connsiteX8" fmla="*/ 1272830 w 1358830"/>
              <a:gd name="connsiteY8" fmla="*/ 1727566 h 1727566"/>
              <a:gd name="connsiteX9" fmla="*/ 576794 w 1358830"/>
              <a:gd name="connsiteY9" fmla="*/ 1727566 h 1727566"/>
              <a:gd name="connsiteX0" fmla="*/ 763388 w 1545424"/>
              <a:gd name="connsiteY0" fmla="*/ 1799620 h 1799620"/>
              <a:gd name="connsiteX1" fmla="*/ 1208645 w 1545424"/>
              <a:gd name="connsiteY1" fmla="*/ 894432 h 1799620"/>
              <a:gd name="connsiteX2" fmla="*/ 463137 w 1545424"/>
              <a:gd name="connsiteY2" fmla="*/ 1021697 h 1799620"/>
              <a:gd name="connsiteX3" fmla="*/ 219149 w 1545424"/>
              <a:gd name="connsiteY3" fmla="*/ 262257 h 1799620"/>
              <a:gd name="connsiteX4" fmla="*/ 73 w 1545424"/>
              <a:gd name="connsiteY4" fmla="*/ 36038 h 1799620"/>
              <a:gd name="connsiteX5" fmla="*/ 244438 w 1545424"/>
              <a:gd name="connsiteY5" fmla="*/ 72054 h 1799620"/>
              <a:gd name="connsiteX6" fmla="*/ 475398 w 1545424"/>
              <a:gd name="connsiteY6" fmla="*/ 855086 h 1799620"/>
              <a:gd name="connsiteX7" fmla="*/ 1296901 w 1545424"/>
              <a:gd name="connsiteY7" fmla="*/ 563247 h 1799620"/>
              <a:gd name="connsiteX8" fmla="*/ 1541310 w 1545424"/>
              <a:gd name="connsiteY8" fmla="*/ 748742 h 1799620"/>
              <a:gd name="connsiteX9" fmla="*/ 1459424 w 1545424"/>
              <a:gd name="connsiteY9" fmla="*/ 1799620 h 1799620"/>
              <a:gd name="connsiteX10" fmla="*/ 763388 w 1545424"/>
              <a:gd name="connsiteY10" fmla="*/ 1799620 h 1799620"/>
              <a:gd name="connsiteX0" fmla="*/ 763870 w 1545906"/>
              <a:gd name="connsiteY0" fmla="*/ 1772670 h 1772670"/>
              <a:gd name="connsiteX1" fmla="*/ 1209127 w 1545906"/>
              <a:gd name="connsiteY1" fmla="*/ 867482 h 1772670"/>
              <a:gd name="connsiteX2" fmla="*/ 463619 w 1545906"/>
              <a:gd name="connsiteY2" fmla="*/ 994747 h 1772670"/>
              <a:gd name="connsiteX3" fmla="*/ 219631 w 1545906"/>
              <a:gd name="connsiteY3" fmla="*/ 235307 h 1772670"/>
              <a:gd name="connsiteX4" fmla="*/ 555 w 1545906"/>
              <a:gd name="connsiteY4" fmla="*/ 9088 h 1772670"/>
              <a:gd name="connsiteX5" fmla="*/ 212487 w 1545906"/>
              <a:gd name="connsiteY5" fmla="*/ 135295 h 1772670"/>
              <a:gd name="connsiteX6" fmla="*/ 244920 w 1545906"/>
              <a:gd name="connsiteY6" fmla="*/ 45104 h 1772670"/>
              <a:gd name="connsiteX7" fmla="*/ 475880 w 1545906"/>
              <a:gd name="connsiteY7" fmla="*/ 828136 h 1772670"/>
              <a:gd name="connsiteX8" fmla="*/ 1297383 w 1545906"/>
              <a:gd name="connsiteY8" fmla="*/ 536297 h 1772670"/>
              <a:gd name="connsiteX9" fmla="*/ 1541792 w 1545906"/>
              <a:gd name="connsiteY9" fmla="*/ 721792 h 1772670"/>
              <a:gd name="connsiteX10" fmla="*/ 1459906 w 1545906"/>
              <a:gd name="connsiteY10" fmla="*/ 1772670 h 1772670"/>
              <a:gd name="connsiteX11" fmla="*/ 763870 w 1545906"/>
              <a:gd name="connsiteY11" fmla="*/ 1772670 h 1772670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894058"/>
              <a:gd name="connsiteY0" fmla="*/ 1770752 h 1770752"/>
              <a:gd name="connsiteX1" fmla="*/ 1209127 w 1894058"/>
              <a:gd name="connsiteY1" fmla="*/ 865564 h 1770752"/>
              <a:gd name="connsiteX2" fmla="*/ 463619 w 1894058"/>
              <a:gd name="connsiteY2" fmla="*/ 992829 h 1770752"/>
              <a:gd name="connsiteX3" fmla="*/ 219631 w 1894058"/>
              <a:gd name="connsiteY3" fmla="*/ 233389 h 1770752"/>
              <a:gd name="connsiteX4" fmla="*/ 555 w 1894058"/>
              <a:gd name="connsiteY4" fmla="*/ 7170 h 1770752"/>
              <a:gd name="connsiteX5" fmla="*/ 212487 w 1894058"/>
              <a:gd name="connsiteY5" fmla="*/ 133377 h 1770752"/>
              <a:gd name="connsiteX6" fmla="*/ 244920 w 1894058"/>
              <a:gd name="connsiteY6" fmla="*/ 43186 h 1770752"/>
              <a:gd name="connsiteX7" fmla="*/ 475880 w 1894058"/>
              <a:gd name="connsiteY7" fmla="*/ 826218 h 1770752"/>
              <a:gd name="connsiteX8" fmla="*/ 1297383 w 1894058"/>
              <a:gd name="connsiteY8" fmla="*/ 534379 h 1770752"/>
              <a:gd name="connsiteX9" fmla="*/ 1541792 w 1894058"/>
              <a:gd name="connsiteY9" fmla="*/ 719874 h 1770752"/>
              <a:gd name="connsiteX10" fmla="*/ 1893649 w 1894058"/>
              <a:gd name="connsiteY10" fmla="*/ 1095402 h 1770752"/>
              <a:gd name="connsiteX11" fmla="*/ 1459906 w 1894058"/>
              <a:gd name="connsiteY11" fmla="*/ 1770752 h 1770752"/>
              <a:gd name="connsiteX12" fmla="*/ 763870 w 1894058"/>
              <a:gd name="connsiteY12" fmla="*/ 1770752 h 1770752"/>
              <a:gd name="connsiteX0" fmla="*/ 763870 w 1896475"/>
              <a:gd name="connsiteY0" fmla="*/ 1770752 h 1770752"/>
              <a:gd name="connsiteX1" fmla="*/ 1209127 w 1896475"/>
              <a:gd name="connsiteY1" fmla="*/ 865564 h 1770752"/>
              <a:gd name="connsiteX2" fmla="*/ 463619 w 1896475"/>
              <a:gd name="connsiteY2" fmla="*/ 992829 h 1770752"/>
              <a:gd name="connsiteX3" fmla="*/ 219631 w 1896475"/>
              <a:gd name="connsiteY3" fmla="*/ 233389 h 1770752"/>
              <a:gd name="connsiteX4" fmla="*/ 555 w 1896475"/>
              <a:gd name="connsiteY4" fmla="*/ 7170 h 1770752"/>
              <a:gd name="connsiteX5" fmla="*/ 212487 w 1896475"/>
              <a:gd name="connsiteY5" fmla="*/ 133377 h 1770752"/>
              <a:gd name="connsiteX6" fmla="*/ 244920 w 1896475"/>
              <a:gd name="connsiteY6" fmla="*/ 43186 h 1770752"/>
              <a:gd name="connsiteX7" fmla="*/ 475880 w 1896475"/>
              <a:gd name="connsiteY7" fmla="*/ 826218 h 1770752"/>
              <a:gd name="connsiteX8" fmla="*/ 1297383 w 1896475"/>
              <a:gd name="connsiteY8" fmla="*/ 534379 h 1770752"/>
              <a:gd name="connsiteX9" fmla="*/ 1541792 w 1896475"/>
              <a:gd name="connsiteY9" fmla="*/ 719874 h 1770752"/>
              <a:gd name="connsiteX10" fmla="*/ 1498362 w 1896475"/>
              <a:gd name="connsiteY10" fmla="*/ 1281139 h 1770752"/>
              <a:gd name="connsiteX11" fmla="*/ 1893649 w 1896475"/>
              <a:gd name="connsiteY11" fmla="*/ 1095402 h 1770752"/>
              <a:gd name="connsiteX12" fmla="*/ 1459906 w 1896475"/>
              <a:gd name="connsiteY12" fmla="*/ 1770752 h 1770752"/>
              <a:gd name="connsiteX13" fmla="*/ 763870 w 1896475"/>
              <a:gd name="connsiteY13" fmla="*/ 1770752 h 1770752"/>
              <a:gd name="connsiteX0" fmla="*/ 763870 w 1917418"/>
              <a:gd name="connsiteY0" fmla="*/ 1770752 h 1770752"/>
              <a:gd name="connsiteX1" fmla="*/ 1209127 w 1917418"/>
              <a:gd name="connsiteY1" fmla="*/ 865564 h 1770752"/>
              <a:gd name="connsiteX2" fmla="*/ 463619 w 1917418"/>
              <a:gd name="connsiteY2" fmla="*/ 992829 h 1770752"/>
              <a:gd name="connsiteX3" fmla="*/ 219631 w 1917418"/>
              <a:gd name="connsiteY3" fmla="*/ 233389 h 1770752"/>
              <a:gd name="connsiteX4" fmla="*/ 555 w 1917418"/>
              <a:gd name="connsiteY4" fmla="*/ 7170 h 1770752"/>
              <a:gd name="connsiteX5" fmla="*/ 212487 w 1917418"/>
              <a:gd name="connsiteY5" fmla="*/ 133377 h 1770752"/>
              <a:gd name="connsiteX6" fmla="*/ 244920 w 1917418"/>
              <a:gd name="connsiteY6" fmla="*/ 43186 h 1770752"/>
              <a:gd name="connsiteX7" fmla="*/ 475880 w 1917418"/>
              <a:gd name="connsiteY7" fmla="*/ 826218 h 1770752"/>
              <a:gd name="connsiteX8" fmla="*/ 1297383 w 1917418"/>
              <a:gd name="connsiteY8" fmla="*/ 534379 h 1770752"/>
              <a:gd name="connsiteX9" fmla="*/ 1541792 w 1917418"/>
              <a:gd name="connsiteY9" fmla="*/ 719874 h 1770752"/>
              <a:gd name="connsiteX10" fmla="*/ 1498362 w 1917418"/>
              <a:gd name="connsiteY10" fmla="*/ 1281139 h 1770752"/>
              <a:gd name="connsiteX11" fmla="*/ 1850787 w 1917418"/>
              <a:gd name="connsiteY11" fmla="*/ 766789 h 1770752"/>
              <a:gd name="connsiteX12" fmla="*/ 1893649 w 1917418"/>
              <a:gd name="connsiteY12" fmla="*/ 1095402 h 1770752"/>
              <a:gd name="connsiteX13" fmla="*/ 1459906 w 1917418"/>
              <a:gd name="connsiteY13" fmla="*/ 1770752 h 1770752"/>
              <a:gd name="connsiteX14" fmla="*/ 763870 w 1917418"/>
              <a:gd name="connsiteY14" fmla="*/ 1770752 h 1770752"/>
              <a:gd name="connsiteX0" fmla="*/ 763870 w 1910464"/>
              <a:gd name="connsiteY0" fmla="*/ 1770752 h 1770752"/>
              <a:gd name="connsiteX1" fmla="*/ 1209127 w 1910464"/>
              <a:gd name="connsiteY1" fmla="*/ 865564 h 1770752"/>
              <a:gd name="connsiteX2" fmla="*/ 463619 w 1910464"/>
              <a:gd name="connsiteY2" fmla="*/ 992829 h 1770752"/>
              <a:gd name="connsiteX3" fmla="*/ 219631 w 1910464"/>
              <a:gd name="connsiteY3" fmla="*/ 233389 h 1770752"/>
              <a:gd name="connsiteX4" fmla="*/ 555 w 1910464"/>
              <a:gd name="connsiteY4" fmla="*/ 7170 h 1770752"/>
              <a:gd name="connsiteX5" fmla="*/ 212487 w 1910464"/>
              <a:gd name="connsiteY5" fmla="*/ 133377 h 1770752"/>
              <a:gd name="connsiteX6" fmla="*/ 244920 w 1910464"/>
              <a:gd name="connsiteY6" fmla="*/ 43186 h 1770752"/>
              <a:gd name="connsiteX7" fmla="*/ 475880 w 1910464"/>
              <a:gd name="connsiteY7" fmla="*/ 826218 h 1770752"/>
              <a:gd name="connsiteX8" fmla="*/ 1297383 w 1910464"/>
              <a:gd name="connsiteY8" fmla="*/ 534379 h 1770752"/>
              <a:gd name="connsiteX9" fmla="*/ 1541792 w 1910464"/>
              <a:gd name="connsiteY9" fmla="*/ 719874 h 1770752"/>
              <a:gd name="connsiteX10" fmla="*/ 1498362 w 1910464"/>
              <a:gd name="connsiteY10" fmla="*/ 1281139 h 1770752"/>
              <a:gd name="connsiteX11" fmla="*/ 1741248 w 1910464"/>
              <a:gd name="connsiteY11" fmla="*/ 1185889 h 1770752"/>
              <a:gd name="connsiteX12" fmla="*/ 1850787 w 1910464"/>
              <a:gd name="connsiteY12" fmla="*/ 766789 h 1770752"/>
              <a:gd name="connsiteX13" fmla="*/ 1893649 w 1910464"/>
              <a:gd name="connsiteY13" fmla="*/ 1095402 h 1770752"/>
              <a:gd name="connsiteX14" fmla="*/ 1459906 w 1910464"/>
              <a:gd name="connsiteY14" fmla="*/ 1770752 h 1770752"/>
              <a:gd name="connsiteX15" fmla="*/ 763870 w 1910464"/>
              <a:gd name="connsiteY15" fmla="*/ 1770752 h 1770752"/>
              <a:gd name="connsiteX0" fmla="*/ 763870 w 1909757"/>
              <a:gd name="connsiteY0" fmla="*/ 1770752 h 1770752"/>
              <a:gd name="connsiteX1" fmla="*/ 1209127 w 1909757"/>
              <a:gd name="connsiteY1" fmla="*/ 865564 h 1770752"/>
              <a:gd name="connsiteX2" fmla="*/ 463619 w 1909757"/>
              <a:gd name="connsiteY2" fmla="*/ 992829 h 1770752"/>
              <a:gd name="connsiteX3" fmla="*/ 219631 w 1909757"/>
              <a:gd name="connsiteY3" fmla="*/ 233389 h 1770752"/>
              <a:gd name="connsiteX4" fmla="*/ 555 w 1909757"/>
              <a:gd name="connsiteY4" fmla="*/ 7170 h 1770752"/>
              <a:gd name="connsiteX5" fmla="*/ 212487 w 1909757"/>
              <a:gd name="connsiteY5" fmla="*/ 133377 h 1770752"/>
              <a:gd name="connsiteX6" fmla="*/ 244920 w 1909757"/>
              <a:gd name="connsiteY6" fmla="*/ 43186 h 1770752"/>
              <a:gd name="connsiteX7" fmla="*/ 475880 w 1909757"/>
              <a:gd name="connsiteY7" fmla="*/ 826218 h 1770752"/>
              <a:gd name="connsiteX8" fmla="*/ 1297383 w 1909757"/>
              <a:gd name="connsiteY8" fmla="*/ 534379 h 1770752"/>
              <a:gd name="connsiteX9" fmla="*/ 1541792 w 1909757"/>
              <a:gd name="connsiteY9" fmla="*/ 719874 h 1770752"/>
              <a:gd name="connsiteX10" fmla="*/ 1498362 w 1909757"/>
              <a:gd name="connsiteY10" fmla="*/ 1281139 h 1770752"/>
              <a:gd name="connsiteX11" fmla="*/ 1741248 w 1909757"/>
              <a:gd name="connsiteY11" fmla="*/ 1185889 h 1770752"/>
              <a:gd name="connsiteX12" fmla="*/ 1850787 w 1909757"/>
              <a:gd name="connsiteY12" fmla="*/ 766789 h 1770752"/>
              <a:gd name="connsiteX13" fmla="*/ 1893649 w 1909757"/>
              <a:gd name="connsiteY13" fmla="*/ 1095402 h 1770752"/>
              <a:gd name="connsiteX14" fmla="*/ 1341198 w 1909757"/>
              <a:gd name="connsiteY14" fmla="*/ 1600227 h 1770752"/>
              <a:gd name="connsiteX15" fmla="*/ 1459906 w 1909757"/>
              <a:gd name="connsiteY15" fmla="*/ 1770752 h 1770752"/>
              <a:gd name="connsiteX16" fmla="*/ 763870 w 1909757"/>
              <a:gd name="connsiteY16" fmla="*/ 1770752 h 1770752"/>
              <a:gd name="connsiteX0" fmla="*/ 763870 w 1905704"/>
              <a:gd name="connsiteY0" fmla="*/ 1770752 h 1770752"/>
              <a:gd name="connsiteX1" fmla="*/ 1209127 w 1905704"/>
              <a:gd name="connsiteY1" fmla="*/ 865564 h 1770752"/>
              <a:gd name="connsiteX2" fmla="*/ 463619 w 1905704"/>
              <a:gd name="connsiteY2" fmla="*/ 992829 h 1770752"/>
              <a:gd name="connsiteX3" fmla="*/ 219631 w 1905704"/>
              <a:gd name="connsiteY3" fmla="*/ 233389 h 1770752"/>
              <a:gd name="connsiteX4" fmla="*/ 555 w 1905704"/>
              <a:gd name="connsiteY4" fmla="*/ 7170 h 1770752"/>
              <a:gd name="connsiteX5" fmla="*/ 212487 w 1905704"/>
              <a:gd name="connsiteY5" fmla="*/ 133377 h 1770752"/>
              <a:gd name="connsiteX6" fmla="*/ 244920 w 1905704"/>
              <a:gd name="connsiteY6" fmla="*/ 43186 h 1770752"/>
              <a:gd name="connsiteX7" fmla="*/ 475880 w 1905704"/>
              <a:gd name="connsiteY7" fmla="*/ 826218 h 1770752"/>
              <a:gd name="connsiteX8" fmla="*/ 1297383 w 1905704"/>
              <a:gd name="connsiteY8" fmla="*/ 534379 h 1770752"/>
              <a:gd name="connsiteX9" fmla="*/ 1541792 w 1905704"/>
              <a:gd name="connsiteY9" fmla="*/ 719874 h 1770752"/>
              <a:gd name="connsiteX10" fmla="*/ 1498362 w 1905704"/>
              <a:gd name="connsiteY10" fmla="*/ 1281139 h 1770752"/>
              <a:gd name="connsiteX11" fmla="*/ 1741248 w 1905704"/>
              <a:gd name="connsiteY11" fmla="*/ 1185889 h 1770752"/>
              <a:gd name="connsiteX12" fmla="*/ 1850787 w 1905704"/>
              <a:gd name="connsiteY12" fmla="*/ 766789 h 1770752"/>
              <a:gd name="connsiteX13" fmla="*/ 1893649 w 1905704"/>
              <a:gd name="connsiteY13" fmla="*/ 1095402 h 1770752"/>
              <a:gd name="connsiteX14" fmla="*/ 1712674 w 1905704"/>
              <a:gd name="connsiteY14" fmla="*/ 1414489 h 1770752"/>
              <a:gd name="connsiteX15" fmla="*/ 1341198 w 1905704"/>
              <a:gd name="connsiteY15" fmla="*/ 1600227 h 1770752"/>
              <a:gd name="connsiteX16" fmla="*/ 1459906 w 1905704"/>
              <a:gd name="connsiteY16" fmla="*/ 1770752 h 1770752"/>
              <a:gd name="connsiteX17" fmla="*/ 763870 w 1905704"/>
              <a:gd name="connsiteY17" fmla="*/ 1770752 h 1770752"/>
              <a:gd name="connsiteX0" fmla="*/ 763870 w 2284277"/>
              <a:gd name="connsiteY0" fmla="*/ 1770752 h 1770752"/>
              <a:gd name="connsiteX1" fmla="*/ 1209127 w 2284277"/>
              <a:gd name="connsiteY1" fmla="*/ 865564 h 1770752"/>
              <a:gd name="connsiteX2" fmla="*/ 463619 w 2284277"/>
              <a:gd name="connsiteY2" fmla="*/ 992829 h 1770752"/>
              <a:gd name="connsiteX3" fmla="*/ 219631 w 2284277"/>
              <a:gd name="connsiteY3" fmla="*/ 233389 h 1770752"/>
              <a:gd name="connsiteX4" fmla="*/ 555 w 2284277"/>
              <a:gd name="connsiteY4" fmla="*/ 7170 h 1770752"/>
              <a:gd name="connsiteX5" fmla="*/ 212487 w 2284277"/>
              <a:gd name="connsiteY5" fmla="*/ 133377 h 1770752"/>
              <a:gd name="connsiteX6" fmla="*/ 244920 w 2284277"/>
              <a:gd name="connsiteY6" fmla="*/ 43186 h 1770752"/>
              <a:gd name="connsiteX7" fmla="*/ 475880 w 2284277"/>
              <a:gd name="connsiteY7" fmla="*/ 826218 h 1770752"/>
              <a:gd name="connsiteX8" fmla="*/ 1297383 w 2284277"/>
              <a:gd name="connsiteY8" fmla="*/ 534379 h 1770752"/>
              <a:gd name="connsiteX9" fmla="*/ 1541792 w 2284277"/>
              <a:gd name="connsiteY9" fmla="*/ 719874 h 1770752"/>
              <a:gd name="connsiteX10" fmla="*/ 1498362 w 2284277"/>
              <a:gd name="connsiteY10" fmla="*/ 1281139 h 1770752"/>
              <a:gd name="connsiteX11" fmla="*/ 1741248 w 2284277"/>
              <a:gd name="connsiteY11" fmla="*/ 1185889 h 1770752"/>
              <a:gd name="connsiteX12" fmla="*/ 1850787 w 2284277"/>
              <a:gd name="connsiteY12" fmla="*/ 766789 h 1770752"/>
              <a:gd name="connsiteX13" fmla="*/ 2284174 w 2284277"/>
              <a:gd name="connsiteY13" fmla="*/ 938239 h 1770752"/>
              <a:gd name="connsiteX14" fmla="*/ 1893649 w 2284277"/>
              <a:gd name="connsiteY14" fmla="*/ 1095402 h 1770752"/>
              <a:gd name="connsiteX15" fmla="*/ 1712674 w 2284277"/>
              <a:gd name="connsiteY15" fmla="*/ 1414489 h 1770752"/>
              <a:gd name="connsiteX16" fmla="*/ 1341198 w 2284277"/>
              <a:gd name="connsiteY16" fmla="*/ 1600227 h 1770752"/>
              <a:gd name="connsiteX17" fmla="*/ 1459906 w 2284277"/>
              <a:gd name="connsiteY17" fmla="*/ 1770752 h 1770752"/>
              <a:gd name="connsiteX18" fmla="*/ 763870 w 2284277"/>
              <a:gd name="connsiteY18" fmla="*/ 1770752 h 1770752"/>
              <a:gd name="connsiteX0" fmla="*/ 763870 w 2285824"/>
              <a:gd name="connsiteY0" fmla="*/ 1770752 h 1770752"/>
              <a:gd name="connsiteX1" fmla="*/ 1209127 w 2285824"/>
              <a:gd name="connsiteY1" fmla="*/ 865564 h 1770752"/>
              <a:gd name="connsiteX2" fmla="*/ 463619 w 2285824"/>
              <a:gd name="connsiteY2" fmla="*/ 992829 h 1770752"/>
              <a:gd name="connsiteX3" fmla="*/ 219631 w 2285824"/>
              <a:gd name="connsiteY3" fmla="*/ 233389 h 1770752"/>
              <a:gd name="connsiteX4" fmla="*/ 555 w 2285824"/>
              <a:gd name="connsiteY4" fmla="*/ 7170 h 1770752"/>
              <a:gd name="connsiteX5" fmla="*/ 212487 w 2285824"/>
              <a:gd name="connsiteY5" fmla="*/ 133377 h 1770752"/>
              <a:gd name="connsiteX6" fmla="*/ 244920 w 2285824"/>
              <a:gd name="connsiteY6" fmla="*/ 43186 h 1770752"/>
              <a:gd name="connsiteX7" fmla="*/ 475880 w 2285824"/>
              <a:gd name="connsiteY7" fmla="*/ 826218 h 1770752"/>
              <a:gd name="connsiteX8" fmla="*/ 1297383 w 2285824"/>
              <a:gd name="connsiteY8" fmla="*/ 534379 h 1770752"/>
              <a:gd name="connsiteX9" fmla="*/ 1541792 w 2285824"/>
              <a:gd name="connsiteY9" fmla="*/ 719874 h 1770752"/>
              <a:gd name="connsiteX10" fmla="*/ 1498362 w 2285824"/>
              <a:gd name="connsiteY10" fmla="*/ 1281139 h 1770752"/>
              <a:gd name="connsiteX11" fmla="*/ 1741248 w 2285824"/>
              <a:gd name="connsiteY11" fmla="*/ 1185889 h 1770752"/>
              <a:gd name="connsiteX12" fmla="*/ 1850787 w 2285824"/>
              <a:gd name="connsiteY12" fmla="*/ 766789 h 1770752"/>
              <a:gd name="connsiteX13" fmla="*/ 1926987 w 2285824"/>
              <a:gd name="connsiteY13" fmla="*/ 985864 h 1770752"/>
              <a:gd name="connsiteX14" fmla="*/ 2284174 w 2285824"/>
              <a:gd name="connsiteY14" fmla="*/ 938239 h 1770752"/>
              <a:gd name="connsiteX15" fmla="*/ 1893649 w 2285824"/>
              <a:gd name="connsiteY15" fmla="*/ 1095402 h 1770752"/>
              <a:gd name="connsiteX16" fmla="*/ 1712674 w 2285824"/>
              <a:gd name="connsiteY16" fmla="*/ 1414489 h 1770752"/>
              <a:gd name="connsiteX17" fmla="*/ 1341198 w 2285824"/>
              <a:gd name="connsiteY17" fmla="*/ 1600227 h 1770752"/>
              <a:gd name="connsiteX18" fmla="*/ 1459906 w 2285824"/>
              <a:gd name="connsiteY18" fmla="*/ 1770752 h 1770752"/>
              <a:gd name="connsiteX19" fmla="*/ 763870 w 2285824"/>
              <a:gd name="connsiteY19" fmla="*/ 1770752 h 1770752"/>
              <a:gd name="connsiteX0" fmla="*/ 763870 w 2158274"/>
              <a:gd name="connsiteY0" fmla="*/ 1770752 h 1770752"/>
              <a:gd name="connsiteX1" fmla="*/ 1209127 w 2158274"/>
              <a:gd name="connsiteY1" fmla="*/ 865564 h 1770752"/>
              <a:gd name="connsiteX2" fmla="*/ 463619 w 2158274"/>
              <a:gd name="connsiteY2" fmla="*/ 992829 h 1770752"/>
              <a:gd name="connsiteX3" fmla="*/ 219631 w 2158274"/>
              <a:gd name="connsiteY3" fmla="*/ 233389 h 1770752"/>
              <a:gd name="connsiteX4" fmla="*/ 555 w 2158274"/>
              <a:gd name="connsiteY4" fmla="*/ 7170 h 1770752"/>
              <a:gd name="connsiteX5" fmla="*/ 212487 w 2158274"/>
              <a:gd name="connsiteY5" fmla="*/ 133377 h 1770752"/>
              <a:gd name="connsiteX6" fmla="*/ 244920 w 2158274"/>
              <a:gd name="connsiteY6" fmla="*/ 43186 h 1770752"/>
              <a:gd name="connsiteX7" fmla="*/ 475880 w 2158274"/>
              <a:gd name="connsiteY7" fmla="*/ 826218 h 1770752"/>
              <a:gd name="connsiteX8" fmla="*/ 1297383 w 2158274"/>
              <a:gd name="connsiteY8" fmla="*/ 534379 h 1770752"/>
              <a:gd name="connsiteX9" fmla="*/ 1541792 w 2158274"/>
              <a:gd name="connsiteY9" fmla="*/ 719874 h 1770752"/>
              <a:gd name="connsiteX10" fmla="*/ 1498362 w 2158274"/>
              <a:gd name="connsiteY10" fmla="*/ 1281139 h 1770752"/>
              <a:gd name="connsiteX11" fmla="*/ 1741248 w 2158274"/>
              <a:gd name="connsiteY11" fmla="*/ 1185889 h 1770752"/>
              <a:gd name="connsiteX12" fmla="*/ 1850787 w 2158274"/>
              <a:gd name="connsiteY12" fmla="*/ 766789 h 1770752"/>
              <a:gd name="connsiteX13" fmla="*/ 1926987 w 2158274"/>
              <a:gd name="connsiteY13" fmla="*/ 985864 h 1770752"/>
              <a:gd name="connsiteX14" fmla="*/ 2155586 w 2158274"/>
              <a:gd name="connsiteY14" fmla="*/ 819177 h 1770752"/>
              <a:gd name="connsiteX15" fmla="*/ 1893649 w 2158274"/>
              <a:gd name="connsiteY15" fmla="*/ 1095402 h 1770752"/>
              <a:gd name="connsiteX16" fmla="*/ 1712674 w 2158274"/>
              <a:gd name="connsiteY16" fmla="*/ 1414489 h 1770752"/>
              <a:gd name="connsiteX17" fmla="*/ 1341198 w 2158274"/>
              <a:gd name="connsiteY17" fmla="*/ 1600227 h 1770752"/>
              <a:gd name="connsiteX18" fmla="*/ 1459906 w 2158274"/>
              <a:gd name="connsiteY18" fmla="*/ 1770752 h 1770752"/>
              <a:gd name="connsiteX19" fmla="*/ 763870 w 2158274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64587" h="1770752">
                <a:moveTo>
                  <a:pt x="763870" y="1770752"/>
                </a:moveTo>
                <a:cubicBezTo>
                  <a:pt x="545506" y="1645648"/>
                  <a:pt x="1162771" y="1325445"/>
                  <a:pt x="1209127" y="865564"/>
                </a:cubicBezTo>
                <a:cubicBezTo>
                  <a:pt x="1167570" y="707529"/>
                  <a:pt x="735437" y="1020124"/>
                  <a:pt x="463619" y="992829"/>
                </a:cubicBezTo>
                <a:cubicBezTo>
                  <a:pt x="287591" y="878735"/>
                  <a:pt x="262034" y="390869"/>
                  <a:pt x="219631" y="233389"/>
                </a:cubicBezTo>
                <a:cubicBezTo>
                  <a:pt x="174601" y="93322"/>
                  <a:pt x="-3660" y="38870"/>
                  <a:pt x="555" y="7170"/>
                </a:cubicBezTo>
                <a:cubicBezTo>
                  <a:pt x="-11351" y="-35692"/>
                  <a:pt x="171760" y="127374"/>
                  <a:pt x="212487" y="133377"/>
                </a:cubicBezTo>
                <a:cubicBezTo>
                  <a:pt x="253214" y="139380"/>
                  <a:pt x="290318" y="230131"/>
                  <a:pt x="244920" y="43186"/>
                </a:cubicBezTo>
                <a:cubicBezTo>
                  <a:pt x="352481" y="37369"/>
                  <a:pt x="280240" y="705691"/>
                  <a:pt x="475880" y="826218"/>
                </a:cubicBezTo>
                <a:cubicBezTo>
                  <a:pt x="640733" y="918720"/>
                  <a:pt x="1127351" y="563533"/>
                  <a:pt x="1297383" y="534379"/>
                </a:cubicBezTo>
                <a:cubicBezTo>
                  <a:pt x="1467415" y="505225"/>
                  <a:pt x="1475752" y="666058"/>
                  <a:pt x="1541792" y="719874"/>
                </a:cubicBezTo>
                <a:cubicBezTo>
                  <a:pt x="1607832" y="773690"/>
                  <a:pt x="1470676" y="1238395"/>
                  <a:pt x="1498362" y="1281139"/>
                </a:cubicBezTo>
                <a:cubicBezTo>
                  <a:pt x="1526049" y="1323883"/>
                  <a:pt x="1682511" y="1271614"/>
                  <a:pt x="1741248" y="1185889"/>
                </a:cubicBezTo>
                <a:cubicBezTo>
                  <a:pt x="1799985" y="1100164"/>
                  <a:pt x="1798399" y="829495"/>
                  <a:pt x="1850787" y="766789"/>
                </a:cubicBezTo>
                <a:cubicBezTo>
                  <a:pt x="1903175" y="704083"/>
                  <a:pt x="1854756" y="957289"/>
                  <a:pt x="1926987" y="985864"/>
                </a:cubicBezTo>
                <a:cubicBezTo>
                  <a:pt x="1999218" y="1014439"/>
                  <a:pt x="2144473" y="847752"/>
                  <a:pt x="2155586" y="819177"/>
                </a:cubicBezTo>
                <a:cubicBezTo>
                  <a:pt x="2219086" y="909665"/>
                  <a:pt x="1926986" y="1021583"/>
                  <a:pt x="1893649" y="1095402"/>
                </a:cubicBezTo>
                <a:cubicBezTo>
                  <a:pt x="1860312" y="1169221"/>
                  <a:pt x="1804749" y="1330352"/>
                  <a:pt x="1712674" y="1414489"/>
                </a:cubicBezTo>
                <a:cubicBezTo>
                  <a:pt x="1620599" y="1498627"/>
                  <a:pt x="1372213" y="1530531"/>
                  <a:pt x="1341198" y="1600227"/>
                </a:cubicBezTo>
                <a:cubicBezTo>
                  <a:pt x="1310183" y="1669923"/>
                  <a:pt x="1597402" y="1744712"/>
                  <a:pt x="1459906" y="1770752"/>
                </a:cubicBezTo>
                <a:lnTo>
                  <a:pt x="763870" y="1770752"/>
                </a:ln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6" t="23333" r="24286" b="28096"/>
          <a:stretch/>
        </p:blipFill>
        <p:spPr>
          <a:xfrm>
            <a:off x="5356719" y="4813568"/>
            <a:ext cx="744623" cy="654755"/>
          </a:xfrm>
          <a:prstGeom prst="rect">
            <a:avLst/>
          </a:prstGeom>
        </p:spPr>
      </p:pic>
      <p:sp>
        <p:nvSpPr>
          <p:cNvPr id="86" name="Pentagon 85">
            <a:hlinkClick r:id="" action="ppaction://noaction"/>
          </p:cNvPr>
          <p:cNvSpPr/>
          <p:nvPr/>
        </p:nvSpPr>
        <p:spPr>
          <a:xfrm>
            <a:off x="1659402" y="5759373"/>
            <a:ext cx="1936676" cy="72497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NHIỆM VỤ</a:t>
            </a:r>
          </a:p>
        </p:txBody>
      </p:sp>
      <p:pic>
        <p:nvPicPr>
          <p:cNvPr id="88" name="Picture 87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835" y="5621659"/>
            <a:ext cx="639331" cy="926672"/>
          </a:xfrm>
          <a:prstGeom prst="rect">
            <a:avLst/>
          </a:prstGeom>
        </p:spPr>
      </p:pic>
      <p:pic>
        <p:nvPicPr>
          <p:cNvPr id="89" name="Picture 88">
            <a:hlinkClick r:id="" action="ppaction://noaction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072" y="5744874"/>
            <a:ext cx="819503" cy="739473"/>
          </a:xfrm>
          <a:prstGeom prst="rect">
            <a:avLst/>
          </a:prstGeom>
        </p:spPr>
      </p:pic>
      <p:sp>
        <p:nvSpPr>
          <p:cNvPr id="91" name="Oval 10"/>
          <p:cNvSpPr/>
          <p:nvPr/>
        </p:nvSpPr>
        <p:spPr>
          <a:xfrm rot="2038944" flipH="1">
            <a:off x="6234037" y="3093952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Oval 10"/>
          <p:cNvSpPr/>
          <p:nvPr/>
        </p:nvSpPr>
        <p:spPr>
          <a:xfrm rot="20465032">
            <a:off x="7232619" y="3420883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12"/>
          <p:cNvSpPr/>
          <p:nvPr/>
        </p:nvSpPr>
        <p:spPr>
          <a:xfrm>
            <a:off x="6276105" y="3477296"/>
            <a:ext cx="1235855" cy="95588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190503"/>
              <a:gd name="connsiteY0" fmla="*/ 6316 h 955886"/>
              <a:gd name="connsiteX1" fmla="*/ 1027614 w 1190503"/>
              <a:gd name="connsiteY1" fmla="*/ 371930 h 955886"/>
              <a:gd name="connsiteX2" fmla="*/ 1185016 w 1190503"/>
              <a:gd name="connsiteY2" fmla="*/ 598028 h 955886"/>
              <a:gd name="connsiteX3" fmla="*/ 781546 w 1190503"/>
              <a:gd name="connsiteY3" fmla="*/ 740410 h 955886"/>
              <a:gd name="connsiteX4" fmla="*/ 399540 w 1190503"/>
              <a:gd name="connsiteY4" fmla="*/ 849142 h 955886"/>
              <a:gd name="connsiteX5" fmla="*/ 250629 w 1190503"/>
              <a:gd name="connsiteY5" fmla="*/ 955886 h 955886"/>
              <a:gd name="connsiteX6" fmla="*/ 0 w 1190503"/>
              <a:gd name="connsiteY6" fmla="*/ 869680 h 955886"/>
              <a:gd name="connsiteX7" fmla="*/ 708721 w 1190503"/>
              <a:gd name="connsiteY7" fmla="*/ 626257 h 955886"/>
              <a:gd name="connsiteX8" fmla="*/ 938329 w 1190503"/>
              <a:gd name="connsiteY8" fmla="*/ 375008 h 955886"/>
              <a:gd name="connsiteX9" fmla="*/ 955253 w 1190503"/>
              <a:gd name="connsiteY9" fmla="*/ 6316 h 955886"/>
              <a:gd name="connsiteX0" fmla="*/ 955253 w 1192019"/>
              <a:gd name="connsiteY0" fmla="*/ 6316 h 955886"/>
              <a:gd name="connsiteX1" fmla="*/ 1027614 w 1192019"/>
              <a:gd name="connsiteY1" fmla="*/ 371930 h 955886"/>
              <a:gd name="connsiteX2" fmla="*/ 899266 w 1192019"/>
              <a:gd name="connsiteY2" fmla="*/ 591678 h 955886"/>
              <a:gd name="connsiteX3" fmla="*/ 1185016 w 1192019"/>
              <a:gd name="connsiteY3" fmla="*/ 598028 h 955886"/>
              <a:gd name="connsiteX4" fmla="*/ 781546 w 1192019"/>
              <a:gd name="connsiteY4" fmla="*/ 740410 h 955886"/>
              <a:gd name="connsiteX5" fmla="*/ 399540 w 1192019"/>
              <a:gd name="connsiteY5" fmla="*/ 849142 h 955886"/>
              <a:gd name="connsiteX6" fmla="*/ 250629 w 1192019"/>
              <a:gd name="connsiteY6" fmla="*/ 955886 h 955886"/>
              <a:gd name="connsiteX7" fmla="*/ 0 w 1192019"/>
              <a:gd name="connsiteY7" fmla="*/ 869680 h 955886"/>
              <a:gd name="connsiteX8" fmla="*/ 708721 w 1192019"/>
              <a:gd name="connsiteY8" fmla="*/ 626257 h 955886"/>
              <a:gd name="connsiteX9" fmla="*/ 938329 w 1192019"/>
              <a:gd name="connsiteY9" fmla="*/ 375008 h 955886"/>
              <a:gd name="connsiteX10" fmla="*/ 955253 w 1192019"/>
              <a:gd name="connsiteY10" fmla="*/ 6316 h 955886"/>
              <a:gd name="connsiteX0" fmla="*/ 955253 w 1241948"/>
              <a:gd name="connsiteY0" fmla="*/ 6316 h 955886"/>
              <a:gd name="connsiteX1" fmla="*/ 1027614 w 1241948"/>
              <a:gd name="connsiteY1" fmla="*/ 371930 h 955886"/>
              <a:gd name="connsiteX2" fmla="*/ 899266 w 1241948"/>
              <a:gd name="connsiteY2" fmla="*/ 591678 h 955886"/>
              <a:gd name="connsiteX3" fmla="*/ 1235816 w 1241948"/>
              <a:gd name="connsiteY3" fmla="*/ 636128 h 955886"/>
              <a:gd name="connsiteX4" fmla="*/ 781546 w 1241948"/>
              <a:gd name="connsiteY4" fmla="*/ 740410 h 955886"/>
              <a:gd name="connsiteX5" fmla="*/ 399540 w 1241948"/>
              <a:gd name="connsiteY5" fmla="*/ 849142 h 955886"/>
              <a:gd name="connsiteX6" fmla="*/ 250629 w 1241948"/>
              <a:gd name="connsiteY6" fmla="*/ 955886 h 955886"/>
              <a:gd name="connsiteX7" fmla="*/ 0 w 1241948"/>
              <a:gd name="connsiteY7" fmla="*/ 869680 h 955886"/>
              <a:gd name="connsiteX8" fmla="*/ 708721 w 1241948"/>
              <a:gd name="connsiteY8" fmla="*/ 626257 h 955886"/>
              <a:gd name="connsiteX9" fmla="*/ 938329 w 1241948"/>
              <a:gd name="connsiteY9" fmla="*/ 375008 h 955886"/>
              <a:gd name="connsiteX10" fmla="*/ 955253 w 1241948"/>
              <a:gd name="connsiteY10" fmla="*/ 6316 h 955886"/>
              <a:gd name="connsiteX0" fmla="*/ 955253 w 1240391"/>
              <a:gd name="connsiteY0" fmla="*/ 6316 h 955886"/>
              <a:gd name="connsiteX1" fmla="*/ 1027614 w 1240391"/>
              <a:gd name="connsiteY1" fmla="*/ 371930 h 955886"/>
              <a:gd name="connsiteX2" fmla="*/ 899266 w 1240391"/>
              <a:gd name="connsiteY2" fmla="*/ 591678 h 955886"/>
              <a:gd name="connsiteX3" fmla="*/ 1235816 w 1240391"/>
              <a:gd name="connsiteY3" fmla="*/ 636128 h 955886"/>
              <a:gd name="connsiteX4" fmla="*/ 1077065 w 1240391"/>
              <a:gd name="connsiteY4" fmla="*/ 756778 h 955886"/>
              <a:gd name="connsiteX5" fmla="*/ 781546 w 1240391"/>
              <a:gd name="connsiteY5" fmla="*/ 740410 h 955886"/>
              <a:gd name="connsiteX6" fmla="*/ 399540 w 1240391"/>
              <a:gd name="connsiteY6" fmla="*/ 849142 h 955886"/>
              <a:gd name="connsiteX7" fmla="*/ 250629 w 1240391"/>
              <a:gd name="connsiteY7" fmla="*/ 955886 h 955886"/>
              <a:gd name="connsiteX8" fmla="*/ 0 w 1240391"/>
              <a:gd name="connsiteY8" fmla="*/ 869680 h 955886"/>
              <a:gd name="connsiteX9" fmla="*/ 708721 w 1240391"/>
              <a:gd name="connsiteY9" fmla="*/ 626257 h 955886"/>
              <a:gd name="connsiteX10" fmla="*/ 938329 w 1240391"/>
              <a:gd name="connsiteY10" fmla="*/ 375008 h 955886"/>
              <a:gd name="connsiteX11" fmla="*/ 955253 w 1240391"/>
              <a:gd name="connsiteY11" fmla="*/ 6316 h 955886"/>
              <a:gd name="connsiteX0" fmla="*/ 955253 w 1235854"/>
              <a:gd name="connsiteY0" fmla="*/ 6316 h 955886"/>
              <a:gd name="connsiteX1" fmla="*/ 1027614 w 1235854"/>
              <a:gd name="connsiteY1" fmla="*/ 371930 h 955886"/>
              <a:gd name="connsiteX2" fmla="*/ 899266 w 1235854"/>
              <a:gd name="connsiteY2" fmla="*/ 591678 h 955886"/>
              <a:gd name="connsiteX3" fmla="*/ 1045316 w 1235854"/>
              <a:gd name="connsiteY3" fmla="*/ 686928 h 955886"/>
              <a:gd name="connsiteX4" fmla="*/ 1235816 w 1235854"/>
              <a:gd name="connsiteY4" fmla="*/ 636128 h 955886"/>
              <a:gd name="connsiteX5" fmla="*/ 1077065 w 1235854"/>
              <a:gd name="connsiteY5" fmla="*/ 756778 h 955886"/>
              <a:gd name="connsiteX6" fmla="*/ 781546 w 1235854"/>
              <a:gd name="connsiteY6" fmla="*/ 740410 h 955886"/>
              <a:gd name="connsiteX7" fmla="*/ 399540 w 1235854"/>
              <a:gd name="connsiteY7" fmla="*/ 849142 h 955886"/>
              <a:gd name="connsiteX8" fmla="*/ 250629 w 1235854"/>
              <a:gd name="connsiteY8" fmla="*/ 955886 h 955886"/>
              <a:gd name="connsiteX9" fmla="*/ 0 w 1235854"/>
              <a:gd name="connsiteY9" fmla="*/ 869680 h 955886"/>
              <a:gd name="connsiteX10" fmla="*/ 708721 w 1235854"/>
              <a:gd name="connsiteY10" fmla="*/ 626257 h 955886"/>
              <a:gd name="connsiteX11" fmla="*/ 938329 w 1235854"/>
              <a:gd name="connsiteY11" fmla="*/ 375008 h 955886"/>
              <a:gd name="connsiteX12" fmla="*/ 955253 w 1235854"/>
              <a:gd name="connsiteY12" fmla="*/ 6316 h 95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35854" h="955886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1056383" y="452557"/>
                  <a:pt x="873032" y="553995"/>
                  <a:pt x="899266" y="591678"/>
                </a:cubicBezTo>
                <a:cubicBezTo>
                  <a:pt x="905391" y="633594"/>
                  <a:pt x="989224" y="679520"/>
                  <a:pt x="1045316" y="686928"/>
                </a:cubicBezTo>
                <a:cubicBezTo>
                  <a:pt x="1101408" y="694336"/>
                  <a:pt x="1233700" y="613903"/>
                  <a:pt x="1235816" y="636128"/>
                </a:cubicBezTo>
                <a:cubicBezTo>
                  <a:pt x="1237933" y="658353"/>
                  <a:pt x="1152777" y="739398"/>
                  <a:pt x="1077065" y="756778"/>
                </a:cubicBezTo>
                <a:cubicBezTo>
                  <a:pt x="1001353" y="774158"/>
                  <a:pt x="893408" y="711258"/>
                  <a:pt x="781546" y="740410"/>
                </a:cubicBezTo>
                <a:cubicBezTo>
                  <a:pt x="681920" y="781785"/>
                  <a:pt x="499166" y="807767"/>
                  <a:pt x="399540" y="849142"/>
                </a:cubicBezTo>
                <a:lnTo>
                  <a:pt x="250629" y="955886"/>
                </a:lnTo>
                <a:lnTo>
                  <a:pt x="0" y="869680"/>
                </a:lnTo>
                <a:cubicBezTo>
                  <a:pt x="176559" y="707978"/>
                  <a:pt x="470587" y="686358"/>
                  <a:pt x="708721" y="626257"/>
                </a:cubicBezTo>
                <a:cubicBezTo>
                  <a:pt x="879990" y="529957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Oval 10"/>
          <p:cNvSpPr/>
          <p:nvPr/>
        </p:nvSpPr>
        <p:spPr>
          <a:xfrm rot="2493324" flipH="1">
            <a:off x="4805513" y="4007376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Oval 10"/>
          <p:cNvSpPr/>
          <p:nvPr/>
        </p:nvSpPr>
        <p:spPr>
          <a:xfrm rot="20465032">
            <a:off x="5261163" y="3835211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Oval 10"/>
          <p:cNvSpPr/>
          <p:nvPr/>
        </p:nvSpPr>
        <p:spPr>
          <a:xfrm rot="20465032">
            <a:off x="6053243" y="2583044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12"/>
          <p:cNvSpPr/>
          <p:nvPr/>
        </p:nvSpPr>
        <p:spPr>
          <a:xfrm rot="17579392">
            <a:off x="5401983" y="3056068"/>
            <a:ext cx="1625145" cy="1065376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1625027 w 1626763"/>
              <a:gd name="connsiteY0" fmla="*/ 5320 h 1018320"/>
              <a:gd name="connsiteX1" fmla="*/ 1027614 w 1626763"/>
              <a:gd name="connsiteY1" fmla="*/ 434364 h 1018320"/>
              <a:gd name="connsiteX2" fmla="*/ 781546 w 1626763"/>
              <a:gd name="connsiteY2" fmla="*/ 802844 h 1018320"/>
              <a:gd name="connsiteX3" fmla="*/ 399540 w 1626763"/>
              <a:gd name="connsiteY3" fmla="*/ 911576 h 1018320"/>
              <a:gd name="connsiteX4" fmla="*/ 250629 w 1626763"/>
              <a:gd name="connsiteY4" fmla="*/ 1018320 h 1018320"/>
              <a:gd name="connsiteX5" fmla="*/ 0 w 1626763"/>
              <a:gd name="connsiteY5" fmla="*/ 932114 h 1018320"/>
              <a:gd name="connsiteX6" fmla="*/ 708721 w 1626763"/>
              <a:gd name="connsiteY6" fmla="*/ 688691 h 1018320"/>
              <a:gd name="connsiteX7" fmla="*/ 938329 w 1626763"/>
              <a:gd name="connsiteY7" fmla="*/ 437442 h 1018320"/>
              <a:gd name="connsiteX8" fmla="*/ 1625027 w 1626763"/>
              <a:gd name="connsiteY8" fmla="*/ 5320 h 1018320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938329 w 1627041"/>
              <a:gd name="connsiteY7" fmla="*/ 437299 h 1018177"/>
              <a:gd name="connsiteX8" fmla="*/ 1625027 w 1627041"/>
              <a:gd name="connsiteY8" fmla="*/ 5177 h 1018177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1007058 w 1627041"/>
              <a:gd name="connsiteY7" fmla="*/ 339161 h 1018177"/>
              <a:gd name="connsiteX8" fmla="*/ 1625027 w 1627041"/>
              <a:gd name="connsiteY8" fmla="*/ 5177 h 1018177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1007058 w 1627041"/>
              <a:gd name="connsiteY7" fmla="*/ 339161 h 1018177"/>
              <a:gd name="connsiteX8" fmla="*/ 1625027 w 1627041"/>
              <a:gd name="connsiteY8" fmla="*/ 5177 h 1018177"/>
              <a:gd name="connsiteX0" fmla="*/ 1625027 w 1627041"/>
              <a:gd name="connsiteY0" fmla="*/ 10376 h 1023376"/>
              <a:gd name="connsiteX1" fmla="*/ 1115121 w 1627041"/>
              <a:gd name="connsiteY1" fmla="*/ 450578 h 1023376"/>
              <a:gd name="connsiteX2" fmla="*/ 781546 w 1627041"/>
              <a:gd name="connsiteY2" fmla="*/ 807900 h 1023376"/>
              <a:gd name="connsiteX3" fmla="*/ 399540 w 1627041"/>
              <a:gd name="connsiteY3" fmla="*/ 916632 h 1023376"/>
              <a:gd name="connsiteX4" fmla="*/ 250629 w 1627041"/>
              <a:gd name="connsiteY4" fmla="*/ 1023376 h 1023376"/>
              <a:gd name="connsiteX5" fmla="*/ 0 w 1627041"/>
              <a:gd name="connsiteY5" fmla="*/ 937170 h 1023376"/>
              <a:gd name="connsiteX6" fmla="*/ 708721 w 1627041"/>
              <a:gd name="connsiteY6" fmla="*/ 693747 h 1023376"/>
              <a:gd name="connsiteX7" fmla="*/ 1007058 w 1627041"/>
              <a:gd name="connsiteY7" fmla="*/ 344360 h 1023376"/>
              <a:gd name="connsiteX8" fmla="*/ 1625027 w 1627041"/>
              <a:gd name="connsiteY8" fmla="*/ 10376 h 1023376"/>
              <a:gd name="connsiteX0" fmla="*/ 1625027 w 1625208"/>
              <a:gd name="connsiteY0" fmla="*/ 10376 h 1023376"/>
              <a:gd name="connsiteX1" fmla="*/ 1115121 w 1625208"/>
              <a:gd name="connsiteY1" fmla="*/ 450578 h 1023376"/>
              <a:gd name="connsiteX2" fmla="*/ 781546 w 1625208"/>
              <a:gd name="connsiteY2" fmla="*/ 807900 h 1023376"/>
              <a:gd name="connsiteX3" fmla="*/ 399540 w 1625208"/>
              <a:gd name="connsiteY3" fmla="*/ 916632 h 1023376"/>
              <a:gd name="connsiteX4" fmla="*/ 250629 w 1625208"/>
              <a:gd name="connsiteY4" fmla="*/ 1023376 h 1023376"/>
              <a:gd name="connsiteX5" fmla="*/ 0 w 1625208"/>
              <a:gd name="connsiteY5" fmla="*/ 937170 h 1023376"/>
              <a:gd name="connsiteX6" fmla="*/ 708721 w 1625208"/>
              <a:gd name="connsiteY6" fmla="*/ 693747 h 1023376"/>
              <a:gd name="connsiteX7" fmla="*/ 1007058 w 1625208"/>
              <a:gd name="connsiteY7" fmla="*/ 344360 h 1023376"/>
              <a:gd name="connsiteX8" fmla="*/ 1625027 w 1625208"/>
              <a:gd name="connsiteY8" fmla="*/ 10376 h 1023376"/>
              <a:gd name="connsiteX0" fmla="*/ 1625027 w 1625208"/>
              <a:gd name="connsiteY0" fmla="*/ 8717 h 1021717"/>
              <a:gd name="connsiteX1" fmla="*/ 1115121 w 1625208"/>
              <a:gd name="connsiteY1" fmla="*/ 448919 h 1021717"/>
              <a:gd name="connsiteX2" fmla="*/ 781546 w 1625208"/>
              <a:gd name="connsiteY2" fmla="*/ 806241 h 1021717"/>
              <a:gd name="connsiteX3" fmla="*/ 399540 w 1625208"/>
              <a:gd name="connsiteY3" fmla="*/ 914973 h 1021717"/>
              <a:gd name="connsiteX4" fmla="*/ 250629 w 1625208"/>
              <a:gd name="connsiteY4" fmla="*/ 1021717 h 1021717"/>
              <a:gd name="connsiteX5" fmla="*/ 0 w 1625208"/>
              <a:gd name="connsiteY5" fmla="*/ 935511 h 1021717"/>
              <a:gd name="connsiteX6" fmla="*/ 708721 w 1625208"/>
              <a:gd name="connsiteY6" fmla="*/ 692088 h 1021717"/>
              <a:gd name="connsiteX7" fmla="*/ 1042665 w 1625208"/>
              <a:gd name="connsiteY7" fmla="*/ 410369 h 1021717"/>
              <a:gd name="connsiteX8" fmla="*/ 1625027 w 1625208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781546 w 1625210"/>
              <a:gd name="connsiteY2" fmla="*/ 806241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08721 w 1625210"/>
              <a:gd name="connsiteY6" fmla="*/ 692088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781546 w 1625210"/>
              <a:gd name="connsiteY2" fmla="*/ 806241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23602 w 1625210"/>
              <a:gd name="connsiteY6" fmla="*/ 727162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23602 w 1625210"/>
              <a:gd name="connsiteY6" fmla="*/ 727162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80468 w 1625210"/>
              <a:gd name="connsiteY6" fmla="*/ 909971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461718 w 1625210"/>
              <a:gd name="connsiteY3" fmla="*/ 1012755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80468 w 1625210"/>
              <a:gd name="connsiteY6" fmla="*/ 909971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50364"/>
              <a:gd name="connsiteX1" fmla="*/ 1120791 w 1625210"/>
              <a:gd name="connsiteY1" fmla="*/ 494799 h 1050364"/>
              <a:gd name="connsiteX2" fmla="*/ 823355 w 1625210"/>
              <a:gd name="connsiteY2" fmla="*/ 1002336 h 1050364"/>
              <a:gd name="connsiteX3" fmla="*/ 250629 w 1625210"/>
              <a:gd name="connsiteY3" fmla="*/ 1021717 h 1050364"/>
              <a:gd name="connsiteX4" fmla="*/ 0 w 1625210"/>
              <a:gd name="connsiteY4" fmla="*/ 935511 h 1050364"/>
              <a:gd name="connsiteX5" fmla="*/ 780468 w 1625210"/>
              <a:gd name="connsiteY5" fmla="*/ 909971 h 1050364"/>
              <a:gd name="connsiteX6" fmla="*/ 1042665 w 1625210"/>
              <a:gd name="connsiteY6" fmla="*/ 410369 h 1050364"/>
              <a:gd name="connsiteX7" fmla="*/ 1625027 w 1625210"/>
              <a:gd name="connsiteY7" fmla="*/ 8717 h 1050364"/>
              <a:gd name="connsiteX0" fmla="*/ 1625027 w 1625210"/>
              <a:gd name="connsiteY0" fmla="*/ 9090 h 1050737"/>
              <a:gd name="connsiteX1" fmla="*/ 1120791 w 1625210"/>
              <a:gd name="connsiteY1" fmla="*/ 495172 h 1050737"/>
              <a:gd name="connsiteX2" fmla="*/ 823355 w 1625210"/>
              <a:gd name="connsiteY2" fmla="*/ 1002709 h 1050737"/>
              <a:gd name="connsiteX3" fmla="*/ 250629 w 1625210"/>
              <a:gd name="connsiteY3" fmla="*/ 1022090 h 1050737"/>
              <a:gd name="connsiteX4" fmla="*/ 0 w 1625210"/>
              <a:gd name="connsiteY4" fmla="*/ 935884 h 1050737"/>
              <a:gd name="connsiteX5" fmla="*/ 780468 w 1625210"/>
              <a:gd name="connsiteY5" fmla="*/ 910344 h 1050737"/>
              <a:gd name="connsiteX6" fmla="*/ 855957 w 1625210"/>
              <a:gd name="connsiteY6" fmla="*/ 393386 h 1050737"/>
              <a:gd name="connsiteX7" fmla="*/ 1625027 w 1625210"/>
              <a:gd name="connsiteY7" fmla="*/ 9090 h 1050737"/>
              <a:gd name="connsiteX0" fmla="*/ 1625027 w 1625165"/>
              <a:gd name="connsiteY0" fmla="*/ 9090 h 1050737"/>
              <a:gd name="connsiteX1" fmla="*/ 961716 w 1625165"/>
              <a:gd name="connsiteY1" fmla="*/ 445398 h 1050737"/>
              <a:gd name="connsiteX2" fmla="*/ 823355 w 1625165"/>
              <a:gd name="connsiteY2" fmla="*/ 1002709 h 1050737"/>
              <a:gd name="connsiteX3" fmla="*/ 250629 w 1625165"/>
              <a:gd name="connsiteY3" fmla="*/ 1022090 h 1050737"/>
              <a:gd name="connsiteX4" fmla="*/ 0 w 1625165"/>
              <a:gd name="connsiteY4" fmla="*/ 935884 h 1050737"/>
              <a:gd name="connsiteX5" fmla="*/ 780468 w 1625165"/>
              <a:gd name="connsiteY5" fmla="*/ 910344 h 1050737"/>
              <a:gd name="connsiteX6" fmla="*/ 855957 w 1625165"/>
              <a:gd name="connsiteY6" fmla="*/ 393386 h 1050737"/>
              <a:gd name="connsiteX7" fmla="*/ 1625027 w 1625165"/>
              <a:gd name="connsiteY7" fmla="*/ 9090 h 1050737"/>
              <a:gd name="connsiteX0" fmla="*/ 1625027 w 1625165"/>
              <a:gd name="connsiteY0" fmla="*/ 23729 h 1065376"/>
              <a:gd name="connsiteX1" fmla="*/ 961716 w 1625165"/>
              <a:gd name="connsiteY1" fmla="*/ 460037 h 1065376"/>
              <a:gd name="connsiteX2" fmla="*/ 823355 w 1625165"/>
              <a:gd name="connsiteY2" fmla="*/ 1017348 h 1065376"/>
              <a:gd name="connsiteX3" fmla="*/ 250629 w 1625165"/>
              <a:gd name="connsiteY3" fmla="*/ 1036729 h 1065376"/>
              <a:gd name="connsiteX4" fmla="*/ 0 w 1625165"/>
              <a:gd name="connsiteY4" fmla="*/ 950523 h 1065376"/>
              <a:gd name="connsiteX5" fmla="*/ 780468 w 1625165"/>
              <a:gd name="connsiteY5" fmla="*/ 924983 h 1065376"/>
              <a:gd name="connsiteX6" fmla="*/ 692627 w 1625165"/>
              <a:gd name="connsiteY6" fmla="*/ 153120 h 1065376"/>
              <a:gd name="connsiteX7" fmla="*/ 1625027 w 162516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23355 w 1625145"/>
              <a:gd name="connsiteY2" fmla="*/ 1017348 h 1065376"/>
              <a:gd name="connsiteX3" fmla="*/ 250629 w 1625145"/>
              <a:gd name="connsiteY3" fmla="*/ 1036729 h 1065376"/>
              <a:gd name="connsiteX4" fmla="*/ 0 w 1625145"/>
              <a:gd name="connsiteY4" fmla="*/ 950523 h 1065376"/>
              <a:gd name="connsiteX5" fmla="*/ 780468 w 1625145"/>
              <a:gd name="connsiteY5" fmla="*/ 924983 h 1065376"/>
              <a:gd name="connsiteX6" fmla="*/ 692627 w 1625145"/>
              <a:gd name="connsiteY6" fmla="*/ 153120 h 1065376"/>
              <a:gd name="connsiteX7" fmla="*/ 1625027 w 162514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23355 w 1625145"/>
              <a:gd name="connsiteY2" fmla="*/ 1017348 h 1065376"/>
              <a:gd name="connsiteX3" fmla="*/ 250629 w 1625145"/>
              <a:gd name="connsiteY3" fmla="*/ 1036729 h 1065376"/>
              <a:gd name="connsiteX4" fmla="*/ 0 w 1625145"/>
              <a:gd name="connsiteY4" fmla="*/ 950523 h 1065376"/>
              <a:gd name="connsiteX5" fmla="*/ 696325 w 1625145"/>
              <a:gd name="connsiteY5" fmla="*/ 905499 h 1065376"/>
              <a:gd name="connsiteX6" fmla="*/ 692627 w 1625145"/>
              <a:gd name="connsiteY6" fmla="*/ 153120 h 1065376"/>
              <a:gd name="connsiteX7" fmla="*/ 1625027 w 162514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1155827 w 1625145"/>
              <a:gd name="connsiteY2" fmla="*/ 506458 h 1065376"/>
              <a:gd name="connsiteX3" fmla="*/ 823355 w 1625145"/>
              <a:gd name="connsiteY3" fmla="*/ 1017348 h 1065376"/>
              <a:gd name="connsiteX4" fmla="*/ 250629 w 1625145"/>
              <a:gd name="connsiteY4" fmla="*/ 1036729 h 1065376"/>
              <a:gd name="connsiteX5" fmla="*/ 0 w 1625145"/>
              <a:gd name="connsiteY5" fmla="*/ 950523 h 1065376"/>
              <a:gd name="connsiteX6" fmla="*/ 696325 w 1625145"/>
              <a:gd name="connsiteY6" fmla="*/ 905499 h 1065376"/>
              <a:gd name="connsiteX7" fmla="*/ 692627 w 1625145"/>
              <a:gd name="connsiteY7" fmla="*/ 153120 h 1065376"/>
              <a:gd name="connsiteX8" fmla="*/ 1625027 w 1625145"/>
              <a:gd name="connsiteY8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823355 w 1625145"/>
              <a:gd name="connsiteY4" fmla="*/ 1017348 h 1065376"/>
              <a:gd name="connsiteX5" fmla="*/ 250629 w 1625145"/>
              <a:gd name="connsiteY5" fmla="*/ 1036729 h 1065376"/>
              <a:gd name="connsiteX6" fmla="*/ 0 w 1625145"/>
              <a:gd name="connsiteY6" fmla="*/ 950523 h 1065376"/>
              <a:gd name="connsiteX7" fmla="*/ 696325 w 1625145"/>
              <a:gd name="connsiteY7" fmla="*/ 905499 h 1065376"/>
              <a:gd name="connsiteX8" fmla="*/ 692627 w 1625145"/>
              <a:gd name="connsiteY8" fmla="*/ 153120 h 1065376"/>
              <a:gd name="connsiteX9" fmla="*/ 1625027 w 1625145"/>
              <a:gd name="connsiteY9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1405957 w 1625145"/>
              <a:gd name="connsiteY4" fmla="*/ 738332 h 1065376"/>
              <a:gd name="connsiteX5" fmla="*/ 823355 w 1625145"/>
              <a:gd name="connsiteY5" fmla="*/ 1017348 h 1065376"/>
              <a:gd name="connsiteX6" fmla="*/ 250629 w 1625145"/>
              <a:gd name="connsiteY6" fmla="*/ 1036729 h 1065376"/>
              <a:gd name="connsiteX7" fmla="*/ 0 w 1625145"/>
              <a:gd name="connsiteY7" fmla="*/ 950523 h 1065376"/>
              <a:gd name="connsiteX8" fmla="*/ 696325 w 1625145"/>
              <a:gd name="connsiteY8" fmla="*/ 905499 h 1065376"/>
              <a:gd name="connsiteX9" fmla="*/ 692627 w 1625145"/>
              <a:gd name="connsiteY9" fmla="*/ 153120 h 1065376"/>
              <a:gd name="connsiteX10" fmla="*/ 1625027 w 1625145"/>
              <a:gd name="connsiteY10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977982 w 1625145"/>
              <a:gd name="connsiteY4" fmla="*/ 802643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96325 w 1625145"/>
              <a:gd name="connsiteY9" fmla="*/ 905499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977982 w 1625145"/>
              <a:gd name="connsiteY4" fmla="*/ 802643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234481 w 1625145"/>
              <a:gd name="connsiteY5" fmla="*/ 659330 h 1065376"/>
              <a:gd name="connsiteX6" fmla="*/ 1405957 w 1625145"/>
              <a:gd name="connsiteY6" fmla="*/ 738332 h 1065376"/>
              <a:gd name="connsiteX7" fmla="*/ 823355 w 1625145"/>
              <a:gd name="connsiteY7" fmla="*/ 1017348 h 1065376"/>
              <a:gd name="connsiteX8" fmla="*/ 250629 w 1625145"/>
              <a:gd name="connsiteY8" fmla="*/ 1036729 h 1065376"/>
              <a:gd name="connsiteX9" fmla="*/ 0 w 1625145"/>
              <a:gd name="connsiteY9" fmla="*/ 950523 h 1065376"/>
              <a:gd name="connsiteX10" fmla="*/ 650621 w 1625145"/>
              <a:gd name="connsiteY10" fmla="*/ 862808 h 1065376"/>
              <a:gd name="connsiteX11" fmla="*/ 692627 w 1625145"/>
              <a:gd name="connsiteY11" fmla="*/ 153120 h 1065376"/>
              <a:gd name="connsiteX12" fmla="*/ 1625027 w 1625145"/>
              <a:gd name="connsiteY12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234481 w 1625145"/>
              <a:gd name="connsiteY5" fmla="*/ 659330 h 1065376"/>
              <a:gd name="connsiteX6" fmla="*/ 1148016 w 1625145"/>
              <a:gd name="connsiteY6" fmla="*/ 790860 h 1065376"/>
              <a:gd name="connsiteX7" fmla="*/ 1405957 w 1625145"/>
              <a:gd name="connsiteY7" fmla="*/ 738332 h 1065376"/>
              <a:gd name="connsiteX8" fmla="*/ 823355 w 1625145"/>
              <a:gd name="connsiteY8" fmla="*/ 1017348 h 1065376"/>
              <a:gd name="connsiteX9" fmla="*/ 250629 w 1625145"/>
              <a:gd name="connsiteY9" fmla="*/ 1036729 h 1065376"/>
              <a:gd name="connsiteX10" fmla="*/ 0 w 1625145"/>
              <a:gd name="connsiteY10" fmla="*/ 950523 h 1065376"/>
              <a:gd name="connsiteX11" fmla="*/ 650621 w 1625145"/>
              <a:gd name="connsiteY11" fmla="*/ 862808 h 1065376"/>
              <a:gd name="connsiteX12" fmla="*/ 692627 w 1625145"/>
              <a:gd name="connsiteY12" fmla="*/ 153120 h 1065376"/>
              <a:gd name="connsiteX13" fmla="*/ 1625027 w 1625145"/>
              <a:gd name="connsiteY13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995166 w 1625145"/>
              <a:gd name="connsiteY5" fmla="*/ 863469 h 1065376"/>
              <a:gd name="connsiteX6" fmla="*/ 1234481 w 1625145"/>
              <a:gd name="connsiteY6" fmla="*/ 659330 h 1065376"/>
              <a:gd name="connsiteX7" fmla="*/ 1148016 w 1625145"/>
              <a:gd name="connsiteY7" fmla="*/ 790860 h 1065376"/>
              <a:gd name="connsiteX8" fmla="*/ 1405957 w 1625145"/>
              <a:gd name="connsiteY8" fmla="*/ 738332 h 1065376"/>
              <a:gd name="connsiteX9" fmla="*/ 823355 w 1625145"/>
              <a:gd name="connsiteY9" fmla="*/ 1017348 h 1065376"/>
              <a:gd name="connsiteX10" fmla="*/ 250629 w 1625145"/>
              <a:gd name="connsiteY10" fmla="*/ 1036729 h 1065376"/>
              <a:gd name="connsiteX11" fmla="*/ 0 w 1625145"/>
              <a:gd name="connsiteY11" fmla="*/ 950523 h 1065376"/>
              <a:gd name="connsiteX12" fmla="*/ 650621 w 1625145"/>
              <a:gd name="connsiteY12" fmla="*/ 862808 h 1065376"/>
              <a:gd name="connsiteX13" fmla="*/ 692627 w 1625145"/>
              <a:gd name="connsiteY13" fmla="*/ 153120 h 1065376"/>
              <a:gd name="connsiteX14" fmla="*/ 1625027 w 1625145"/>
              <a:gd name="connsiteY14" fmla="*/ 23729 h 106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25145" h="1065376">
                <a:moveTo>
                  <a:pt x="1625027" y="23729"/>
                </a:moveTo>
                <a:cubicBezTo>
                  <a:pt x="1636018" y="133890"/>
                  <a:pt x="877292" y="102977"/>
                  <a:pt x="848341" y="225326"/>
                </a:cubicBezTo>
                <a:cubicBezTo>
                  <a:pt x="744101" y="282339"/>
                  <a:pt x="804504" y="662791"/>
                  <a:pt x="855752" y="709646"/>
                </a:cubicBezTo>
                <a:cubicBezTo>
                  <a:pt x="907000" y="756501"/>
                  <a:pt x="1092853" y="512482"/>
                  <a:pt x="1155827" y="506458"/>
                </a:cubicBezTo>
                <a:cubicBezTo>
                  <a:pt x="1218801" y="500434"/>
                  <a:pt x="888510" y="810568"/>
                  <a:pt x="863549" y="858091"/>
                </a:cubicBezTo>
                <a:cubicBezTo>
                  <a:pt x="838588" y="905614"/>
                  <a:pt x="933344" y="896596"/>
                  <a:pt x="995166" y="863469"/>
                </a:cubicBezTo>
                <a:cubicBezTo>
                  <a:pt x="1056988" y="830342"/>
                  <a:pt x="1210822" y="659452"/>
                  <a:pt x="1234481" y="659330"/>
                </a:cubicBezTo>
                <a:cubicBezTo>
                  <a:pt x="1258140" y="659208"/>
                  <a:pt x="1119437" y="777693"/>
                  <a:pt x="1148016" y="790860"/>
                </a:cubicBezTo>
                <a:cubicBezTo>
                  <a:pt x="1176595" y="804027"/>
                  <a:pt x="1492661" y="679858"/>
                  <a:pt x="1405957" y="738332"/>
                </a:cubicBezTo>
                <a:cubicBezTo>
                  <a:pt x="1319253" y="796806"/>
                  <a:pt x="958397" y="962125"/>
                  <a:pt x="823355" y="1017348"/>
                </a:cubicBezTo>
                <a:cubicBezTo>
                  <a:pt x="678328" y="1105168"/>
                  <a:pt x="387855" y="1047867"/>
                  <a:pt x="250629" y="1036729"/>
                </a:cubicBezTo>
                <a:lnTo>
                  <a:pt x="0" y="950523"/>
                </a:lnTo>
                <a:cubicBezTo>
                  <a:pt x="176559" y="788821"/>
                  <a:pt x="412487" y="922909"/>
                  <a:pt x="650621" y="862808"/>
                </a:cubicBezTo>
                <a:cubicBezTo>
                  <a:pt x="821890" y="766508"/>
                  <a:pt x="649999" y="255930"/>
                  <a:pt x="692627" y="153120"/>
                </a:cubicBezTo>
                <a:cubicBezTo>
                  <a:pt x="735255" y="50310"/>
                  <a:pt x="1561741" y="-46017"/>
                  <a:pt x="1625027" y="23729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Oval 10"/>
          <p:cNvSpPr/>
          <p:nvPr/>
        </p:nvSpPr>
        <p:spPr>
          <a:xfrm rot="20465032">
            <a:off x="5368565" y="3165981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12"/>
          <p:cNvSpPr/>
          <p:nvPr/>
        </p:nvSpPr>
        <p:spPr>
          <a:xfrm flipH="1">
            <a:off x="5319049" y="2942824"/>
            <a:ext cx="602623" cy="56283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988" h="941599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998663" y="494279"/>
                  <a:pt x="946261" y="699488"/>
                  <a:pt x="781546" y="778510"/>
                </a:cubicBezTo>
                <a:cubicBezTo>
                  <a:pt x="681920" y="819885"/>
                  <a:pt x="563459" y="786336"/>
                  <a:pt x="378108" y="820567"/>
                </a:cubicBezTo>
                <a:lnTo>
                  <a:pt x="86322" y="941599"/>
                </a:lnTo>
                <a:lnTo>
                  <a:pt x="0" y="869680"/>
                </a:lnTo>
                <a:cubicBezTo>
                  <a:pt x="176559" y="707978"/>
                  <a:pt x="472968" y="710170"/>
                  <a:pt x="720627" y="690550"/>
                </a:cubicBezTo>
                <a:cubicBezTo>
                  <a:pt x="891896" y="594250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Oval 10"/>
          <p:cNvSpPr/>
          <p:nvPr/>
        </p:nvSpPr>
        <p:spPr>
          <a:xfrm rot="2493324" flipH="1">
            <a:off x="5175953" y="3054601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"/>
          <p:cNvSpPr/>
          <p:nvPr/>
        </p:nvSpPr>
        <p:spPr>
          <a:xfrm rot="768465">
            <a:off x="7447689" y="4087709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"/>
          <p:cNvSpPr/>
          <p:nvPr/>
        </p:nvSpPr>
        <p:spPr>
          <a:xfrm rot="19468491">
            <a:off x="7392203" y="3930684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"/>
          <p:cNvSpPr/>
          <p:nvPr/>
        </p:nvSpPr>
        <p:spPr>
          <a:xfrm rot="2038944" flipH="1">
            <a:off x="6093811" y="3299794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"/>
          <p:cNvSpPr/>
          <p:nvPr/>
        </p:nvSpPr>
        <p:spPr>
          <a:xfrm rot="2038944" flipH="1">
            <a:off x="6433302" y="3056932"/>
            <a:ext cx="235059" cy="136901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"/>
          <p:cNvSpPr/>
          <p:nvPr/>
        </p:nvSpPr>
        <p:spPr>
          <a:xfrm rot="19725041">
            <a:off x="4850253" y="2900624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2"/>
          <p:cNvSpPr/>
          <p:nvPr/>
        </p:nvSpPr>
        <p:spPr>
          <a:xfrm rot="20860009" flipH="1">
            <a:off x="4877643" y="2910386"/>
            <a:ext cx="602623" cy="56283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988" h="941599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998663" y="494279"/>
                  <a:pt x="946261" y="699488"/>
                  <a:pt x="781546" y="778510"/>
                </a:cubicBezTo>
                <a:cubicBezTo>
                  <a:pt x="681920" y="819885"/>
                  <a:pt x="563459" y="786336"/>
                  <a:pt x="378108" y="820567"/>
                </a:cubicBezTo>
                <a:lnTo>
                  <a:pt x="86322" y="941599"/>
                </a:lnTo>
                <a:lnTo>
                  <a:pt x="0" y="869680"/>
                </a:lnTo>
                <a:cubicBezTo>
                  <a:pt x="176559" y="707978"/>
                  <a:pt x="472968" y="710170"/>
                  <a:pt x="720627" y="690550"/>
                </a:cubicBezTo>
                <a:cubicBezTo>
                  <a:pt x="891896" y="594250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Oval 10"/>
          <p:cNvSpPr/>
          <p:nvPr/>
        </p:nvSpPr>
        <p:spPr>
          <a:xfrm flipH="1">
            <a:off x="4756476" y="3255800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Oval 10"/>
          <p:cNvSpPr/>
          <p:nvPr/>
        </p:nvSpPr>
        <p:spPr>
          <a:xfrm rot="20465032">
            <a:off x="6028920" y="4003442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Rectangle 12"/>
          <p:cNvSpPr/>
          <p:nvPr/>
        </p:nvSpPr>
        <p:spPr>
          <a:xfrm rot="18988596">
            <a:off x="5543910" y="3867594"/>
            <a:ext cx="609819" cy="621920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1040442"/>
              <a:gd name="connsiteX1" fmla="*/ 1027614 w 1034988"/>
              <a:gd name="connsiteY1" fmla="*/ 371930 h 1040442"/>
              <a:gd name="connsiteX2" fmla="*/ 781546 w 1034988"/>
              <a:gd name="connsiteY2" fmla="*/ 778510 h 1040442"/>
              <a:gd name="connsiteX3" fmla="*/ 378108 w 1034988"/>
              <a:gd name="connsiteY3" fmla="*/ 820567 h 1040442"/>
              <a:gd name="connsiteX4" fmla="*/ 459222 w 1034988"/>
              <a:gd name="connsiteY4" fmla="*/ 1040442 h 1040442"/>
              <a:gd name="connsiteX5" fmla="*/ 0 w 1034988"/>
              <a:gd name="connsiteY5" fmla="*/ 869680 h 1040442"/>
              <a:gd name="connsiteX6" fmla="*/ 720627 w 1034988"/>
              <a:gd name="connsiteY6" fmla="*/ 690550 h 1040442"/>
              <a:gd name="connsiteX7" fmla="*/ 938329 w 1034988"/>
              <a:gd name="connsiteY7" fmla="*/ 375008 h 1040442"/>
              <a:gd name="connsiteX8" fmla="*/ 955253 w 1034988"/>
              <a:gd name="connsiteY8" fmla="*/ 6316 h 1040442"/>
              <a:gd name="connsiteX0" fmla="*/ 940089 w 1019824"/>
              <a:gd name="connsiteY0" fmla="*/ 6316 h 1040442"/>
              <a:gd name="connsiteX1" fmla="*/ 1012450 w 1019824"/>
              <a:gd name="connsiteY1" fmla="*/ 371930 h 1040442"/>
              <a:gd name="connsiteX2" fmla="*/ 766382 w 1019824"/>
              <a:gd name="connsiteY2" fmla="*/ 778510 h 1040442"/>
              <a:gd name="connsiteX3" fmla="*/ 362944 w 1019824"/>
              <a:gd name="connsiteY3" fmla="*/ 820567 h 1040442"/>
              <a:gd name="connsiteX4" fmla="*/ 444058 w 1019824"/>
              <a:gd name="connsiteY4" fmla="*/ 1040442 h 1040442"/>
              <a:gd name="connsiteX5" fmla="*/ -1 w 1019824"/>
              <a:gd name="connsiteY5" fmla="*/ 743059 h 1040442"/>
              <a:gd name="connsiteX6" fmla="*/ 705463 w 1019824"/>
              <a:gd name="connsiteY6" fmla="*/ 690550 h 1040442"/>
              <a:gd name="connsiteX7" fmla="*/ 923165 w 1019824"/>
              <a:gd name="connsiteY7" fmla="*/ 375008 h 1040442"/>
              <a:gd name="connsiteX8" fmla="*/ 940089 w 1019824"/>
              <a:gd name="connsiteY8" fmla="*/ 6316 h 1040442"/>
              <a:gd name="connsiteX0" fmla="*/ 940091 w 1019826"/>
              <a:gd name="connsiteY0" fmla="*/ 6316 h 1040442"/>
              <a:gd name="connsiteX1" fmla="*/ 1012452 w 1019826"/>
              <a:gd name="connsiteY1" fmla="*/ 371930 h 1040442"/>
              <a:gd name="connsiteX2" fmla="*/ 766384 w 1019826"/>
              <a:gd name="connsiteY2" fmla="*/ 778510 h 1040442"/>
              <a:gd name="connsiteX3" fmla="*/ 454502 w 1019826"/>
              <a:gd name="connsiteY3" fmla="*/ 782200 h 1040442"/>
              <a:gd name="connsiteX4" fmla="*/ 444060 w 1019826"/>
              <a:gd name="connsiteY4" fmla="*/ 1040442 h 1040442"/>
              <a:gd name="connsiteX5" fmla="*/ 1 w 1019826"/>
              <a:gd name="connsiteY5" fmla="*/ 743059 h 1040442"/>
              <a:gd name="connsiteX6" fmla="*/ 705465 w 1019826"/>
              <a:gd name="connsiteY6" fmla="*/ 690550 h 1040442"/>
              <a:gd name="connsiteX7" fmla="*/ 923167 w 1019826"/>
              <a:gd name="connsiteY7" fmla="*/ 375008 h 1040442"/>
              <a:gd name="connsiteX8" fmla="*/ 940091 w 1019826"/>
              <a:gd name="connsiteY8" fmla="*/ 6316 h 1040442"/>
              <a:gd name="connsiteX0" fmla="*/ 965137 w 1044872"/>
              <a:gd name="connsiteY0" fmla="*/ 6316 h 1040442"/>
              <a:gd name="connsiteX1" fmla="*/ 1037498 w 1044872"/>
              <a:gd name="connsiteY1" fmla="*/ 371930 h 1040442"/>
              <a:gd name="connsiteX2" fmla="*/ 791430 w 1044872"/>
              <a:gd name="connsiteY2" fmla="*/ 778510 h 1040442"/>
              <a:gd name="connsiteX3" fmla="*/ 479548 w 1044872"/>
              <a:gd name="connsiteY3" fmla="*/ 782200 h 1040442"/>
              <a:gd name="connsiteX4" fmla="*/ 469106 w 1044872"/>
              <a:gd name="connsiteY4" fmla="*/ 1040442 h 1040442"/>
              <a:gd name="connsiteX5" fmla="*/ 0 w 1044872"/>
              <a:gd name="connsiteY5" fmla="*/ 780321 h 1040442"/>
              <a:gd name="connsiteX6" fmla="*/ 730511 w 1044872"/>
              <a:gd name="connsiteY6" fmla="*/ 690550 h 1040442"/>
              <a:gd name="connsiteX7" fmla="*/ 948213 w 1044872"/>
              <a:gd name="connsiteY7" fmla="*/ 375008 h 1040442"/>
              <a:gd name="connsiteX8" fmla="*/ 965137 w 1044872"/>
              <a:gd name="connsiteY8" fmla="*/ 6316 h 1040442"/>
              <a:gd name="connsiteX0" fmla="*/ 965137 w 1044872"/>
              <a:gd name="connsiteY0" fmla="*/ 6316 h 1040442"/>
              <a:gd name="connsiteX1" fmla="*/ 1037498 w 1044872"/>
              <a:gd name="connsiteY1" fmla="*/ 371930 h 1040442"/>
              <a:gd name="connsiteX2" fmla="*/ 791430 w 1044872"/>
              <a:gd name="connsiteY2" fmla="*/ 778510 h 1040442"/>
              <a:gd name="connsiteX3" fmla="*/ 494524 w 1044872"/>
              <a:gd name="connsiteY3" fmla="*/ 801550 h 1040442"/>
              <a:gd name="connsiteX4" fmla="*/ 469106 w 1044872"/>
              <a:gd name="connsiteY4" fmla="*/ 1040442 h 1040442"/>
              <a:gd name="connsiteX5" fmla="*/ 0 w 1044872"/>
              <a:gd name="connsiteY5" fmla="*/ 780321 h 1040442"/>
              <a:gd name="connsiteX6" fmla="*/ 730511 w 1044872"/>
              <a:gd name="connsiteY6" fmla="*/ 690550 h 1040442"/>
              <a:gd name="connsiteX7" fmla="*/ 948213 w 1044872"/>
              <a:gd name="connsiteY7" fmla="*/ 375008 h 1040442"/>
              <a:gd name="connsiteX8" fmla="*/ 965137 w 1044872"/>
              <a:gd name="connsiteY8" fmla="*/ 6316 h 1040442"/>
              <a:gd name="connsiteX0" fmla="*/ 965620 w 1045355"/>
              <a:gd name="connsiteY0" fmla="*/ 6316 h 1040442"/>
              <a:gd name="connsiteX1" fmla="*/ 1037981 w 1045355"/>
              <a:gd name="connsiteY1" fmla="*/ 371930 h 1040442"/>
              <a:gd name="connsiteX2" fmla="*/ 791913 w 1045355"/>
              <a:gd name="connsiteY2" fmla="*/ 778510 h 1040442"/>
              <a:gd name="connsiteX3" fmla="*/ 495007 w 1045355"/>
              <a:gd name="connsiteY3" fmla="*/ 801550 h 1040442"/>
              <a:gd name="connsiteX4" fmla="*/ 469589 w 1045355"/>
              <a:gd name="connsiteY4" fmla="*/ 1040442 h 1040442"/>
              <a:gd name="connsiteX5" fmla="*/ 483 w 1045355"/>
              <a:gd name="connsiteY5" fmla="*/ 780321 h 1040442"/>
              <a:gd name="connsiteX6" fmla="*/ 446314 w 1045355"/>
              <a:gd name="connsiteY6" fmla="*/ 466873 h 1040442"/>
              <a:gd name="connsiteX7" fmla="*/ 730994 w 1045355"/>
              <a:gd name="connsiteY7" fmla="*/ 690550 h 1040442"/>
              <a:gd name="connsiteX8" fmla="*/ 948696 w 1045355"/>
              <a:gd name="connsiteY8" fmla="*/ 375008 h 1040442"/>
              <a:gd name="connsiteX9" fmla="*/ 965620 w 1045355"/>
              <a:gd name="connsiteY9" fmla="*/ 6316 h 1040442"/>
              <a:gd name="connsiteX0" fmla="*/ 967612 w 1047347"/>
              <a:gd name="connsiteY0" fmla="*/ 6316 h 1040442"/>
              <a:gd name="connsiteX1" fmla="*/ 1039973 w 1047347"/>
              <a:gd name="connsiteY1" fmla="*/ 371930 h 1040442"/>
              <a:gd name="connsiteX2" fmla="*/ 793905 w 1047347"/>
              <a:gd name="connsiteY2" fmla="*/ 778510 h 1040442"/>
              <a:gd name="connsiteX3" fmla="*/ 496999 w 1047347"/>
              <a:gd name="connsiteY3" fmla="*/ 801550 h 1040442"/>
              <a:gd name="connsiteX4" fmla="*/ 471581 w 1047347"/>
              <a:gd name="connsiteY4" fmla="*/ 1040442 h 1040442"/>
              <a:gd name="connsiteX5" fmla="*/ 2475 w 1047347"/>
              <a:gd name="connsiteY5" fmla="*/ 780321 h 1040442"/>
              <a:gd name="connsiteX6" fmla="*/ 349896 w 1047347"/>
              <a:gd name="connsiteY6" fmla="*/ 683500 h 1040442"/>
              <a:gd name="connsiteX7" fmla="*/ 448306 w 1047347"/>
              <a:gd name="connsiteY7" fmla="*/ 466873 h 1040442"/>
              <a:gd name="connsiteX8" fmla="*/ 732986 w 1047347"/>
              <a:gd name="connsiteY8" fmla="*/ 690550 h 1040442"/>
              <a:gd name="connsiteX9" fmla="*/ 950688 w 1047347"/>
              <a:gd name="connsiteY9" fmla="*/ 375008 h 1040442"/>
              <a:gd name="connsiteX10" fmla="*/ 967612 w 1047347"/>
              <a:gd name="connsiteY10" fmla="*/ 6316 h 1040442"/>
              <a:gd name="connsiteX0" fmla="*/ 967614 w 1047349"/>
              <a:gd name="connsiteY0" fmla="*/ 6316 h 1040442"/>
              <a:gd name="connsiteX1" fmla="*/ 1039975 w 1047349"/>
              <a:gd name="connsiteY1" fmla="*/ 371930 h 1040442"/>
              <a:gd name="connsiteX2" fmla="*/ 793907 w 1047349"/>
              <a:gd name="connsiteY2" fmla="*/ 778510 h 1040442"/>
              <a:gd name="connsiteX3" fmla="*/ 497001 w 1047349"/>
              <a:gd name="connsiteY3" fmla="*/ 801550 h 1040442"/>
              <a:gd name="connsiteX4" fmla="*/ 471583 w 1047349"/>
              <a:gd name="connsiteY4" fmla="*/ 1040442 h 1040442"/>
              <a:gd name="connsiteX5" fmla="*/ 2477 w 1047349"/>
              <a:gd name="connsiteY5" fmla="*/ 780321 h 1040442"/>
              <a:gd name="connsiteX6" fmla="*/ 349898 w 1047349"/>
              <a:gd name="connsiteY6" fmla="*/ 683500 h 1040442"/>
              <a:gd name="connsiteX7" fmla="*/ 448308 w 1047349"/>
              <a:gd name="connsiteY7" fmla="*/ 466873 h 1040442"/>
              <a:gd name="connsiteX8" fmla="*/ 476352 w 1047349"/>
              <a:gd name="connsiteY8" fmla="*/ 652148 h 1040442"/>
              <a:gd name="connsiteX9" fmla="*/ 732988 w 1047349"/>
              <a:gd name="connsiteY9" fmla="*/ 690550 h 1040442"/>
              <a:gd name="connsiteX10" fmla="*/ 950690 w 1047349"/>
              <a:gd name="connsiteY10" fmla="*/ 375008 h 1040442"/>
              <a:gd name="connsiteX11" fmla="*/ 967614 w 1047349"/>
              <a:gd name="connsiteY11" fmla="*/ 6316 h 104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7349" h="1040442">
                <a:moveTo>
                  <a:pt x="967614" y="6316"/>
                </a:moveTo>
                <a:cubicBezTo>
                  <a:pt x="1005882" y="-46848"/>
                  <a:pt x="1068926" y="249581"/>
                  <a:pt x="1039975" y="371930"/>
                </a:cubicBezTo>
                <a:cubicBezTo>
                  <a:pt x="1011024" y="494279"/>
                  <a:pt x="958622" y="699488"/>
                  <a:pt x="793907" y="778510"/>
                </a:cubicBezTo>
                <a:cubicBezTo>
                  <a:pt x="694281" y="819885"/>
                  <a:pt x="682352" y="767319"/>
                  <a:pt x="497001" y="801550"/>
                </a:cubicBezTo>
                <a:lnTo>
                  <a:pt x="471583" y="1040442"/>
                </a:lnTo>
                <a:lnTo>
                  <a:pt x="2477" y="780321"/>
                </a:lnTo>
                <a:cubicBezTo>
                  <a:pt x="-30508" y="696259"/>
                  <a:pt x="275593" y="735741"/>
                  <a:pt x="349898" y="683500"/>
                </a:cubicBezTo>
                <a:cubicBezTo>
                  <a:pt x="424203" y="631259"/>
                  <a:pt x="410060" y="479105"/>
                  <a:pt x="448308" y="466873"/>
                </a:cubicBezTo>
                <a:cubicBezTo>
                  <a:pt x="486556" y="454641"/>
                  <a:pt x="428906" y="614869"/>
                  <a:pt x="476352" y="652148"/>
                </a:cubicBezTo>
                <a:cubicBezTo>
                  <a:pt x="523798" y="689427"/>
                  <a:pt x="671104" y="729734"/>
                  <a:pt x="732988" y="690550"/>
                </a:cubicBezTo>
                <a:cubicBezTo>
                  <a:pt x="904257" y="594250"/>
                  <a:pt x="908062" y="477818"/>
                  <a:pt x="950690" y="375008"/>
                </a:cubicBezTo>
                <a:cubicBezTo>
                  <a:pt x="993318" y="272198"/>
                  <a:pt x="929129" y="-4973"/>
                  <a:pt x="967614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Oval 10"/>
          <p:cNvSpPr/>
          <p:nvPr/>
        </p:nvSpPr>
        <p:spPr>
          <a:xfrm rot="20783089" flipH="1">
            <a:off x="5776172" y="3891726"/>
            <a:ext cx="231143" cy="134643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Oval 10"/>
          <p:cNvSpPr/>
          <p:nvPr/>
        </p:nvSpPr>
        <p:spPr>
          <a:xfrm rot="768465">
            <a:off x="6989198" y="4544026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Oval 10"/>
          <p:cNvSpPr/>
          <p:nvPr/>
        </p:nvSpPr>
        <p:spPr>
          <a:xfrm rot="19468491">
            <a:off x="6933713" y="4387002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Oval 10"/>
          <p:cNvSpPr/>
          <p:nvPr/>
        </p:nvSpPr>
        <p:spPr>
          <a:xfrm rot="2493324" flipH="1">
            <a:off x="5619951" y="2517017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Oval 10"/>
          <p:cNvSpPr/>
          <p:nvPr/>
        </p:nvSpPr>
        <p:spPr>
          <a:xfrm rot="19895557">
            <a:off x="6592517" y="3167290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Oval 10"/>
          <p:cNvSpPr/>
          <p:nvPr/>
        </p:nvSpPr>
        <p:spPr>
          <a:xfrm rot="2493324" flipH="1">
            <a:off x="6799327" y="3354856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6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64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83492" y="5918660"/>
            <a:ext cx="406400" cy="406400"/>
          </a:xfrm>
          <a:prstGeom prst="rect">
            <a:avLst/>
          </a:prstGeom>
        </p:spPr>
      </p:pic>
      <p:sp>
        <p:nvSpPr>
          <p:cNvPr id="117" name="Oval 116"/>
          <p:cNvSpPr/>
          <p:nvPr/>
        </p:nvSpPr>
        <p:spPr>
          <a:xfrm>
            <a:off x="6040919" y="2568193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6554214" y="3139076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7205391" y="3430044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5178250" y="3669598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4909139" y="3669597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5761583" y="3686377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4794852" y="2912629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4" name="Picture 123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48" y="4397249"/>
            <a:ext cx="639331" cy="926672"/>
          </a:xfrm>
          <a:prstGeom prst="rect">
            <a:avLst/>
          </a:prstGeom>
        </p:spPr>
      </p:pic>
      <p:sp>
        <p:nvSpPr>
          <p:cNvPr id="125" name="Oval 124"/>
          <p:cNvSpPr/>
          <p:nvPr/>
        </p:nvSpPr>
        <p:spPr>
          <a:xfrm>
            <a:off x="7079002" y="4462963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7524757" y="3984058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7" name="Tieng-hat-roi-tren-be-mat-go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83492" y="6453654"/>
            <a:ext cx="406400" cy="406400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7" y="4413335"/>
            <a:ext cx="331960" cy="175033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242" y="4082685"/>
            <a:ext cx="331960" cy="175033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185" y="3276438"/>
            <a:ext cx="331960" cy="17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78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4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1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7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7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7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7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7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7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7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7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7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7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7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306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  <p:audio>
              <p:cMediaNode vol="2551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</p:childTnLst>
        </p:cTn>
      </p:par>
    </p:tnLst>
    <p:bldLst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5" grpId="0" animBg="1"/>
      <p:bldP spid="1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00" y="414337"/>
            <a:ext cx="11326387" cy="6070010"/>
          </a:xfrm>
          <a:prstGeom prst="rect">
            <a:avLst/>
          </a:prstGeom>
        </p:spPr>
      </p:pic>
      <p:sp>
        <p:nvSpPr>
          <p:cNvPr id="3" name="Pentagon 2">
            <a:hlinkClick r:id="" action="ppaction://noaction"/>
          </p:cNvPr>
          <p:cNvSpPr/>
          <p:nvPr/>
        </p:nvSpPr>
        <p:spPr>
          <a:xfrm>
            <a:off x="449300" y="414337"/>
            <a:ext cx="1936676" cy="72497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NHIỆM VỤ</a:t>
            </a:r>
          </a:p>
        </p:txBody>
      </p:sp>
      <p:pic>
        <p:nvPicPr>
          <p:cNvPr id="9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06400" y="6281147"/>
            <a:ext cx="406400" cy="406400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35" y="1451654"/>
            <a:ext cx="819503" cy="739473"/>
          </a:xfrm>
          <a:prstGeom prst="rect">
            <a:avLst/>
          </a:prstGeom>
        </p:spPr>
      </p:pic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4172F504-2D71-4F54-9935-084BB4580DF0}"/>
              </a:ext>
            </a:extLst>
          </p:cNvPr>
          <p:cNvSpPr/>
          <p:nvPr/>
        </p:nvSpPr>
        <p:spPr>
          <a:xfrm>
            <a:off x="1787933" y="1359151"/>
            <a:ext cx="9179548" cy="413969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5263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B56173-C12C-49DE-91E4-A989B1C9661D}"/>
              </a:ext>
            </a:extLst>
          </p:cNvPr>
          <p:cNvSpPr txBox="1"/>
          <p:nvPr/>
        </p:nvSpPr>
        <p:spPr>
          <a:xfrm>
            <a:off x="1866938" y="1449775"/>
            <a:ext cx="8771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5263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3: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Trong câu</a:t>
            </a:r>
            <a:r>
              <a:rPr kumimoji="0" lang="en-US" sz="360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sau từ in đậm thuộc từ loại nào :</a:t>
            </a:r>
          </a:p>
          <a:p>
            <a:pPr lvl="0" algn="ctr" defTabSz="526374"/>
            <a:r>
              <a:rPr lang="vi-VN" sz="3600">
                <a:solidFill>
                  <a:prstClr val="black"/>
                </a:solidFill>
                <a:latin typeface="UTM Avo" panose="02040603050506020204" pitchFamily="18" charset="0"/>
              </a:rPr>
              <a:t> Chưa cần thay, lái trăm cây số nữa</a:t>
            </a:r>
          </a:p>
          <a:p>
            <a:pPr lvl="0" algn="ctr" defTabSz="526374"/>
            <a:r>
              <a:rPr lang="vi-VN" sz="3600">
                <a:solidFill>
                  <a:prstClr val="black"/>
                </a:solidFill>
                <a:latin typeface="UTM Avo" panose="02040603050506020204" pitchFamily="18" charset="0"/>
              </a:rPr>
              <a:t>Mưa ngừng, gió </a:t>
            </a:r>
            <a:r>
              <a:rPr lang="vi-VN" sz="3600" b="1">
                <a:solidFill>
                  <a:sysClr val="windowText" lastClr="000000"/>
                </a:solidFill>
                <a:latin typeface="UTM Avo" panose="02040603050506020204" pitchFamily="18" charset="0"/>
              </a:rPr>
              <a:t>lùa</a:t>
            </a:r>
            <a:r>
              <a:rPr lang="vi-VN" sz="3600">
                <a:solidFill>
                  <a:prstClr val="black"/>
                </a:solidFill>
                <a:latin typeface="UTM Avo" panose="02040603050506020204" pitchFamily="18" charset="0"/>
              </a:rPr>
              <a:t> mau khô thôi.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E5E30B-6B4F-4C61-82DE-DF1F84D895B0}"/>
              </a:ext>
            </a:extLst>
          </p:cNvPr>
          <p:cNvSpPr txBox="1"/>
          <p:nvPr/>
        </p:nvSpPr>
        <p:spPr>
          <a:xfrm>
            <a:off x="2186923" y="3995027"/>
            <a:ext cx="8381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A.Danh từ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 </a:t>
            </a:r>
            <a:r>
              <a:rPr lang="en-US" sz="400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 từ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 </a:t>
            </a:r>
            <a:r>
              <a:rPr lang="en-US" sz="400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 từ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C99CCF-298D-4641-9572-2E32297B3B59}"/>
              </a:ext>
            </a:extLst>
          </p:cNvPr>
          <p:cNvSpPr txBox="1"/>
          <p:nvPr/>
        </p:nvSpPr>
        <p:spPr>
          <a:xfrm>
            <a:off x="5087988" y="3995027"/>
            <a:ext cx="3112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B. 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từ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045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388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animBg="1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8" y="455478"/>
            <a:ext cx="11326387" cy="60700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9317" y="431419"/>
            <a:ext cx="8602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CÙNG CHĂM SÓC CÂY</a:t>
            </a:r>
          </a:p>
        </p:txBody>
      </p:sp>
      <p:sp>
        <p:nvSpPr>
          <p:cNvPr id="4" name="Oval 10"/>
          <p:cNvSpPr/>
          <p:nvPr/>
        </p:nvSpPr>
        <p:spPr>
          <a:xfrm rot="2038944" flipH="1">
            <a:off x="2486629" y="3090619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10"/>
          <p:cNvSpPr/>
          <p:nvPr/>
        </p:nvSpPr>
        <p:spPr>
          <a:xfrm rot="20465032">
            <a:off x="3485210" y="3417551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2528698" y="3473963"/>
            <a:ext cx="1235855" cy="95588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190503"/>
              <a:gd name="connsiteY0" fmla="*/ 6316 h 955886"/>
              <a:gd name="connsiteX1" fmla="*/ 1027614 w 1190503"/>
              <a:gd name="connsiteY1" fmla="*/ 371930 h 955886"/>
              <a:gd name="connsiteX2" fmla="*/ 1185016 w 1190503"/>
              <a:gd name="connsiteY2" fmla="*/ 598028 h 955886"/>
              <a:gd name="connsiteX3" fmla="*/ 781546 w 1190503"/>
              <a:gd name="connsiteY3" fmla="*/ 740410 h 955886"/>
              <a:gd name="connsiteX4" fmla="*/ 399540 w 1190503"/>
              <a:gd name="connsiteY4" fmla="*/ 849142 h 955886"/>
              <a:gd name="connsiteX5" fmla="*/ 250629 w 1190503"/>
              <a:gd name="connsiteY5" fmla="*/ 955886 h 955886"/>
              <a:gd name="connsiteX6" fmla="*/ 0 w 1190503"/>
              <a:gd name="connsiteY6" fmla="*/ 869680 h 955886"/>
              <a:gd name="connsiteX7" fmla="*/ 708721 w 1190503"/>
              <a:gd name="connsiteY7" fmla="*/ 626257 h 955886"/>
              <a:gd name="connsiteX8" fmla="*/ 938329 w 1190503"/>
              <a:gd name="connsiteY8" fmla="*/ 375008 h 955886"/>
              <a:gd name="connsiteX9" fmla="*/ 955253 w 1190503"/>
              <a:gd name="connsiteY9" fmla="*/ 6316 h 955886"/>
              <a:gd name="connsiteX0" fmla="*/ 955253 w 1192019"/>
              <a:gd name="connsiteY0" fmla="*/ 6316 h 955886"/>
              <a:gd name="connsiteX1" fmla="*/ 1027614 w 1192019"/>
              <a:gd name="connsiteY1" fmla="*/ 371930 h 955886"/>
              <a:gd name="connsiteX2" fmla="*/ 899266 w 1192019"/>
              <a:gd name="connsiteY2" fmla="*/ 591678 h 955886"/>
              <a:gd name="connsiteX3" fmla="*/ 1185016 w 1192019"/>
              <a:gd name="connsiteY3" fmla="*/ 598028 h 955886"/>
              <a:gd name="connsiteX4" fmla="*/ 781546 w 1192019"/>
              <a:gd name="connsiteY4" fmla="*/ 740410 h 955886"/>
              <a:gd name="connsiteX5" fmla="*/ 399540 w 1192019"/>
              <a:gd name="connsiteY5" fmla="*/ 849142 h 955886"/>
              <a:gd name="connsiteX6" fmla="*/ 250629 w 1192019"/>
              <a:gd name="connsiteY6" fmla="*/ 955886 h 955886"/>
              <a:gd name="connsiteX7" fmla="*/ 0 w 1192019"/>
              <a:gd name="connsiteY7" fmla="*/ 869680 h 955886"/>
              <a:gd name="connsiteX8" fmla="*/ 708721 w 1192019"/>
              <a:gd name="connsiteY8" fmla="*/ 626257 h 955886"/>
              <a:gd name="connsiteX9" fmla="*/ 938329 w 1192019"/>
              <a:gd name="connsiteY9" fmla="*/ 375008 h 955886"/>
              <a:gd name="connsiteX10" fmla="*/ 955253 w 1192019"/>
              <a:gd name="connsiteY10" fmla="*/ 6316 h 955886"/>
              <a:gd name="connsiteX0" fmla="*/ 955253 w 1241948"/>
              <a:gd name="connsiteY0" fmla="*/ 6316 h 955886"/>
              <a:gd name="connsiteX1" fmla="*/ 1027614 w 1241948"/>
              <a:gd name="connsiteY1" fmla="*/ 371930 h 955886"/>
              <a:gd name="connsiteX2" fmla="*/ 899266 w 1241948"/>
              <a:gd name="connsiteY2" fmla="*/ 591678 h 955886"/>
              <a:gd name="connsiteX3" fmla="*/ 1235816 w 1241948"/>
              <a:gd name="connsiteY3" fmla="*/ 636128 h 955886"/>
              <a:gd name="connsiteX4" fmla="*/ 781546 w 1241948"/>
              <a:gd name="connsiteY4" fmla="*/ 740410 h 955886"/>
              <a:gd name="connsiteX5" fmla="*/ 399540 w 1241948"/>
              <a:gd name="connsiteY5" fmla="*/ 849142 h 955886"/>
              <a:gd name="connsiteX6" fmla="*/ 250629 w 1241948"/>
              <a:gd name="connsiteY6" fmla="*/ 955886 h 955886"/>
              <a:gd name="connsiteX7" fmla="*/ 0 w 1241948"/>
              <a:gd name="connsiteY7" fmla="*/ 869680 h 955886"/>
              <a:gd name="connsiteX8" fmla="*/ 708721 w 1241948"/>
              <a:gd name="connsiteY8" fmla="*/ 626257 h 955886"/>
              <a:gd name="connsiteX9" fmla="*/ 938329 w 1241948"/>
              <a:gd name="connsiteY9" fmla="*/ 375008 h 955886"/>
              <a:gd name="connsiteX10" fmla="*/ 955253 w 1241948"/>
              <a:gd name="connsiteY10" fmla="*/ 6316 h 955886"/>
              <a:gd name="connsiteX0" fmla="*/ 955253 w 1240391"/>
              <a:gd name="connsiteY0" fmla="*/ 6316 h 955886"/>
              <a:gd name="connsiteX1" fmla="*/ 1027614 w 1240391"/>
              <a:gd name="connsiteY1" fmla="*/ 371930 h 955886"/>
              <a:gd name="connsiteX2" fmla="*/ 899266 w 1240391"/>
              <a:gd name="connsiteY2" fmla="*/ 591678 h 955886"/>
              <a:gd name="connsiteX3" fmla="*/ 1235816 w 1240391"/>
              <a:gd name="connsiteY3" fmla="*/ 636128 h 955886"/>
              <a:gd name="connsiteX4" fmla="*/ 1077065 w 1240391"/>
              <a:gd name="connsiteY4" fmla="*/ 756778 h 955886"/>
              <a:gd name="connsiteX5" fmla="*/ 781546 w 1240391"/>
              <a:gd name="connsiteY5" fmla="*/ 740410 h 955886"/>
              <a:gd name="connsiteX6" fmla="*/ 399540 w 1240391"/>
              <a:gd name="connsiteY6" fmla="*/ 849142 h 955886"/>
              <a:gd name="connsiteX7" fmla="*/ 250629 w 1240391"/>
              <a:gd name="connsiteY7" fmla="*/ 955886 h 955886"/>
              <a:gd name="connsiteX8" fmla="*/ 0 w 1240391"/>
              <a:gd name="connsiteY8" fmla="*/ 869680 h 955886"/>
              <a:gd name="connsiteX9" fmla="*/ 708721 w 1240391"/>
              <a:gd name="connsiteY9" fmla="*/ 626257 h 955886"/>
              <a:gd name="connsiteX10" fmla="*/ 938329 w 1240391"/>
              <a:gd name="connsiteY10" fmla="*/ 375008 h 955886"/>
              <a:gd name="connsiteX11" fmla="*/ 955253 w 1240391"/>
              <a:gd name="connsiteY11" fmla="*/ 6316 h 955886"/>
              <a:gd name="connsiteX0" fmla="*/ 955253 w 1235854"/>
              <a:gd name="connsiteY0" fmla="*/ 6316 h 955886"/>
              <a:gd name="connsiteX1" fmla="*/ 1027614 w 1235854"/>
              <a:gd name="connsiteY1" fmla="*/ 371930 h 955886"/>
              <a:gd name="connsiteX2" fmla="*/ 899266 w 1235854"/>
              <a:gd name="connsiteY2" fmla="*/ 591678 h 955886"/>
              <a:gd name="connsiteX3" fmla="*/ 1045316 w 1235854"/>
              <a:gd name="connsiteY3" fmla="*/ 686928 h 955886"/>
              <a:gd name="connsiteX4" fmla="*/ 1235816 w 1235854"/>
              <a:gd name="connsiteY4" fmla="*/ 636128 h 955886"/>
              <a:gd name="connsiteX5" fmla="*/ 1077065 w 1235854"/>
              <a:gd name="connsiteY5" fmla="*/ 756778 h 955886"/>
              <a:gd name="connsiteX6" fmla="*/ 781546 w 1235854"/>
              <a:gd name="connsiteY6" fmla="*/ 740410 h 955886"/>
              <a:gd name="connsiteX7" fmla="*/ 399540 w 1235854"/>
              <a:gd name="connsiteY7" fmla="*/ 849142 h 955886"/>
              <a:gd name="connsiteX8" fmla="*/ 250629 w 1235854"/>
              <a:gd name="connsiteY8" fmla="*/ 955886 h 955886"/>
              <a:gd name="connsiteX9" fmla="*/ 0 w 1235854"/>
              <a:gd name="connsiteY9" fmla="*/ 869680 h 955886"/>
              <a:gd name="connsiteX10" fmla="*/ 708721 w 1235854"/>
              <a:gd name="connsiteY10" fmla="*/ 626257 h 955886"/>
              <a:gd name="connsiteX11" fmla="*/ 938329 w 1235854"/>
              <a:gd name="connsiteY11" fmla="*/ 375008 h 955886"/>
              <a:gd name="connsiteX12" fmla="*/ 955253 w 1235854"/>
              <a:gd name="connsiteY12" fmla="*/ 6316 h 95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35854" h="955886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1056383" y="452557"/>
                  <a:pt x="873032" y="553995"/>
                  <a:pt x="899266" y="591678"/>
                </a:cubicBezTo>
                <a:cubicBezTo>
                  <a:pt x="905391" y="633594"/>
                  <a:pt x="989224" y="679520"/>
                  <a:pt x="1045316" y="686928"/>
                </a:cubicBezTo>
                <a:cubicBezTo>
                  <a:pt x="1101408" y="694336"/>
                  <a:pt x="1233700" y="613903"/>
                  <a:pt x="1235816" y="636128"/>
                </a:cubicBezTo>
                <a:cubicBezTo>
                  <a:pt x="1237933" y="658353"/>
                  <a:pt x="1152777" y="739398"/>
                  <a:pt x="1077065" y="756778"/>
                </a:cubicBezTo>
                <a:cubicBezTo>
                  <a:pt x="1001353" y="774158"/>
                  <a:pt x="893408" y="711258"/>
                  <a:pt x="781546" y="740410"/>
                </a:cubicBezTo>
                <a:cubicBezTo>
                  <a:pt x="681920" y="781785"/>
                  <a:pt x="499166" y="807767"/>
                  <a:pt x="399540" y="849142"/>
                </a:cubicBezTo>
                <a:lnTo>
                  <a:pt x="250629" y="955886"/>
                </a:lnTo>
                <a:lnTo>
                  <a:pt x="0" y="869680"/>
                </a:lnTo>
                <a:cubicBezTo>
                  <a:pt x="176559" y="707978"/>
                  <a:pt x="470587" y="686358"/>
                  <a:pt x="708721" y="626257"/>
                </a:cubicBezTo>
                <a:cubicBezTo>
                  <a:pt x="879990" y="529957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10"/>
          <p:cNvSpPr/>
          <p:nvPr/>
        </p:nvSpPr>
        <p:spPr>
          <a:xfrm rot="2493324" flipH="1">
            <a:off x="1058105" y="4004043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Isosceles Triangle 9"/>
          <p:cNvSpPr/>
          <p:nvPr/>
        </p:nvSpPr>
        <p:spPr>
          <a:xfrm>
            <a:off x="1232690" y="3698898"/>
            <a:ext cx="2164587" cy="1770752"/>
          </a:xfrm>
          <a:custGeom>
            <a:avLst/>
            <a:gdLst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1112292 w 1808328"/>
              <a:gd name="connsiteY0" fmla="*/ 1337481 h 1337481"/>
              <a:gd name="connsiteX1" fmla="*/ 0 w 1808328"/>
              <a:gd name="connsiteY1" fmla="*/ 0 h 1337481"/>
              <a:gd name="connsiteX2" fmla="*/ 1808328 w 1808328"/>
              <a:gd name="connsiteY2" fmla="*/ 1337481 h 1337481"/>
              <a:gd name="connsiteX3" fmla="*/ 1112292 w 1808328"/>
              <a:gd name="connsiteY3" fmla="*/ 1337481 h 1337481"/>
              <a:gd name="connsiteX0" fmla="*/ 1112679 w 2046882"/>
              <a:gd name="connsiteY0" fmla="*/ 1457784 h 1457784"/>
              <a:gd name="connsiteX1" fmla="*/ 387 w 2046882"/>
              <a:gd name="connsiteY1" fmla="*/ 120303 h 1457784"/>
              <a:gd name="connsiteX2" fmla="*/ 1945192 w 2046882"/>
              <a:gd name="connsiteY2" fmla="*/ 161246 h 1457784"/>
              <a:gd name="connsiteX3" fmla="*/ 1808715 w 2046882"/>
              <a:gd name="connsiteY3" fmla="*/ 1457784 h 1457784"/>
              <a:gd name="connsiteX4" fmla="*/ 1112679 w 2046882"/>
              <a:gd name="connsiteY4" fmla="*/ 1457784 h 1457784"/>
              <a:gd name="connsiteX0" fmla="*/ 1135827 w 2070030"/>
              <a:gd name="connsiteY0" fmla="*/ 1457784 h 1457784"/>
              <a:gd name="connsiteX1" fmla="*/ 1654441 w 2070030"/>
              <a:gd name="connsiteY1" fmla="*/ 284076 h 1457784"/>
              <a:gd name="connsiteX2" fmla="*/ 23535 w 2070030"/>
              <a:gd name="connsiteY2" fmla="*/ 120303 h 1457784"/>
              <a:gd name="connsiteX3" fmla="*/ 1968340 w 2070030"/>
              <a:gd name="connsiteY3" fmla="*/ 161246 h 1457784"/>
              <a:gd name="connsiteX4" fmla="*/ 1831863 w 2070030"/>
              <a:gd name="connsiteY4" fmla="*/ 1457784 h 1457784"/>
              <a:gd name="connsiteX5" fmla="*/ 1135827 w 2070030"/>
              <a:gd name="connsiteY5" fmla="*/ 1457784 h 1457784"/>
              <a:gd name="connsiteX0" fmla="*/ 1138405 w 2072608"/>
              <a:gd name="connsiteY0" fmla="*/ 1457784 h 1457784"/>
              <a:gd name="connsiteX1" fmla="*/ 1657019 w 2072608"/>
              <a:gd name="connsiteY1" fmla="*/ 284076 h 1457784"/>
              <a:gd name="connsiteX2" fmla="*/ 838154 w 2072608"/>
              <a:gd name="connsiteY2" fmla="*/ 679861 h 1457784"/>
              <a:gd name="connsiteX3" fmla="*/ 26113 w 2072608"/>
              <a:gd name="connsiteY3" fmla="*/ 120303 h 1457784"/>
              <a:gd name="connsiteX4" fmla="*/ 1970918 w 2072608"/>
              <a:gd name="connsiteY4" fmla="*/ 161246 h 1457784"/>
              <a:gd name="connsiteX5" fmla="*/ 1834441 w 2072608"/>
              <a:gd name="connsiteY5" fmla="*/ 1457784 h 1457784"/>
              <a:gd name="connsiteX6" fmla="*/ 1138405 w 2072608"/>
              <a:gd name="connsiteY6" fmla="*/ 1457784 h 1457784"/>
              <a:gd name="connsiteX0" fmla="*/ 1112730 w 1998172"/>
              <a:gd name="connsiteY0" fmla="*/ 1360349 h 1360349"/>
              <a:gd name="connsiteX1" fmla="*/ 1631344 w 1998172"/>
              <a:gd name="connsiteY1" fmla="*/ 186641 h 1360349"/>
              <a:gd name="connsiteX2" fmla="*/ 812479 w 1998172"/>
              <a:gd name="connsiteY2" fmla="*/ 582426 h 1360349"/>
              <a:gd name="connsiteX3" fmla="*/ 438 w 1998172"/>
              <a:gd name="connsiteY3" fmla="*/ 22868 h 1360349"/>
              <a:gd name="connsiteX4" fmla="*/ 730592 w 1998172"/>
              <a:gd name="connsiteY4" fmla="*/ 364062 h 1360349"/>
              <a:gd name="connsiteX5" fmla="*/ 1945243 w 1998172"/>
              <a:gd name="connsiteY5" fmla="*/ 63811 h 1360349"/>
              <a:gd name="connsiteX6" fmla="*/ 1808766 w 1998172"/>
              <a:gd name="connsiteY6" fmla="*/ 1360349 h 1360349"/>
              <a:gd name="connsiteX7" fmla="*/ 1112730 w 1998172"/>
              <a:gd name="connsiteY7" fmla="*/ 1360349 h 1360349"/>
              <a:gd name="connsiteX0" fmla="*/ 558217 w 1443659"/>
              <a:gd name="connsiteY0" fmla="*/ 1704152 h 1704152"/>
              <a:gd name="connsiteX1" fmla="*/ 1076831 w 1443659"/>
              <a:gd name="connsiteY1" fmla="*/ 530444 h 1704152"/>
              <a:gd name="connsiteX2" fmla="*/ 257966 w 1443659"/>
              <a:gd name="connsiteY2" fmla="*/ 926229 h 1704152"/>
              <a:gd name="connsiteX3" fmla="*/ 87369 w 1443659"/>
              <a:gd name="connsiteY3" fmla="*/ 11829 h 1704152"/>
              <a:gd name="connsiteX4" fmla="*/ 176079 w 1443659"/>
              <a:gd name="connsiteY4" fmla="*/ 707865 h 1704152"/>
              <a:gd name="connsiteX5" fmla="*/ 1390730 w 1443659"/>
              <a:gd name="connsiteY5" fmla="*/ 407614 h 1704152"/>
              <a:gd name="connsiteX6" fmla="*/ 1254253 w 1443659"/>
              <a:gd name="connsiteY6" fmla="*/ 1704152 h 1704152"/>
              <a:gd name="connsiteX7" fmla="*/ 558217 w 1443659"/>
              <a:gd name="connsiteY7" fmla="*/ 1704152 h 1704152"/>
              <a:gd name="connsiteX0" fmla="*/ 482647 w 1368089"/>
              <a:gd name="connsiteY0" fmla="*/ 1705811 h 1705811"/>
              <a:gd name="connsiteX1" fmla="*/ 1001261 w 1368089"/>
              <a:gd name="connsiteY1" fmla="*/ 532103 h 1705811"/>
              <a:gd name="connsiteX2" fmla="*/ 182396 w 1368089"/>
              <a:gd name="connsiteY2" fmla="*/ 927888 h 1705811"/>
              <a:gd name="connsiteX3" fmla="*/ 11799 w 1368089"/>
              <a:gd name="connsiteY3" fmla="*/ 13488 h 1705811"/>
              <a:gd name="connsiteX4" fmla="*/ 305226 w 1368089"/>
              <a:gd name="connsiteY4" fmla="*/ 600342 h 1705811"/>
              <a:gd name="connsiteX5" fmla="*/ 1315160 w 1368089"/>
              <a:gd name="connsiteY5" fmla="*/ 409273 h 1705811"/>
              <a:gd name="connsiteX6" fmla="*/ 1178683 w 1368089"/>
              <a:gd name="connsiteY6" fmla="*/ 1705811 h 1705811"/>
              <a:gd name="connsiteX7" fmla="*/ 482647 w 1368089"/>
              <a:gd name="connsiteY7" fmla="*/ 1705811 h 1705811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305226 w 1368089"/>
              <a:gd name="connsiteY4" fmla="*/ 586854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55852 w 1368089"/>
              <a:gd name="connsiteY1" fmla="*/ 64144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42204 w 1368089"/>
              <a:gd name="connsiteY1" fmla="*/ 76427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63171 w 1287477"/>
              <a:gd name="connsiteY4" fmla="*/ 81636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69194 w 1351230"/>
              <a:gd name="connsiteY0" fmla="*/ 1722803 h 1722803"/>
              <a:gd name="connsiteX1" fmla="*/ 1128751 w 1351230"/>
              <a:gd name="connsiteY1" fmla="*/ 794755 h 1722803"/>
              <a:gd name="connsiteX2" fmla="*/ 268943 w 1351230"/>
              <a:gd name="connsiteY2" fmla="*/ 944880 h 1722803"/>
              <a:gd name="connsiteX3" fmla="*/ 14526 w 1351230"/>
              <a:gd name="connsiteY3" fmla="*/ 0 h 1722803"/>
              <a:gd name="connsiteX4" fmla="*/ 281204 w 1351230"/>
              <a:gd name="connsiteY4" fmla="*/ 778269 h 1722803"/>
              <a:gd name="connsiteX5" fmla="*/ 1102707 w 1351230"/>
              <a:gd name="connsiteY5" fmla="*/ 486430 h 1722803"/>
              <a:gd name="connsiteX6" fmla="*/ 1347116 w 1351230"/>
              <a:gd name="connsiteY6" fmla="*/ 671925 h 1722803"/>
              <a:gd name="connsiteX7" fmla="*/ 1265230 w 1351230"/>
              <a:gd name="connsiteY7" fmla="*/ 1722803 h 1722803"/>
              <a:gd name="connsiteX8" fmla="*/ 569194 w 1351230"/>
              <a:gd name="connsiteY8" fmla="*/ 1722803 h 1722803"/>
              <a:gd name="connsiteX0" fmla="*/ 618323 w 1400359"/>
              <a:gd name="connsiteY0" fmla="*/ 1722803 h 1722803"/>
              <a:gd name="connsiteX1" fmla="*/ 1177880 w 1400359"/>
              <a:gd name="connsiteY1" fmla="*/ 79475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586523 w 1368559"/>
              <a:gd name="connsiteY0" fmla="*/ 1761340 h 1761340"/>
              <a:gd name="connsiteX1" fmla="*/ 1031780 w 1368559"/>
              <a:gd name="connsiteY1" fmla="*/ 856152 h 1761340"/>
              <a:gd name="connsiteX2" fmla="*/ 286272 w 1368559"/>
              <a:gd name="connsiteY2" fmla="*/ 983417 h 1761340"/>
              <a:gd name="connsiteX3" fmla="*/ 42284 w 1368559"/>
              <a:gd name="connsiteY3" fmla="*/ 223977 h 1761340"/>
              <a:gd name="connsiteX4" fmla="*/ 31855 w 1368559"/>
              <a:gd name="connsiteY4" fmla="*/ 38537 h 1761340"/>
              <a:gd name="connsiteX5" fmla="*/ 298533 w 1368559"/>
              <a:gd name="connsiteY5" fmla="*/ 816806 h 1761340"/>
              <a:gd name="connsiteX6" fmla="*/ 1120036 w 1368559"/>
              <a:gd name="connsiteY6" fmla="*/ 524967 h 1761340"/>
              <a:gd name="connsiteX7" fmla="*/ 1364445 w 1368559"/>
              <a:gd name="connsiteY7" fmla="*/ 710462 h 1761340"/>
              <a:gd name="connsiteX8" fmla="*/ 1282559 w 1368559"/>
              <a:gd name="connsiteY8" fmla="*/ 1761340 h 1761340"/>
              <a:gd name="connsiteX9" fmla="*/ 586523 w 1368559"/>
              <a:gd name="connsiteY9" fmla="*/ 1761340 h 1761340"/>
              <a:gd name="connsiteX0" fmla="*/ 569156 w 1351192"/>
              <a:gd name="connsiteY0" fmla="*/ 1765374 h 1765374"/>
              <a:gd name="connsiteX1" fmla="*/ 1014413 w 1351192"/>
              <a:gd name="connsiteY1" fmla="*/ 860186 h 1765374"/>
              <a:gd name="connsiteX2" fmla="*/ 268905 w 1351192"/>
              <a:gd name="connsiteY2" fmla="*/ 987451 h 1765374"/>
              <a:gd name="connsiteX3" fmla="*/ 24917 w 1351192"/>
              <a:gd name="connsiteY3" fmla="*/ 228011 h 1765374"/>
              <a:gd name="connsiteX4" fmla="*/ 50206 w 1351192"/>
              <a:gd name="connsiteY4" fmla="*/ 37808 h 1765374"/>
              <a:gd name="connsiteX5" fmla="*/ 281166 w 1351192"/>
              <a:gd name="connsiteY5" fmla="*/ 820840 h 1765374"/>
              <a:gd name="connsiteX6" fmla="*/ 1102669 w 1351192"/>
              <a:gd name="connsiteY6" fmla="*/ 529001 h 1765374"/>
              <a:gd name="connsiteX7" fmla="*/ 1347078 w 1351192"/>
              <a:gd name="connsiteY7" fmla="*/ 714496 h 1765374"/>
              <a:gd name="connsiteX8" fmla="*/ 1265192 w 1351192"/>
              <a:gd name="connsiteY8" fmla="*/ 1765374 h 1765374"/>
              <a:gd name="connsiteX9" fmla="*/ 569156 w 1351192"/>
              <a:gd name="connsiteY9" fmla="*/ 1765374 h 1765374"/>
              <a:gd name="connsiteX0" fmla="*/ 576794 w 1358830"/>
              <a:gd name="connsiteY0" fmla="*/ 1727566 h 1727566"/>
              <a:gd name="connsiteX1" fmla="*/ 1022051 w 1358830"/>
              <a:gd name="connsiteY1" fmla="*/ 822378 h 1727566"/>
              <a:gd name="connsiteX2" fmla="*/ 276543 w 1358830"/>
              <a:gd name="connsiteY2" fmla="*/ 949643 h 1727566"/>
              <a:gd name="connsiteX3" fmla="*/ 32555 w 1358830"/>
              <a:gd name="connsiteY3" fmla="*/ 190203 h 1727566"/>
              <a:gd name="connsiteX4" fmla="*/ 57844 w 1358830"/>
              <a:gd name="connsiteY4" fmla="*/ 0 h 1727566"/>
              <a:gd name="connsiteX5" fmla="*/ 288804 w 1358830"/>
              <a:gd name="connsiteY5" fmla="*/ 783032 h 1727566"/>
              <a:gd name="connsiteX6" fmla="*/ 1110307 w 1358830"/>
              <a:gd name="connsiteY6" fmla="*/ 491193 h 1727566"/>
              <a:gd name="connsiteX7" fmla="*/ 1354716 w 1358830"/>
              <a:gd name="connsiteY7" fmla="*/ 676688 h 1727566"/>
              <a:gd name="connsiteX8" fmla="*/ 1272830 w 1358830"/>
              <a:gd name="connsiteY8" fmla="*/ 1727566 h 1727566"/>
              <a:gd name="connsiteX9" fmla="*/ 576794 w 1358830"/>
              <a:gd name="connsiteY9" fmla="*/ 1727566 h 1727566"/>
              <a:gd name="connsiteX0" fmla="*/ 763388 w 1545424"/>
              <a:gd name="connsiteY0" fmla="*/ 1799620 h 1799620"/>
              <a:gd name="connsiteX1" fmla="*/ 1208645 w 1545424"/>
              <a:gd name="connsiteY1" fmla="*/ 894432 h 1799620"/>
              <a:gd name="connsiteX2" fmla="*/ 463137 w 1545424"/>
              <a:gd name="connsiteY2" fmla="*/ 1021697 h 1799620"/>
              <a:gd name="connsiteX3" fmla="*/ 219149 w 1545424"/>
              <a:gd name="connsiteY3" fmla="*/ 262257 h 1799620"/>
              <a:gd name="connsiteX4" fmla="*/ 73 w 1545424"/>
              <a:gd name="connsiteY4" fmla="*/ 36038 h 1799620"/>
              <a:gd name="connsiteX5" fmla="*/ 244438 w 1545424"/>
              <a:gd name="connsiteY5" fmla="*/ 72054 h 1799620"/>
              <a:gd name="connsiteX6" fmla="*/ 475398 w 1545424"/>
              <a:gd name="connsiteY6" fmla="*/ 855086 h 1799620"/>
              <a:gd name="connsiteX7" fmla="*/ 1296901 w 1545424"/>
              <a:gd name="connsiteY7" fmla="*/ 563247 h 1799620"/>
              <a:gd name="connsiteX8" fmla="*/ 1541310 w 1545424"/>
              <a:gd name="connsiteY8" fmla="*/ 748742 h 1799620"/>
              <a:gd name="connsiteX9" fmla="*/ 1459424 w 1545424"/>
              <a:gd name="connsiteY9" fmla="*/ 1799620 h 1799620"/>
              <a:gd name="connsiteX10" fmla="*/ 763388 w 1545424"/>
              <a:gd name="connsiteY10" fmla="*/ 1799620 h 1799620"/>
              <a:gd name="connsiteX0" fmla="*/ 763870 w 1545906"/>
              <a:gd name="connsiteY0" fmla="*/ 1772670 h 1772670"/>
              <a:gd name="connsiteX1" fmla="*/ 1209127 w 1545906"/>
              <a:gd name="connsiteY1" fmla="*/ 867482 h 1772670"/>
              <a:gd name="connsiteX2" fmla="*/ 463619 w 1545906"/>
              <a:gd name="connsiteY2" fmla="*/ 994747 h 1772670"/>
              <a:gd name="connsiteX3" fmla="*/ 219631 w 1545906"/>
              <a:gd name="connsiteY3" fmla="*/ 235307 h 1772670"/>
              <a:gd name="connsiteX4" fmla="*/ 555 w 1545906"/>
              <a:gd name="connsiteY4" fmla="*/ 9088 h 1772670"/>
              <a:gd name="connsiteX5" fmla="*/ 212487 w 1545906"/>
              <a:gd name="connsiteY5" fmla="*/ 135295 h 1772670"/>
              <a:gd name="connsiteX6" fmla="*/ 244920 w 1545906"/>
              <a:gd name="connsiteY6" fmla="*/ 45104 h 1772670"/>
              <a:gd name="connsiteX7" fmla="*/ 475880 w 1545906"/>
              <a:gd name="connsiteY7" fmla="*/ 828136 h 1772670"/>
              <a:gd name="connsiteX8" fmla="*/ 1297383 w 1545906"/>
              <a:gd name="connsiteY8" fmla="*/ 536297 h 1772670"/>
              <a:gd name="connsiteX9" fmla="*/ 1541792 w 1545906"/>
              <a:gd name="connsiteY9" fmla="*/ 721792 h 1772670"/>
              <a:gd name="connsiteX10" fmla="*/ 1459906 w 1545906"/>
              <a:gd name="connsiteY10" fmla="*/ 1772670 h 1772670"/>
              <a:gd name="connsiteX11" fmla="*/ 763870 w 1545906"/>
              <a:gd name="connsiteY11" fmla="*/ 1772670 h 1772670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894058"/>
              <a:gd name="connsiteY0" fmla="*/ 1770752 h 1770752"/>
              <a:gd name="connsiteX1" fmla="*/ 1209127 w 1894058"/>
              <a:gd name="connsiteY1" fmla="*/ 865564 h 1770752"/>
              <a:gd name="connsiteX2" fmla="*/ 463619 w 1894058"/>
              <a:gd name="connsiteY2" fmla="*/ 992829 h 1770752"/>
              <a:gd name="connsiteX3" fmla="*/ 219631 w 1894058"/>
              <a:gd name="connsiteY3" fmla="*/ 233389 h 1770752"/>
              <a:gd name="connsiteX4" fmla="*/ 555 w 1894058"/>
              <a:gd name="connsiteY4" fmla="*/ 7170 h 1770752"/>
              <a:gd name="connsiteX5" fmla="*/ 212487 w 1894058"/>
              <a:gd name="connsiteY5" fmla="*/ 133377 h 1770752"/>
              <a:gd name="connsiteX6" fmla="*/ 244920 w 1894058"/>
              <a:gd name="connsiteY6" fmla="*/ 43186 h 1770752"/>
              <a:gd name="connsiteX7" fmla="*/ 475880 w 1894058"/>
              <a:gd name="connsiteY7" fmla="*/ 826218 h 1770752"/>
              <a:gd name="connsiteX8" fmla="*/ 1297383 w 1894058"/>
              <a:gd name="connsiteY8" fmla="*/ 534379 h 1770752"/>
              <a:gd name="connsiteX9" fmla="*/ 1541792 w 1894058"/>
              <a:gd name="connsiteY9" fmla="*/ 719874 h 1770752"/>
              <a:gd name="connsiteX10" fmla="*/ 1893649 w 1894058"/>
              <a:gd name="connsiteY10" fmla="*/ 1095402 h 1770752"/>
              <a:gd name="connsiteX11" fmla="*/ 1459906 w 1894058"/>
              <a:gd name="connsiteY11" fmla="*/ 1770752 h 1770752"/>
              <a:gd name="connsiteX12" fmla="*/ 763870 w 1894058"/>
              <a:gd name="connsiteY12" fmla="*/ 1770752 h 1770752"/>
              <a:gd name="connsiteX0" fmla="*/ 763870 w 1896475"/>
              <a:gd name="connsiteY0" fmla="*/ 1770752 h 1770752"/>
              <a:gd name="connsiteX1" fmla="*/ 1209127 w 1896475"/>
              <a:gd name="connsiteY1" fmla="*/ 865564 h 1770752"/>
              <a:gd name="connsiteX2" fmla="*/ 463619 w 1896475"/>
              <a:gd name="connsiteY2" fmla="*/ 992829 h 1770752"/>
              <a:gd name="connsiteX3" fmla="*/ 219631 w 1896475"/>
              <a:gd name="connsiteY3" fmla="*/ 233389 h 1770752"/>
              <a:gd name="connsiteX4" fmla="*/ 555 w 1896475"/>
              <a:gd name="connsiteY4" fmla="*/ 7170 h 1770752"/>
              <a:gd name="connsiteX5" fmla="*/ 212487 w 1896475"/>
              <a:gd name="connsiteY5" fmla="*/ 133377 h 1770752"/>
              <a:gd name="connsiteX6" fmla="*/ 244920 w 1896475"/>
              <a:gd name="connsiteY6" fmla="*/ 43186 h 1770752"/>
              <a:gd name="connsiteX7" fmla="*/ 475880 w 1896475"/>
              <a:gd name="connsiteY7" fmla="*/ 826218 h 1770752"/>
              <a:gd name="connsiteX8" fmla="*/ 1297383 w 1896475"/>
              <a:gd name="connsiteY8" fmla="*/ 534379 h 1770752"/>
              <a:gd name="connsiteX9" fmla="*/ 1541792 w 1896475"/>
              <a:gd name="connsiteY9" fmla="*/ 719874 h 1770752"/>
              <a:gd name="connsiteX10" fmla="*/ 1498362 w 1896475"/>
              <a:gd name="connsiteY10" fmla="*/ 1281139 h 1770752"/>
              <a:gd name="connsiteX11" fmla="*/ 1893649 w 1896475"/>
              <a:gd name="connsiteY11" fmla="*/ 1095402 h 1770752"/>
              <a:gd name="connsiteX12" fmla="*/ 1459906 w 1896475"/>
              <a:gd name="connsiteY12" fmla="*/ 1770752 h 1770752"/>
              <a:gd name="connsiteX13" fmla="*/ 763870 w 1896475"/>
              <a:gd name="connsiteY13" fmla="*/ 1770752 h 1770752"/>
              <a:gd name="connsiteX0" fmla="*/ 763870 w 1917418"/>
              <a:gd name="connsiteY0" fmla="*/ 1770752 h 1770752"/>
              <a:gd name="connsiteX1" fmla="*/ 1209127 w 1917418"/>
              <a:gd name="connsiteY1" fmla="*/ 865564 h 1770752"/>
              <a:gd name="connsiteX2" fmla="*/ 463619 w 1917418"/>
              <a:gd name="connsiteY2" fmla="*/ 992829 h 1770752"/>
              <a:gd name="connsiteX3" fmla="*/ 219631 w 1917418"/>
              <a:gd name="connsiteY3" fmla="*/ 233389 h 1770752"/>
              <a:gd name="connsiteX4" fmla="*/ 555 w 1917418"/>
              <a:gd name="connsiteY4" fmla="*/ 7170 h 1770752"/>
              <a:gd name="connsiteX5" fmla="*/ 212487 w 1917418"/>
              <a:gd name="connsiteY5" fmla="*/ 133377 h 1770752"/>
              <a:gd name="connsiteX6" fmla="*/ 244920 w 1917418"/>
              <a:gd name="connsiteY6" fmla="*/ 43186 h 1770752"/>
              <a:gd name="connsiteX7" fmla="*/ 475880 w 1917418"/>
              <a:gd name="connsiteY7" fmla="*/ 826218 h 1770752"/>
              <a:gd name="connsiteX8" fmla="*/ 1297383 w 1917418"/>
              <a:gd name="connsiteY8" fmla="*/ 534379 h 1770752"/>
              <a:gd name="connsiteX9" fmla="*/ 1541792 w 1917418"/>
              <a:gd name="connsiteY9" fmla="*/ 719874 h 1770752"/>
              <a:gd name="connsiteX10" fmla="*/ 1498362 w 1917418"/>
              <a:gd name="connsiteY10" fmla="*/ 1281139 h 1770752"/>
              <a:gd name="connsiteX11" fmla="*/ 1850787 w 1917418"/>
              <a:gd name="connsiteY11" fmla="*/ 766789 h 1770752"/>
              <a:gd name="connsiteX12" fmla="*/ 1893649 w 1917418"/>
              <a:gd name="connsiteY12" fmla="*/ 1095402 h 1770752"/>
              <a:gd name="connsiteX13" fmla="*/ 1459906 w 1917418"/>
              <a:gd name="connsiteY13" fmla="*/ 1770752 h 1770752"/>
              <a:gd name="connsiteX14" fmla="*/ 763870 w 1917418"/>
              <a:gd name="connsiteY14" fmla="*/ 1770752 h 1770752"/>
              <a:gd name="connsiteX0" fmla="*/ 763870 w 1910464"/>
              <a:gd name="connsiteY0" fmla="*/ 1770752 h 1770752"/>
              <a:gd name="connsiteX1" fmla="*/ 1209127 w 1910464"/>
              <a:gd name="connsiteY1" fmla="*/ 865564 h 1770752"/>
              <a:gd name="connsiteX2" fmla="*/ 463619 w 1910464"/>
              <a:gd name="connsiteY2" fmla="*/ 992829 h 1770752"/>
              <a:gd name="connsiteX3" fmla="*/ 219631 w 1910464"/>
              <a:gd name="connsiteY3" fmla="*/ 233389 h 1770752"/>
              <a:gd name="connsiteX4" fmla="*/ 555 w 1910464"/>
              <a:gd name="connsiteY4" fmla="*/ 7170 h 1770752"/>
              <a:gd name="connsiteX5" fmla="*/ 212487 w 1910464"/>
              <a:gd name="connsiteY5" fmla="*/ 133377 h 1770752"/>
              <a:gd name="connsiteX6" fmla="*/ 244920 w 1910464"/>
              <a:gd name="connsiteY6" fmla="*/ 43186 h 1770752"/>
              <a:gd name="connsiteX7" fmla="*/ 475880 w 1910464"/>
              <a:gd name="connsiteY7" fmla="*/ 826218 h 1770752"/>
              <a:gd name="connsiteX8" fmla="*/ 1297383 w 1910464"/>
              <a:gd name="connsiteY8" fmla="*/ 534379 h 1770752"/>
              <a:gd name="connsiteX9" fmla="*/ 1541792 w 1910464"/>
              <a:gd name="connsiteY9" fmla="*/ 719874 h 1770752"/>
              <a:gd name="connsiteX10" fmla="*/ 1498362 w 1910464"/>
              <a:gd name="connsiteY10" fmla="*/ 1281139 h 1770752"/>
              <a:gd name="connsiteX11" fmla="*/ 1741248 w 1910464"/>
              <a:gd name="connsiteY11" fmla="*/ 1185889 h 1770752"/>
              <a:gd name="connsiteX12" fmla="*/ 1850787 w 1910464"/>
              <a:gd name="connsiteY12" fmla="*/ 766789 h 1770752"/>
              <a:gd name="connsiteX13" fmla="*/ 1893649 w 1910464"/>
              <a:gd name="connsiteY13" fmla="*/ 1095402 h 1770752"/>
              <a:gd name="connsiteX14" fmla="*/ 1459906 w 1910464"/>
              <a:gd name="connsiteY14" fmla="*/ 1770752 h 1770752"/>
              <a:gd name="connsiteX15" fmla="*/ 763870 w 1910464"/>
              <a:gd name="connsiteY15" fmla="*/ 1770752 h 1770752"/>
              <a:gd name="connsiteX0" fmla="*/ 763870 w 1909757"/>
              <a:gd name="connsiteY0" fmla="*/ 1770752 h 1770752"/>
              <a:gd name="connsiteX1" fmla="*/ 1209127 w 1909757"/>
              <a:gd name="connsiteY1" fmla="*/ 865564 h 1770752"/>
              <a:gd name="connsiteX2" fmla="*/ 463619 w 1909757"/>
              <a:gd name="connsiteY2" fmla="*/ 992829 h 1770752"/>
              <a:gd name="connsiteX3" fmla="*/ 219631 w 1909757"/>
              <a:gd name="connsiteY3" fmla="*/ 233389 h 1770752"/>
              <a:gd name="connsiteX4" fmla="*/ 555 w 1909757"/>
              <a:gd name="connsiteY4" fmla="*/ 7170 h 1770752"/>
              <a:gd name="connsiteX5" fmla="*/ 212487 w 1909757"/>
              <a:gd name="connsiteY5" fmla="*/ 133377 h 1770752"/>
              <a:gd name="connsiteX6" fmla="*/ 244920 w 1909757"/>
              <a:gd name="connsiteY6" fmla="*/ 43186 h 1770752"/>
              <a:gd name="connsiteX7" fmla="*/ 475880 w 1909757"/>
              <a:gd name="connsiteY7" fmla="*/ 826218 h 1770752"/>
              <a:gd name="connsiteX8" fmla="*/ 1297383 w 1909757"/>
              <a:gd name="connsiteY8" fmla="*/ 534379 h 1770752"/>
              <a:gd name="connsiteX9" fmla="*/ 1541792 w 1909757"/>
              <a:gd name="connsiteY9" fmla="*/ 719874 h 1770752"/>
              <a:gd name="connsiteX10" fmla="*/ 1498362 w 1909757"/>
              <a:gd name="connsiteY10" fmla="*/ 1281139 h 1770752"/>
              <a:gd name="connsiteX11" fmla="*/ 1741248 w 1909757"/>
              <a:gd name="connsiteY11" fmla="*/ 1185889 h 1770752"/>
              <a:gd name="connsiteX12" fmla="*/ 1850787 w 1909757"/>
              <a:gd name="connsiteY12" fmla="*/ 766789 h 1770752"/>
              <a:gd name="connsiteX13" fmla="*/ 1893649 w 1909757"/>
              <a:gd name="connsiteY13" fmla="*/ 1095402 h 1770752"/>
              <a:gd name="connsiteX14" fmla="*/ 1341198 w 1909757"/>
              <a:gd name="connsiteY14" fmla="*/ 1600227 h 1770752"/>
              <a:gd name="connsiteX15" fmla="*/ 1459906 w 1909757"/>
              <a:gd name="connsiteY15" fmla="*/ 1770752 h 1770752"/>
              <a:gd name="connsiteX16" fmla="*/ 763870 w 1909757"/>
              <a:gd name="connsiteY16" fmla="*/ 1770752 h 1770752"/>
              <a:gd name="connsiteX0" fmla="*/ 763870 w 1905704"/>
              <a:gd name="connsiteY0" fmla="*/ 1770752 h 1770752"/>
              <a:gd name="connsiteX1" fmla="*/ 1209127 w 1905704"/>
              <a:gd name="connsiteY1" fmla="*/ 865564 h 1770752"/>
              <a:gd name="connsiteX2" fmla="*/ 463619 w 1905704"/>
              <a:gd name="connsiteY2" fmla="*/ 992829 h 1770752"/>
              <a:gd name="connsiteX3" fmla="*/ 219631 w 1905704"/>
              <a:gd name="connsiteY3" fmla="*/ 233389 h 1770752"/>
              <a:gd name="connsiteX4" fmla="*/ 555 w 1905704"/>
              <a:gd name="connsiteY4" fmla="*/ 7170 h 1770752"/>
              <a:gd name="connsiteX5" fmla="*/ 212487 w 1905704"/>
              <a:gd name="connsiteY5" fmla="*/ 133377 h 1770752"/>
              <a:gd name="connsiteX6" fmla="*/ 244920 w 1905704"/>
              <a:gd name="connsiteY6" fmla="*/ 43186 h 1770752"/>
              <a:gd name="connsiteX7" fmla="*/ 475880 w 1905704"/>
              <a:gd name="connsiteY7" fmla="*/ 826218 h 1770752"/>
              <a:gd name="connsiteX8" fmla="*/ 1297383 w 1905704"/>
              <a:gd name="connsiteY8" fmla="*/ 534379 h 1770752"/>
              <a:gd name="connsiteX9" fmla="*/ 1541792 w 1905704"/>
              <a:gd name="connsiteY9" fmla="*/ 719874 h 1770752"/>
              <a:gd name="connsiteX10" fmla="*/ 1498362 w 1905704"/>
              <a:gd name="connsiteY10" fmla="*/ 1281139 h 1770752"/>
              <a:gd name="connsiteX11" fmla="*/ 1741248 w 1905704"/>
              <a:gd name="connsiteY11" fmla="*/ 1185889 h 1770752"/>
              <a:gd name="connsiteX12" fmla="*/ 1850787 w 1905704"/>
              <a:gd name="connsiteY12" fmla="*/ 766789 h 1770752"/>
              <a:gd name="connsiteX13" fmla="*/ 1893649 w 1905704"/>
              <a:gd name="connsiteY13" fmla="*/ 1095402 h 1770752"/>
              <a:gd name="connsiteX14" fmla="*/ 1712674 w 1905704"/>
              <a:gd name="connsiteY14" fmla="*/ 1414489 h 1770752"/>
              <a:gd name="connsiteX15" fmla="*/ 1341198 w 1905704"/>
              <a:gd name="connsiteY15" fmla="*/ 1600227 h 1770752"/>
              <a:gd name="connsiteX16" fmla="*/ 1459906 w 1905704"/>
              <a:gd name="connsiteY16" fmla="*/ 1770752 h 1770752"/>
              <a:gd name="connsiteX17" fmla="*/ 763870 w 1905704"/>
              <a:gd name="connsiteY17" fmla="*/ 1770752 h 1770752"/>
              <a:gd name="connsiteX0" fmla="*/ 763870 w 2284277"/>
              <a:gd name="connsiteY0" fmla="*/ 1770752 h 1770752"/>
              <a:gd name="connsiteX1" fmla="*/ 1209127 w 2284277"/>
              <a:gd name="connsiteY1" fmla="*/ 865564 h 1770752"/>
              <a:gd name="connsiteX2" fmla="*/ 463619 w 2284277"/>
              <a:gd name="connsiteY2" fmla="*/ 992829 h 1770752"/>
              <a:gd name="connsiteX3" fmla="*/ 219631 w 2284277"/>
              <a:gd name="connsiteY3" fmla="*/ 233389 h 1770752"/>
              <a:gd name="connsiteX4" fmla="*/ 555 w 2284277"/>
              <a:gd name="connsiteY4" fmla="*/ 7170 h 1770752"/>
              <a:gd name="connsiteX5" fmla="*/ 212487 w 2284277"/>
              <a:gd name="connsiteY5" fmla="*/ 133377 h 1770752"/>
              <a:gd name="connsiteX6" fmla="*/ 244920 w 2284277"/>
              <a:gd name="connsiteY6" fmla="*/ 43186 h 1770752"/>
              <a:gd name="connsiteX7" fmla="*/ 475880 w 2284277"/>
              <a:gd name="connsiteY7" fmla="*/ 826218 h 1770752"/>
              <a:gd name="connsiteX8" fmla="*/ 1297383 w 2284277"/>
              <a:gd name="connsiteY8" fmla="*/ 534379 h 1770752"/>
              <a:gd name="connsiteX9" fmla="*/ 1541792 w 2284277"/>
              <a:gd name="connsiteY9" fmla="*/ 719874 h 1770752"/>
              <a:gd name="connsiteX10" fmla="*/ 1498362 w 2284277"/>
              <a:gd name="connsiteY10" fmla="*/ 1281139 h 1770752"/>
              <a:gd name="connsiteX11" fmla="*/ 1741248 w 2284277"/>
              <a:gd name="connsiteY11" fmla="*/ 1185889 h 1770752"/>
              <a:gd name="connsiteX12" fmla="*/ 1850787 w 2284277"/>
              <a:gd name="connsiteY12" fmla="*/ 766789 h 1770752"/>
              <a:gd name="connsiteX13" fmla="*/ 2284174 w 2284277"/>
              <a:gd name="connsiteY13" fmla="*/ 938239 h 1770752"/>
              <a:gd name="connsiteX14" fmla="*/ 1893649 w 2284277"/>
              <a:gd name="connsiteY14" fmla="*/ 1095402 h 1770752"/>
              <a:gd name="connsiteX15" fmla="*/ 1712674 w 2284277"/>
              <a:gd name="connsiteY15" fmla="*/ 1414489 h 1770752"/>
              <a:gd name="connsiteX16" fmla="*/ 1341198 w 2284277"/>
              <a:gd name="connsiteY16" fmla="*/ 1600227 h 1770752"/>
              <a:gd name="connsiteX17" fmla="*/ 1459906 w 2284277"/>
              <a:gd name="connsiteY17" fmla="*/ 1770752 h 1770752"/>
              <a:gd name="connsiteX18" fmla="*/ 763870 w 2284277"/>
              <a:gd name="connsiteY18" fmla="*/ 1770752 h 1770752"/>
              <a:gd name="connsiteX0" fmla="*/ 763870 w 2285824"/>
              <a:gd name="connsiteY0" fmla="*/ 1770752 h 1770752"/>
              <a:gd name="connsiteX1" fmla="*/ 1209127 w 2285824"/>
              <a:gd name="connsiteY1" fmla="*/ 865564 h 1770752"/>
              <a:gd name="connsiteX2" fmla="*/ 463619 w 2285824"/>
              <a:gd name="connsiteY2" fmla="*/ 992829 h 1770752"/>
              <a:gd name="connsiteX3" fmla="*/ 219631 w 2285824"/>
              <a:gd name="connsiteY3" fmla="*/ 233389 h 1770752"/>
              <a:gd name="connsiteX4" fmla="*/ 555 w 2285824"/>
              <a:gd name="connsiteY4" fmla="*/ 7170 h 1770752"/>
              <a:gd name="connsiteX5" fmla="*/ 212487 w 2285824"/>
              <a:gd name="connsiteY5" fmla="*/ 133377 h 1770752"/>
              <a:gd name="connsiteX6" fmla="*/ 244920 w 2285824"/>
              <a:gd name="connsiteY6" fmla="*/ 43186 h 1770752"/>
              <a:gd name="connsiteX7" fmla="*/ 475880 w 2285824"/>
              <a:gd name="connsiteY7" fmla="*/ 826218 h 1770752"/>
              <a:gd name="connsiteX8" fmla="*/ 1297383 w 2285824"/>
              <a:gd name="connsiteY8" fmla="*/ 534379 h 1770752"/>
              <a:gd name="connsiteX9" fmla="*/ 1541792 w 2285824"/>
              <a:gd name="connsiteY9" fmla="*/ 719874 h 1770752"/>
              <a:gd name="connsiteX10" fmla="*/ 1498362 w 2285824"/>
              <a:gd name="connsiteY10" fmla="*/ 1281139 h 1770752"/>
              <a:gd name="connsiteX11" fmla="*/ 1741248 w 2285824"/>
              <a:gd name="connsiteY11" fmla="*/ 1185889 h 1770752"/>
              <a:gd name="connsiteX12" fmla="*/ 1850787 w 2285824"/>
              <a:gd name="connsiteY12" fmla="*/ 766789 h 1770752"/>
              <a:gd name="connsiteX13" fmla="*/ 1926987 w 2285824"/>
              <a:gd name="connsiteY13" fmla="*/ 985864 h 1770752"/>
              <a:gd name="connsiteX14" fmla="*/ 2284174 w 2285824"/>
              <a:gd name="connsiteY14" fmla="*/ 938239 h 1770752"/>
              <a:gd name="connsiteX15" fmla="*/ 1893649 w 2285824"/>
              <a:gd name="connsiteY15" fmla="*/ 1095402 h 1770752"/>
              <a:gd name="connsiteX16" fmla="*/ 1712674 w 2285824"/>
              <a:gd name="connsiteY16" fmla="*/ 1414489 h 1770752"/>
              <a:gd name="connsiteX17" fmla="*/ 1341198 w 2285824"/>
              <a:gd name="connsiteY17" fmla="*/ 1600227 h 1770752"/>
              <a:gd name="connsiteX18" fmla="*/ 1459906 w 2285824"/>
              <a:gd name="connsiteY18" fmla="*/ 1770752 h 1770752"/>
              <a:gd name="connsiteX19" fmla="*/ 763870 w 2285824"/>
              <a:gd name="connsiteY19" fmla="*/ 1770752 h 1770752"/>
              <a:gd name="connsiteX0" fmla="*/ 763870 w 2158274"/>
              <a:gd name="connsiteY0" fmla="*/ 1770752 h 1770752"/>
              <a:gd name="connsiteX1" fmla="*/ 1209127 w 2158274"/>
              <a:gd name="connsiteY1" fmla="*/ 865564 h 1770752"/>
              <a:gd name="connsiteX2" fmla="*/ 463619 w 2158274"/>
              <a:gd name="connsiteY2" fmla="*/ 992829 h 1770752"/>
              <a:gd name="connsiteX3" fmla="*/ 219631 w 2158274"/>
              <a:gd name="connsiteY3" fmla="*/ 233389 h 1770752"/>
              <a:gd name="connsiteX4" fmla="*/ 555 w 2158274"/>
              <a:gd name="connsiteY4" fmla="*/ 7170 h 1770752"/>
              <a:gd name="connsiteX5" fmla="*/ 212487 w 2158274"/>
              <a:gd name="connsiteY5" fmla="*/ 133377 h 1770752"/>
              <a:gd name="connsiteX6" fmla="*/ 244920 w 2158274"/>
              <a:gd name="connsiteY6" fmla="*/ 43186 h 1770752"/>
              <a:gd name="connsiteX7" fmla="*/ 475880 w 2158274"/>
              <a:gd name="connsiteY7" fmla="*/ 826218 h 1770752"/>
              <a:gd name="connsiteX8" fmla="*/ 1297383 w 2158274"/>
              <a:gd name="connsiteY8" fmla="*/ 534379 h 1770752"/>
              <a:gd name="connsiteX9" fmla="*/ 1541792 w 2158274"/>
              <a:gd name="connsiteY9" fmla="*/ 719874 h 1770752"/>
              <a:gd name="connsiteX10" fmla="*/ 1498362 w 2158274"/>
              <a:gd name="connsiteY10" fmla="*/ 1281139 h 1770752"/>
              <a:gd name="connsiteX11" fmla="*/ 1741248 w 2158274"/>
              <a:gd name="connsiteY11" fmla="*/ 1185889 h 1770752"/>
              <a:gd name="connsiteX12" fmla="*/ 1850787 w 2158274"/>
              <a:gd name="connsiteY12" fmla="*/ 766789 h 1770752"/>
              <a:gd name="connsiteX13" fmla="*/ 1926987 w 2158274"/>
              <a:gd name="connsiteY13" fmla="*/ 985864 h 1770752"/>
              <a:gd name="connsiteX14" fmla="*/ 2155586 w 2158274"/>
              <a:gd name="connsiteY14" fmla="*/ 819177 h 1770752"/>
              <a:gd name="connsiteX15" fmla="*/ 1893649 w 2158274"/>
              <a:gd name="connsiteY15" fmla="*/ 1095402 h 1770752"/>
              <a:gd name="connsiteX16" fmla="*/ 1712674 w 2158274"/>
              <a:gd name="connsiteY16" fmla="*/ 1414489 h 1770752"/>
              <a:gd name="connsiteX17" fmla="*/ 1341198 w 2158274"/>
              <a:gd name="connsiteY17" fmla="*/ 1600227 h 1770752"/>
              <a:gd name="connsiteX18" fmla="*/ 1459906 w 2158274"/>
              <a:gd name="connsiteY18" fmla="*/ 1770752 h 1770752"/>
              <a:gd name="connsiteX19" fmla="*/ 763870 w 2158274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64587" h="1770752">
                <a:moveTo>
                  <a:pt x="763870" y="1770752"/>
                </a:moveTo>
                <a:cubicBezTo>
                  <a:pt x="545506" y="1645648"/>
                  <a:pt x="1162771" y="1325445"/>
                  <a:pt x="1209127" y="865564"/>
                </a:cubicBezTo>
                <a:cubicBezTo>
                  <a:pt x="1167570" y="707529"/>
                  <a:pt x="735437" y="1020124"/>
                  <a:pt x="463619" y="992829"/>
                </a:cubicBezTo>
                <a:cubicBezTo>
                  <a:pt x="287591" y="878735"/>
                  <a:pt x="262034" y="390869"/>
                  <a:pt x="219631" y="233389"/>
                </a:cubicBezTo>
                <a:cubicBezTo>
                  <a:pt x="174601" y="93322"/>
                  <a:pt x="-3660" y="38870"/>
                  <a:pt x="555" y="7170"/>
                </a:cubicBezTo>
                <a:cubicBezTo>
                  <a:pt x="-11351" y="-35692"/>
                  <a:pt x="171760" y="127374"/>
                  <a:pt x="212487" y="133377"/>
                </a:cubicBezTo>
                <a:cubicBezTo>
                  <a:pt x="253214" y="139380"/>
                  <a:pt x="290318" y="230131"/>
                  <a:pt x="244920" y="43186"/>
                </a:cubicBezTo>
                <a:cubicBezTo>
                  <a:pt x="352481" y="37369"/>
                  <a:pt x="280240" y="705691"/>
                  <a:pt x="475880" y="826218"/>
                </a:cubicBezTo>
                <a:cubicBezTo>
                  <a:pt x="640733" y="918720"/>
                  <a:pt x="1127351" y="563533"/>
                  <a:pt x="1297383" y="534379"/>
                </a:cubicBezTo>
                <a:cubicBezTo>
                  <a:pt x="1467415" y="505225"/>
                  <a:pt x="1475752" y="666058"/>
                  <a:pt x="1541792" y="719874"/>
                </a:cubicBezTo>
                <a:cubicBezTo>
                  <a:pt x="1607832" y="773690"/>
                  <a:pt x="1470676" y="1238395"/>
                  <a:pt x="1498362" y="1281139"/>
                </a:cubicBezTo>
                <a:cubicBezTo>
                  <a:pt x="1526049" y="1323883"/>
                  <a:pt x="1682511" y="1271614"/>
                  <a:pt x="1741248" y="1185889"/>
                </a:cubicBezTo>
                <a:cubicBezTo>
                  <a:pt x="1799985" y="1100164"/>
                  <a:pt x="1798399" y="829495"/>
                  <a:pt x="1850787" y="766789"/>
                </a:cubicBezTo>
                <a:cubicBezTo>
                  <a:pt x="1903175" y="704083"/>
                  <a:pt x="1854756" y="957289"/>
                  <a:pt x="1926987" y="985864"/>
                </a:cubicBezTo>
                <a:cubicBezTo>
                  <a:pt x="1999218" y="1014439"/>
                  <a:pt x="2144473" y="847752"/>
                  <a:pt x="2155586" y="819177"/>
                </a:cubicBezTo>
                <a:cubicBezTo>
                  <a:pt x="2219086" y="909665"/>
                  <a:pt x="1926986" y="1021583"/>
                  <a:pt x="1893649" y="1095402"/>
                </a:cubicBezTo>
                <a:cubicBezTo>
                  <a:pt x="1860312" y="1169221"/>
                  <a:pt x="1804749" y="1330352"/>
                  <a:pt x="1712674" y="1414489"/>
                </a:cubicBezTo>
                <a:cubicBezTo>
                  <a:pt x="1620599" y="1498627"/>
                  <a:pt x="1372213" y="1530531"/>
                  <a:pt x="1341198" y="1600227"/>
                </a:cubicBezTo>
                <a:cubicBezTo>
                  <a:pt x="1310183" y="1669923"/>
                  <a:pt x="1597402" y="1744712"/>
                  <a:pt x="1459906" y="1770752"/>
                </a:cubicBezTo>
                <a:lnTo>
                  <a:pt x="763870" y="1770752"/>
                </a:ln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10"/>
          <p:cNvSpPr/>
          <p:nvPr/>
        </p:nvSpPr>
        <p:spPr>
          <a:xfrm rot="20465032">
            <a:off x="1513754" y="3831879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10"/>
          <p:cNvSpPr/>
          <p:nvPr/>
        </p:nvSpPr>
        <p:spPr>
          <a:xfrm rot="20465032">
            <a:off x="2305834" y="2579711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2"/>
          <p:cNvSpPr/>
          <p:nvPr/>
        </p:nvSpPr>
        <p:spPr>
          <a:xfrm rot="17579392">
            <a:off x="1654574" y="3052736"/>
            <a:ext cx="1625145" cy="1065376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1625027 w 1626763"/>
              <a:gd name="connsiteY0" fmla="*/ 5320 h 1018320"/>
              <a:gd name="connsiteX1" fmla="*/ 1027614 w 1626763"/>
              <a:gd name="connsiteY1" fmla="*/ 434364 h 1018320"/>
              <a:gd name="connsiteX2" fmla="*/ 781546 w 1626763"/>
              <a:gd name="connsiteY2" fmla="*/ 802844 h 1018320"/>
              <a:gd name="connsiteX3" fmla="*/ 399540 w 1626763"/>
              <a:gd name="connsiteY3" fmla="*/ 911576 h 1018320"/>
              <a:gd name="connsiteX4" fmla="*/ 250629 w 1626763"/>
              <a:gd name="connsiteY4" fmla="*/ 1018320 h 1018320"/>
              <a:gd name="connsiteX5" fmla="*/ 0 w 1626763"/>
              <a:gd name="connsiteY5" fmla="*/ 932114 h 1018320"/>
              <a:gd name="connsiteX6" fmla="*/ 708721 w 1626763"/>
              <a:gd name="connsiteY6" fmla="*/ 688691 h 1018320"/>
              <a:gd name="connsiteX7" fmla="*/ 938329 w 1626763"/>
              <a:gd name="connsiteY7" fmla="*/ 437442 h 1018320"/>
              <a:gd name="connsiteX8" fmla="*/ 1625027 w 1626763"/>
              <a:gd name="connsiteY8" fmla="*/ 5320 h 1018320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938329 w 1627041"/>
              <a:gd name="connsiteY7" fmla="*/ 437299 h 1018177"/>
              <a:gd name="connsiteX8" fmla="*/ 1625027 w 1627041"/>
              <a:gd name="connsiteY8" fmla="*/ 5177 h 1018177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1007058 w 1627041"/>
              <a:gd name="connsiteY7" fmla="*/ 339161 h 1018177"/>
              <a:gd name="connsiteX8" fmla="*/ 1625027 w 1627041"/>
              <a:gd name="connsiteY8" fmla="*/ 5177 h 1018177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1007058 w 1627041"/>
              <a:gd name="connsiteY7" fmla="*/ 339161 h 1018177"/>
              <a:gd name="connsiteX8" fmla="*/ 1625027 w 1627041"/>
              <a:gd name="connsiteY8" fmla="*/ 5177 h 1018177"/>
              <a:gd name="connsiteX0" fmla="*/ 1625027 w 1627041"/>
              <a:gd name="connsiteY0" fmla="*/ 10376 h 1023376"/>
              <a:gd name="connsiteX1" fmla="*/ 1115121 w 1627041"/>
              <a:gd name="connsiteY1" fmla="*/ 450578 h 1023376"/>
              <a:gd name="connsiteX2" fmla="*/ 781546 w 1627041"/>
              <a:gd name="connsiteY2" fmla="*/ 807900 h 1023376"/>
              <a:gd name="connsiteX3" fmla="*/ 399540 w 1627041"/>
              <a:gd name="connsiteY3" fmla="*/ 916632 h 1023376"/>
              <a:gd name="connsiteX4" fmla="*/ 250629 w 1627041"/>
              <a:gd name="connsiteY4" fmla="*/ 1023376 h 1023376"/>
              <a:gd name="connsiteX5" fmla="*/ 0 w 1627041"/>
              <a:gd name="connsiteY5" fmla="*/ 937170 h 1023376"/>
              <a:gd name="connsiteX6" fmla="*/ 708721 w 1627041"/>
              <a:gd name="connsiteY6" fmla="*/ 693747 h 1023376"/>
              <a:gd name="connsiteX7" fmla="*/ 1007058 w 1627041"/>
              <a:gd name="connsiteY7" fmla="*/ 344360 h 1023376"/>
              <a:gd name="connsiteX8" fmla="*/ 1625027 w 1627041"/>
              <a:gd name="connsiteY8" fmla="*/ 10376 h 1023376"/>
              <a:gd name="connsiteX0" fmla="*/ 1625027 w 1625208"/>
              <a:gd name="connsiteY0" fmla="*/ 10376 h 1023376"/>
              <a:gd name="connsiteX1" fmla="*/ 1115121 w 1625208"/>
              <a:gd name="connsiteY1" fmla="*/ 450578 h 1023376"/>
              <a:gd name="connsiteX2" fmla="*/ 781546 w 1625208"/>
              <a:gd name="connsiteY2" fmla="*/ 807900 h 1023376"/>
              <a:gd name="connsiteX3" fmla="*/ 399540 w 1625208"/>
              <a:gd name="connsiteY3" fmla="*/ 916632 h 1023376"/>
              <a:gd name="connsiteX4" fmla="*/ 250629 w 1625208"/>
              <a:gd name="connsiteY4" fmla="*/ 1023376 h 1023376"/>
              <a:gd name="connsiteX5" fmla="*/ 0 w 1625208"/>
              <a:gd name="connsiteY5" fmla="*/ 937170 h 1023376"/>
              <a:gd name="connsiteX6" fmla="*/ 708721 w 1625208"/>
              <a:gd name="connsiteY6" fmla="*/ 693747 h 1023376"/>
              <a:gd name="connsiteX7" fmla="*/ 1007058 w 1625208"/>
              <a:gd name="connsiteY7" fmla="*/ 344360 h 1023376"/>
              <a:gd name="connsiteX8" fmla="*/ 1625027 w 1625208"/>
              <a:gd name="connsiteY8" fmla="*/ 10376 h 1023376"/>
              <a:gd name="connsiteX0" fmla="*/ 1625027 w 1625208"/>
              <a:gd name="connsiteY0" fmla="*/ 8717 h 1021717"/>
              <a:gd name="connsiteX1" fmla="*/ 1115121 w 1625208"/>
              <a:gd name="connsiteY1" fmla="*/ 448919 h 1021717"/>
              <a:gd name="connsiteX2" fmla="*/ 781546 w 1625208"/>
              <a:gd name="connsiteY2" fmla="*/ 806241 h 1021717"/>
              <a:gd name="connsiteX3" fmla="*/ 399540 w 1625208"/>
              <a:gd name="connsiteY3" fmla="*/ 914973 h 1021717"/>
              <a:gd name="connsiteX4" fmla="*/ 250629 w 1625208"/>
              <a:gd name="connsiteY4" fmla="*/ 1021717 h 1021717"/>
              <a:gd name="connsiteX5" fmla="*/ 0 w 1625208"/>
              <a:gd name="connsiteY5" fmla="*/ 935511 h 1021717"/>
              <a:gd name="connsiteX6" fmla="*/ 708721 w 1625208"/>
              <a:gd name="connsiteY6" fmla="*/ 692088 h 1021717"/>
              <a:gd name="connsiteX7" fmla="*/ 1042665 w 1625208"/>
              <a:gd name="connsiteY7" fmla="*/ 410369 h 1021717"/>
              <a:gd name="connsiteX8" fmla="*/ 1625027 w 1625208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781546 w 1625210"/>
              <a:gd name="connsiteY2" fmla="*/ 806241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08721 w 1625210"/>
              <a:gd name="connsiteY6" fmla="*/ 692088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781546 w 1625210"/>
              <a:gd name="connsiteY2" fmla="*/ 806241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23602 w 1625210"/>
              <a:gd name="connsiteY6" fmla="*/ 727162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23602 w 1625210"/>
              <a:gd name="connsiteY6" fmla="*/ 727162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80468 w 1625210"/>
              <a:gd name="connsiteY6" fmla="*/ 909971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461718 w 1625210"/>
              <a:gd name="connsiteY3" fmla="*/ 1012755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80468 w 1625210"/>
              <a:gd name="connsiteY6" fmla="*/ 909971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50364"/>
              <a:gd name="connsiteX1" fmla="*/ 1120791 w 1625210"/>
              <a:gd name="connsiteY1" fmla="*/ 494799 h 1050364"/>
              <a:gd name="connsiteX2" fmla="*/ 823355 w 1625210"/>
              <a:gd name="connsiteY2" fmla="*/ 1002336 h 1050364"/>
              <a:gd name="connsiteX3" fmla="*/ 250629 w 1625210"/>
              <a:gd name="connsiteY3" fmla="*/ 1021717 h 1050364"/>
              <a:gd name="connsiteX4" fmla="*/ 0 w 1625210"/>
              <a:gd name="connsiteY4" fmla="*/ 935511 h 1050364"/>
              <a:gd name="connsiteX5" fmla="*/ 780468 w 1625210"/>
              <a:gd name="connsiteY5" fmla="*/ 909971 h 1050364"/>
              <a:gd name="connsiteX6" fmla="*/ 1042665 w 1625210"/>
              <a:gd name="connsiteY6" fmla="*/ 410369 h 1050364"/>
              <a:gd name="connsiteX7" fmla="*/ 1625027 w 1625210"/>
              <a:gd name="connsiteY7" fmla="*/ 8717 h 1050364"/>
              <a:gd name="connsiteX0" fmla="*/ 1625027 w 1625210"/>
              <a:gd name="connsiteY0" fmla="*/ 9090 h 1050737"/>
              <a:gd name="connsiteX1" fmla="*/ 1120791 w 1625210"/>
              <a:gd name="connsiteY1" fmla="*/ 495172 h 1050737"/>
              <a:gd name="connsiteX2" fmla="*/ 823355 w 1625210"/>
              <a:gd name="connsiteY2" fmla="*/ 1002709 h 1050737"/>
              <a:gd name="connsiteX3" fmla="*/ 250629 w 1625210"/>
              <a:gd name="connsiteY3" fmla="*/ 1022090 h 1050737"/>
              <a:gd name="connsiteX4" fmla="*/ 0 w 1625210"/>
              <a:gd name="connsiteY4" fmla="*/ 935884 h 1050737"/>
              <a:gd name="connsiteX5" fmla="*/ 780468 w 1625210"/>
              <a:gd name="connsiteY5" fmla="*/ 910344 h 1050737"/>
              <a:gd name="connsiteX6" fmla="*/ 855957 w 1625210"/>
              <a:gd name="connsiteY6" fmla="*/ 393386 h 1050737"/>
              <a:gd name="connsiteX7" fmla="*/ 1625027 w 1625210"/>
              <a:gd name="connsiteY7" fmla="*/ 9090 h 1050737"/>
              <a:gd name="connsiteX0" fmla="*/ 1625027 w 1625165"/>
              <a:gd name="connsiteY0" fmla="*/ 9090 h 1050737"/>
              <a:gd name="connsiteX1" fmla="*/ 961716 w 1625165"/>
              <a:gd name="connsiteY1" fmla="*/ 445398 h 1050737"/>
              <a:gd name="connsiteX2" fmla="*/ 823355 w 1625165"/>
              <a:gd name="connsiteY2" fmla="*/ 1002709 h 1050737"/>
              <a:gd name="connsiteX3" fmla="*/ 250629 w 1625165"/>
              <a:gd name="connsiteY3" fmla="*/ 1022090 h 1050737"/>
              <a:gd name="connsiteX4" fmla="*/ 0 w 1625165"/>
              <a:gd name="connsiteY4" fmla="*/ 935884 h 1050737"/>
              <a:gd name="connsiteX5" fmla="*/ 780468 w 1625165"/>
              <a:gd name="connsiteY5" fmla="*/ 910344 h 1050737"/>
              <a:gd name="connsiteX6" fmla="*/ 855957 w 1625165"/>
              <a:gd name="connsiteY6" fmla="*/ 393386 h 1050737"/>
              <a:gd name="connsiteX7" fmla="*/ 1625027 w 1625165"/>
              <a:gd name="connsiteY7" fmla="*/ 9090 h 1050737"/>
              <a:gd name="connsiteX0" fmla="*/ 1625027 w 1625165"/>
              <a:gd name="connsiteY0" fmla="*/ 23729 h 1065376"/>
              <a:gd name="connsiteX1" fmla="*/ 961716 w 1625165"/>
              <a:gd name="connsiteY1" fmla="*/ 460037 h 1065376"/>
              <a:gd name="connsiteX2" fmla="*/ 823355 w 1625165"/>
              <a:gd name="connsiteY2" fmla="*/ 1017348 h 1065376"/>
              <a:gd name="connsiteX3" fmla="*/ 250629 w 1625165"/>
              <a:gd name="connsiteY3" fmla="*/ 1036729 h 1065376"/>
              <a:gd name="connsiteX4" fmla="*/ 0 w 1625165"/>
              <a:gd name="connsiteY4" fmla="*/ 950523 h 1065376"/>
              <a:gd name="connsiteX5" fmla="*/ 780468 w 1625165"/>
              <a:gd name="connsiteY5" fmla="*/ 924983 h 1065376"/>
              <a:gd name="connsiteX6" fmla="*/ 692627 w 1625165"/>
              <a:gd name="connsiteY6" fmla="*/ 153120 h 1065376"/>
              <a:gd name="connsiteX7" fmla="*/ 1625027 w 162516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23355 w 1625145"/>
              <a:gd name="connsiteY2" fmla="*/ 1017348 h 1065376"/>
              <a:gd name="connsiteX3" fmla="*/ 250629 w 1625145"/>
              <a:gd name="connsiteY3" fmla="*/ 1036729 h 1065376"/>
              <a:gd name="connsiteX4" fmla="*/ 0 w 1625145"/>
              <a:gd name="connsiteY4" fmla="*/ 950523 h 1065376"/>
              <a:gd name="connsiteX5" fmla="*/ 780468 w 1625145"/>
              <a:gd name="connsiteY5" fmla="*/ 924983 h 1065376"/>
              <a:gd name="connsiteX6" fmla="*/ 692627 w 1625145"/>
              <a:gd name="connsiteY6" fmla="*/ 153120 h 1065376"/>
              <a:gd name="connsiteX7" fmla="*/ 1625027 w 162514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23355 w 1625145"/>
              <a:gd name="connsiteY2" fmla="*/ 1017348 h 1065376"/>
              <a:gd name="connsiteX3" fmla="*/ 250629 w 1625145"/>
              <a:gd name="connsiteY3" fmla="*/ 1036729 h 1065376"/>
              <a:gd name="connsiteX4" fmla="*/ 0 w 1625145"/>
              <a:gd name="connsiteY4" fmla="*/ 950523 h 1065376"/>
              <a:gd name="connsiteX5" fmla="*/ 696325 w 1625145"/>
              <a:gd name="connsiteY5" fmla="*/ 905499 h 1065376"/>
              <a:gd name="connsiteX6" fmla="*/ 692627 w 1625145"/>
              <a:gd name="connsiteY6" fmla="*/ 153120 h 1065376"/>
              <a:gd name="connsiteX7" fmla="*/ 1625027 w 162514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1155827 w 1625145"/>
              <a:gd name="connsiteY2" fmla="*/ 506458 h 1065376"/>
              <a:gd name="connsiteX3" fmla="*/ 823355 w 1625145"/>
              <a:gd name="connsiteY3" fmla="*/ 1017348 h 1065376"/>
              <a:gd name="connsiteX4" fmla="*/ 250629 w 1625145"/>
              <a:gd name="connsiteY4" fmla="*/ 1036729 h 1065376"/>
              <a:gd name="connsiteX5" fmla="*/ 0 w 1625145"/>
              <a:gd name="connsiteY5" fmla="*/ 950523 h 1065376"/>
              <a:gd name="connsiteX6" fmla="*/ 696325 w 1625145"/>
              <a:gd name="connsiteY6" fmla="*/ 905499 h 1065376"/>
              <a:gd name="connsiteX7" fmla="*/ 692627 w 1625145"/>
              <a:gd name="connsiteY7" fmla="*/ 153120 h 1065376"/>
              <a:gd name="connsiteX8" fmla="*/ 1625027 w 1625145"/>
              <a:gd name="connsiteY8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823355 w 1625145"/>
              <a:gd name="connsiteY4" fmla="*/ 1017348 h 1065376"/>
              <a:gd name="connsiteX5" fmla="*/ 250629 w 1625145"/>
              <a:gd name="connsiteY5" fmla="*/ 1036729 h 1065376"/>
              <a:gd name="connsiteX6" fmla="*/ 0 w 1625145"/>
              <a:gd name="connsiteY6" fmla="*/ 950523 h 1065376"/>
              <a:gd name="connsiteX7" fmla="*/ 696325 w 1625145"/>
              <a:gd name="connsiteY7" fmla="*/ 905499 h 1065376"/>
              <a:gd name="connsiteX8" fmla="*/ 692627 w 1625145"/>
              <a:gd name="connsiteY8" fmla="*/ 153120 h 1065376"/>
              <a:gd name="connsiteX9" fmla="*/ 1625027 w 1625145"/>
              <a:gd name="connsiteY9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1405957 w 1625145"/>
              <a:gd name="connsiteY4" fmla="*/ 738332 h 1065376"/>
              <a:gd name="connsiteX5" fmla="*/ 823355 w 1625145"/>
              <a:gd name="connsiteY5" fmla="*/ 1017348 h 1065376"/>
              <a:gd name="connsiteX6" fmla="*/ 250629 w 1625145"/>
              <a:gd name="connsiteY6" fmla="*/ 1036729 h 1065376"/>
              <a:gd name="connsiteX7" fmla="*/ 0 w 1625145"/>
              <a:gd name="connsiteY7" fmla="*/ 950523 h 1065376"/>
              <a:gd name="connsiteX8" fmla="*/ 696325 w 1625145"/>
              <a:gd name="connsiteY8" fmla="*/ 905499 h 1065376"/>
              <a:gd name="connsiteX9" fmla="*/ 692627 w 1625145"/>
              <a:gd name="connsiteY9" fmla="*/ 153120 h 1065376"/>
              <a:gd name="connsiteX10" fmla="*/ 1625027 w 1625145"/>
              <a:gd name="connsiteY10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977982 w 1625145"/>
              <a:gd name="connsiteY4" fmla="*/ 802643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96325 w 1625145"/>
              <a:gd name="connsiteY9" fmla="*/ 905499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977982 w 1625145"/>
              <a:gd name="connsiteY4" fmla="*/ 802643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234481 w 1625145"/>
              <a:gd name="connsiteY5" fmla="*/ 659330 h 1065376"/>
              <a:gd name="connsiteX6" fmla="*/ 1405957 w 1625145"/>
              <a:gd name="connsiteY6" fmla="*/ 738332 h 1065376"/>
              <a:gd name="connsiteX7" fmla="*/ 823355 w 1625145"/>
              <a:gd name="connsiteY7" fmla="*/ 1017348 h 1065376"/>
              <a:gd name="connsiteX8" fmla="*/ 250629 w 1625145"/>
              <a:gd name="connsiteY8" fmla="*/ 1036729 h 1065376"/>
              <a:gd name="connsiteX9" fmla="*/ 0 w 1625145"/>
              <a:gd name="connsiteY9" fmla="*/ 950523 h 1065376"/>
              <a:gd name="connsiteX10" fmla="*/ 650621 w 1625145"/>
              <a:gd name="connsiteY10" fmla="*/ 862808 h 1065376"/>
              <a:gd name="connsiteX11" fmla="*/ 692627 w 1625145"/>
              <a:gd name="connsiteY11" fmla="*/ 153120 h 1065376"/>
              <a:gd name="connsiteX12" fmla="*/ 1625027 w 1625145"/>
              <a:gd name="connsiteY12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234481 w 1625145"/>
              <a:gd name="connsiteY5" fmla="*/ 659330 h 1065376"/>
              <a:gd name="connsiteX6" fmla="*/ 1148016 w 1625145"/>
              <a:gd name="connsiteY6" fmla="*/ 790860 h 1065376"/>
              <a:gd name="connsiteX7" fmla="*/ 1405957 w 1625145"/>
              <a:gd name="connsiteY7" fmla="*/ 738332 h 1065376"/>
              <a:gd name="connsiteX8" fmla="*/ 823355 w 1625145"/>
              <a:gd name="connsiteY8" fmla="*/ 1017348 h 1065376"/>
              <a:gd name="connsiteX9" fmla="*/ 250629 w 1625145"/>
              <a:gd name="connsiteY9" fmla="*/ 1036729 h 1065376"/>
              <a:gd name="connsiteX10" fmla="*/ 0 w 1625145"/>
              <a:gd name="connsiteY10" fmla="*/ 950523 h 1065376"/>
              <a:gd name="connsiteX11" fmla="*/ 650621 w 1625145"/>
              <a:gd name="connsiteY11" fmla="*/ 862808 h 1065376"/>
              <a:gd name="connsiteX12" fmla="*/ 692627 w 1625145"/>
              <a:gd name="connsiteY12" fmla="*/ 153120 h 1065376"/>
              <a:gd name="connsiteX13" fmla="*/ 1625027 w 1625145"/>
              <a:gd name="connsiteY13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995166 w 1625145"/>
              <a:gd name="connsiteY5" fmla="*/ 863469 h 1065376"/>
              <a:gd name="connsiteX6" fmla="*/ 1234481 w 1625145"/>
              <a:gd name="connsiteY6" fmla="*/ 659330 h 1065376"/>
              <a:gd name="connsiteX7" fmla="*/ 1148016 w 1625145"/>
              <a:gd name="connsiteY7" fmla="*/ 790860 h 1065376"/>
              <a:gd name="connsiteX8" fmla="*/ 1405957 w 1625145"/>
              <a:gd name="connsiteY8" fmla="*/ 738332 h 1065376"/>
              <a:gd name="connsiteX9" fmla="*/ 823355 w 1625145"/>
              <a:gd name="connsiteY9" fmla="*/ 1017348 h 1065376"/>
              <a:gd name="connsiteX10" fmla="*/ 250629 w 1625145"/>
              <a:gd name="connsiteY10" fmla="*/ 1036729 h 1065376"/>
              <a:gd name="connsiteX11" fmla="*/ 0 w 1625145"/>
              <a:gd name="connsiteY11" fmla="*/ 950523 h 1065376"/>
              <a:gd name="connsiteX12" fmla="*/ 650621 w 1625145"/>
              <a:gd name="connsiteY12" fmla="*/ 862808 h 1065376"/>
              <a:gd name="connsiteX13" fmla="*/ 692627 w 1625145"/>
              <a:gd name="connsiteY13" fmla="*/ 153120 h 1065376"/>
              <a:gd name="connsiteX14" fmla="*/ 1625027 w 1625145"/>
              <a:gd name="connsiteY14" fmla="*/ 23729 h 106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25145" h="1065376">
                <a:moveTo>
                  <a:pt x="1625027" y="23729"/>
                </a:moveTo>
                <a:cubicBezTo>
                  <a:pt x="1636018" y="133890"/>
                  <a:pt x="877292" y="102977"/>
                  <a:pt x="848341" y="225326"/>
                </a:cubicBezTo>
                <a:cubicBezTo>
                  <a:pt x="744101" y="282339"/>
                  <a:pt x="804504" y="662791"/>
                  <a:pt x="855752" y="709646"/>
                </a:cubicBezTo>
                <a:cubicBezTo>
                  <a:pt x="907000" y="756501"/>
                  <a:pt x="1092853" y="512482"/>
                  <a:pt x="1155827" y="506458"/>
                </a:cubicBezTo>
                <a:cubicBezTo>
                  <a:pt x="1218801" y="500434"/>
                  <a:pt x="888510" y="810568"/>
                  <a:pt x="863549" y="858091"/>
                </a:cubicBezTo>
                <a:cubicBezTo>
                  <a:pt x="838588" y="905614"/>
                  <a:pt x="933344" y="896596"/>
                  <a:pt x="995166" y="863469"/>
                </a:cubicBezTo>
                <a:cubicBezTo>
                  <a:pt x="1056988" y="830342"/>
                  <a:pt x="1210822" y="659452"/>
                  <a:pt x="1234481" y="659330"/>
                </a:cubicBezTo>
                <a:cubicBezTo>
                  <a:pt x="1258140" y="659208"/>
                  <a:pt x="1119437" y="777693"/>
                  <a:pt x="1148016" y="790860"/>
                </a:cubicBezTo>
                <a:cubicBezTo>
                  <a:pt x="1176595" y="804027"/>
                  <a:pt x="1492661" y="679858"/>
                  <a:pt x="1405957" y="738332"/>
                </a:cubicBezTo>
                <a:cubicBezTo>
                  <a:pt x="1319253" y="796806"/>
                  <a:pt x="958397" y="962125"/>
                  <a:pt x="823355" y="1017348"/>
                </a:cubicBezTo>
                <a:cubicBezTo>
                  <a:pt x="678328" y="1105168"/>
                  <a:pt x="387855" y="1047867"/>
                  <a:pt x="250629" y="1036729"/>
                </a:cubicBezTo>
                <a:lnTo>
                  <a:pt x="0" y="950523"/>
                </a:lnTo>
                <a:cubicBezTo>
                  <a:pt x="176559" y="788821"/>
                  <a:pt x="412487" y="922909"/>
                  <a:pt x="650621" y="862808"/>
                </a:cubicBezTo>
                <a:cubicBezTo>
                  <a:pt x="821890" y="766508"/>
                  <a:pt x="649999" y="255930"/>
                  <a:pt x="692627" y="153120"/>
                </a:cubicBezTo>
                <a:cubicBezTo>
                  <a:pt x="735255" y="50310"/>
                  <a:pt x="1561741" y="-46017"/>
                  <a:pt x="1625027" y="23729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0"/>
          <p:cNvSpPr/>
          <p:nvPr/>
        </p:nvSpPr>
        <p:spPr>
          <a:xfrm rot="20465032">
            <a:off x="1621158" y="3162648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571642" y="2939492"/>
            <a:ext cx="602623" cy="56283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988" h="941599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998663" y="494279"/>
                  <a:pt x="946261" y="699488"/>
                  <a:pt x="781546" y="778510"/>
                </a:cubicBezTo>
                <a:cubicBezTo>
                  <a:pt x="681920" y="819885"/>
                  <a:pt x="563459" y="786336"/>
                  <a:pt x="378108" y="820567"/>
                </a:cubicBezTo>
                <a:lnTo>
                  <a:pt x="86322" y="941599"/>
                </a:lnTo>
                <a:lnTo>
                  <a:pt x="0" y="869680"/>
                </a:lnTo>
                <a:cubicBezTo>
                  <a:pt x="176559" y="707978"/>
                  <a:pt x="472968" y="710170"/>
                  <a:pt x="720627" y="690550"/>
                </a:cubicBezTo>
                <a:cubicBezTo>
                  <a:pt x="891896" y="594250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0"/>
          <p:cNvSpPr/>
          <p:nvPr/>
        </p:nvSpPr>
        <p:spPr>
          <a:xfrm rot="2493324" flipH="1">
            <a:off x="1428546" y="3051268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0"/>
          <p:cNvSpPr/>
          <p:nvPr/>
        </p:nvSpPr>
        <p:spPr>
          <a:xfrm rot="768465">
            <a:off x="11232887" y="4004595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0"/>
          <p:cNvSpPr/>
          <p:nvPr/>
        </p:nvSpPr>
        <p:spPr>
          <a:xfrm rot="2038944" flipH="1">
            <a:off x="2346404" y="3296460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0"/>
          <p:cNvSpPr/>
          <p:nvPr/>
        </p:nvSpPr>
        <p:spPr>
          <a:xfrm rot="2038944" flipH="1">
            <a:off x="2685894" y="3053600"/>
            <a:ext cx="235059" cy="136901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0"/>
          <p:cNvSpPr/>
          <p:nvPr/>
        </p:nvSpPr>
        <p:spPr>
          <a:xfrm rot="19725041">
            <a:off x="1102846" y="2897291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2"/>
          <p:cNvSpPr/>
          <p:nvPr/>
        </p:nvSpPr>
        <p:spPr>
          <a:xfrm rot="20860009" flipH="1">
            <a:off x="1130235" y="2907055"/>
            <a:ext cx="602623" cy="56283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988" h="941599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998663" y="494279"/>
                  <a:pt x="946261" y="699488"/>
                  <a:pt x="781546" y="778510"/>
                </a:cubicBezTo>
                <a:cubicBezTo>
                  <a:pt x="681920" y="819885"/>
                  <a:pt x="563459" y="786336"/>
                  <a:pt x="378108" y="820567"/>
                </a:cubicBezTo>
                <a:lnTo>
                  <a:pt x="86322" y="941599"/>
                </a:lnTo>
                <a:lnTo>
                  <a:pt x="0" y="869680"/>
                </a:lnTo>
                <a:cubicBezTo>
                  <a:pt x="176559" y="707978"/>
                  <a:pt x="472968" y="710170"/>
                  <a:pt x="720627" y="690550"/>
                </a:cubicBezTo>
                <a:cubicBezTo>
                  <a:pt x="891896" y="594250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10"/>
          <p:cNvSpPr/>
          <p:nvPr/>
        </p:nvSpPr>
        <p:spPr>
          <a:xfrm flipH="1">
            <a:off x="1009067" y="3252467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10"/>
          <p:cNvSpPr/>
          <p:nvPr/>
        </p:nvSpPr>
        <p:spPr>
          <a:xfrm rot="20465032">
            <a:off x="2281511" y="4000110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12"/>
          <p:cNvSpPr/>
          <p:nvPr/>
        </p:nvSpPr>
        <p:spPr>
          <a:xfrm rot="18988596">
            <a:off x="1796502" y="3864260"/>
            <a:ext cx="609819" cy="621920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1040442"/>
              <a:gd name="connsiteX1" fmla="*/ 1027614 w 1034988"/>
              <a:gd name="connsiteY1" fmla="*/ 371930 h 1040442"/>
              <a:gd name="connsiteX2" fmla="*/ 781546 w 1034988"/>
              <a:gd name="connsiteY2" fmla="*/ 778510 h 1040442"/>
              <a:gd name="connsiteX3" fmla="*/ 378108 w 1034988"/>
              <a:gd name="connsiteY3" fmla="*/ 820567 h 1040442"/>
              <a:gd name="connsiteX4" fmla="*/ 459222 w 1034988"/>
              <a:gd name="connsiteY4" fmla="*/ 1040442 h 1040442"/>
              <a:gd name="connsiteX5" fmla="*/ 0 w 1034988"/>
              <a:gd name="connsiteY5" fmla="*/ 869680 h 1040442"/>
              <a:gd name="connsiteX6" fmla="*/ 720627 w 1034988"/>
              <a:gd name="connsiteY6" fmla="*/ 690550 h 1040442"/>
              <a:gd name="connsiteX7" fmla="*/ 938329 w 1034988"/>
              <a:gd name="connsiteY7" fmla="*/ 375008 h 1040442"/>
              <a:gd name="connsiteX8" fmla="*/ 955253 w 1034988"/>
              <a:gd name="connsiteY8" fmla="*/ 6316 h 1040442"/>
              <a:gd name="connsiteX0" fmla="*/ 940089 w 1019824"/>
              <a:gd name="connsiteY0" fmla="*/ 6316 h 1040442"/>
              <a:gd name="connsiteX1" fmla="*/ 1012450 w 1019824"/>
              <a:gd name="connsiteY1" fmla="*/ 371930 h 1040442"/>
              <a:gd name="connsiteX2" fmla="*/ 766382 w 1019824"/>
              <a:gd name="connsiteY2" fmla="*/ 778510 h 1040442"/>
              <a:gd name="connsiteX3" fmla="*/ 362944 w 1019824"/>
              <a:gd name="connsiteY3" fmla="*/ 820567 h 1040442"/>
              <a:gd name="connsiteX4" fmla="*/ 444058 w 1019824"/>
              <a:gd name="connsiteY4" fmla="*/ 1040442 h 1040442"/>
              <a:gd name="connsiteX5" fmla="*/ -1 w 1019824"/>
              <a:gd name="connsiteY5" fmla="*/ 743059 h 1040442"/>
              <a:gd name="connsiteX6" fmla="*/ 705463 w 1019824"/>
              <a:gd name="connsiteY6" fmla="*/ 690550 h 1040442"/>
              <a:gd name="connsiteX7" fmla="*/ 923165 w 1019824"/>
              <a:gd name="connsiteY7" fmla="*/ 375008 h 1040442"/>
              <a:gd name="connsiteX8" fmla="*/ 940089 w 1019824"/>
              <a:gd name="connsiteY8" fmla="*/ 6316 h 1040442"/>
              <a:gd name="connsiteX0" fmla="*/ 940091 w 1019826"/>
              <a:gd name="connsiteY0" fmla="*/ 6316 h 1040442"/>
              <a:gd name="connsiteX1" fmla="*/ 1012452 w 1019826"/>
              <a:gd name="connsiteY1" fmla="*/ 371930 h 1040442"/>
              <a:gd name="connsiteX2" fmla="*/ 766384 w 1019826"/>
              <a:gd name="connsiteY2" fmla="*/ 778510 h 1040442"/>
              <a:gd name="connsiteX3" fmla="*/ 454502 w 1019826"/>
              <a:gd name="connsiteY3" fmla="*/ 782200 h 1040442"/>
              <a:gd name="connsiteX4" fmla="*/ 444060 w 1019826"/>
              <a:gd name="connsiteY4" fmla="*/ 1040442 h 1040442"/>
              <a:gd name="connsiteX5" fmla="*/ 1 w 1019826"/>
              <a:gd name="connsiteY5" fmla="*/ 743059 h 1040442"/>
              <a:gd name="connsiteX6" fmla="*/ 705465 w 1019826"/>
              <a:gd name="connsiteY6" fmla="*/ 690550 h 1040442"/>
              <a:gd name="connsiteX7" fmla="*/ 923167 w 1019826"/>
              <a:gd name="connsiteY7" fmla="*/ 375008 h 1040442"/>
              <a:gd name="connsiteX8" fmla="*/ 940091 w 1019826"/>
              <a:gd name="connsiteY8" fmla="*/ 6316 h 1040442"/>
              <a:gd name="connsiteX0" fmla="*/ 965137 w 1044872"/>
              <a:gd name="connsiteY0" fmla="*/ 6316 h 1040442"/>
              <a:gd name="connsiteX1" fmla="*/ 1037498 w 1044872"/>
              <a:gd name="connsiteY1" fmla="*/ 371930 h 1040442"/>
              <a:gd name="connsiteX2" fmla="*/ 791430 w 1044872"/>
              <a:gd name="connsiteY2" fmla="*/ 778510 h 1040442"/>
              <a:gd name="connsiteX3" fmla="*/ 479548 w 1044872"/>
              <a:gd name="connsiteY3" fmla="*/ 782200 h 1040442"/>
              <a:gd name="connsiteX4" fmla="*/ 469106 w 1044872"/>
              <a:gd name="connsiteY4" fmla="*/ 1040442 h 1040442"/>
              <a:gd name="connsiteX5" fmla="*/ 0 w 1044872"/>
              <a:gd name="connsiteY5" fmla="*/ 780321 h 1040442"/>
              <a:gd name="connsiteX6" fmla="*/ 730511 w 1044872"/>
              <a:gd name="connsiteY6" fmla="*/ 690550 h 1040442"/>
              <a:gd name="connsiteX7" fmla="*/ 948213 w 1044872"/>
              <a:gd name="connsiteY7" fmla="*/ 375008 h 1040442"/>
              <a:gd name="connsiteX8" fmla="*/ 965137 w 1044872"/>
              <a:gd name="connsiteY8" fmla="*/ 6316 h 1040442"/>
              <a:gd name="connsiteX0" fmla="*/ 965137 w 1044872"/>
              <a:gd name="connsiteY0" fmla="*/ 6316 h 1040442"/>
              <a:gd name="connsiteX1" fmla="*/ 1037498 w 1044872"/>
              <a:gd name="connsiteY1" fmla="*/ 371930 h 1040442"/>
              <a:gd name="connsiteX2" fmla="*/ 791430 w 1044872"/>
              <a:gd name="connsiteY2" fmla="*/ 778510 h 1040442"/>
              <a:gd name="connsiteX3" fmla="*/ 494524 w 1044872"/>
              <a:gd name="connsiteY3" fmla="*/ 801550 h 1040442"/>
              <a:gd name="connsiteX4" fmla="*/ 469106 w 1044872"/>
              <a:gd name="connsiteY4" fmla="*/ 1040442 h 1040442"/>
              <a:gd name="connsiteX5" fmla="*/ 0 w 1044872"/>
              <a:gd name="connsiteY5" fmla="*/ 780321 h 1040442"/>
              <a:gd name="connsiteX6" fmla="*/ 730511 w 1044872"/>
              <a:gd name="connsiteY6" fmla="*/ 690550 h 1040442"/>
              <a:gd name="connsiteX7" fmla="*/ 948213 w 1044872"/>
              <a:gd name="connsiteY7" fmla="*/ 375008 h 1040442"/>
              <a:gd name="connsiteX8" fmla="*/ 965137 w 1044872"/>
              <a:gd name="connsiteY8" fmla="*/ 6316 h 1040442"/>
              <a:gd name="connsiteX0" fmla="*/ 965620 w 1045355"/>
              <a:gd name="connsiteY0" fmla="*/ 6316 h 1040442"/>
              <a:gd name="connsiteX1" fmla="*/ 1037981 w 1045355"/>
              <a:gd name="connsiteY1" fmla="*/ 371930 h 1040442"/>
              <a:gd name="connsiteX2" fmla="*/ 791913 w 1045355"/>
              <a:gd name="connsiteY2" fmla="*/ 778510 h 1040442"/>
              <a:gd name="connsiteX3" fmla="*/ 495007 w 1045355"/>
              <a:gd name="connsiteY3" fmla="*/ 801550 h 1040442"/>
              <a:gd name="connsiteX4" fmla="*/ 469589 w 1045355"/>
              <a:gd name="connsiteY4" fmla="*/ 1040442 h 1040442"/>
              <a:gd name="connsiteX5" fmla="*/ 483 w 1045355"/>
              <a:gd name="connsiteY5" fmla="*/ 780321 h 1040442"/>
              <a:gd name="connsiteX6" fmla="*/ 446314 w 1045355"/>
              <a:gd name="connsiteY6" fmla="*/ 466873 h 1040442"/>
              <a:gd name="connsiteX7" fmla="*/ 730994 w 1045355"/>
              <a:gd name="connsiteY7" fmla="*/ 690550 h 1040442"/>
              <a:gd name="connsiteX8" fmla="*/ 948696 w 1045355"/>
              <a:gd name="connsiteY8" fmla="*/ 375008 h 1040442"/>
              <a:gd name="connsiteX9" fmla="*/ 965620 w 1045355"/>
              <a:gd name="connsiteY9" fmla="*/ 6316 h 1040442"/>
              <a:gd name="connsiteX0" fmla="*/ 967612 w 1047347"/>
              <a:gd name="connsiteY0" fmla="*/ 6316 h 1040442"/>
              <a:gd name="connsiteX1" fmla="*/ 1039973 w 1047347"/>
              <a:gd name="connsiteY1" fmla="*/ 371930 h 1040442"/>
              <a:gd name="connsiteX2" fmla="*/ 793905 w 1047347"/>
              <a:gd name="connsiteY2" fmla="*/ 778510 h 1040442"/>
              <a:gd name="connsiteX3" fmla="*/ 496999 w 1047347"/>
              <a:gd name="connsiteY3" fmla="*/ 801550 h 1040442"/>
              <a:gd name="connsiteX4" fmla="*/ 471581 w 1047347"/>
              <a:gd name="connsiteY4" fmla="*/ 1040442 h 1040442"/>
              <a:gd name="connsiteX5" fmla="*/ 2475 w 1047347"/>
              <a:gd name="connsiteY5" fmla="*/ 780321 h 1040442"/>
              <a:gd name="connsiteX6" fmla="*/ 349896 w 1047347"/>
              <a:gd name="connsiteY6" fmla="*/ 683500 h 1040442"/>
              <a:gd name="connsiteX7" fmla="*/ 448306 w 1047347"/>
              <a:gd name="connsiteY7" fmla="*/ 466873 h 1040442"/>
              <a:gd name="connsiteX8" fmla="*/ 732986 w 1047347"/>
              <a:gd name="connsiteY8" fmla="*/ 690550 h 1040442"/>
              <a:gd name="connsiteX9" fmla="*/ 950688 w 1047347"/>
              <a:gd name="connsiteY9" fmla="*/ 375008 h 1040442"/>
              <a:gd name="connsiteX10" fmla="*/ 967612 w 1047347"/>
              <a:gd name="connsiteY10" fmla="*/ 6316 h 1040442"/>
              <a:gd name="connsiteX0" fmla="*/ 967614 w 1047349"/>
              <a:gd name="connsiteY0" fmla="*/ 6316 h 1040442"/>
              <a:gd name="connsiteX1" fmla="*/ 1039975 w 1047349"/>
              <a:gd name="connsiteY1" fmla="*/ 371930 h 1040442"/>
              <a:gd name="connsiteX2" fmla="*/ 793907 w 1047349"/>
              <a:gd name="connsiteY2" fmla="*/ 778510 h 1040442"/>
              <a:gd name="connsiteX3" fmla="*/ 497001 w 1047349"/>
              <a:gd name="connsiteY3" fmla="*/ 801550 h 1040442"/>
              <a:gd name="connsiteX4" fmla="*/ 471583 w 1047349"/>
              <a:gd name="connsiteY4" fmla="*/ 1040442 h 1040442"/>
              <a:gd name="connsiteX5" fmla="*/ 2477 w 1047349"/>
              <a:gd name="connsiteY5" fmla="*/ 780321 h 1040442"/>
              <a:gd name="connsiteX6" fmla="*/ 349898 w 1047349"/>
              <a:gd name="connsiteY6" fmla="*/ 683500 h 1040442"/>
              <a:gd name="connsiteX7" fmla="*/ 448308 w 1047349"/>
              <a:gd name="connsiteY7" fmla="*/ 466873 h 1040442"/>
              <a:gd name="connsiteX8" fmla="*/ 476352 w 1047349"/>
              <a:gd name="connsiteY8" fmla="*/ 652148 h 1040442"/>
              <a:gd name="connsiteX9" fmla="*/ 732988 w 1047349"/>
              <a:gd name="connsiteY9" fmla="*/ 690550 h 1040442"/>
              <a:gd name="connsiteX10" fmla="*/ 950690 w 1047349"/>
              <a:gd name="connsiteY10" fmla="*/ 375008 h 1040442"/>
              <a:gd name="connsiteX11" fmla="*/ 967614 w 1047349"/>
              <a:gd name="connsiteY11" fmla="*/ 6316 h 104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7349" h="1040442">
                <a:moveTo>
                  <a:pt x="967614" y="6316"/>
                </a:moveTo>
                <a:cubicBezTo>
                  <a:pt x="1005882" y="-46848"/>
                  <a:pt x="1068926" y="249581"/>
                  <a:pt x="1039975" y="371930"/>
                </a:cubicBezTo>
                <a:cubicBezTo>
                  <a:pt x="1011024" y="494279"/>
                  <a:pt x="958622" y="699488"/>
                  <a:pt x="793907" y="778510"/>
                </a:cubicBezTo>
                <a:cubicBezTo>
                  <a:pt x="694281" y="819885"/>
                  <a:pt x="682352" y="767319"/>
                  <a:pt x="497001" y="801550"/>
                </a:cubicBezTo>
                <a:lnTo>
                  <a:pt x="471583" y="1040442"/>
                </a:lnTo>
                <a:lnTo>
                  <a:pt x="2477" y="780321"/>
                </a:lnTo>
                <a:cubicBezTo>
                  <a:pt x="-30508" y="696259"/>
                  <a:pt x="275593" y="735741"/>
                  <a:pt x="349898" y="683500"/>
                </a:cubicBezTo>
                <a:cubicBezTo>
                  <a:pt x="424203" y="631259"/>
                  <a:pt x="410060" y="479105"/>
                  <a:pt x="448308" y="466873"/>
                </a:cubicBezTo>
                <a:cubicBezTo>
                  <a:pt x="486556" y="454641"/>
                  <a:pt x="428906" y="614869"/>
                  <a:pt x="476352" y="652148"/>
                </a:cubicBezTo>
                <a:cubicBezTo>
                  <a:pt x="523798" y="689427"/>
                  <a:pt x="671104" y="729734"/>
                  <a:pt x="732988" y="690550"/>
                </a:cubicBezTo>
                <a:cubicBezTo>
                  <a:pt x="904257" y="594250"/>
                  <a:pt x="908062" y="477818"/>
                  <a:pt x="950690" y="375008"/>
                </a:cubicBezTo>
                <a:cubicBezTo>
                  <a:pt x="993318" y="272198"/>
                  <a:pt x="929129" y="-4973"/>
                  <a:pt x="967614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10"/>
          <p:cNvSpPr/>
          <p:nvPr/>
        </p:nvSpPr>
        <p:spPr>
          <a:xfrm rot="20783089" flipH="1">
            <a:off x="2028764" y="3888394"/>
            <a:ext cx="231143" cy="134643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294271" y="2562667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807567" y="3133551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458743" y="3424519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431603" y="3664074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62492" y="3664072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014935" y="3680852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048206" y="2907104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10"/>
          <p:cNvSpPr/>
          <p:nvPr/>
        </p:nvSpPr>
        <p:spPr>
          <a:xfrm rot="768465">
            <a:off x="3241790" y="4540694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10"/>
          <p:cNvSpPr/>
          <p:nvPr/>
        </p:nvSpPr>
        <p:spPr>
          <a:xfrm rot="19468491">
            <a:off x="3186305" y="4383668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535" y="2492795"/>
            <a:ext cx="261229" cy="25984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0356">
            <a:off x="2748065" y="3047110"/>
            <a:ext cx="261229" cy="25984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4943">
            <a:off x="3364603" y="3345452"/>
            <a:ext cx="261229" cy="25984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7465" flipH="1">
            <a:off x="1963863" y="3601272"/>
            <a:ext cx="261229" cy="25984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004" y="3599384"/>
            <a:ext cx="261229" cy="2598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6955">
            <a:off x="1098553" y="3600826"/>
            <a:ext cx="261229" cy="25984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67" y="2831239"/>
            <a:ext cx="261229" cy="259847"/>
          </a:xfrm>
          <a:prstGeom prst="rect">
            <a:avLst/>
          </a:prstGeom>
        </p:spPr>
      </p:pic>
      <p:sp>
        <p:nvSpPr>
          <p:cNvPr id="41" name="Oval 10"/>
          <p:cNvSpPr/>
          <p:nvPr/>
        </p:nvSpPr>
        <p:spPr>
          <a:xfrm rot="2493324" flipH="1">
            <a:off x="1872544" y="2513686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10"/>
          <p:cNvSpPr/>
          <p:nvPr/>
        </p:nvSpPr>
        <p:spPr>
          <a:xfrm rot="19895557">
            <a:off x="2845109" y="3163956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10"/>
          <p:cNvSpPr/>
          <p:nvPr/>
        </p:nvSpPr>
        <p:spPr>
          <a:xfrm rot="2493324" flipH="1">
            <a:off x="3051920" y="3351524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10"/>
          <p:cNvSpPr/>
          <p:nvPr/>
        </p:nvSpPr>
        <p:spPr>
          <a:xfrm rot="2038944" flipH="1">
            <a:off x="9982200" y="3040722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12"/>
          <p:cNvSpPr/>
          <p:nvPr/>
        </p:nvSpPr>
        <p:spPr>
          <a:xfrm>
            <a:off x="10024268" y="3424067"/>
            <a:ext cx="1235855" cy="95588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190503"/>
              <a:gd name="connsiteY0" fmla="*/ 6316 h 955886"/>
              <a:gd name="connsiteX1" fmla="*/ 1027614 w 1190503"/>
              <a:gd name="connsiteY1" fmla="*/ 371930 h 955886"/>
              <a:gd name="connsiteX2" fmla="*/ 1185016 w 1190503"/>
              <a:gd name="connsiteY2" fmla="*/ 598028 h 955886"/>
              <a:gd name="connsiteX3" fmla="*/ 781546 w 1190503"/>
              <a:gd name="connsiteY3" fmla="*/ 740410 h 955886"/>
              <a:gd name="connsiteX4" fmla="*/ 399540 w 1190503"/>
              <a:gd name="connsiteY4" fmla="*/ 849142 h 955886"/>
              <a:gd name="connsiteX5" fmla="*/ 250629 w 1190503"/>
              <a:gd name="connsiteY5" fmla="*/ 955886 h 955886"/>
              <a:gd name="connsiteX6" fmla="*/ 0 w 1190503"/>
              <a:gd name="connsiteY6" fmla="*/ 869680 h 955886"/>
              <a:gd name="connsiteX7" fmla="*/ 708721 w 1190503"/>
              <a:gd name="connsiteY7" fmla="*/ 626257 h 955886"/>
              <a:gd name="connsiteX8" fmla="*/ 938329 w 1190503"/>
              <a:gd name="connsiteY8" fmla="*/ 375008 h 955886"/>
              <a:gd name="connsiteX9" fmla="*/ 955253 w 1190503"/>
              <a:gd name="connsiteY9" fmla="*/ 6316 h 955886"/>
              <a:gd name="connsiteX0" fmla="*/ 955253 w 1192019"/>
              <a:gd name="connsiteY0" fmla="*/ 6316 h 955886"/>
              <a:gd name="connsiteX1" fmla="*/ 1027614 w 1192019"/>
              <a:gd name="connsiteY1" fmla="*/ 371930 h 955886"/>
              <a:gd name="connsiteX2" fmla="*/ 899266 w 1192019"/>
              <a:gd name="connsiteY2" fmla="*/ 591678 h 955886"/>
              <a:gd name="connsiteX3" fmla="*/ 1185016 w 1192019"/>
              <a:gd name="connsiteY3" fmla="*/ 598028 h 955886"/>
              <a:gd name="connsiteX4" fmla="*/ 781546 w 1192019"/>
              <a:gd name="connsiteY4" fmla="*/ 740410 h 955886"/>
              <a:gd name="connsiteX5" fmla="*/ 399540 w 1192019"/>
              <a:gd name="connsiteY5" fmla="*/ 849142 h 955886"/>
              <a:gd name="connsiteX6" fmla="*/ 250629 w 1192019"/>
              <a:gd name="connsiteY6" fmla="*/ 955886 h 955886"/>
              <a:gd name="connsiteX7" fmla="*/ 0 w 1192019"/>
              <a:gd name="connsiteY7" fmla="*/ 869680 h 955886"/>
              <a:gd name="connsiteX8" fmla="*/ 708721 w 1192019"/>
              <a:gd name="connsiteY8" fmla="*/ 626257 h 955886"/>
              <a:gd name="connsiteX9" fmla="*/ 938329 w 1192019"/>
              <a:gd name="connsiteY9" fmla="*/ 375008 h 955886"/>
              <a:gd name="connsiteX10" fmla="*/ 955253 w 1192019"/>
              <a:gd name="connsiteY10" fmla="*/ 6316 h 955886"/>
              <a:gd name="connsiteX0" fmla="*/ 955253 w 1241948"/>
              <a:gd name="connsiteY0" fmla="*/ 6316 h 955886"/>
              <a:gd name="connsiteX1" fmla="*/ 1027614 w 1241948"/>
              <a:gd name="connsiteY1" fmla="*/ 371930 h 955886"/>
              <a:gd name="connsiteX2" fmla="*/ 899266 w 1241948"/>
              <a:gd name="connsiteY2" fmla="*/ 591678 h 955886"/>
              <a:gd name="connsiteX3" fmla="*/ 1235816 w 1241948"/>
              <a:gd name="connsiteY3" fmla="*/ 636128 h 955886"/>
              <a:gd name="connsiteX4" fmla="*/ 781546 w 1241948"/>
              <a:gd name="connsiteY4" fmla="*/ 740410 h 955886"/>
              <a:gd name="connsiteX5" fmla="*/ 399540 w 1241948"/>
              <a:gd name="connsiteY5" fmla="*/ 849142 h 955886"/>
              <a:gd name="connsiteX6" fmla="*/ 250629 w 1241948"/>
              <a:gd name="connsiteY6" fmla="*/ 955886 h 955886"/>
              <a:gd name="connsiteX7" fmla="*/ 0 w 1241948"/>
              <a:gd name="connsiteY7" fmla="*/ 869680 h 955886"/>
              <a:gd name="connsiteX8" fmla="*/ 708721 w 1241948"/>
              <a:gd name="connsiteY8" fmla="*/ 626257 h 955886"/>
              <a:gd name="connsiteX9" fmla="*/ 938329 w 1241948"/>
              <a:gd name="connsiteY9" fmla="*/ 375008 h 955886"/>
              <a:gd name="connsiteX10" fmla="*/ 955253 w 1241948"/>
              <a:gd name="connsiteY10" fmla="*/ 6316 h 955886"/>
              <a:gd name="connsiteX0" fmla="*/ 955253 w 1240391"/>
              <a:gd name="connsiteY0" fmla="*/ 6316 h 955886"/>
              <a:gd name="connsiteX1" fmla="*/ 1027614 w 1240391"/>
              <a:gd name="connsiteY1" fmla="*/ 371930 h 955886"/>
              <a:gd name="connsiteX2" fmla="*/ 899266 w 1240391"/>
              <a:gd name="connsiteY2" fmla="*/ 591678 h 955886"/>
              <a:gd name="connsiteX3" fmla="*/ 1235816 w 1240391"/>
              <a:gd name="connsiteY3" fmla="*/ 636128 h 955886"/>
              <a:gd name="connsiteX4" fmla="*/ 1077065 w 1240391"/>
              <a:gd name="connsiteY4" fmla="*/ 756778 h 955886"/>
              <a:gd name="connsiteX5" fmla="*/ 781546 w 1240391"/>
              <a:gd name="connsiteY5" fmla="*/ 740410 h 955886"/>
              <a:gd name="connsiteX6" fmla="*/ 399540 w 1240391"/>
              <a:gd name="connsiteY6" fmla="*/ 849142 h 955886"/>
              <a:gd name="connsiteX7" fmla="*/ 250629 w 1240391"/>
              <a:gd name="connsiteY7" fmla="*/ 955886 h 955886"/>
              <a:gd name="connsiteX8" fmla="*/ 0 w 1240391"/>
              <a:gd name="connsiteY8" fmla="*/ 869680 h 955886"/>
              <a:gd name="connsiteX9" fmla="*/ 708721 w 1240391"/>
              <a:gd name="connsiteY9" fmla="*/ 626257 h 955886"/>
              <a:gd name="connsiteX10" fmla="*/ 938329 w 1240391"/>
              <a:gd name="connsiteY10" fmla="*/ 375008 h 955886"/>
              <a:gd name="connsiteX11" fmla="*/ 955253 w 1240391"/>
              <a:gd name="connsiteY11" fmla="*/ 6316 h 955886"/>
              <a:gd name="connsiteX0" fmla="*/ 955253 w 1235854"/>
              <a:gd name="connsiteY0" fmla="*/ 6316 h 955886"/>
              <a:gd name="connsiteX1" fmla="*/ 1027614 w 1235854"/>
              <a:gd name="connsiteY1" fmla="*/ 371930 h 955886"/>
              <a:gd name="connsiteX2" fmla="*/ 899266 w 1235854"/>
              <a:gd name="connsiteY2" fmla="*/ 591678 h 955886"/>
              <a:gd name="connsiteX3" fmla="*/ 1045316 w 1235854"/>
              <a:gd name="connsiteY3" fmla="*/ 686928 h 955886"/>
              <a:gd name="connsiteX4" fmla="*/ 1235816 w 1235854"/>
              <a:gd name="connsiteY4" fmla="*/ 636128 h 955886"/>
              <a:gd name="connsiteX5" fmla="*/ 1077065 w 1235854"/>
              <a:gd name="connsiteY5" fmla="*/ 756778 h 955886"/>
              <a:gd name="connsiteX6" fmla="*/ 781546 w 1235854"/>
              <a:gd name="connsiteY6" fmla="*/ 740410 h 955886"/>
              <a:gd name="connsiteX7" fmla="*/ 399540 w 1235854"/>
              <a:gd name="connsiteY7" fmla="*/ 849142 h 955886"/>
              <a:gd name="connsiteX8" fmla="*/ 250629 w 1235854"/>
              <a:gd name="connsiteY8" fmla="*/ 955886 h 955886"/>
              <a:gd name="connsiteX9" fmla="*/ 0 w 1235854"/>
              <a:gd name="connsiteY9" fmla="*/ 869680 h 955886"/>
              <a:gd name="connsiteX10" fmla="*/ 708721 w 1235854"/>
              <a:gd name="connsiteY10" fmla="*/ 626257 h 955886"/>
              <a:gd name="connsiteX11" fmla="*/ 938329 w 1235854"/>
              <a:gd name="connsiteY11" fmla="*/ 375008 h 955886"/>
              <a:gd name="connsiteX12" fmla="*/ 955253 w 1235854"/>
              <a:gd name="connsiteY12" fmla="*/ 6316 h 95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35854" h="955886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1056383" y="452557"/>
                  <a:pt x="873032" y="553995"/>
                  <a:pt x="899266" y="591678"/>
                </a:cubicBezTo>
                <a:cubicBezTo>
                  <a:pt x="905391" y="633594"/>
                  <a:pt x="989224" y="679520"/>
                  <a:pt x="1045316" y="686928"/>
                </a:cubicBezTo>
                <a:cubicBezTo>
                  <a:pt x="1101408" y="694336"/>
                  <a:pt x="1233700" y="613903"/>
                  <a:pt x="1235816" y="636128"/>
                </a:cubicBezTo>
                <a:cubicBezTo>
                  <a:pt x="1237933" y="658353"/>
                  <a:pt x="1152777" y="739398"/>
                  <a:pt x="1077065" y="756778"/>
                </a:cubicBezTo>
                <a:cubicBezTo>
                  <a:pt x="1001353" y="774158"/>
                  <a:pt x="893408" y="711258"/>
                  <a:pt x="781546" y="740410"/>
                </a:cubicBezTo>
                <a:cubicBezTo>
                  <a:pt x="681920" y="781785"/>
                  <a:pt x="499166" y="807767"/>
                  <a:pt x="399540" y="849142"/>
                </a:cubicBezTo>
                <a:lnTo>
                  <a:pt x="250629" y="955886"/>
                </a:lnTo>
                <a:lnTo>
                  <a:pt x="0" y="869680"/>
                </a:lnTo>
                <a:cubicBezTo>
                  <a:pt x="176559" y="707978"/>
                  <a:pt x="470587" y="686358"/>
                  <a:pt x="708721" y="626257"/>
                </a:cubicBezTo>
                <a:cubicBezTo>
                  <a:pt x="879990" y="529957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10"/>
          <p:cNvSpPr/>
          <p:nvPr/>
        </p:nvSpPr>
        <p:spPr>
          <a:xfrm rot="2493324" flipH="1">
            <a:off x="8553676" y="3954147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Isosceles Triangle 9"/>
          <p:cNvSpPr/>
          <p:nvPr/>
        </p:nvSpPr>
        <p:spPr>
          <a:xfrm>
            <a:off x="8728262" y="3649001"/>
            <a:ext cx="2164587" cy="1770752"/>
          </a:xfrm>
          <a:custGeom>
            <a:avLst/>
            <a:gdLst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1112292 w 1808328"/>
              <a:gd name="connsiteY0" fmla="*/ 1337481 h 1337481"/>
              <a:gd name="connsiteX1" fmla="*/ 0 w 1808328"/>
              <a:gd name="connsiteY1" fmla="*/ 0 h 1337481"/>
              <a:gd name="connsiteX2" fmla="*/ 1808328 w 1808328"/>
              <a:gd name="connsiteY2" fmla="*/ 1337481 h 1337481"/>
              <a:gd name="connsiteX3" fmla="*/ 1112292 w 1808328"/>
              <a:gd name="connsiteY3" fmla="*/ 1337481 h 1337481"/>
              <a:gd name="connsiteX0" fmla="*/ 1112679 w 2046882"/>
              <a:gd name="connsiteY0" fmla="*/ 1457784 h 1457784"/>
              <a:gd name="connsiteX1" fmla="*/ 387 w 2046882"/>
              <a:gd name="connsiteY1" fmla="*/ 120303 h 1457784"/>
              <a:gd name="connsiteX2" fmla="*/ 1945192 w 2046882"/>
              <a:gd name="connsiteY2" fmla="*/ 161246 h 1457784"/>
              <a:gd name="connsiteX3" fmla="*/ 1808715 w 2046882"/>
              <a:gd name="connsiteY3" fmla="*/ 1457784 h 1457784"/>
              <a:gd name="connsiteX4" fmla="*/ 1112679 w 2046882"/>
              <a:gd name="connsiteY4" fmla="*/ 1457784 h 1457784"/>
              <a:gd name="connsiteX0" fmla="*/ 1135827 w 2070030"/>
              <a:gd name="connsiteY0" fmla="*/ 1457784 h 1457784"/>
              <a:gd name="connsiteX1" fmla="*/ 1654441 w 2070030"/>
              <a:gd name="connsiteY1" fmla="*/ 284076 h 1457784"/>
              <a:gd name="connsiteX2" fmla="*/ 23535 w 2070030"/>
              <a:gd name="connsiteY2" fmla="*/ 120303 h 1457784"/>
              <a:gd name="connsiteX3" fmla="*/ 1968340 w 2070030"/>
              <a:gd name="connsiteY3" fmla="*/ 161246 h 1457784"/>
              <a:gd name="connsiteX4" fmla="*/ 1831863 w 2070030"/>
              <a:gd name="connsiteY4" fmla="*/ 1457784 h 1457784"/>
              <a:gd name="connsiteX5" fmla="*/ 1135827 w 2070030"/>
              <a:gd name="connsiteY5" fmla="*/ 1457784 h 1457784"/>
              <a:gd name="connsiteX0" fmla="*/ 1138405 w 2072608"/>
              <a:gd name="connsiteY0" fmla="*/ 1457784 h 1457784"/>
              <a:gd name="connsiteX1" fmla="*/ 1657019 w 2072608"/>
              <a:gd name="connsiteY1" fmla="*/ 284076 h 1457784"/>
              <a:gd name="connsiteX2" fmla="*/ 838154 w 2072608"/>
              <a:gd name="connsiteY2" fmla="*/ 679861 h 1457784"/>
              <a:gd name="connsiteX3" fmla="*/ 26113 w 2072608"/>
              <a:gd name="connsiteY3" fmla="*/ 120303 h 1457784"/>
              <a:gd name="connsiteX4" fmla="*/ 1970918 w 2072608"/>
              <a:gd name="connsiteY4" fmla="*/ 161246 h 1457784"/>
              <a:gd name="connsiteX5" fmla="*/ 1834441 w 2072608"/>
              <a:gd name="connsiteY5" fmla="*/ 1457784 h 1457784"/>
              <a:gd name="connsiteX6" fmla="*/ 1138405 w 2072608"/>
              <a:gd name="connsiteY6" fmla="*/ 1457784 h 1457784"/>
              <a:gd name="connsiteX0" fmla="*/ 1112730 w 1998172"/>
              <a:gd name="connsiteY0" fmla="*/ 1360349 h 1360349"/>
              <a:gd name="connsiteX1" fmla="*/ 1631344 w 1998172"/>
              <a:gd name="connsiteY1" fmla="*/ 186641 h 1360349"/>
              <a:gd name="connsiteX2" fmla="*/ 812479 w 1998172"/>
              <a:gd name="connsiteY2" fmla="*/ 582426 h 1360349"/>
              <a:gd name="connsiteX3" fmla="*/ 438 w 1998172"/>
              <a:gd name="connsiteY3" fmla="*/ 22868 h 1360349"/>
              <a:gd name="connsiteX4" fmla="*/ 730592 w 1998172"/>
              <a:gd name="connsiteY4" fmla="*/ 364062 h 1360349"/>
              <a:gd name="connsiteX5" fmla="*/ 1945243 w 1998172"/>
              <a:gd name="connsiteY5" fmla="*/ 63811 h 1360349"/>
              <a:gd name="connsiteX6" fmla="*/ 1808766 w 1998172"/>
              <a:gd name="connsiteY6" fmla="*/ 1360349 h 1360349"/>
              <a:gd name="connsiteX7" fmla="*/ 1112730 w 1998172"/>
              <a:gd name="connsiteY7" fmla="*/ 1360349 h 1360349"/>
              <a:gd name="connsiteX0" fmla="*/ 558217 w 1443659"/>
              <a:gd name="connsiteY0" fmla="*/ 1704152 h 1704152"/>
              <a:gd name="connsiteX1" fmla="*/ 1076831 w 1443659"/>
              <a:gd name="connsiteY1" fmla="*/ 530444 h 1704152"/>
              <a:gd name="connsiteX2" fmla="*/ 257966 w 1443659"/>
              <a:gd name="connsiteY2" fmla="*/ 926229 h 1704152"/>
              <a:gd name="connsiteX3" fmla="*/ 87369 w 1443659"/>
              <a:gd name="connsiteY3" fmla="*/ 11829 h 1704152"/>
              <a:gd name="connsiteX4" fmla="*/ 176079 w 1443659"/>
              <a:gd name="connsiteY4" fmla="*/ 707865 h 1704152"/>
              <a:gd name="connsiteX5" fmla="*/ 1390730 w 1443659"/>
              <a:gd name="connsiteY5" fmla="*/ 407614 h 1704152"/>
              <a:gd name="connsiteX6" fmla="*/ 1254253 w 1443659"/>
              <a:gd name="connsiteY6" fmla="*/ 1704152 h 1704152"/>
              <a:gd name="connsiteX7" fmla="*/ 558217 w 1443659"/>
              <a:gd name="connsiteY7" fmla="*/ 1704152 h 1704152"/>
              <a:gd name="connsiteX0" fmla="*/ 482647 w 1368089"/>
              <a:gd name="connsiteY0" fmla="*/ 1705811 h 1705811"/>
              <a:gd name="connsiteX1" fmla="*/ 1001261 w 1368089"/>
              <a:gd name="connsiteY1" fmla="*/ 532103 h 1705811"/>
              <a:gd name="connsiteX2" fmla="*/ 182396 w 1368089"/>
              <a:gd name="connsiteY2" fmla="*/ 927888 h 1705811"/>
              <a:gd name="connsiteX3" fmla="*/ 11799 w 1368089"/>
              <a:gd name="connsiteY3" fmla="*/ 13488 h 1705811"/>
              <a:gd name="connsiteX4" fmla="*/ 305226 w 1368089"/>
              <a:gd name="connsiteY4" fmla="*/ 600342 h 1705811"/>
              <a:gd name="connsiteX5" fmla="*/ 1315160 w 1368089"/>
              <a:gd name="connsiteY5" fmla="*/ 409273 h 1705811"/>
              <a:gd name="connsiteX6" fmla="*/ 1178683 w 1368089"/>
              <a:gd name="connsiteY6" fmla="*/ 1705811 h 1705811"/>
              <a:gd name="connsiteX7" fmla="*/ 482647 w 1368089"/>
              <a:gd name="connsiteY7" fmla="*/ 1705811 h 1705811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305226 w 1368089"/>
              <a:gd name="connsiteY4" fmla="*/ 586854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55852 w 1368089"/>
              <a:gd name="connsiteY1" fmla="*/ 64144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42204 w 1368089"/>
              <a:gd name="connsiteY1" fmla="*/ 76427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63171 w 1287477"/>
              <a:gd name="connsiteY4" fmla="*/ 81636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69194 w 1351230"/>
              <a:gd name="connsiteY0" fmla="*/ 1722803 h 1722803"/>
              <a:gd name="connsiteX1" fmla="*/ 1128751 w 1351230"/>
              <a:gd name="connsiteY1" fmla="*/ 794755 h 1722803"/>
              <a:gd name="connsiteX2" fmla="*/ 268943 w 1351230"/>
              <a:gd name="connsiteY2" fmla="*/ 944880 h 1722803"/>
              <a:gd name="connsiteX3" fmla="*/ 14526 w 1351230"/>
              <a:gd name="connsiteY3" fmla="*/ 0 h 1722803"/>
              <a:gd name="connsiteX4" fmla="*/ 281204 w 1351230"/>
              <a:gd name="connsiteY4" fmla="*/ 778269 h 1722803"/>
              <a:gd name="connsiteX5" fmla="*/ 1102707 w 1351230"/>
              <a:gd name="connsiteY5" fmla="*/ 486430 h 1722803"/>
              <a:gd name="connsiteX6" fmla="*/ 1347116 w 1351230"/>
              <a:gd name="connsiteY6" fmla="*/ 671925 h 1722803"/>
              <a:gd name="connsiteX7" fmla="*/ 1265230 w 1351230"/>
              <a:gd name="connsiteY7" fmla="*/ 1722803 h 1722803"/>
              <a:gd name="connsiteX8" fmla="*/ 569194 w 1351230"/>
              <a:gd name="connsiteY8" fmla="*/ 1722803 h 1722803"/>
              <a:gd name="connsiteX0" fmla="*/ 618323 w 1400359"/>
              <a:gd name="connsiteY0" fmla="*/ 1722803 h 1722803"/>
              <a:gd name="connsiteX1" fmla="*/ 1177880 w 1400359"/>
              <a:gd name="connsiteY1" fmla="*/ 79475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586523 w 1368559"/>
              <a:gd name="connsiteY0" fmla="*/ 1761340 h 1761340"/>
              <a:gd name="connsiteX1" fmla="*/ 1031780 w 1368559"/>
              <a:gd name="connsiteY1" fmla="*/ 856152 h 1761340"/>
              <a:gd name="connsiteX2" fmla="*/ 286272 w 1368559"/>
              <a:gd name="connsiteY2" fmla="*/ 983417 h 1761340"/>
              <a:gd name="connsiteX3" fmla="*/ 42284 w 1368559"/>
              <a:gd name="connsiteY3" fmla="*/ 223977 h 1761340"/>
              <a:gd name="connsiteX4" fmla="*/ 31855 w 1368559"/>
              <a:gd name="connsiteY4" fmla="*/ 38537 h 1761340"/>
              <a:gd name="connsiteX5" fmla="*/ 298533 w 1368559"/>
              <a:gd name="connsiteY5" fmla="*/ 816806 h 1761340"/>
              <a:gd name="connsiteX6" fmla="*/ 1120036 w 1368559"/>
              <a:gd name="connsiteY6" fmla="*/ 524967 h 1761340"/>
              <a:gd name="connsiteX7" fmla="*/ 1364445 w 1368559"/>
              <a:gd name="connsiteY7" fmla="*/ 710462 h 1761340"/>
              <a:gd name="connsiteX8" fmla="*/ 1282559 w 1368559"/>
              <a:gd name="connsiteY8" fmla="*/ 1761340 h 1761340"/>
              <a:gd name="connsiteX9" fmla="*/ 586523 w 1368559"/>
              <a:gd name="connsiteY9" fmla="*/ 1761340 h 1761340"/>
              <a:gd name="connsiteX0" fmla="*/ 569156 w 1351192"/>
              <a:gd name="connsiteY0" fmla="*/ 1765374 h 1765374"/>
              <a:gd name="connsiteX1" fmla="*/ 1014413 w 1351192"/>
              <a:gd name="connsiteY1" fmla="*/ 860186 h 1765374"/>
              <a:gd name="connsiteX2" fmla="*/ 268905 w 1351192"/>
              <a:gd name="connsiteY2" fmla="*/ 987451 h 1765374"/>
              <a:gd name="connsiteX3" fmla="*/ 24917 w 1351192"/>
              <a:gd name="connsiteY3" fmla="*/ 228011 h 1765374"/>
              <a:gd name="connsiteX4" fmla="*/ 50206 w 1351192"/>
              <a:gd name="connsiteY4" fmla="*/ 37808 h 1765374"/>
              <a:gd name="connsiteX5" fmla="*/ 281166 w 1351192"/>
              <a:gd name="connsiteY5" fmla="*/ 820840 h 1765374"/>
              <a:gd name="connsiteX6" fmla="*/ 1102669 w 1351192"/>
              <a:gd name="connsiteY6" fmla="*/ 529001 h 1765374"/>
              <a:gd name="connsiteX7" fmla="*/ 1347078 w 1351192"/>
              <a:gd name="connsiteY7" fmla="*/ 714496 h 1765374"/>
              <a:gd name="connsiteX8" fmla="*/ 1265192 w 1351192"/>
              <a:gd name="connsiteY8" fmla="*/ 1765374 h 1765374"/>
              <a:gd name="connsiteX9" fmla="*/ 569156 w 1351192"/>
              <a:gd name="connsiteY9" fmla="*/ 1765374 h 1765374"/>
              <a:gd name="connsiteX0" fmla="*/ 576794 w 1358830"/>
              <a:gd name="connsiteY0" fmla="*/ 1727566 h 1727566"/>
              <a:gd name="connsiteX1" fmla="*/ 1022051 w 1358830"/>
              <a:gd name="connsiteY1" fmla="*/ 822378 h 1727566"/>
              <a:gd name="connsiteX2" fmla="*/ 276543 w 1358830"/>
              <a:gd name="connsiteY2" fmla="*/ 949643 h 1727566"/>
              <a:gd name="connsiteX3" fmla="*/ 32555 w 1358830"/>
              <a:gd name="connsiteY3" fmla="*/ 190203 h 1727566"/>
              <a:gd name="connsiteX4" fmla="*/ 57844 w 1358830"/>
              <a:gd name="connsiteY4" fmla="*/ 0 h 1727566"/>
              <a:gd name="connsiteX5" fmla="*/ 288804 w 1358830"/>
              <a:gd name="connsiteY5" fmla="*/ 783032 h 1727566"/>
              <a:gd name="connsiteX6" fmla="*/ 1110307 w 1358830"/>
              <a:gd name="connsiteY6" fmla="*/ 491193 h 1727566"/>
              <a:gd name="connsiteX7" fmla="*/ 1354716 w 1358830"/>
              <a:gd name="connsiteY7" fmla="*/ 676688 h 1727566"/>
              <a:gd name="connsiteX8" fmla="*/ 1272830 w 1358830"/>
              <a:gd name="connsiteY8" fmla="*/ 1727566 h 1727566"/>
              <a:gd name="connsiteX9" fmla="*/ 576794 w 1358830"/>
              <a:gd name="connsiteY9" fmla="*/ 1727566 h 1727566"/>
              <a:gd name="connsiteX0" fmla="*/ 763388 w 1545424"/>
              <a:gd name="connsiteY0" fmla="*/ 1799620 h 1799620"/>
              <a:gd name="connsiteX1" fmla="*/ 1208645 w 1545424"/>
              <a:gd name="connsiteY1" fmla="*/ 894432 h 1799620"/>
              <a:gd name="connsiteX2" fmla="*/ 463137 w 1545424"/>
              <a:gd name="connsiteY2" fmla="*/ 1021697 h 1799620"/>
              <a:gd name="connsiteX3" fmla="*/ 219149 w 1545424"/>
              <a:gd name="connsiteY3" fmla="*/ 262257 h 1799620"/>
              <a:gd name="connsiteX4" fmla="*/ 73 w 1545424"/>
              <a:gd name="connsiteY4" fmla="*/ 36038 h 1799620"/>
              <a:gd name="connsiteX5" fmla="*/ 244438 w 1545424"/>
              <a:gd name="connsiteY5" fmla="*/ 72054 h 1799620"/>
              <a:gd name="connsiteX6" fmla="*/ 475398 w 1545424"/>
              <a:gd name="connsiteY6" fmla="*/ 855086 h 1799620"/>
              <a:gd name="connsiteX7" fmla="*/ 1296901 w 1545424"/>
              <a:gd name="connsiteY7" fmla="*/ 563247 h 1799620"/>
              <a:gd name="connsiteX8" fmla="*/ 1541310 w 1545424"/>
              <a:gd name="connsiteY8" fmla="*/ 748742 h 1799620"/>
              <a:gd name="connsiteX9" fmla="*/ 1459424 w 1545424"/>
              <a:gd name="connsiteY9" fmla="*/ 1799620 h 1799620"/>
              <a:gd name="connsiteX10" fmla="*/ 763388 w 1545424"/>
              <a:gd name="connsiteY10" fmla="*/ 1799620 h 1799620"/>
              <a:gd name="connsiteX0" fmla="*/ 763870 w 1545906"/>
              <a:gd name="connsiteY0" fmla="*/ 1772670 h 1772670"/>
              <a:gd name="connsiteX1" fmla="*/ 1209127 w 1545906"/>
              <a:gd name="connsiteY1" fmla="*/ 867482 h 1772670"/>
              <a:gd name="connsiteX2" fmla="*/ 463619 w 1545906"/>
              <a:gd name="connsiteY2" fmla="*/ 994747 h 1772670"/>
              <a:gd name="connsiteX3" fmla="*/ 219631 w 1545906"/>
              <a:gd name="connsiteY3" fmla="*/ 235307 h 1772670"/>
              <a:gd name="connsiteX4" fmla="*/ 555 w 1545906"/>
              <a:gd name="connsiteY4" fmla="*/ 9088 h 1772670"/>
              <a:gd name="connsiteX5" fmla="*/ 212487 w 1545906"/>
              <a:gd name="connsiteY5" fmla="*/ 135295 h 1772670"/>
              <a:gd name="connsiteX6" fmla="*/ 244920 w 1545906"/>
              <a:gd name="connsiteY6" fmla="*/ 45104 h 1772670"/>
              <a:gd name="connsiteX7" fmla="*/ 475880 w 1545906"/>
              <a:gd name="connsiteY7" fmla="*/ 828136 h 1772670"/>
              <a:gd name="connsiteX8" fmla="*/ 1297383 w 1545906"/>
              <a:gd name="connsiteY8" fmla="*/ 536297 h 1772670"/>
              <a:gd name="connsiteX9" fmla="*/ 1541792 w 1545906"/>
              <a:gd name="connsiteY9" fmla="*/ 721792 h 1772670"/>
              <a:gd name="connsiteX10" fmla="*/ 1459906 w 1545906"/>
              <a:gd name="connsiteY10" fmla="*/ 1772670 h 1772670"/>
              <a:gd name="connsiteX11" fmla="*/ 763870 w 1545906"/>
              <a:gd name="connsiteY11" fmla="*/ 1772670 h 1772670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894058"/>
              <a:gd name="connsiteY0" fmla="*/ 1770752 h 1770752"/>
              <a:gd name="connsiteX1" fmla="*/ 1209127 w 1894058"/>
              <a:gd name="connsiteY1" fmla="*/ 865564 h 1770752"/>
              <a:gd name="connsiteX2" fmla="*/ 463619 w 1894058"/>
              <a:gd name="connsiteY2" fmla="*/ 992829 h 1770752"/>
              <a:gd name="connsiteX3" fmla="*/ 219631 w 1894058"/>
              <a:gd name="connsiteY3" fmla="*/ 233389 h 1770752"/>
              <a:gd name="connsiteX4" fmla="*/ 555 w 1894058"/>
              <a:gd name="connsiteY4" fmla="*/ 7170 h 1770752"/>
              <a:gd name="connsiteX5" fmla="*/ 212487 w 1894058"/>
              <a:gd name="connsiteY5" fmla="*/ 133377 h 1770752"/>
              <a:gd name="connsiteX6" fmla="*/ 244920 w 1894058"/>
              <a:gd name="connsiteY6" fmla="*/ 43186 h 1770752"/>
              <a:gd name="connsiteX7" fmla="*/ 475880 w 1894058"/>
              <a:gd name="connsiteY7" fmla="*/ 826218 h 1770752"/>
              <a:gd name="connsiteX8" fmla="*/ 1297383 w 1894058"/>
              <a:gd name="connsiteY8" fmla="*/ 534379 h 1770752"/>
              <a:gd name="connsiteX9" fmla="*/ 1541792 w 1894058"/>
              <a:gd name="connsiteY9" fmla="*/ 719874 h 1770752"/>
              <a:gd name="connsiteX10" fmla="*/ 1893649 w 1894058"/>
              <a:gd name="connsiteY10" fmla="*/ 1095402 h 1770752"/>
              <a:gd name="connsiteX11" fmla="*/ 1459906 w 1894058"/>
              <a:gd name="connsiteY11" fmla="*/ 1770752 h 1770752"/>
              <a:gd name="connsiteX12" fmla="*/ 763870 w 1894058"/>
              <a:gd name="connsiteY12" fmla="*/ 1770752 h 1770752"/>
              <a:gd name="connsiteX0" fmla="*/ 763870 w 1896475"/>
              <a:gd name="connsiteY0" fmla="*/ 1770752 h 1770752"/>
              <a:gd name="connsiteX1" fmla="*/ 1209127 w 1896475"/>
              <a:gd name="connsiteY1" fmla="*/ 865564 h 1770752"/>
              <a:gd name="connsiteX2" fmla="*/ 463619 w 1896475"/>
              <a:gd name="connsiteY2" fmla="*/ 992829 h 1770752"/>
              <a:gd name="connsiteX3" fmla="*/ 219631 w 1896475"/>
              <a:gd name="connsiteY3" fmla="*/ 233389 h 1770752"/>
              <a:gd name="connsiteX4" fmla="*/ 555 w 1896475"/>
              <a:gd name="connsiteY4" fmla="*/ 7170 h 1770752"/>
              <a:gd name="connsiteX5" fmla="*/ 212487 w 1896475"/>
              <a:gd name="connsiteY5" fmla="*/ 133377 h 1770752"/>
              <a:gd name="connsiteX6" fmla="*/ 244920 w 1896475"/>
              <a:gd name="connsiteY6" fmla="*/ 43186 h 1770752"/>
              <a:gd name="connsiteX7" fmla="*/ 475880 w 1896475"/>
              <a:gd name="connsiteY7" fmla="*/ 826218 h 1770752"/>
              <a:gd name="connsiteX8" fmla="*/ 1297383 w 1896475"/>
              <a:gd name="connsiteY8" fmla="*/ 534379 h 1770752"/>
              <a:gd name="connsiteX9" fmla="*/ 1541792 w 1896475"/>
              <a:gd name="connsiteY9" fmla="*/ 719874 h 1770752"/>
              <a:gd name="connsiteX10" fmla="*/ 1498362 w 1896475"/>
              <a:gd name="connsiteY10" fmla="*/ 1281139 h 1770752"/>
              <a:gd name="connsiteX11" fmla="*/ 1893649 w 1896475"/>
              <a:gd name="connsiteY11" fmla="*/ 1095402 h 1770752"/>
              <a:gd name="connsiteX12" fmla="*/ 1459906 w 1896475"/>
              <a:gd name="connsiteY12" fmla="*/ 1770752 h 1770752"/>
              <a:gd name="connsiteX13" fmla="*/ 763870 w 1896475"/>
              <a:gd name="connsiteY13" fmla="*/ 1770752 h 1770752"/>
              <a:gd name="connsiteX0" fmla="*/ 763870 w 1917418"/>
              <a:gd name="connsiteY0" fmla="*/ 1770752 h 1770752"/>
              <a:gd name="connsiteX1" fmla="*/ 1209127 w 1917418"/>
              <a:gd name="connsiteY1" fmla="*/ 865564 h 1770752"/>
              <a:gd name="connsiteX2" fmla="*/ 463619 w 1917418"/>
              <a:gd name="connsiteY2" fmla="*/ 992829 h 1770752"/>
              <a:gd name="connsiteX3" fmla="*/ 219631 w 1917418"/>
              <a:gd name="connsiteY3" fmla="*/ 233389 h 1770752"/>
              <a:gd name="connsiteX4" fmla="*/ 555 w 1917418"/>
              <a:gd name="connsiteY4" fmla="*/ 7170 h 1770752"/>
              <a:gd name="connsiteX5" fmla="*/ 212487 w 1917418"/>
              <a:gd name="connsiteY5" fmla="*/ 133377 h 1770752"/>
              <a:gd name="connsiteX6" fmla="*/ 244920 w 1917418"/>
              <a:gd name="connsiteY6" fmla="*/ 43186 h 1770752"/>
              <a:gd name="connsiteX7" fmla="*/ 475880 w 1917418"/>
              <a:gd name="connsiteY7" fmla="*/ 826218 h 1770752"/>
              <a:gd name="connsiteX8" fmla="*/ 1297383 w 1917418"/>
              <a:gd name="connsiteY8" fmla="*/ 534379 h 1770752"/>
              <a:gd name="connsiteX9" fmla="*/ 1541792 w 1917418"/>
              <a:gd name="connsiteY9" fmla="*/ 719874 h 1770752"/>
              <a:gd name="connsiteX10" fmla="*/ 1498362 w 1917418"/>
              <a:gd name="connsiteY10" fmla="*/ 1281139 h 1770752"/>
              <a:gd name="connsiteX11" fmla="*/ 1850787 w 1917418"/>
              <a:gd name="connsiteY11" fmla="*/ 766789 h 1770752"/>
              <a:gd name="connsiteX12" fmla="*/ 1893649 w 1917418"/>
              <a:gd name="connsiteY12" fmla="*/ 1095402 h 1770752"/>
              <a:gd name="connsiteX13" fmla="*/ 1459906 w 1917418"/>
              <a:gd name="connsiteY13" fmla="*/ 1770752 h 1770752"/>
              <a:gd name="connsiteX14" fmla="*/ 763870 w 1917418"/>
              <a:gd name="connsiteY14" fmla="*/ 1770752 h 1770752"/>
              <a:gd name="connsiteX0" fmla="*/ 763870 w 1910464"/>
              <a:gd name="connsiteY0" fmla="*/ 1770752 h 1770752"/>
              <a:gd name="connsiteX1" fmla="*/ 1209127 w 1910464"/>
              <a:gd name="connsiteY1" fmla="*/ 865564 h 1770752"/>
              <a:gd name="connsiteX2" fmla="*/ 463619 w 1910464"/>
              <a:gd name="connsiteY2" fmla="*/ 992829 h 1770752"/>
              <a:gd name="connsiteX3" fmla="*/ 219631 w 1910464"/>
              <a:gd name="connsiteY3" fmla="*/ 233389 h 1770752"/>
              <a:gd name="connsiteX4" fmla="*/ 555 w 1910464"/>
              <a:gd name="connsiteY4" fmla="*/ 7170 h 1770752"/>
              <a:gd name="connsiteX5" fmla="*/ 212487 w 1910464"/>
              <a:gd name="connsiteY5" fmla="*/ 133377 h 1770752"/>
              <a:gd name="connsiteX6" fmla="*/ 244920 w 1910464"/>
              <a:gd name="connsiteY6" fmla="*/ 43186 h 1770752"/>
              <a:gd name="connsiteX7" fmla="*/ 475880 w 1910464"/>
              <a:gd name="connsiteY7" fmla="*/ 826218 h 1770752"/>
              <a:gd name="connsiteX8" fmla="*/ 1297383 w 1910464"/>
              <a:gd name="connsiteY8" fmla="*/ 534379 h 1770752"/>
              <a:gd name="connsiteX9" fmla="*/ 1541792 w 1910464"/>
              <a:gd name="connsiteY9" fmla="*/ 719874 h 1770752"/>
              <a:gd name="connsiteX10" fmla="*/ 1498362 w 1910464"/>
              <a:gd name="connsiteY10" fmla="*/ 1281139 h 1770752"/>
              <a:gd name="connsiteX11" fmla="*/ 1741248 w 1910464"/>
              <a:gd name="connsiteY11" fmla="*/ 1185889 h 1770752"/>
              <a:gd name="connsiteX12" fmla="*/ 1850787 w 1910464"/>
              <a:gd name="connsiteY12" fmla="*/ 766789 h 1770752"/>
              <a:gd name="connsiteX13" fmla="*/ 1893649 w 1910464"/>
              <a:gd name="connsiteY13" fmla="*/ 1095402 h 1770752"/>
              <a:gd name="connsiteX14" fmla="*/ 1459906 w 1910464"/>
              <a:gd name="connsiteY14" fmla="*/ 1770752 h 1770752"/>
              <a:gd name="connsiteX15" fmla="*/ 763870 w 1910464"/>
              <a:gd name="connsiteY15" fmla="*/ 1770752 h 1770752"/>
              <a:gd name="connsiteX0" fmla="*/ 763870 w 1909757"/>
              <a:gd name="connsiteY0" fmla="*/ 1770752 h 1770752"/>
              <a:gd name="connsiteX1" fmla="*/ 1209127 w 1909757"/>
              <a:gd name="connsiteY1" fmla="*/ 865564 h 1770752"/>
              <a:gd name="connsiteX2" fmla="*/ 463619 w 1909757"/>
              <a:gd name="connsiteY2" fmla="*/ 992829 h 1770752"/>
              <a:gd name="connsiteX3" fmla="*/ 219631 w 1909757"/>
              <a:gd name="connsiteY3" fmla="*/ 233389 h 1770752"/>
              <a:gd name="connsiteX4" fmla="*/ 555 w 1909757"/>
              <a:gd name="connsiteY4" fmla="*/ 7170 h 1770752"/>
              <a:gd name="connsiteX5" fmla="*/ 212487 w 1909757"/>
              <a:gd name="connsiteY5" fmla="*/ 133377 h 1770752"/>
              <a:gd name="connsiteX6" fmla="*/ 244920 w 1909757"/>
              <a:gd name="connsiteY6" fmla="*/ 43186 h 1770752"/>
              <a:gd name="connsiteX7" fmla="*/ 475880 w 1909757"/>
              <a:gd name="connsiteY7" fmla="*/ 826218 h 1770752"/>
              <a:gd name="connsiteX8" fmla="*/ 1297383 w 1909757"/>
              <a:gd name="connsiteY8" fmla="*/ 534379 h 1770752"/>
              <a:gd name="connsiteX9" fmla="*/ 1541792 w 1909757"/>
              <a:gd name="connsiteY9" fmla="*/ 719874 h 1770752"/>
              <a:gd name="connsiteX10" fmla="*/ 1498362 w 1909757"/>
              <a:gd name="connsiteY10" fmla="*/ 1281139 h 1770752"/>
              <a:gd name="connsiteX11" fmla="*/ 1741248 w 1909757"/>
              <a:gd name="connsiteY11" fmla="*/ 1185889 h 1770752"/>
              <a:gd name="connsiteX12" fmla="*/ 1850787 w 1909757"/>
              <a:gd name="connsiteY12" fmla="*/ 766789 h 1770752"/>
              <a:gd name="connsiteX13" fmla="*/ 1893649 w 1909757"/>
              <a:gd name="connsiteY13" fmla="*/ 1095402 h 1770752"/>
              <a:gd name="connsiteX14" fmla="*/ 1341198 w 1909757"/>
              <a:gd name="connsiteY14" fmla="*/ 1600227 h 1770752"/>
              <a:gd name="connsiteX15" fmla="*/ 1459906 w 1909757"/>
              <a:gd name="connsiteY15" fmla="*/ 1770752 h 1770752"/>
              <a:gd name="connsiteX16" fmla="*/ 763870 w 1909757"/>
              <a:gd name="connsiteY16" fmla="*/ 1770752 h 1770752"/>
              <a:gd name="connsiteX0" fmla="*/ 763870 w 1905704"/>
              <a:gd name="connsiteY0" fmla="*/ 1770752 h 1770752"/>
              <a:gd name="connsiteX1" fmla="*/ 1209127 w 1905704"/>
              <a:gd name="connsiteY1" fmla="*/ 865564 h 1770752"/>
              <a:gd name="connsiteX2" fmla="*/ 463619 w 1905704"/>
              <a:gd name="connsiteY2" fmla="*/ 992829 h 1770752"/>
              <a:gd name="connsiteX3" fmla="*/ 219631 w 1905704"/>
              <a:gd name="connsiteY3" fmla="*/ 233389 h 1770752"/>
              <a:gd name="connsiteX4" fmla="*/ 555 w 1905704"/>
              <a:gd name="connsiteY4" fmla="*/ 7170 h 1770752"/>
              <a:gd name="connsiteX5" fmla="*/ 212487 w 1905704"/>
              <a:gd name="connsiteY5" fmla="*/ 133377 h 1770752"/>
              <a:gd name="connsiteX6" fmla="*/ 244920 w 1905704"/>
              <a:gd name="connsiteY6" fmla="*/ 43186 h 1770752"/>
              <a:gd name="connsiteX7" fmla="*/ 475880 w 1905704"/>
              <a:gd name="connsiteY7" fmla="*/ 826218 h 1770752"/>
              <a:gd name="connsiteX8" fmla="*/ 1297383 w 1905704"/>
              <a:gd name="connsiteY8" fmla="*/ 534379 h 1770752"/>
              <a:gd name="connsiteX9" fmla="*/ 1541792 w 1905704"/>
              <a:gd name="connsiteY9" fmla="*/ 719874 h 1770752"/>
              <a:gd name="connsiteX10" fmla="*/ 1498362 w 1905704"/>
              <a:gd name="connsiteY10" fmla="*/ 1281139 h 1770752"/>
              <a:gd name="connsiteX11" fmla="*/ 1741248 w 1905704"/>
              <a:gd name="connsiteY11" fmla="*/ 1185889 h 1770752"/>
              <a:gd name="connsiteX12" fmla="*/ 1850787 w 1905704"/>
              <a:gd name="connsiteY12" fmla="*/ 766789 h 1770752"/>
              <a:gd name="connsiteX13" fmla="*/ 1893649 w 1905704"/>
              <a:gd name="connsiteY13" fmla="*/ 1095402 h 1770752"/>
              <a:gd name="connsiteX14" fmla="*/ 1712674 w 1905704"/>
              <a:gd name="connsiteY14" fmla="*/ 1414489 h 1770752"/>
              <a:gd name="connsiteX15" fmla="*/ 1341198 w 1905704"/>
              <a:gd name="connsiteY15" fmla="*/ 1600227 h 1770752"/>
              <a:gd name="connsiteX16" fmla="*/ 1459906 w 1905704"/>
              <a:gd name="connsiteY16" fmla="*/ 1770752 h 1770752"/>
              <a:gd name="connsiteX17" fmla="*/ 763870 w 1905704"/>
              <a:gd name="connsiteY17" fmla="*/ 1770752 h 1770752"/>
              <a:gd name="connsiteX0" fmla="*/ 763870 w 2284277"/>
              <a:gd name="connsiteY0" fmla="*/ 1770752 h 1770752"/>
              <a:gd name="connsiteX1" fmla="*/ 1209127 w 2284277"/>
              <a:gd name="connsiteY1" fmla="*/ 865564 h 1770752"/>
              <a:gd name="connsiteX2" fmla="*/ 463619 w 2284277"/>
              <a:gd name="connsiteY2" fmla="*/ 992829 h 1770752"/>
              <a:gd name="connsiteX3" fmla="*/ 219631 w 2284277"/>
              <a:gd name="connsiteY3" fmla="*/ 233389 h 1770752"/>
              <a:gd name="connsiteX4" fmla="*/ 555 w 2284277"/>
              <a:gd name="connsiteY4" fmla="*/ 7170 h 1770752"/>
              <a:gd name="connsiteX5" fmla="*/ 212487 w 2284277"/>
              <a:gd name="connsiteY5" fmla="*/ 133377 h 1770752"/>
              <a:gd name="connsiteX6" fmla="*/ 244920 w 2284277"/>
              <a:gd name="connsiteY6" fmla="*/ 43186 h 1770752"/>
              <a:gd name="connsiteX7" fmla="*/ 475880 w 2284277"/>
              <a:gd name="connsiteY7" fmla="*/ 826218 h 1770752"/>
              <a:gd name="connsiteX8" fmla="*/ 1297383 w 2284277"/>
              <a:gd name="connsiteY8" fmla="*/ 534379 h 1770752"/>
              <a:gd name="connsiteX9" fmla="*/ 1541792 w 2284277"/>
              <a:gd name="connsiteY9" fmla="*/ 719874 h 1770752"/>
              <a:gd name="connsiteX10" fmla="*/ 1498362 w 2284277"/>
              <a:gd name="connsiteY10" fmla="*/ 1281139 h 1770752"/>
              <a:gd name="connsiteX11" fmla="*/ 1741248 w 2284277"/>
              <a:gd name="connsiteY11" fmla="*/ 1185889 h 1770752"/>
              <a:gd name="connsiteX12" fmla="*/ 1850787 w 2284277"/>
              <a:gd name="connsiteY12" fmla="*/ 766789 h 1770752"/>
              <a:gd name="connsiteX13" fmla="*/ 2284174 w 2284277"/>
              <a:gd name="connsiteY13" fmla="*/ 938239 h 1770752"/>
              <a:gd name="connsiteX14" fmla="*/ 1893649 w 2284277"/>
              <a:gd name="connsiteY14" fmla="*/ 1095402 h 1770752"/>
              <a:gd name="connsiteX15" fmla="*/ 1712674 w 2284277"/>
              <a:gd name="connsiteY15" fmla="*/ 1414489 h 1770752"/>
              <a:gd name="connsiteX16" fmla="*/ 1341198 w 2284277"/>
              <a:gd name="connsiteY16" fmla="*/ 1600227 h 1770752"/>
              <a:gd name="connsiteX17" fmla="*/ 1459906 w 2284277"/>
              <a:gd name="connsiteY17" fmla="*/ 1770752 h 1770752"/>
              <a:gd name="connsiteX18" fmla="*/ 763870 w 2284277"/>
              <a:gd name="connsiteY18" fmla="*/ 1770752 h 1770752"/>
              <a:gd name="connsiteX0" fmla="*/ 763870 w 2285824"/>
              <a:gd name="connsiteY0" fmla="*/ 1770752 h 1770752"/>
              <a:gd name="connsiteX1" fmla="*/ 1209127 w 2285824"/>
              <a:gd name="connsiteY1" fmla="*/ 865564 h 1770752"/>
              <a:gd name="connsiteX2" fmla="*/ 463619 w 2285824"/>
              <a:gd name="connsiteY2" fmla="*/ 992829 h 1770752"/>
              <a:gd name="connsiteX3" fmla="*/ 219631 w 2285824"/>
              <a:gd name="connsiteY3" fmla="*/ 233389 h 1770752"/>
              <a:gd name="connsiteX4" fmla="*/ 555 w 2285824"/>
              <a:gd name="connsiteY4" fmla="*/ 7170 h 1770752"/>
              <a:gd name="connsiteX5" fmla="*/ 212487 w 2285824"/>
              <a:gd name="connsiteY5" fmla="*/ 133377 h 1770752"/>
              <a:gd name="connsiteX6" fmla="*/ 244920 w 2285824"/>
              <a:gd name="connsiteY6" fmla="*/ 43186 h 1770752"/>
              <a:gd name="connsiteX7" fmla="*/ 475880 w 2285824"/>
              <a:gd name="connsiteY7" fmla="*/ 826218 h 1770752"/>
              <a:gd name="connsiteX8" fmla="*/ 1297383 w 2285824"/>
              <a:gd name="connsiteY8" fmla="*/ 534379 h 1770752"/>
              <a:gd name="connsiteX9" fmla="*/ 1541792 w 2285824"/>
              <a:gd name="connsiteY9" fmla="*/ 719874 h 1770752"/>
              <a:gd name="connsiteX10" fmla="*/ 1498362 w 2285824"/>
              <a:gd name="connsiteY10" fmla="*/ 1281139 h 1770752"/>
              <a:gd name="connsiteX11" fmla="*/ 1741248 w 2285824"/>
              <a:gd name="connsiteY11" fmla="*/ 1185889 h 1770752"/>
              <a:gd name="connsiteX12" fmla="*/ 1850787 w 2285824"/>
              <a:gd name="connsiteY12" fmla="*/ 766789 h 1770752"/>
              <a:gd name="connsiteX13" fmla="*/ 1926987 w 2285824"/>
              <a:gd name="connsiteY13" fmla="*/ 985864 h 1770752"/>
              <a:gd name="connsiteX14" fmla="*/ 2284174 w 2285824"/>
              <a:gd name="connsiteY14" fmla="*/ 938239 h 1770752"/>
              <a:gd name="connsiteX15" fmla="*/ 1893649 w 2285824"/>
              <a:gd name="connsiteY15" fmla="*/ 1095402 h 1770752"/>
              <a:gd name="connsiteX16" fmla="*/ 1712674 w 2285824"/>
              <a:gd name="connsiteY16" fmla="*/ 1414489 h 1770752"/>
              <a:gd name="connsiteX17" fmla="*/ 1341198 w 2285824"/>
              <a:gd name="connsiteY17" fmla="*/ 1600227 h 1770752"/>
              <a:gd name="connsiteX18" fmla="*/ 1459906 w 2285824"/>
              <a:gd name="connsiteY18" fmla="*/ 1770752 h 1770752"/>
              <a:gd name="connsiteX19" fmla="*/ 763870 w 2285824"/>
              <a:gd name="connsiteY19" fmla="*/ 1770752 h 1770752"/>
              <a:gd name="connsiteX0" fmla="*/ 763870 w 2158274"/>
              <a:gd name="connsiteY0" fmla="*/ 1770752 h 1770752"/>
              <a:gd name="connsiteX1" fmla="*/ 1209127 w 2158274"/>
              <a:gd name="connsiteY1" fmla="*/ 865564 h 1770752"/>
              <a:gd name="connsiteX2" fmla="*/ 463619 w 2158274"/>
              <a:gd name="connsiteY2" fmla="*/ 992829 h 1770752"/>
              <a:gd name="connsiteX3" fmla="*/ 219631 w 2158274"/>
              <a:gd name="connsiteY3" fmla="*/ 233389 h 1770752"/>
              <a:gd name="connsiteX4" fmla="*/ 555 w 2158274"/>
              <a:gd name="connsiteY4" fmla="*/ 7170 h 1770752"/>
              <a:gd name="connsiteX5" fmla="*/ 212487 w 2158274"/>
              <a:gd name="connsiteY5" fmla="*/ 133377 h 1770752"/>
              <a:gd name="connsiteX6" fmla="*/ 244920 w 2158274"/>
              <a:gd name="connsiteY6" fmla="*/ 43186 h 1770752"/>
              <a:gd name="connsiteX7" fmla="*/ 475880 w 2158274"/>
              <a:gd name="connsiteY7" fmla="*/ 826218 h 1770752"/>
              <a:gd name="connsiteX8" fmla="*/ 1297383 w 2158274"/>
              <a:gd name="connsiteY8" fmla="*/ 534379 h 1770752"/>
              <a:gd name="connsiteX9" fmla="*/ 1541792 w 2158274"/>
              <a:gd name="connsiteY9" fmla="*/ 719874 h 1770752"/>
              <a:gd name="connsiteX10" fmla="*/ 1498362 w 2158274"/>
              <a:gd name="connsiteY10" fmla="*/ 1281139 h 1770752"/>
              <a:gd name="connsiteX11" fmla="*/ 1741248 w 2158274"/>
              <a:gd name="connsiteY11" fmla="*/ 1185889 h 1770752"/>
              <a:gd name="connsiteX12" fmla="*/ 1850787 w 2158274"/>
              <a:gd name="connsiteY12" fmla="*/ 766789 h 1770752"/>
              <a:gd name="connsiteX13" fmla="*/ 1926987 w 2158274"/>
              <a:gd name="connsiteY13" fmla="*/ 985864 h 1770752"/>
              <a:gd name="connsiteX14" fmla="*/ 2155586 w 2158274"/>
              <a:gd name="connsiteY14" fmla="*/ 819177 h 1770752"/>
              <a:gd name="connsiteX15" fmla="*/ 1893649 w 2158274"/>
              <a:gd name="connsiteY15" fmla="*/ 1095402 h 1770752"/>
              <a:gd name="connsiteX16" fmla="*/ 1712674 w 2158274"/>
              <a:gd name="connsiteY16" fmla="*/ 1414489 h 1770752"/>
              <a:gd name="connsiteX17" fmla="*/ 1341198 w 2158274"/>
              <a:gd name="connsiteY17" fmla="*/ 1600227 h 1770752"/>
              <a:gd name="connsiteX18" fmla="*/ 1459906 w 2158274"/>
              <a:gd name="connsiteY18" fmla="*/ 1770752 h 1770752"/>
              <a:gd name="connsiteX19" fmla="*/ 763870 w 2158274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64587" h="1770752">
                <a:moveTo>
                  <a:pt x="763870" y="1770752"/>
                </a:moveTo>
                <a:cubicBezTo>
                  <a:pt x="545506" y="1645648"/>
                  <a:pt x="1162771" y="1325445"/>
                  <a:pt x="1209127" y="865564"/>
                </a:cubicBezTo>
                <a:cubicBezTo>
                  <a:pt x="1167570" y="707529"/>
                  <a:pt x="735437" y="1020124"/>
                  <a:pt x="463619" y="992829"/>
                </a:cubicBezTo>
                <a:cubicBezTo>
                  <a:pt x="287591" y="878735"/>
                  <a:pt x="262034" y="390869"/>
                  <a:pt x="219631" y="233389"/>
                </a:cubicBezTo>
                <a:cubicBezTo>
                  <a:pt x="174601" y="93322"/>
                  <a:pt x="-3660" y="38870"/>
                  <a:pt x="555" y="7170"/>
                </a:cubicBezTo>
                <a:cubicBezTo>
                  <a:pt x="-11351" y="-35692"/>
                  <a:pt x="171760" y="127374"/>
                  <a:pt x="212487" y="133377"/>
                </a:cubicBezTo>
                <a:cubicBezTo>
                  <a:pt x="253214" y="139380"/>
                  <a:pt x="290318" y="230131"/>
                  <a:pt x="244920" y="43186"/>
                </a:cubicBezTo>
                <a:cubicBezTo>
                  <a:pt x="352481" y="37369"/>
                  <a:pt x="280240" y="705691"/>
                  <a:pt x="475880" y="826218"/>
                </a:cubicBezTo>
                <a:cubicBezTo>
                  <a:pt x="640733" y="918720"/>
                  <a:pt x="1127351" y="563533"/>
                  <a:pt x="1297383" y="534379"/>
                </a:cubicBezTo>
                <a:cubicBezTo>
                  <a:pt x="1467415" y="505225"/>
                  <a:pt x="1475752" y="666058"/>
                  <a:pt x="1541792" y="719874"/>
                </a:cubicBezTo>
                <a:cubicBezTo>
                  <a:pt x="1607832" y="773690"/>
                  <a:pt x="1470676" y="1238395"/>
                  <a:pt x="1498362" y="1281139"/>
                </a:cubicBezTo>
                <a:cubicBezTo>
                  <a:pt x="1526049" y="1323883"/>
                  <a:pt x="1682511" y="1271614"/>
                  <a:pt x="1741248" y="1185889"/>
                </a:cubicBezTo>
                <a:cubicBezTo>
                  <a:pt x="1799985" y="1100164"/>
                  <a:pt x="1798399" y="829495"/>
                  <a:pt x="1850787" y="766789"/>
                </a:cubicBezTo>
                <a:cubicBezTo>
                  <a:pt x="1903175" y="704083"/>
                  <a:pt x="1854756" y="957289"/>
                  <a:pt x="1926987" y="985864"/>
                </a:cubicBezTo>
                <a:cubicBezTo>
                  <a:pt x="1999218" y="1014439"/>
                  <a:pt x="2144473" y="847752"/>
                  <a:pt x="2155586" y="819177"/>
                </a:cubicBezTo>
                <a:cubicBezTo>
                  <a:pt x="2219086" y="909665"/>
                  <a:pt x="1926986" y="1021583"/>
                  <a:pt x="1893649" y="1095402"/>
                </a:cubicBezTo>
                <a:cubicBezTo>
                  <a:pt x="1860312" y="1169221"/>
                  <a:pt x="1804749" y="1330352"/>
                  <a:pt x="1712674" y="1414489"/>
                </a:cubicBezTo>
                <a:cubicBezTo>
                  <a:pt x="1620599" y="1498627"/>
                  <a:pt x="1372213" y="1530531"/>
                  <a:pt x="1341198" y="1600227"/>
                </a:cubicBezTo>
                <a:cubicBezTo>
                  <a:pt x="1310183" y="1669923"/>
                  <a:pt x="1597402" y="1744712"/>
                  <a:pt x="1459906" y="1770752"/>
                </a:cubicBezTo>
                <a:lnTo>
                  <a:pt x="763870" y="1770752"/>
                </a:ln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10"/>
          <p:cNvSpPr/>
          <p:nvPr/>
        </p:nvSpPr>
        <p:spPr>
          <a:xfrm rot="20465032">
            <a:off x="9009326" y="3781982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10"/>
          <p:cNvSpPr/>
          <p:nvPr/>
        </p:nvSpPr>
        <p:spPr>
          <a:xfrm rot="20465032">
            <a:off x="9801406" y="2529815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12"/>
          <p:cNvSpPr/>
          <p:nvPr/>
        </p:nvSpPr>
        <p:spPr>
          <a:xfrm rot="17579392">
            <a:off x="9150146" y="3002838"/>
            <a:ext cx="1625145" cy="1065376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1625027 w 1626763"/>
              <a:gd name="connsiteY0" fmla="*/ 5320 h 1018320"/>
              <a:gd name="connsiteX1" fmla="*/ 1027614 w 1626763"/>
              <a:gd name="connsiteY1" fmla="*/ 434364 h 1018320"/>
              <a:gd name="connsiteX2" fmla="*/ 781546 w 1626763"/>
              <a:gd name="connsiteY2" fmla="*/ 802844 h 1018320"/>
              <a:gd name="connsiteX3" fmla="*/ 399540 w 1626763"/>
              <a:gd name="connsiteY3" fmla="*/ 911576 h 1018320"/>
              <a:gd name="connsiteX4" fmla="*/ 250629 w 1626763"/>
              <a:gd name="connsiteY4" fmla="*/ 1018320 h 1018320"/>
              <a:gd name="connsiteX5" fmla="*/ 0 w 1626763"/>
              <a:gd name="connsiteY5" fmla="*/ 932114 h 1018320"/>
              <a:gd name="connsiteX6" fmla="*/ 708721 w 1626763"/>
              <a:gd name="connsiteY6" fmla="*/ 688691 h 1018320"/>
              <a:gd name="connsiteX7" fmla="*/ 938329 w 1626763"/>
              <a:gd name="connsiteY7" fmla="*/ 437442 h 1018320"/>
              <a:gd name="connsiteX8" fmla="*/ 1625027 w 1626763"/>
              <a:gd name="connsiteY8" fmla="*/ 5320 h 1018320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938329 w 1627041"/>
              <a:gd name="connsiteY7" fmla="*/ 437299 h 1018177"/>
              <a:gd name="connsiteX8" fmla="*/ 1625027 w 1627041"/>
              <a:gd name="connsiteY8" fmla="*/ 5177 h 1018177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1007058 w 1627041"/>
              <a:gd name="connsiteY7" fmla="*/ 339161 h 1018177"/>
              <a:gd name="connsiteX8" fmla="*/ 1625027 w 1627041"/>
              <a:gd name="connsiteY8" fmla="*/ 5177 h 1018177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1007058 w 1627041"/>
              <a:gd name="connsiteY7" fmla="*/ 339161 h 1018177"/>
              <a:gd name="connsiteX8" fmla="*/ 1625027 w 1627041"/>
              <a:gd name="connsiteY8" fmla="*/ 5177 h 1018177"/>
              <a:gd name="connsiteX0" fmla="*/ 1625027 w 1627041"/>
              <a:gd name="connsiteY0" fmla="*/ 10376 h 1023376"/>
              <a:gd name="connsiteX1" fmla="*/ 1115121 w 1627041"/>
              <a:gd name="connsiteY1" fmla="*/ 450578 h 1023376"/>
              <a:gd name="connsiteX2" fmla="*/ 781546 w 1627041"/>
              <a:gd name="connsiteY2" fmla="*/ 807900 h 1023376"/>
              <a:gd name="connsiteX3" fmla="*/ 399540 w 1627041"/>
              <a:gd name="connsiteY3" fmla="*/ 916632 h 1023376"/>
              <a:gd name="connsiteX4" fmla="*/ 250629 w 1627041"/>
              <a:gd name="connsiteY4" fmla="*/ 1023376 h 1023376"/>
              <a:gd name="connsiteX5" fmla="*/ 0 w 1627041"/>
              <a:gd name="connsiteY5" fmla="*/ 937170 h 1023376"/>
              <a:gd name="connsiteX6" fmla="*/ 708721 w 1627041"/>
              <a:gd name="connsiteY6" fmla="*/ 693747 h 1023376"/>
              <a:gd name="connsiteX7" fmla="*/ 1007058 w 1627041"/>
              <a:gd name="connsiteY7" fmla="*/ 344360 h 1023376"/>
              <a:gd name="connsiteX8" fmla="*/ 1625027 w 1627041"/>
              <a:gd name="connsiteY8" fmla="*/ 10376 h 1023376"/>
              <a:gd name="connsiteX0" fmla="*/ 1625027 w 1625208"/>
              <a:gd name="connsiteY0" fmla="*/ 10376 h 1023376"/>
              <a:gd name="connsiteX1" fmla="*/ 1115121 w 1625208"/>
              <a:gd name="connsiteY1" fmla="*/ 450578 h 1023376"/>
              <a:gd name="connsiteX2" fmla="*/ 781546 w 1625208"/>
              <a:gd name="connsiteY2" fmla="*/ 807900 h 1023376"/>
              <a:gd name="connsiteX3" fmla="*/ 399540 w 1625208"/>
              <a:gd name="connsiteY3" fmla="*/ 916632 h 1023376"/>
              <a:gd name="connsiteX4" fmla="*/ 250629 w 1625208"/>
              <a:gd name="connsiteY4" fmla="*/ 1023376 h 1023376"/>
              <a:gd name="connsiteX5" fmla="*/ 0 w 1625208"/>
              <a:gd name="connsiteY5" fmla="*/ 937170 h 1023376"/>
              <a:gd name="connsiteX6" fmla="*/ 708721 w 1625208"/>
              <a:gd name="connsiteY6" fmla="*/ 693747 h 1023376"/>
              <a:gd name="connsiteX7" fmla="*/ 1007058 w 1625208"/>
              <a:gd name="connsiteY7" fmla="*/ 344360 h 1023376"/>
              <a:gd name="connsiteX8" fmla="*/ 1625027 w 1625208"/>
              <a:gd name="connsiteY8" fmla="*/ 10376 h 1023376"/>
              <a:gd name="connsiteX0" fmla="*/ 1625027 w 1625208"/>
              <a:gd name="connsiteY0" fmla="*/ 8717 h 1021717"/>
              <a:gd name="connsiteX1" fmla="*/ 1115121 w 1625208"/>
              <a:gd name="connsiteY1" fmla="*/ 448919 h 1021717"/>
              <a:gd name="connsiteX2" fmla="*/ 781546 w 1625208"/>
              <a:gd name="connsiteY2" fmla="*/ 806241 h 1021717"/>
              <a:gd name="connsiteX3" fmla="*/ 399540 w 1625208"/>
              <a:gd name="connsiteY3" fmla="*/ 914973 h 1021717"/>
              <a:gd name="connsiteX4" fmla="*/ 250629 w 1625208"/>
              <a:gd name="connsiteY4" fmla="*/ 1021717 h 1021717"/>
              <a:gd name="connsiteX5" fmla="*/ 0 w 1625208"/>
              <a:gd name="connsiteY5" fmla="*/ 935511 h 1021717"/>
              <a:gd name="connsiteX6" fmla="*/ 708721 w 1625208"/>
              <a:gd name="connsiteY6" fmla="*/ 692088 h 1021717"/>
              <a:gd name="connsiteX7" fmla="*/ 1042665 w 1625208"/>
              <a:gd name="connsiteY7" fmla="*/ 410369 h 1021717"/>
              <a:gd name="connsiteX8" fmla="*/ 1625027 w 1625208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781546 w 1625210"/>
              <a:gd name="connsiteY2" fmla="*/ 806241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08721 w 1625210"/>
              <a:gd name="connsiteY6" fmla="*/ 692088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781546 w 1625210"/>
              <a:gd name="connsiteY2" fmla="*/ 806241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23602 w 1625210"/>
              <a:gd name="connsiteY6" fmla="*/ 727162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23602 w 1625210"/>
              <a:gd name="connsiteY6" fmla="*/ 727162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80468 w 1625210"/>
              <a:gd name="connsiteY6" fmla="*/ 909971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461718 w 1625210"/>
              <a:gd name="connsiteY3" fmla="*/ 1012755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80468 w 1625210"/>
              <a:gd name="connsiteY6" fmla="*/ 909971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50364"/>
              <a:gd name="connsiteX1" fmla="*/ 1120791 w 1625210"/>
              <a:gd name="connsiteY1" fmla="*/ 494799 h 1050364"/>
              <a:gd name="connsiteX2" fmla="*/ 823355 w 1625210"/>
              <a:gd name="connsiteY2" fmla="*/ 1002336 h 1050364"/>
              <a:gd name="connsiteX3" fmla="*/ 250629 w 1625210"/>
              <a:gd name="connsiteY3" fmla="*/ 1021717 h 1050364"/>
              <a:gd name="connsiteX4" fmla="*/ 0 w 1625210"/>
              <a:gd name="connsiteY4" fmla="*/ 935511 h 1050364"/>
              <a:gd name="connsiteX5" fmla="*/ 780468 w 1625210"/>
              <a:gd name="connsiteY5" fmla="*/ 909971 h 1050364"/>
              <a:gd name="connsiteX6" fmla="*/ 1042665 w 1625210"/>
              <a:gd name="connsiteY6" fmla="*/ 410369 h 1050364"/>
              <a:gd name="connsiteX7" fmla="*/ 1625027 w 1625210"/>
              <a:gd name="connsiteY7" fmla="*/ 8717 h 1050364"/>
              <a:gd name="connsiteX0" fmla="*/ 1625027 w 1625210"/>
              <a:gd name="connsiteY0" fmla="*/ 9090 h 1050737"/>
              <a:gd name="connsiteX1" fmla="*/ 1120791 w 1625210"/>
              <a:gd name="connsiteY1" fmla="*/ 495172 h 1050737"/>
              <a:gd name="connsiteX2" fmla="*/ 823355 w 1625210"/>
              <a:gd name="connsiteY2" fmla="*/ 1002709 h 1050737"/>
              <a:gd name="connsiteX3" fmla="*/ 250629 w 1625210"/>
              <a:gd name="connsiteY3" fmla="*/ 1022090 h 1050737"/>
              <a:gd name="connsiteX4" fmla="*/ 0 w 1625210"/>
              <a:gd name="connsiteY4" fmla="*/ 935884 h 1050737"/>
              <a:gd name="connsiteX5" fmla="*/ 780468 w 1625210"/>
              <a:gd name="connsiteY5" fmla="*/ 910344 h 1050737"/>
              <a:gd name="connsiteX6" fmla="*/ 855957 w 1625210"/>
              <a:gd name="connsiteY6" fmla="*/ 393386 h 1050737"/>
              <a:gd name="connsiteX7" fmla="*/ 1625027 w 1625210"/>
              <a:gd name="connsiteY7" fmla="*/ 9090 h 1050737"/>
              <a:gd name="connsiteX0" fmla="*/ 1625027 w 1625165"/>
              <a:gd name="connsiteY0" fmla="*/ 9090 h 1050737"/>
              <a:gd name="connsiteX1" fmla="*/ 961716 w 1625165"/>
              <a:gd name="connsiteY1" fmla="*/ 445398 h 1050737"/>
              <a:gd name="connsiteX2" fmla="*/ 823355 w 1625165"/>
              <a:gd name="connsiteY2" fmla="*/ 1002709 h 1050737"/>
              <a:gd name="connsiteX3" fmla="*/ 250629 w 1625165"/>
              <a:gd name="connsiteY3" fmla="*/ 1022090 h 1050737"/>
              <a:gd name="connsiteX4" fmla="*/ 0 w 1625165"/>
              <a:gd name="connsiteY4" fmla="*/ 935884 h 1050737"/>
              <a:gd name="connsiteX5" fmla="*/ 780468 w 1625165"/>
              <a:gd name="connsiteY5" fmla="*/ 910344 h 1050737"/>
              <a:gd name="connsiteX6" fmla="*/ 855957 w 1625165"/>
              <a:gd name="connsiteY6" fmla="*/ 393386 h 1050737"/>
              <a:gd name="connsiteX7" fmla="*/ 1625027 w 1625165"/>
              <a:gd name="connsiteY7" fmla="*/ 9090 h 1050737"/>
              <a:gd name="connsiteX0" fmla="*/ 1625027 w 1625165"/>
              <a:gd name="connsiteY0" fmla="*/ 23729 h 1065376"/>
              <a:gd name="connsiteX1" fmla="*/ 961716 w 1625165"/>
              <a:gd name="connsiteY1" fmla="*/ 460037 h 1065376"/>
              <a:gd name="connsiteX2" fmla="*/ 823355 w 1625165"/>
              <a:gd name="connsiteY2" fmla="*/ 1017348 h 1065376"/>
              <a:gd name="connsiteX3" fmla="*/ 250629 w 1625165"/>
              <a:gd name="connsiteY3" fmla="*/ 1036729 h 1065376"/>
              <a:gd name="connsiteX4" fmla="*/ 0 w 1625165"/>
              <a:gd name="connsiteY4" fmla="*/ 950523 h 1065376"/>
              <a:gd name="connsiteX5" fmla="*/ 780468 w 1625165"/>
              <a:gd name="connsiteY5" fmla="*/ 924983 h 1065376"/>
              <a:gd name="connsiteX6" fmla="*/ 692627 w 1625165"/>
              <a:gd name="connsiteY6" fmla="*/ 153120 h 1065376"/>
              <a:gd name="connsiteX7" fmla="*/ 1625027 w 162516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23355 w 1625145"/>
              <a:gd name="connsiteY2" fmla="*/ 1017348 h 1065376"/>
              <a:gd name="connsiteX3" fmla="*/ 250629 w 1625145"/>
              <a:gd name="connsiteY3" fmla="*/ 1036729 h 1065376"/>
              <a:gd name="connsiteX4" fmla="*/ 0 w 1625145"/>
              <a:gd name="connsiteY4" fmla="*/ 950523 h 1065376"/>
              <a:gd name="connsiteX5" fmla="*/ 780468 w 1625145"/>
              <a:gd name="connsiteY5" fmla="*/ 924983 h 1065376"/>
              <a:gd name="connsiteX6" fmla="*/ 692627 w 1625145"/>
              <a:gd name="connsiteY6" fmla="*/ 153120 h 1065376"/>
              <a:gd name="connsiteX7" fmla="*/ 1625027 w 162514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23355 w 1625145"/>
              <a:gd name="connsiteY2" fmla="*/ 1017348 h 1065376"/>
              <a:gd name="connsiteX3" fmla="*/ 250629 w 1625145"/>
              <a:gd name="connsiteY3" fmla="*/ 1036729 h 1065376"/>
              <a:gd name="connsiteX4" fmla="*/ 0 w 1625145"/>
              <a:gd name="connsiteY4" fmla="*/ 950523 h 1065376"/>
              <a:gd name="connsiteX5" fmla="*/ 696325 w 1625145"/>
              <a:gd name="connsiteY5" fmla="*/ 905499 h 1065376"/>
              <a:gd name="connsiteX6" fmla="*/ 692627 w 1625145"/>
              <a:gd name="connsiteY6" fmla="*/ 153120 h 1065376"/>
              <a:gd name="connsiteX7" fmla="*/ 1625027 w 162514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1155827 w 1625145"/>
              <a:gd name="connsiteY2" fmla="*/ 506458 h 1065376"/>
              <a:gd name="connsiteX3" fmla="*/ 823355 w 1625145"/>
              <a:gd name="connsiteY3" fmla="*/ 1017348 h 1065376"/>
              <a:gd name="connsiteX4" fmla="*/ 250629 w 1625145"/>
              <a:gd name="connsiteY4" fmla="*/ 1036729 h 1065376"/>
              <a:gd name="connsiteX5" fmla="*/ 0 w 1625145"/>
              <a:gd name="connsiteY5" fmla="*/ 950523 h 1065376"/>
              <a:gd name="connsiteX6" fmla="*/ 696325 w 1625145"/>
              <a:gd name="connsiteY6" fmla="*/ 905499 h 1065376"/>
              <a:gd name="connsiteX7" fmla="*/ 692627 w 1625145"/>
              <a:gd name="connsiteY7" fmla="*/ 153120 h 1065376"/>
              <a:gd name="connsiteX8" fmla="*/ 1625027 w 1625145"/>
              <a:gd name="connsiteY8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823355 w 1625145"/>
              <a:gd name="connsiteY4" fmla="*/ 1017348 h 1065376"/>
              <a:gd name="connsiteX5" fmla="*/ 250629 w 1625145"/>
              <a:gd name="connsiteY5" fmla="*/ 1036729 h 1065376"/>
              <a:gd name="connsiteX6" fmla="*/ 0 w 1625145"/>
              <a:gd name="connsiteY6" fmla="*/ 950523 h 1065376"/>
              <a:gd name="connsiteX7" fmla="*/ 696325 w 1625145"/>
              <a:gd name="connsiteY7" fmla="*/ 905499 h 1065376"/>
              <a:gd name="connsiteX8" fmla="*/ 692627 w 1625145"/>
              <a:gd name="connsiteY8" fmla="*/ 153120 h 1065376"/>
              <a:gd name="connsiteX9" fmla="*/ 1625027 w 1625145"/>
              <a:gd name="connsiteY9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1405957 w 1625145"/>
              <a:gd name="connsiteY4" fmla="*/ 738332 h 1065376"/>
              <a:gd name="connsiteX5" fmla="*/ 823355 w 1625145"/>
              <a:gd name="connsiteY5" fmla="*/ 1017348 h 1065376"/>
              <a:gd name="connsiteX6" fmla="*/ 250629 w 1625145"/>
              <a:gd name="connsiteY6" fmla="*/ 1036729 h 1065376"/>
              <a:gd name="connsiteX7" fmla="*/ 0 w 1625145"/>
              <a:gd name="connsiteY7" fmla="*/ 950523 h 1065376"/>
              <a:gd name="connsiteX8" fmla="*/ 696325 w 1625145"/>
              <a:gd name="connsiteY8" fmla="*/ 905499 h 1065376"/>
              <a:gd name="connsiteX9" fmla="*/ 692627 w 1625145"/>
              <a:gd name="connsiteY9" fmla="*/ 153120 h 1065376"/>
              <a:gd name="connsiteX10" fmla="*/ 1625027 w 1625145"/>
              <a:gd name="connsiteY10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977982 w 1625145"/>
              <a:gd name="connsiteY4" fmla="*/ 802643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96325 w 1625145"/>
              <a:gd name="connsiteY9" fmla="*/ 905499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977982 w 1625145"/>
              <a:gd name="connsiteY4" fmla="*/ 802643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234481 w 1625145"/>
              <a:gd name="connsiteY5" fmla="*/ 659330 h 1065376"/>
              <a:gd name="connsiteX6" fmla="*/ 1405957 w 1625145"/>
              <a:gd name="connsiteY6" fmla="*/ 738332 h 1065376"/>
              <a:gd name="connsiteX7" fmla="*/ 823355 w 1625145"/>
              <a:gd name="connsiteY7" fmla="*/ 1017348 h 1065376"/>
              <a:gd name="connsiteX8" fmla="*/ 250629 w 1625145"/>
              <a:gd name="connsiteY8" fmla="*/ 1036729 h 1065376"/>
              <a:gd name="connsiteX9" fmla="*/ 0 w 1625145"/>
              <a:gd name="connsiteY9" fmla="*/ 950523 h 1065376"/>
              <a:gd name="connsiteX10" fmla="*/ 650621 w 1625145"/>
              <a:gd name="connsiteY10" fmla="*/ 862808 h 1065376"/>
              <a:gd name="connsiteX11" fmla="*/ 692627 w 1625145"/>
              <a:gd name="connsiteY11" fmla="*/ 153120 h 1065376"/>
              <a:gd name="connsiteX12" fmla="*/ 1625027 w 1625145"/>
              <a:gd name="connsiteY12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234481 w 1625145"/>
              <a:gd name="connsiteY5" fmla="*/ 659330 h 1065376"/>
              <a:gd name="connsiteX6" fmla="*/ 1148016 w 1625145"/>
              <a:gd name="connsiteY6" fmla="*/ 790860 h 1065376"/>
              <a:gd name="connsiteX7" fmla="*/ 1405957 w 1625145"/>
              <a:gd name="connsiteY7" fmla="*/ 738332 h 1065376"/>
              <a:gd name="connsiteX8" fmla="*/ 823355 w 1625145"/>
              <a:gd name="connsiteY8" fmla="*/ 1017348 h 1065376"/>
              <a:gd name="connsiteX9" fmla="*/ 250629 w 1625145"/>
              <a:gd name="connsiteY9" fmla="*/ 1036729 h 1065376"/>
              <a:gd name="connsiteX10" fmla="*/ 0 w 1625145"/>
              <a:gd name="connsiteY10" fmla="*/ 950523 h 1065376"/>
              <a:gd name="connsiteX11" fmla="*/ 650621 w 1625145"/>
              <a:gd name="connsiteY11" fmla="*/ 862808 h 1065376"/>
              <a:gd name="connsiteX12" fmla="*/ 692627 w 1625145"/>
              <a:gd name="connsiteY12" fmla="*/ 153120 h 1065376"/>
              <a:gd name="connsiteX13" fmla="*/ 1625027 w 1625145"/>
              <a:gd name="connsiteY13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995166 w 1625145"/>
              <a:gd name="connsiteY5" fmla="*/ 863469 h 1065376"/>
              <a:gd name="connsiteX6" fmla="*/ 1234481 w 1625145"/>
              <a:gd name="connsiteY6" fmla="*/ 659330 h 1065376"/>
              <a:gd name="connsiteX7" fmla="*/ 1148016 w 1625145"/>
              <a:gd name="connsiteY7" fmla="*/ 790860 h 1065376"/>
              <a:gd name="connsiteX8" fmla="*/ 1405957 w 1625145"/>
              <a:gd name="connsiteY8" fmla="*/ 738332 h 1065376"/>
              <a:gd name="connsiteX9" fmla="*/ 823355 w 1625145"/>
              <a:gd name="connsiteY9" fmla="*/ 1017348 h 1065376"/>
              <a:gd name="connsiteX10" fmla="*/ 250629 w 1625145"/>
              <a:gd name="connsiteY10" fmla="*/ 1036729 h 1065376"/>
              <a:gd name="connsiteX11" fmla="*/ 0 w 1625145"/>
              <a:gd name="connsiteY11" fmla="*/ 950523 h 1065376"/>
              <a:gd name="connsiteX12" fmla="*/ 650621 w 1625145"/>
              <a:gd name="connsiteY12" fmla="*/ 862808 h 1065376"/>
              <a:gd name="connsiteX13" fmla="*/ 692627 w 1625145"/>
              <a:gd name="connsiteY13" fmla="*/ 153120 h 1065376"/>
              <a:gd name="connsiteX14" fmla="*/ 1625027 w 1625145"/>
              <a:gd name="connsiteY14" fmla="*/ 23729 h 106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25145" h="1065376">
                <a:moveTo>
                  <a:pt x="1625027" y="23729"/>
                </a:moveTo>
                <a:cubicBezTo>
                  <a:pt x="1636018" y="133890"/>
                  <a:pt x="877292" y="102977"/>
                  <a:pt x="848341" y="225326"/>
                </a:cubicBezTo>
                <a:cubicBezTo>
                  <a:pt x="744101" y="282339"/>
                  <a:pt x="804504" y="662791"/>
                  <a:pt x="855752" y="709646"/>
                </a:cubicBezTo>
                <a:cubicBezTo>
                  <a:pt x="907000" y="756501"/>
                  <a:pt x="1092853" y="512482"/>
                  <a:pt x="1155827" y="506458"/>
                </a:cubicBezTo>
                <a:cubicBezTo>
                  <a:pt x="1218801" y="500434"/>
                  <a:pt x="888510" y="810568"/>
                  <a:pt x="863549" y="858091"/>
                </a:cubicBezTo>
                <a:cubicBezTo>
                  <a:pt x="838588" y="905614"/>
                  <a:pt x="933344" y="896596"/>
                  <a:pt x="995166" y="863469"/>
                </a:cubicBezTo>
                <a:cubicBezTo>
                  <a:pt x="1056988" y="830342"/>
                  <a:pt x="1210822" y="659452"/>
                  <a:pt x="1234481" y="659330"/>
                </a:cubicBezTo>
                <a:cubicBezTo>
                  <a:pt x="1258140" y="659208"/>
                  <a:pt x="1119437" y="777693"/>
                  <a:pt x="1148016" y="790860"/>
                </a:cubicBezTo>
                <a:cubicBezTo>
                  <a:pt x="1176595" y="804027"/>
                  <a:pt x="1492661" y="679858"/>
                  <a:pt x="1405957" y="738332"/>
                </a:cubicBezTo>
                <a:cubicBezTo>
                  <a:pt x="1319253" y="796806"/>
                  <a:pt x="958397" y="962125"/>
                  <a:pt x="823355" y="1017348"/>
                </a:cubicBezTo>
                <a:cubicBezTo>
                  <a:pt x="678328" y="1105168"/>
                  <a:pt x="387855" y="1047867"/>
                  <a:pt x="250629" y="1036729"/>
                </a:cubicBezTo>
                <a:lnTo>
                  <a:pt x="0" y="950523"/>
                </a:lnTo>
                <a:cubicBezTo>
                  <a:pt x="176559" y="788821"/>
                  <a:pt x="412487" y="922909"/>
                  <a:pt x="650621" y="862808"/>
                </a:cubicBezTo>
                <a:cubicBezTo>
                  <a:pt x="821890" y="766508"/>
                  <a:pt x="649999" y="255930"/>
                  <a:pt x="692627" y="153120"/>
                </a:cubicBezTo>
                <a:cubicBezTo>
                  <a:pt x="735255" y="50310"/>
                  <a:pt x="1561741" y="-46017"/>
                  <a:pt x="1625027" y="23729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10"/>
          <p:cNvSpPr/>
          <p:nvPr/>
        </p:nvSpPr>
        <p:spPr>
          <a:xfrm rot="20465032">
            <a:off x="9116728" y="3112751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12"/>
          <p:cNvSpPr/>
          <p:nvPr/>
        </p:nvSpPr>
        <p:spPr>
          <a:xfrm flipH="1">
            <a:off x="9067212" y="2889595"/>
            <a:ext cx="602623" cy="56283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988" h="941599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998663" y="494279"/>
                  <a:pt x="946261" y="699488"/>
                  <a:pt x="781546" y="778510"/>
                </a:cubicBezTo>
                <a:cubicBezTo>
                  <a:pt x="681920" y="819885"/>
                  <a:pt x="563459" y="786336"/>
                  <a:pt x="378108" y="820567"/>
                </a:cubicBezTo>
                <a:lnTo>
                  <a:pt x="86322" y="941599"/>
                </a:lnTo>
                <a:lnTo>
                  <a:pt x="0" y="869680"/>
                </a:lnTo>
                <a:cubicBezTo>
                  <a:pt x="176559" y="707978"/>
                  <a:pt x="472968" y="710170"/>
                  <a:pt x="720627" y="690550"/>
                </a:cubicBezTo>
                <a:cubicBezTo>
                  <a:pt x="891896" y="594250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10"/>
          <p:cNvSpPr/>
          <p:nvPr/>
        </p:nvSpPr>
        <p:spPr>
          <a:xfrm rot="2493324" flipH="1">
            <a:off x="8924116" y="3001371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10"/>
          <p:cNvSpPr/>
          <p:nvPr/>
        </p:nvSpPr>
        <p:spPr>
          <a:xfrm rot="19468491">
            <a:off x="11155503" y="3912650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10"/>
          <p:cNvSpPr/>
          <p:nvPr/>
        </p:nvSpPr>
        <p:spPr>
          <a:xfrm rot="2038944" flipH="1">
            <a:off x="9841974" y="3246564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10"/>
          <p:cNvSpPr/>
          <p:nvPr/>
        </p:nvSpPr>
        <p:spPr>
          <a:xfrm rot="2038944" flipH="1">
            <a:off x="10181465" y="3003703"/>
            <a:ext cx="235059" cy="136901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10"/>
          <p:cNvSpPr/>
          <p:nvPr/>
        </p:nvSpPr>
        <p:spPr>
          <a:xfrm rot="19725041">
            <a:off x="8598416" y="2847394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12"/>
          <p:cNvSpPr/>
          <p:nvPr/>
        </p:nvSpPr>
        <p:spPr>
          <a:xfrm rot="20860009" flipH="1">
            <a:off x="8625806" y="2857157"/>
            <a:ext cx="602623" cy="56283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988" h="941599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998663" y="494279"/>
                  <a:pt x="946261" y="699488"/>
                  <a:pt x="781546" y="778510"/>
                </a:cubicBezTo>
                <a:cubicBezTo>
                  <a:pt x="681920" y="819885"/>
                  <a:pt x="563459" y="786336"/>
                  <a:pt x="378108" y="820567"/>
                </a:cubicBezTo>
                <a:lnTo>
                  <a:pt x="86322" y="941599"/>
                </a:lnTo>
                <a:lnTo>
                  <a:pt x="0" y="869680"/>
                </a:lnTo>
                <a:cubicBezTo>
                  <a:pt x="176559" y="707978"/>
                  <a:pt x="472968" y="710170"/>
                  <a:pt x="720627" y="690550"/>
                </a:cubicBezTo>
                <a:cubicBezTo>
                  <a:pt x="891896" y="594250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10"/>
          <p:cNvSpPr/>
          <p:nvPr/>
        </p:nvSpPr>
        <p:spPr>
          <a:xfrm flipH="1">
            <a:off x="8504639" y="3202570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10"/>
          <p:cNvSpPr/>
          <p:nvPr/>
        </p:nvSpPr>
        <p:spPr>
          <a:xfrm rot="20465032">
            <a:off x="9777083" y="3950212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12"/>
          <p:cNvSpPr/>
          <p:nvPr/>
        </p:nvSpPr>
        <p:spPr>
          <a:xfrm rot="18988596">
            <a:off x="9292073" y="3814364"/>
            <a:ext cx="609819" cy="621920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1040442"/>
              <a:gd name="connsiteX1" fmla="*/ 1027614 w 1034988"/>
              <a:gd name="connsiteY1" fmla="*/ 371930 h 1040442"/>
              <a:gd name="connsiteX2" fmla="*/ 781546 w 1034988"/>
              <a:gd name="connsiteY2" fmla="*/ 778510 h 1040442"/>
              <a:gd name="connsiteX3" fmla="*/ 378108 w 1034988"/>
              <a:gd name="connsiteY3" fmla="*/ 820567 h 1040442"/>
              <a:gd name="connsiteX4" fmla="*/ 459222 w 1034988"/>
              <a:gd name="connsiteY4" fmla="*/ 1040442 h 1040442"/>
              <a:gd name="connsiteX5" fmla="*/ 0 w 1034988"/>
              <a:gd name="connsiteY5" fmla="*/ 869680 h 1040442"/>
              <a:gd name="connsiteX6" fmla="*/ 720627 w 1034988"/>
              <a:gd name="connsiteY6" fmla="*/ 690550 h 1040442"/>
              <a:gd name="connsiteX7" fmla="*/ 938329 w 1034988"/>
              <a:gd name="connsiteY7" fmla="*/ 375008 h 1040442"/>
              <a:gd name="connsiteX8" fmla="*/ 955253 w 1034988"/>
              <a:gd name="connsiteY8" fmla="*/ 6316 h 1040442"/>
              <a:gd name="connsiteX0" fmla="*/ 940089 w 1019824"/>
              <a:gd name="connsiteY0" fmla="*/ 6316 h 1040442"/>
              <a:gd name="connsiteX1" fmla="*/ 1012450 w 1019824"/>
              <a:gd name="connsiteY1" fmla="*/ 371930 h 1040442"/>
              <a:gd name="connsiteX2" fmla="*/ 766382 w 1019824"/>
              <a:gd name="connsiteY2" fmla="*/ 778510 h 1040442"/>
              <a:gd name="connsiteX3" fmla="*/ 362944 w 1019824"/>
              <a:gd name="connsiteY3" fmla="*/ 820567 h 1040442"/>
              <a:gd name="connsiteX4" fmla="*/ 444058 w 1019824"/>
              <a:gd name="connsiteY4" fmla="*/ 1040442 h 1040442"/>
              <a:gd name="connsiteX5" fmla="*/ -1 w 1019824"/>
              <a:gd name="connsiteY5" fmla="*/ 743059 h 1040442"/>
              <a:gd name="connsiteX6" fmla="*/ 705463 w 1019824"/>
              <a:gd name="connsiteY6" fmla="*/ 690550 h 1040442"/>
              <a:gd name="connsiteX7" fmla="*/ 923165 w 1019824"/>
              <a:gd name="connsiteY7" fmla="*/ 375008 h 1040442"/>
              <a:gd name="connsiteX8" fmla="*/ 940089 w 1019824"/>
              <a:gd name="connsiteY8" fmla="*/ 6316 h 1040442"/>
              <a:gd name="connsiteX0" fmla="*/ 940091 w 1019826"/>
              <a:gd name="connsiteY0" fmla="*/ 6316 h 1040442"/>
              <a:gd name="connsiteX1" fmla="*/ 1012452 w 1019826"/>
              <a:gd name="connsiteY1" fmla="*/ 371930 h 1040442"/>
              <a:gd name="connsiteX2" fmla="*/ 766384 w 1019826"/>
              <a:gd name="connsiteY2" fmla="*/ 778510 h 1040442"/>
              <a:gd name="connsiteX3" fmla="*/ 454502 w 1019826"/>
              <a:gd name="connsiteY3" fmla="*/ 782200 h 1040442"/>
              <a:gd name="connsiteX4" fmla="*/ 444060 w 1019826"/>
              <a:gd name="connsiteY4" fmla="*/ 1040442 h 1040442"/>
              <a:gd name="connsiteX5" fmla="*/ 1 w 1019826"/>
              <a:gd name="connsiteY5" fmla="*/ 743059 h 1040442"/>
              <a:gd name="connsiteX6" fmla="*/ 705465 w 1019826"/>
              <a:gd name="connsiteY6" fmla="*/ 690550 h 1040442"/>
              <a:gd name="connsiteX7" fmla="*/ 923167 w 1019826"/>
              <a:gd name="connsiteY7" fmla="*/ 375008 h 1040442"/>
              <a:gd name="connsiteX8" fmla="*/ 940091 w 1019826"/>
              <a:gd name="connsiteY8" fmla="*/ 6316 h 1040442"/>
              <a:gd name="connsiteX0" fmla="*/ 965137 w 1044872"/>
              <a:gd name="connsiteY0" fmla="*/ 6316 h 1040442"/>
              <a:gd name="connsiteX1" fmla="*/ 1037498 w 1044872"/>
              <a:gd name="connsiteY1" fmla="*/ 371930 h 1040442"/>
              <a:gd name="connsiteX2" fmla="*/ 791430 w 1044872"/>
              <a:gd name="connsiteY2" fmla="*/ 778510 h 1040442"/>
              <a:gd name="connsiteX3" fmla="*/ 479548 w 1044872"/>
              <a:gd name="connsiteY3" fmla="*/ 782200 h 1040442"/>
              <a:gd name="connsiteX4" fmla="*/ 469106 w 1044872"/>
              <a:gd name="connsiteY4" fmla="*/ 1040442 h 1040442"/>
              <a:gd name="connsiteX5" fmla="*/ 0 w 1044872"/>
              <a:gd name="connsiteY5" fmla="*/ 780321 h 1040442"/>
              <a:gd name="connsiteX6" fmla="*/ 730511 w 1044872"/>
              <a:gd name="connsiteY6" fmla="*/ 690550 h 1040442"/>
              <a:gd name="connsiteX7" fmla="*/ 948213 w 1044872"/>
              <a:gd name="connsiteY7" fmla="*/ 375008 h 1040442"/>
              <a:gd name="connsiteX8" fmla="*/ 965137 w 1044872"/>
              <a:gd name="connsiteY8" fmla="*/ 6316 h 1040442"/>
              <a:gd name="connsiteX0" fmla="*/ 965137 w 1044872"/>
              <a:gd name="connsiteY0" fmla="*/ 6316 h 1040442"/>
              <a:gd name="connsiteX1" fmla="*/ 1037498 w 1044872"/>
              <a:gd name="connsiteY1" fmla="*/ 371930 h 1040442"/>
              <a:gd name="connsiteX2" fmla="*/ 791430 w 1044872"/>
              <a:gd name="connsiteY2" fmla="*/ 778510 h 1040442"/>
              <a:gd name="connsiteX3" fmla="*/ 494524 w 1044872"/>
              <a:gd name="connsiteY3" fmla="*/ 801550 h 1040442"/>
              <a:gd name="connsiteX4" fmla="*/ 469106 w 1044872"/>
              <a:gd name="connsiteY4" fmla="*/ 1040442 h 1040442"/>
              <a:gd name="connsiteX5" fmla="*/ 0 w 1044872"/>
              <a:gd name="connsiteY5" fmla="*/ 780321 h 1040442"/>
              <a:gd name="connsiteX6" fmla="*/ 730511 w 1044872"/>
              <a:gd name="connsiteY6" fmla="*/ 690550 h 1040442"/>
              <a:gd name="connsiteX7" fmla="*/ 948213 w 1044872"/>
              <a:gd name="connsiteY7" fmla="*/ 375008 h 1040442"/>
              <a:gd name="connsiteX8" fmla="*/ 965137 w 1044872"/>
              <a:gd name="connsiteY8" fmla="*/ 6316 h 1040442"/>
              <a:gd name="connsiteX0" fmla="*/ 965620 w 1045355"/>
              <a:gd name="connsiteY0" fmla="*/ 6316 h 1040442"/>
              <a:gd name="connsiteX1" fmla="*/ 1037981 w 1045355"/>
              <a:gd name="connsiteY1" fmla="*/ 371930 h 1040442"/>
              <a:gd name="connsiteX2" fmla="*/ 791913 w 1045355"/>
              <a:gd name="connsiteY2" fmla="*/ 778510 h 1040442"/>
              <a:gd name="connsiteX3" fmla="*/ 495007 w 1045355"/>
              <a:gd name="connsiteY3" fmla="*/ 801550 h 1040442"/>
              <a:gd name="connsiteX4" fmla="*/ 469589 w 1045355"/>
              <a:gd name="connsiteY4" fmla="*/ 1040442 h 1040442"/>
              <a:gd name="connsiteX5" fmla="*/ 483 w 1045355"/>
              <a:gd name="connsiteY5" fmla="*/ 780321 h 1040442"/>
              <a:gd name="connsiteX6" fmla="*/ 446314 w 1045355"/>
              <a:gd name="connsiteY6" fmla="*/ 466873 h 1040442"/>
              <a:gd name="connsiteX7" fmla="*/ 730994 w 1045355"/>
              <a:gd name="connsiteY7" fmla="*/ 690550 h 1040442"/>
              <a:gd name="connsiteX8" fmla="*/ 948696 w 1045355"/>
              <a:gd name="connsiteY8" fmla="*/ 375008 h 1040442"/>
              <a:gd name="connsiteX9" fmla="*/ 965620 w 1045355"/>
              <a:gd name="connsiteY9" fmla="*/ 6316 h 1040442"/>
              <a:gd name="connsiteX0" fmla="*/ 967612 w 1047347"/>
              <a:gd name="connsiteY0" fmla="*/ 6316 h 1040442"/>
              <a:gd name="connsiteX1" fmla="*/ 1039973 w 1047347"/>
              <a:gd name="connsiteY1" fmla="*/ 371930 h 1040442"/>
              <a:gd name="connsiteX2" fmla="*/ 793905 w 1047347"/>
              <a:gd name="connsiteY2" fmla="*/ 778510 h 1040442"/>
              <a:gd name="connsiteX3" fmla="*/ 496999 w 1047347"/>
              <a:gd name="connsiteY3" fmla="*/ 801550 h 1040442"/>
              <a:gd name="connsiteX4" fmla="*/ 471581 w 1047347"/>
              <a:gd name="connsiteY4" fmla="*/ 1040442 h 1040442"/>
              <a:gd name="connsiteX5" fmla="*/ 2475 w 1047347"/>
              <a:gd name="connsiteY5" fmla="*/ 780321 h 1040442"/>
              <a:gd name="connsiteX6" fmla="*/ 349896 w 1047347"/>
              <a:gd name="connsiteY6" fmla="*/ 683500 h 1040442"/>
              <a:gd name="connsiteX7" fmla="*/ 448306 w 1047347"/>
              <a:gd name="connsiteY7" fmla="*/ 466873 h 1040442"/>
              <a:gd name="connsiteX8" fmla="*/ 732986 w 1047347"/>
              <a:gd name="connsiteY8" fmla="*/ 690550 h 1040442"/>
              <a:gd name="connsiteX9" fmla="*/ 950688 w 1047347"/>
              <a:gd name="connsiteY9" fmla="*/ 375008 h 1040442"/>
              <a:gd name="connsiteX10" fmla="*/ 967612 w 1047347"/>
              <a:gd name="connsiteY10" fmla="*/ 6316 h 1040442"/>
              <a:gd name="connsiteX0" fmla="*/ 967614 w 1047349"/>
              <a:gd name="connsiteY0" fmla="*/ 6316 h 1040442"/>
              <a:gd name="connsiteX1" fmla="*/ 1039975 w 1047349"/>
              <a:gd name="connsiteY1" fmla="*/ 371930 h 1040442"/>
              <a:gd name="connsiteX2" fmla="*/ 793907 w 1047349"/>
              <a:gd name="connsiteY2" fmla="*/ 778510 h 1040442"/>
              <a:gd name="connsiteX3" fmla="*/ 497001 w 1047349"/>
              <a:gd name="connsiteY3" fmla="*/ 801550 h 1040442"/>
              <a:gd name="connsiteX4" fmla="*/ 471583 w 1047349"/>
              <a:gd name="connsiteY4" fmla="*/ 1040442 h 1040442"/>
              <a:gd name="connsiteX5" fmla="*/ 2477 w 1047349"/>
              <a:gd name="connsiteY5" fmla="*/ 780321 h 1040442"/>
              <a:gd name="connsiteX6" fmla="*/ 349898 w 1047349"/>
              <a:gd name="connsiteY6" fmla="*/ 683500 h 1040442"/>
              <a:gd name="connsiteX7" fmla="*/ 448308 w 1047349"/>
              <a:gd name="connsiteY7" fmla="*/ 466873 h 1040442"/>
              <a:gd name="connsiteX8" fmla="*/ 476352 w 1047349"/>
              <a:gd name="connsiteY8" fmla="*/ 652148 h 1040442"/>
              <a:gd name="connsiteX9" fmla="*/ 732988 w 1047349"/>
              <a:gd name="connsiteY9" fmla="*/ 690550 h 1040442"/>
              <a:gd name="connsiteX10" fmla="*/ 950690 w 1047349"/>
              <a:gd name="connsiteY10" fmla="*/ 375008 h 1040442"/>
              <a:gd name="connsiteX11" fmla="*/ 967614 w 1047349"/>
              <a:gd name="connsiteY11" fmla="*/ 6316 h 104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7349" h="1040442">
                <a:moveTo>
                  <a:pt x="967614" y="6316"/>
                </a:moveTo>
                <a:cubicBezTo>
                  <a:pt x="1005882" y="-46848"/>
                  <a:pt x="1068926" y="249581"/>
                  <a:pt x="1039975" y="371930"/>
                </a:cubicBezTo>
                <a:cubicBezTo>
                  <a:pt x="1011024" y="494279"/>
                  <a:pt x="958622" y="699488"/>
                  <a:pt x="793907" y="778510"/>
                </a:cubicBezTo>
                <a:cubicBezTo>
                  <a:pt x="694281" y="819885"/>
                  <a:pt x="682352" y="767319"/>
                  <a:pt x="497001" y="801550"/>
                </a:cubicBezTo>
                <a:lnTo>
                  <a:pt x="471583" y="1040442"/>
                </a:lnTo>
                <a:lnTo>
                  <a:pt x="2477" y="780321"/>
                </a:lnTo>
                <a:cubicBezTo>
                  <a:pt x="-30508" y="696259"/>
                  <a:pt x="275593" y="735741"/>
                  <a:pt x="349898" y="683500"/>
                </a:cubicBezTo>
                <a:cubicBezTo>
                  <a:pt x="424203" y="631259"/>
                  <a:pt x="410060" y="479105"/>
                  <a:pt x="448308" y="466873"/>
                </a:cubicBezTo>
                <a:cubicBezTo>
                  <a:pt x="486556" y="454641"/>
                  <a:pt x="428906" y="614869"/>
                  <a:pt x="476352" y="652148"/>
                </a:cubicBezTo>
                <a:cubicBezTo>
                  <a:pt x="523798" y="689427"/>
                  <a:pt x="671104" y="729734"/>
                  <a:pt x="732988" y="690550"/>
                </a:cubicBezTo>
                <a:cubicBezTo>
                  <a:pt x="904257" y="594250"/>
                  <a:pt x="908062" y="477818"/>
                  <a:pt x="950690" y="375008"/>
                </a:cubicBezTo>
                <a:cubicBezTo>
                  <a:pt x="993318" y="272198"/>
                  <a:pt x="929129" y="-4973"/>
                  <a:pt x="967614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10"/>
          <p:cNvSpPr/>
          <p:nvPr/>
        </p:nvSpPr>
        <p:spPr>
          <a:xfrm rot="20783089" flipH="1">
            <a:off x="9524335" y="3838497"/>
            <a:ext cx="231143" cy="134643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789843" y="2512771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0303138" y="3083654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0954315" y="3374622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8927174" y="3614176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8658063" y="3614175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9510507" y="3630955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8543776" y="2857207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10"/>
          <p:cNvSpPr/>
          <p:nvPr/>
        </p:nvSpPr>
        <p:spPr>
          <a:xfrm rot="768465">
            <a:off x="10737361" y="4490796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10"/>
          <p:cNvSpPr/>
          <p:nvPr/>
        </p:nvSpPr>
        <p:spPr>
          <a:xfrm rot="19468491">
            <a:off x="10681876" y="4333772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105" y="2442899"/>
            <a:ext cx="261229" cy="25984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0356">
            <a:off x="10243637" y="2997212"/>
            <a:ext cx="261229" cy="25984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4943">
            <a:off x="10860173" y="3295555"/>
            <a:ext cx="261229" cy="25984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7465" flipH="1">
            <a:off x="9459433" y="3551375"/>
            <a:ext cx="261229" cy="25984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66575" y="3549487"/>
            <a:ext cx="261229" cy="25984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6955">
            <a:off x="8594125" y="3550928"/>
            <a:ext cx="261229" cy="25984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837" y="2781343"/>
            <a:ext cx="261229" cy="259847"/>
          </a:xfrm>
          <a:prstGeom prst="rect">
            <a:avLst/>
          </a:prstGeom>
        </p:spPr>
      </p:pic>
      <p:sp>
        <p:nvSpPr>
          <p:cNvPr id="79" name="Oval 10"/>
          <p:cNvSpPr/>
          <p:nvPr/>
        </p:nvSpPr>
        <p:spPr>
          <a:xfrm rot="2493324" flipH="1">
            <a:off x="9368114" y="2463788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10"/>
          <p:cNvSpPr/>
          <p:nvPr/>
        </p:nvSpPr>
        <p:spPr>
          <a:xfrm rot="19895557">
            <a:off x="10340680" y="3114060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10"/>
          <p:cNvSpPr/>
          <p:nvPr/>
        </p:nvSpPr>
        <p:spPr>
          <a:xfrm rot="2493324" flipH="1">
            <a:off x="10547490" y="3301627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6" t="23333" r="24286" b="28096"/>
          <a:stretch/>
        </p:blipFill>
        <p:spPr>
          <a:xfrm>
            <a:off x="9240626" y="4845756"/>
            <a:ext cx="744623" cy="654755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6" t="23333" r="24286" b="28096"/>
          <a:stretch/>
        </p:blipFill>
        <p:spPr>
          <a:xfrm>
            <a:off x="1736729" y="4863776"/>
            <a:ext cx="744623" cy="654755"/>
          </a:xfrm>
          <a:prstGeom prst="rect">
            <a:avLst/>
          </a:prstGeom>
        </p:spPr>
      </p:pic>
      <p:sp>
        <p:nvSpPr>
          <p:cNvPr id="84" name="Isosceles Triangle 9"/>
          <p:cNvSpPr/>
          <p:nvPr/>
        </p:nvSpPr>
        <p:spPr>
          <a:xfrm>
            <a:off x="4952556" y="3698898"/>
            <a:ext cx="2164587" cy="1770752"/>
          </a:xfrm>
          <a:custGeom>
            <a:avLst/>
            <a:gdLst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1112292 w 1808328"/>
              <a:gd name="connsiteY0" fmla="*/ 1337481 h 1337481"/>
              <a:gd name="connsiteX1" fmla="*/ 0 w 1808328"/>
              <a:gd name="connsiteY1" fmla="*/ 0 h 1337481"/>
              <a:gd name="connsiteX2" fmla="*/ 1808328 w 1808328"/>
              <a:gd name="connsiteY2" fmla="*/ 1337481 h 1337481"/>
              <a:gd name="connsiteX3" fmla="*/ 1112292 w 1808328"/>
              <a:gd name="connsiteY3" fmla="*/ 1337481 h 1337481"/>
              <a:gd name="connsiteX0" fmla="*/ 1112679 w 2046882"/>
              <a:gd name="connsiteY0" fmla="*/ 1457784 h 1457784"/>
              <a:gd name="connsiteX1" fmla="*/ 387 w 2046882"/>
              <a:gd name="connsiteY1" fmla="*/ 120303 h 1457784"/>
              <a:gd name="connsiteX2" fmla="*/ 1945192 w 2046882"/>
              <a:gd name="connsiteY2" fmla="*/ 161246 h 1457784"/>
              <a:gd name="connsiteX3" fmla="*/ 1808715 w 2046882"/>
              <a:gd name="connsiteY3" fmla="*/ 1457784 h 1457784"/>
              <a:gd name="connsiteX4" fmla="*/ 1112679 w 2046882"/>
              <a:gd name="connsiteY4" fmla="*/ 1457784 h 1457784"/>
              <a:gd name="connsiteX0" fmla="*/ 1135827 w 2070030"/>
              <a:gd name="connsiteY0" fmla="*/ 1457784 h 1457784"/>
              <a:gd name="connsiteX1" fmla="*/ 1654441 w 2070030"/>
              <a:gd name="connsiteY1" fmla="*/ 284076 h 1457784"/>
              <a:gd name="connsiteX2" fmla="*/ 23535 w 2070030"/>
              <a:gd name="connsiteY2" fmla="*/ 120303 h 1457784"/>
              <a:gd name="connsiteX3" fmla="*/ 1968340 w 2070030"/>
              <a:gd name="connsiteY3" fmla="*/ 161246 h 1457784"/>
              <a:gd name="connsiteX4" fmla="*/ 1831863 w 2070030"/>
              <a:gd name="connsiteY4" fmla="*/ 1457784 h 1457784"/>
              <a:gd name="connsiteX5" fmla="*/ 1135827 w 2070030"/>
              <a:gd name="connsiteY5" fmla="*/ 1457784 h 1457784"/>
              <a:gd name="connsiteX0" fmla="*/ 1138405 w 2072608"/>
              <a:gd name="connsiteY0" fmla="*/ 1457784 h 1457784"/>
              <a:gd name="connsiteX1" fmla="*/ 1657019 w 2072608"/>
              <a:gd name="connsiteY1" fmla="*/ 284076 h 1457784"/>
              <a:gd name="connsiteX2" fmla="*/ 838154 w 2072608"/>
              <a:gd name="connsiteY2" fmla="*/ 679861 h 1457784"/>
              <a:gd name="connsiteX3" fmla="*/ 26113 w 2072608"/>
              <a:gd name="connsiteY3" fmla="*/ 120303 h 1457784"/>
              <a:gd name="connsiteX4" fmla="*/ 1970918 w 2072608"/>
              <a:gd name="connsiteY4" fmla="*/ 161246 h 1457784"/>
              <a:gd name="connsiteX5" fmla="*/ 1834441 w 2072608"/>
              <a:gd name="connsiteY5" fmla="*/ 1457784 h 1457784"/>
              <a:gd name="connsiteX6" fmla="*/ 1138405 w 2072608"/>
              <a:gd name="connsiteY6" fmla="*/ 1457784 h 1457784"/>
              <a:gd name="connsiteX0" fmla="*/ 1112730 w 1998172"/>
              <a:gd name="connsiteY0" fmla="*/ 1360349 h 1360349"/>
              <a:gd name="connsiteX1" fmla="*/ 1631344 w 1998172"/>
              <a:gd name="connsiteY1" fmla="*/ 186641 h 1360349"/>
              <a:gd name="connsiteX2" fmla="*/ 812479 w 1998172"/>
              <a:gd name="connsiteY2" fmla="*/ 582426 h 1360349"/>
              <a:gd name="connsiteX3" fmla="*/ 438 w 1998172"/>
              <a:gd name="connsiteY3" fmla="*/ 22868 h 1360349"/>
              <a:gd name="connsiteX4" fmla="*/ 730592 w 1998172"/>
              <a:gd name="connsiteY4" fmla="*/ 364062 h 1360349"/>
              <a:gd name="connsiteX5" fmla="*/ 1945243 w 1998172"/>
              <a:gd name="connsiteY5" fmla="*/ 63811 h 1360349"/>
              <a:gd name="connsiteX6" fmla="*/ 1808766 w 1998172"/>
              <a:gd name="connsiteY6" fmla="*/ 1360349 h 1360349"/>
              <a:gd name="connsiteX7" fmla="*/ 1112730 w 1998172"/>
              <a:gd name="connsiteY7" fmla="*/ 1360349 h 1360349"/>
              <a:gd name="connsiteX0" fmla="*/ 558217 w 1443659"/>
              <a:gd name="connsiteY0" fmla="*/ 1704152 h 1704152"/>
              <a:gd name="connsiteX1" fmla="*/ 1076831 w 1443659"/>
              <a:gd name="connsiteY1" fmla="*/ 530444 h 1704152"/>
              <a:gd name="connsiteX2" fmla="*/ 257966 w 1443659"/>
              <a:gd name="connsiteY2" fmla="*/ 926229 h 1704152"/>
              <a:gd name="connsiteX3" fmla="*/ 87369 w 1443659"/>
              <a:gd name="connsiteY3" fmla="*/ 11829 h 1704152"/>
              <a:gd name="connsiteX4" fmla="*/ 176079 w 1443659"/>
              <a:gd name="connsiteY4" fmla="*/ 707865 h 1704152"/>
              <a:gd name="connsiteX5" fmla="*/ 1390730 w 1443659"/>
              <a:gd name="connsiteY5" fmla="*/ 407614 h 1704152"/>
              <a:gd name="connsiteX6" fmla="*/ 1254253 w 1443659"/>
              <a:gd name="connsiteY6" fmla="*/ 1704152 h 1704152"/>
              <a:gd name="connsiteX7" fmla="*/ 558217 w 1443659"/>
              <a:gd name="connsiteY7" fmla="*/ 1704152 h 1704152"/>
              <a:gd name="connsiteX0" fmla="*/ 482647 w 1368089"/>
              <a:gd name="connsiteY0" fmla="*/ 1705811 h 1705811"/>
              <a:gd name="connsiteX1" fmla="*/ 1001261 w 1368089"/>
              <a:gd name="connsiteY1" fmla="*/ 532103 h 1705811"/>
              <a:gd name="connsiteX2" fmla="*/ 182396 w 1368089"/>
              <a:gd name="connsiteY2" fmla="*/ 927888 h 1705811"/>
              <a:gd name="connsiteX3" fmla="*/ 11799 w 1368089"/>
              <a:gd name="connsiteY3" fmla="*/ 13488 h 1705811"/>
              <a:gd name="connsiteX4" fmla="*/ 305226 w 1368089"/>
              <a:gd name="connsiteY4" fmla="*/ 600342 h 1705811"/>
              <a:gd name="connsiteX5" fmla="*/ 1315160 w 1368089"/>
              <a:gd name="connsiteY5" fmla="*/ 409273 h 1705811"/>
              <a:gd name="connsiteX6" fmla="*/ 1178683 w 1368089"/>
              <a:gd name="connsiteY6" fmla="*/ 1705811 h 1705811"/>
              <a:gd name="connsiteX7" fmla="*/ 482647 w 1368089"/>
              <a:gd name="connsiteY7" fmla="*/ 1705811 h 1705811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305226 w 1368089"/>
              <a:gd name="connsiteY4" fmla="*/ 586854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55852 w 1368089"/>
              <a:gd name="connsiteY1" fmla="*/ 64144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42204 w 1368089"/>
              <a:gd name="connsiteY1" fmla="*/ 76427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63171 w 1287477"/>
              <a:gd name="connsiteY4" fmla="*/ 81636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69194 w 1351230"/>
              <a:gd name="connsiteY0" fmla="*/ 1722803 h 1722803"/>
              <a:gd name="connsiteX1" fmla="*/ 1128751 w 1351230"/>
              <a:gd name="connsiteY1" fmla="*/ 794755 h 1722803"/>
              <a:gd name="connsiteX2" fmla="*/ 268943 w 1351230"/>
              <a:gd name="connsiteY2" fmla="*/ 944880 h 1722803"/>
              <a:gd name="connsiteX3" fmla="*/ 14526 w 1351230"/>
              <a:gd name="connsiteY3" fmla="*/ 0 h 1722803"/>
              <a:gd name="connsiteX4" fmla="*/ 281204 w 1351230"/>
              <a:gd name="connsiteY4" fmla="*/ 778269 h 1722803"/>
              <a:gd name="connsiteX5" fmla="*/ 1102707 w 1351230"/>
              <a:gd name="connsiteY5" fmla="*/ 486430 h 1722803"/>
              <a:gd name="connsiteX6" fmla="*/ 1347116 w 1351230"/>
              <a:gd name="connsiteY6" fmla="*/ 671925 h 1722803"/>
              <a:gd name="connsiteX7" fmla="*/ 1265230 w 1351230"/>
              <a:gd name="connsiteY7" fmla="*/ 1722803 h 1722803"/>
              <a:gd name="connsiteX8" fmla="*/ 569194 w 1351230"/>
              <a:gd name="connsiteY8" fmla="*/ 1722803 h 1722803"/>
              <a:gd name="connsiteX0" fmla="*/ 618323 w 1400359"/>
              <a:gd name="connsiteY0" fmla="*/ 1722803 h 1722803"/>
              <a:gd name="connsiteX1" fmla="*/ 1177880 w 1400359"/>
              <a:gd name="connsiteY1" fmla="*/ 79475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586523 w 1368559"/>
              <a:gd name="connsiteY0" fmla="*/ 1761340 h 1761340"/>
              <a:gd name="connsiteX1" fmla="*/ 1031780 w 1368559"/>
              <a:gd name="connsiteY1" fmla="*/ 856152 h 1761340"/>
              <a:gd name="connsiteX2" fmla="*/ 286272 w 1368559"/>
              <a:gd name="connsiteY2" fmla="*/ 983417 h 1761340"/>
              <a:gd name="connsiteX3" fmla="*/ 42284 w 1368559"/>
              <a:gd name="connsiteY3" fmla="*/ 223977 h 1761340"/>
              <a:gd name="connsiteX4" fmla="*/ 31855 w 1368559"/>
              <a:gd name="connsiteY4" fmla="*/ 38537 h 1761340"/>
              <a:gd name="connsiteX5" fmla="*/ 298533 w 1368559"/>
              <a:gd name="connsiteY5" fmla="*/ 816806 h 1761340"/>
              <a:gd name="connsiteX6" fmla="*/ 1120036 w 1368559"/>
              <a:gd name="connsiteY6" fmla="*/ 524967 h 1761340"/>
              <a:gd name="connsiteX7" fmla="*/ 1364445 w 1368559"/>
              <a:gd name="connsiteY7" fmla="*/ 710462 h 1761340"/>
              <a:gd name="connsiteX8" fmla="*/ 1282559 w 1368559"/>
              <a:gd name="connsiteY8" fmla="*/ 1761340 h 1761340"/>
              <a:gd name="connsiteX9" fmla="*/ 586523 w 1368559"/>
              <a:gd name="connsiteY9" fmla="*/ 1761340 h 1761340"/>
              <a:gd name="connsiteX0" fmla="*/ 569156 w 1351192"/>
              <a:gd name="connsiteY0" fmla="*/ 1765374 h 1765374"/>
              <a:gd name="connsiteX1" fmla="*/ 1014413 w 1351192"/>
              <a:gd name="connsiteY1" fmla="*/ 860186 h 1765374"/>
              <a:gd name="connsiteX2" fmla="*/ 268905 w 1351192"/>
              <a:gd name="connsiteY2" fmla="*/ 987451 h 1765374"/>
              <a:gd name="connsiteX3" fmla="*/ 24917 w 1351192"/>
              <a:gd name="connsiteY3" fmla="*/ 228011 h 1765374"/>
              <a:gd name="connsiteX4" fmla="*/ 50206 w 1351192"/>
              <a:gd name="connsiteY4" fmla="*/ 37808 h 1765374"/>
              <a:gd name="connsiteX5" fmla="*/ 281166 w 1351192"/>
              <a:gd name="connsiteY5" fmla="*/ 820840 h 1765374"/>
              <a:gd name="connsiteX6" fmla="*/ 1102669 w 1351192"/>
              <a:gd name="connsiteY6" fmla="*/ 529001 h 1765374"/>
              <a:gd name="connsiteX7" fmla="*/ 1347078 w 1351192"/>
              <a:gd name="connsiteY7" fmla="*/ 714496 h 1765374"/>
              <a:gd name="connsiteX8" fmla="*/ 1265192 w 1351192"/>
              <a:gd name="connsiteY8" fmla="*/ 1765374 h 1765374"/>
              <a:gd name="connsiteX9" fmla="*/ 569156 w 1351192"/>
              <a:gd name="connsiteY9" fmla="*/ 1765374 h 1765374"/>
              <a:gd name="connsiteX0" fmla="*/ 576794 w 1358830"/>
              <a:gd name="connsiteY0" fmla="*/ 1727566 h 1727566"/>
              <a:gd name="connsiteX1" fmla="*/ 1022051 w 1358830"/>
              <a:gd name="connsiteY1" fmla="*/ 822378 h 1727566"/>
              <a:gd name="connsiteX2" fmla="*/ 276543 w 1358830"/>
              <a:gd name="connsiteY2" fmla="*/ 949643 h 1727566"/>
              <a:gd name="connsiteX3" fmla="*/ 32555 w 1358830"/>
              <a:gd name="connsiteY3" fmla="*/ 190203 h 1727566"/>
              <a:gd name="connsiteX4" fmla="*/ 57844 w 1358830"/>
              <a:gd name="connsiteY4" fmla="*/ 0 h 1727566"/>
              <a:gd name="connsiteX5" fmla="*/ 288804 w 1358830"/>
              <a:gd name="connsiteY5" fmla="*/ 783032 h 1727566"/>
              <a:gd name="connsiteX6" fmla="*/ 1110307 w 1358830"/>
              <a:gd name="connsiteY6" fmla="*/ 491193 h 1727566"/>
              <a:gd name="connsiteX7" fmla="*/ 1354716 w 1358830"/>
              <a:gd name="connsiteY7" fmla="*/ 676688 h 1727566"/>
              <a:gd name="connsiteX8" fmla="*/ 1272830 w 1358830"/>
              <a:gd name="connsiteY8" fmla="*/ 1727566 h 1727566"/>
              <a:gd name="connsiteX9" fmla="*/ 576794 w 1358830"/>
              <a:gd name="connsiteY9" fmla="*/ 1727566 h 1727566"/>
              <a:gd name="connsiteX0" fmla="*/ 763388 w 1545424"/>
              <a:gd name="connsiteY0" fmla="*/ 1799620 h 1799620"/>
              <a:gd name="connsiteX1" fmla="*/ 1208645 w 1545424"/>
              <a:gd name="connsiteY1" fmla="*/ 894432 h 1799620"/>
              <a:gd name="connsiteX2" fmla="*/ 463137 w 1545424"/>
              <a:gd name="connsiteY2" fmla="*/ 1021697 h 1799620"/>
              <a:gd name="connsiteX3" fmla="*/ 219149 w 1545424"/>
              <a:gd name="connsiteY3" fmla="*/ 262257 h 1799620"/>
              <a:gd name="connsiteX4" fmla="*/ 73 w 1545424"/>
              <a:gd name="connsiteY4" fmla="*/ 36038 h 1799620"/>
              <a:gd name="connsiteX5" fmla="*/ 244438 w 1545424"/>
              <a:gd name="connsiteY5" fmla="*/ 72054 h 1799620"/>
              <a:gd name="connsiteX6" fmla="*/ 475398 w 1545424"/>
              <a:gd name="connsiteY6" fmla="*/ 855086 h 1799620"/>
              <a:gd name="connsiteX7" fmla="*/ 1296901 w 1545424"/>
              <a:gd name="connsiteY7" fmla="*/ 563247 h 1799620"/>
              <a:gd name="connsiteX8" fmla="*/ 1541310 w 1545424"/>
              <a:gd name="connsiteY8" fmla="*/ 748742 h 1799620"/>
              <a:gd name="connsiteX9" fmla="*/ 1459424 w 1545424"/>
              <a:gd name="connsiteY9" fmla="*/ 1799620 h 1799620"/>
              <a:gd name="connsiteX10" fmla="*/ 763388 w 1545424"/>
              <a:gd name="connsiteY10" fmla="*/ 1799620 h 1799620"/>
              <a:gd name="connsiteX0" fmla="*/ 763870 w 1545906"/>
              <a:gd name="connsiteY0" fmla="*/ 1772670 h 1772670"/>
              <a:gd name="connsiteX1" fmla="*/ 1209127 w 1545906"/>
              <a:gd name="connsiteY1" fmla="*/ 867482 h 1772670"/>
              <a:gd name="connsiteX2" fmla="*/ 463619 w 1545906"/>
              <a:gd name="connsiteY2" fmla="*/ 994747 h 1772670"/>
              <a:gd name="connsiteX3" fmla="*/ 219631 w 1545906"/>
              <a:gd name="connsiteY3" fmla="*/ 235307 h 1772670"/>
              <a:gd name="connsiteX4" fmla="*/ 555 w 1545906"/>
              <a:gd name="connsiteY4" fmla="*/ 9088 h 1772670"/>
              <a:gd name="connsiteX5" fmla="*/ 212487 w 1545906"/>
              <a:gd name="connsiteY5" fmla="*/ 135295 h 1772670"/>
              <a:gd name="connsiteX6" fmla="*/ 244920 w 1545906"/>
              <a:gd name="connsiteY6" fmla="*/ 45104 h 1772670"/>
              <a:gd name="connsiteX7" fmla="*/ 475880 w 1545906"/>
              <a:gd name="connsiteY7" fmla="*/ 828136 h 1772670"/>
              <a:gd name="connsiteX8" fmla="*/ 1297383 w 1545906"/>
              <a:gd name="connsiteY8" fmla="*/ 536297 h 1772670"/>
              <a:gd name="connsiteX9" fmla="*/ 1541792 w 1545906"/>
              <a:gd name="connsiteY9" fmla="*/ 721792 h 1772670"/>
              <a:gd name="connsiteX10" fmla="*/ 1459906 w 1545906"/>
              <a:gd name="connsiteY10" fmla="*/ 1772670 h 1772670"/>
              <a:gd name="connsiteX11" fmla="*/ 763870 w 1545906"/>
              <a:gd name="connsiteY11" fmla="*/ 1772670 h 1772670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894058"/>
              <a:gd name="connsiteY0" fmla="*/ 1770752 h 1770752"/>
              <a:gd name="connsiteX1" fmla="*/ 1209127 w 1894058"/>
              <a:gd name="connsiteY1" fmla="*/ 865564 h 1770752"/>
              <a:gd name="connsiteX2" fmla="*/ 463619 w 1894058"/>
              <a:gd name="connsiteY2" fmla="*/ 992829 h 1770752"/>
              <a:gd name="connsiteX3" fmla="*/ 219631 w 1894058"/>
              <a:gd name="connsiteY3" fmla="*/ 233389 h 1770752"/>
              <a:gd name="connsiteX4" fmla="*/ 555 w 1894058"/>
              <a:gd name="connsiteY4" fmla="*/ 7170 h 1770752"/>
              <a:gd name="connsiteX5" fmla="*/ 212487 w 1894058"/>
              <a:gd name="connsiteY5" fmla="*/ 133377 h 1770752"/>
              <a:gd name="connsiteX6" fmla="*/ 244920 w 1894058"/>
              <a:gd name="connsiteY6" fmla="*/ 43186 h 1770752"/>
              <a:gd name="connsiteX7" fmla="*/ 475880 w 1894058"/>
              <a:gd name="connsiteY7" fmla="*/ 826218 h 1770752"/>
              <a:gd name="connsiteX8" fmla="*/ 1297383 w 1894058"/>
              <a:gd name="connsiteY8" fmla="*/ 534379 h 1770752"/>
              <a:gd name="connsiteX9" fmla="*/ 1541792 w 1894058"/>
              <a:gd name="connsiteY9" fmla="*/ 719874 h 1770752"/>
              <a:gd name="connsiteX10" fmla="*/ 1893649 w 1894058"/>
              <a:gd name="connsiteY10" fmla="*/ 1095402 h 1770752"/>
              <a:gd name="connsiteX11" fmla="*/ 1459906 w 1894058"/>
              <a:gd name="connsiteY11" fmla="*/ 1770752 h 1770752"/>
              <a:gd name="connsiteX12" fmla="*/ 763870 w 1894058"/>
              <a:gd name="connsiteY12" fmla="*/ 1770752 h 1770752"/>
              <a:gd name="connsiteX0" fmla="*/ 763870 w 1896475"/>
              <a:gd name="connsiteY0" fmla="*/ 1770752 h 1770752"/>
              <a:gd name="connsiteX1" fmla="*/ 1209127 w 1896475"/>
              <a:gd name="connsiteY1" fmla="*/ 865564 h 1770752"/>
              <a:gd name="connsiteX2" fmla="*/ 463619 w 1896475"/>
              <a:gd name="connsiteY2" fmla="*/ 992829 h 1770752"/>
              <a:gd name="connsiteX3" fmla="*/ 219631 w 1896475"/>
              <a:gd name="connsiteY3" fmla="*/ 233389 h 1770752"/>
              <a:gd name="connsiteX4" fmla="*/ 555 w 1896475"/>
              <a:gd name="connsiteY4" fmla="*/ 7170 h 1770752"/>
              <a:gd name="connsiteX5" fmla="*/ 212487 w 1896475"/>
              <a:gd name="connsiteY5" fmla="*/ 133377 h 1770752"/>
              <a:gd name="connsiteX6" fmla="*/ 244920 w 1896475"/>
              <a:gd name="connsiteY6" fmla="*/ 43186 h 1770752"/>
              <a:gd name="connsiteX7" fmla="*/ 475880 w 1896475"/>
              <a:gd name="connsiteY7" fmla="*/ 826218 h 1770752"/>
              <a:gd name="connsiteX8" fmla="*/ 1297383 w 1896475"/>
              <a:gd name="connsiteY8" fmla="*/ 534379 h 1770752"/>
              <a:gd name="connsiteX9" fmla="*/ 1541792 w 1896475"/>
              <a:gd name="connsiteY9" fmla="*/ 719874 h 1770752"/>
              <a:gd name="connsiteX10" fmla="*/ 1498362 w 1896475"/>
              <a:gd name="connsiteY10" fmla="*/ 1281139 h 1770752"/>
              <a:gd name="connsiteX11" fmla="*/ 1893649 w 1896475"/>
              <a:gd name="connsiteY11" fmla="*/ 1095402 h 1770752"/>
              <a:gd name="connsiteX12" fmla="*/ 1459906 w 1896475"/>
              <a:gd name="connsiteY12" fmla="*/ 1770752 h 1770752"/>
              <a:gd name="connsiteX13" fmla="*/ 763870 w 1896475"/>
              <a:gd name="connsiteY13" fmla="*/ 1770752 h 1770752"/>
              <a:gd name="connsiteX0" fmla="*/ 763870 w 1917418"/>
              <a:gd name="connsiteY0" fmla="*/ 1770752 h 1770752"/>
              <a:gd name="connsiteX1" fmla="*/ 1209127 w 1917418"/>
              <a:gd name="connsiteY1" fmla="*/ 865564 h 1770752"/>
              <a:gd name="connsiteX2" fmla="*/ 463619 w 1917418"/>
              <a:gd name="connsiteY2" fmla="*/ 992829 h 1770752"/>
              <a:gd name="connsiteX3" fmla="*/ 219631 w 1917418"/>
              <a:gd name="connsiteY3" fmla="*/ 233389 h 1770752"/>
              <a:gd name="connsiteX4" fmla="*/ 555 w 1917418"/>
              <a:gd name="connsiteY4" fmla="*/ 7170 h 1770752"/>
              <a:gd name="connsiteX5" fmla="*/ 212487 w 1917418"/>
              <a:gd name="connsiteY5" fmla="*/ 133377 h 1770752"/>
              <a:gd name="connsiteX6" fmla="*/ 244920 w 1917418"/>
              <a:gd name="connsiteY6" fmla="*/ 43186 h 1770752"/>
              <a:gd name="connsiteX7" fmla="*/ 475880 w 1917418"/>
              <a:gd name="connsiteY7" fmla="*/ 826218 h 1770752"/>
              <a:gd name="connsiteX8" fmla="*/ 1297383 w 1917418"/>
              <a:gd name="connsiteY8" fmla="*/ 534379 h 1770752"/>
              <a:gd name="connsiteX9" fmla="*/ 1541792 w 1917418"/>
              <a:gd name="connsiteY9" fmla="*/ 719874 h 1770752"/>
              <a:gd name="connsiteX10" fmla="*/ 1498362 w 1917418"/>
              <a:gd name="connsiteY10" fmla="*/ 1281139 h 1770752"/>
              <a:gd name="connsiteX11" fmla="*/ 1850787 w 1917418"/>
              <a:gd name="connsiteY11" fmla="*/ 766789 h 1770752"/>
              <a:gd name="connsiteX12" fmla="*/ 1893649 w 1917418"/>
              <a:gd name="connsiteY12" fmla="*/ 1095402 h 1770752"/>
              <a:gd name="connsiteX13" fmla="*/ 1459906 w 1917418"/>
              <a:gd name="connsiteY13" fmla="*/ 1770752 h 1770752"/>
              <a:gd name="connsiteX14" fmla="*/ 763870 w 1917418"/>
              <a:gd name="connsiteY14" fmla="*/ 1770752 h 1770752"/>
              <a:gd name="connsiteX0" fmla="*/ 763870 w 1910464"/>
              <a:gd name="connsiteY0" fmla="*/ 1770752 h 1770752"/>
              <a:gd name="connsiteX1" fmla="*/ 1209127 w 1910464"/>
              <a:gd name="connsiteY1" fmla="*/ 865564 h 1770752"/>
              <a:gd name="connsiteX2" fmla="*/ 463619 w 1910464"/>
              <a:gd name="connsiteY2" fmla="*/ 992829 h 1770752"/>
              <a:gd name="connsiteX3" fmla="*/ 219631 w 1910464"/>
              <a:gd name="connsiteY3" fmla="*/ 233389 h 1770752"/>
              <a:gd name="connsiteX4" fmla="*/ 555 w 1910464"/>
              <a:gd name="connsiteY4" fmla="*/ 7170 h 1770752"/>
              <a:gd name="connsiteX5" fmla="*/ 212487 w 1910464"/>
              <a:gd name="connsiteY5" fmla="*/ 133377 h 1770752"/>
              <a:gd name="connsiteX6" fmla="*/ 244920 w 1910464"/>
              <a:gd name="connsiteY6" fmla="*/ 43186 h 1770752"/>
              <a:gd name="connsiteX7" fmla="*/ 475880 w 1910464"/>
              <a:gd name="connsiteY7" fmla="*/ 826218 h 1770752"/>
              <a:gd name="connsiteX8" fmla="*/ 1297383 w 1910464"/>
              <a:gd name="connsiteY8" fmla="*/ 534379 h 1770752"/>
              <a:gd name="connsiteX9" fmla="*/ 1541792 w 1910464"/>
              <a:gd name="connsiteY9" fmla="*/ 719874 h 1770752"/>
              <a:gd name="connsiteX10" fmla="*/ 1498362 w 1910464"/>
              <a:gd name="connsiteY10" fmla="*/ 1281139 h 1770752"/>
              <a:gd name="connsiteX11" fmla="*/ 1741248 w 1910464"/>
              <a:gd name="connsiteY11" fmla="*/ 1185889 h 1770752"/>
              <a:gd name="connsiteX12" fmla="*/ 1850787 w 1910464"/>
              <a:gd name="connsiteY12" fmla="*/ 766789 h 1770752"/>
              <a:gd name="connsiteX13" fmla="*/ 1893649 w 1910464"/>
              <a:gd name="connsiteY13" fmla="*/ 1095402 h 1770752"/>
              <a:gd name="connsiteX14" fmla="*/ 1459906 w 1910464"/>
              <a:gd name="connsiteY14" fmla="*/ 1770752 h 1770752"/>
              <a:gd name="connsiteX15" fmla="*/ 763870 w 1910464"/>
              <a:gd name="connsiteY15" fmla="*/ 1770752 h 1770752"/>
              <a:gd name="connsiteX0" fmla="*/ 763870 w 1909757"/>
              <a:gd name="connsiteY0" fmla="*/ 1770752 h 1770752"/>
              <a:gd name="connsiteX1" fmla="*/ 1209127 w 1909757"/>
              <a:gd name="connsiteY1" fmla="*/ 865564 h 1770752"/>
              <a:gd name="connsiteX2" fmla="*/ 463619 w 1909757"/>
              <a:gd name="connsiteY2" fmla="*/ 992829 h 1770752"/>
              <a:gd name="connsiteX3" fmla="*/ 219631 w 1909757"/>
              <a:gd name="connsiteY3" fmla="*/ 233389 h 1770752"/>
              <a:gd name="connsiteX4" fmla="*/ 555 w 1909757"/>
              <a:gd name="connsiteY4" fmla="*/ 7170 h 1770752"/>
              <a:gd name="connsiteX5" fmla="*/ 212487 w 1909757"/>
              <a:gd name="connsiteY5" fmla="*/ 133377 h 1770752"/>
              <a:gd name="connsiteX6" fmla="*/ 244920 w 1909757"/>
              <a:gd name="connsiteY6" fmla="*/ 43186 h 1770752"/>
              <a:gd name="connsiteX7" fmla="*/ 475880 w 1909757"/>
              <a:gd name="connsiteY7" fmla="*/ 826218 h 1770752"/>
              <a:gd name="connsiteX8" fmla="*/ 1297383 w 1909757"/>
              <a:gd name="connsiteY8" fmla="*/ 534379 h 1770752"/>
              <a:gd name="connsiteX9" fmla="*/ 1541792 w 1909757"/>
              <a:gd name="connsiteY9" fmla="*/ 719874 h 1770752"/>
              <a:gd name="connsiteX10" fmla="*/ 1498362 w 1909757"/>
              <a:gd name="connsiteY10" fmla="*/ 1281139 h 1770752"/>
              <a:gd name="connsiteX11" fmla="*/ 1741248 w 1909757"/>
              <a:gd name="connsiteY11" fmla="*/ 1185889 h 1770752"/>
              <a:gd name="connsiteX12" fmla="*/ 1850787 w 1909757"/>
              <a:gd name="connsiteY12" fmla="*/ 766789 h 1770752"/>
              <a:gd name="connsiteX13" fmla="*/ 1893649 w 1909757"/>
              <a:gd name="connsiteY13" fmla="*/ 1095402 h 1770752"/>
              <a:gd name="connsiteX14" fmla="*/ 1341198 w 1909757"/>
              <a:gd name="connsiteY14" fmla="*/ 1600227 h 1770752"/>
              <a:gd name="connsiteX15" fmla="*/ 1459906 w 1909757"/>
              <a:gd name="connsiteY15" fmla="*/ 1770752 h 1770752"/>
              <a:gd name="connsiteX16" fmla="*/ 763870 w 1909757"/>
              <a:gd name="connsiteY16" fmla="*/ 1770752 h 1770752"/>
              <a:gd name="connsiteX0" fmla="*/ 763870 w 1905704"/>
              <a:gd name="connsiteY0" fmla="*/ 1770752 h 1770752"/>
              <a:gd name="connsiteX1" fmla="*/ 1209127 w 1905704"/>
              <a:gd name="connsiteY1" fmla="*/ 865564 h 1770752"/>
              <a:gd name="connsiteX2" fmla="*/ 463619 w 1905704"/>
              <a:gd name="connsiteY2" fmla="*/ 992829 h 1770752"/>
              <a:gd name="connsiteX3" fmla="*/ 219631 w 1905704"/>
              <a:gd name="connsiteY3" fmla="*/ 233389 h 1770752"/>
              <a:gd name="connsiteX4" fmla="*/ 555 w 1905704"/>
              <a:gd name="connsiteY4" fmla="*/ 7170 h 1770752"/>
              <a:gd name="connsiteX5" fmla="*/ 212487 w 1905704"/>
              <a:gd name="connsiteY5" fmla="*/ 133377 h 1770752"/>
              <a:gd name="connsiteX6" fmla="*/ 244920 w 1905704"/>
              <a:gd name="connsiteY6" fmla="*/ 43186 h 1770752"/>
              <a:gd name="connsiteX7" fmla="*/ 475880 w 1905704"/>
              <a:gd name="connsiteY7" fmla="*/ 826218 h 1770752"/>
              <a:gd name="connsiteX8" fmla="*/ 1297383 w 1905704"/>
              <a:gd name="connsiteY8" fmla="*/ 534379 h 1770752"/>
              <a:gd name="connsiteX9" fmla="*/ 1541792 w 1905704"/>
              <a:gd name="connsiteY9" fmla="*/ 719874 h 1770752"/>
              <a:gd name="connsiteX10" fmla="*/ 1498362 w 1905704"/>
              <a:gd name="connsiteY10" fmla="*/ 1281139 h 1770752"/>
              <a:gd name="connsiteX11" fmla="*/ 1741248 w 1905704"/>
              <a:gd name="connsiteY11" fmla="*/ 1185889 h 1770752"/>
              <a:gd name="connsiteX12" fmla="*/ 1850787 w 1905704"/>
              <a:gd name="connsiteY12" fmla="*/ 766789 h 1770752"/>
              <a:gd name="connsiteX13" fmla="*/ 1893649 w 1905704"/>
              <a:gd name="connsiteY13" fmla="*/ 1095402 h 1770752"/>
              <a:gd name="connsiteX14" fmla="*/ 1712674 w 1905704"/>
              <a:gd name="connsiteY14" fmla="*/ 1414489 h 1770752"/>
              <a:gd name="connsiteX15" fmla="*/ 1341198 w 1905704"/>
              <a:gd name="connsiteY15" fmla="*/ 1600227 h 1770752"/>
              <a:gd name="connsiteX16" fmla="*/ 1459906 w 1905704"/>
              <a:gd name="connsiteY16" fmla="*/ 1770752 h 1770752"/>
              <a:gd name="connsiteX17" fmla="*/ 763870 w 1905704"/>
              <a:gd name="connsiteY17" fmla="*/ 1770752 h 1770752"/>
              <a:gd name="connsiteX0" fmla="*/ 763870 w 2284277"/>
              <a:gd name="connsiteY0" fmla="*/ 1770752 h 1770752"/>
              <a:gd name="connsiteX1" fmla="*/ 1209127 w 2284277"/>
              <a:gd name="connsiteY1" fmla="*/ 865564 h 1770752"/>
              <a:gd name="connsiteX2" fmla="*/ 463619 w 2284277"/>
              <a:gd name="connsiteY2" fmla="*/ 992829 h 1770752"/>
              <a:gd name="connsiteX3" fmla="*/ 219631 w 2284277"/>
              <a:gd name="connsiteY3" fmla="*/ 233389 h 1770752"/>
              <a:gd name="connsiteX4" fmla="*/ 555 w 2284277"/>
              <a:gd name="connsiteY4" fmla="*/ 7170 h 1770752"/>
              <a:gd name="connsiteX5" fmla="*/ 212487 w 2284277"/>
              <a:gd name="connsiteY5" fmla="*/ 133377 h 1770752"/>
              <a:gd name="connsiteX6" fmla="*/ 244920 w 2284277"/>
              <a:gd name="connsiteY6" fmla="*/ 43186 h 1770752"/>
              <a:gd name="connsiteX7" fmla="*/ 475880 w 2284277"/>
              <a:gd name="connsiteY7" fmla="*/ 826218 h 1770752"/>
              <a:gd name="connsiteX8" fmla="*/ 1297383 w 2284277"/>
              <a:gd name="connsiteY8" fmla="*/ 534379 h 1770752"/>
              <a:gd name="connsiteX9" fmla="*/ 1541792 w 2284277"/>
              <a:gd name="connsiteY9" fmla="*/ 719874 h 1770752"/>
              <a:gd name="connsiteX10" fmla="*/ 1498362 w 2284277"/>
              <a:gd name="connsiteY10" fmla="*/ 1281139 h 1770752"/>
              <a:gd name="connsiteX11" fmla="*/ 1741248 w 2284277"/>
              <a:gd name="connsiteY11" fmla="*/ 1185889 h 1770752"/>
              <a:gd name="connsiteX12" fmla="*/ 1850787 w 2284277"/>
              <a:gd name="connsiteY12" fmla="*/ 766789 h 1770752"/>
              <a:gd name="connsiteX13" fmla="*/ 2284174 w 2284277"/>
              <a:gd name="connsiteY13" fmla="*/ 938239 h 1770752"/>
              <a:gd name="connsiteX14" fmla="*/ 1893649 w 2284277"/>
              <a:gd name="connsiteY14" fmla="*/ 1095402 h 1770752"/>
              <a:gd name="connsiteX15" fmla="*/ 1712674 w 2284277"/>
              <a:gd name="connsiteY15" fmla="*/ 1414489 h 1770752"/>
              <a:gd name="connsiteX16" fmla="*/ 1341198 w 2284277"/>
              <a:gd name="connsiteY16" fmla="*/ 1600227 h 1770752"/>
              <a:gd name="connsiteX17" fmla="*/ 1459906 w 2284277"/>
              <a:gd name="connsiteY17" fmla="*/ 1770752 h 1770752"/>
              <a:gd name="connsiteX18" fmla="*/ 763870 w 2284277"/>
              <a:gd name="connsiteY18" fmla="*/ 1770752 h 1770752"/>
              <a:gd name="connsiteX0" fmla="*/ 763870 w 2285824"/>
              <a:gd name="connsiteY0" fmla="*/ 1770752 h 1770752"/>
              <a:gd name="connsiteX1" fmla="*/ 1209127 w 2285824"/>
              <a:gd name="connsiteY1" fmla="*/ 865564 h 1770752"/>
              <a:gd name="connsiteX2" fmla="*/ 463619 w 2285824"/>
              <a:gd name="connsiteY2" fmla="*/ 992829 h 1770752"/>
              <a:gd name="connsiteX3" fmla="*/ 219631 w 2285824"/>
              <a:gd name="connsiteY3" fmla="*/ 233389 h 1770752"/>
              <a:gd name="connsiteX4" fmla="*/ 555 w 2285824"/>
              <a:gd name="connsiteY4" fmla="*/ 7170 h 1770752"/>
              <a:gd name="connsiteX5" fmla="*/ 212487 w 2285824"/>
              <a:gd name="connsiteY5" fmla="*/ 133377 h 1770752"/>
              <a:gd name="connsiteX6" fmla="*/ 244920 w 2285824"/>
              <a:gd name="connsiteY6" fmla="*/ 43186 h 1770752"/>
              <a:gd name="connsiteX7" fmla="*/ 475880 w 2285824"/>
              <a:gd name="connsiteY7" fmla="*/ 826218 h 1770752"/>
              <a:gd name="connsiteX8" fmla="*/ 1297383 w 2285824"/>
              <a:gd name="connsiteY8" fmla="*/ 534379 h 1770752"/>
              <a:gd name="connsiteX9" fmla="*/ 1541792 w 2285824"/>
              <a:gd name="connsiteY9" fmla="*/ 719874 h 1770752"/>
              <a:gd name="connsiteX10" fmla="*/ 1498362 w 2285824"/>
              <a:gd name="connsiteY10" fmla="*/ 1281139 h 1770752"/>
              <a:gd name="connsiteX11" fmla="*/ 1741248 w 2285824"/>
              <a:gd name="connsiteY11" fmla="*/ 1185889 h 1770752"/>
              <a:gd name="connsiteX12" fmla="*/ 1850787 w 2285824"/>
              <a:gd name="connsiteY12" fmla="*/ 766789 h 1770752"/>
              <a:gd name="connsiteX13" fmla="*/ 1926987 w 2285824"/>
              <a:gd name="connsiteY13" fmla="*/ 985864 h 1770752"/>
              <a:gd name="connsiteX14" fmla="*/ 2284174 w 2285824"/>
              <a:gd name="connsiteY14" fmla="*/ 938239 h 1770752"/>
              <a:gd name="connsiteX15" fmla="*/ 1893649 w 2285824"/>
              <a:gd name="connsiteY15" fmla="*/ 1095402 h 1770752"/>
              <a:gd name="connsiteX16" fmla="*/ 1712674 w 2285824"/>
              <a:gd name="connsiteY16" fmla="*/ 1414489 h 1770752"/>
              <a:gd name="connsiteX17" fmla="*/ 1341198 w 2285824"/>
              <a:gd name="connsiteY17" fmla="*/ 1600227 h 1770752"/>
              <a:gd name="connsiteX18" fmla="*/ 1459906 w 2285824"/>
              <a:gd name="connsiteY18" fmla="*/ 1770752 h 1770752"/>
              <a:gd name="connsiteX19" fmla="*/ 763870 w 2285824"/>
              <a:gd name="connsiteY19" fmla="*/ 1770752 h 1770752"/>
              <a:gd name="connsiteX0" fmla="*/ 763870 w 2158274"/>
              <a:gd name="connsiteY0" fmla="*/ 1770752 h 1770752"/>
              <a:gd name="connsiteX1" fmla="*/ 1209127 w 2158274"/>
              <a:gd name="connsiteY1" fmla="*/ 865564 h 1770752"/>
              <a:gd name="connsiteX2" fmla="*/ 463619 w 2158274"/>
              <a:gd name="connsiteY2" fmla="*/ 992829 h 1770752"/>
              <a:gd name="connsiteX3" fmla="*/ 219631 w 2158274"/>
              <a:gd name="connsiteY3" fmla="*/ 233389 h 1770752"/>
              <a:gd name="connsiteX4" fmla="*/ 555 w 2158274"/>
              <a:gd name="connsiteY4" fmla="*/ 7170 h 1770752"/>
              <a:gd name="connsiteX5" fmla="*/ 212487 w 2158274"/>
              <a:gd name="connsiteY5" fmla="*/ 133377 h 1770752"/>
              <a:gd name="connsiteX6" fmla="*/ 244920 w 2158274"/>
              <a:gd name="connsiteY6" fmla="*/ 43186 h 1770752"/>
              <a:gd name="connsiteX7" fmla="*/ 475880 w 2158274"/>
              <a:gd name="connsiteY7" fmla="*/ 826218 h 1770752"/>
              <a:gd name="connsiteX8" fmla="*/ 1297383 w 2158274"/>
              <a:gd name="connsiteY8" fmla="*/ 534379 h 1770752"/>
              <a:gd name="connsiteX9" fmla="*/ 1541792 w 2158274"/>
              <a:gd name="connsiteY9" fmla="*/ 719874 h 1770752"/>
              <a:gd name="connsiteX10" fmla="*/ 1498362 w 2158274"/>
              <a:gd name="connsiteY10" fmla="*/ 1281139 h 1770752"/>
              <a:gd name="connsiteX11" fmla="*/ 1741248 w 2158274"/>
              <a:gd name="connsiteY11" fmla="*/ 1185889 h 1770752"/>
              <a:gd name="connsiteX12" fmla="*/ 1850787 w 2158274"/>
              <a:gd name="connsiteY12" fmla="*/ 766789 h 1770752"/>
              <a:gd name="connsiteX13" fmla="*/ 1926987 w 2158274"/>
              <a:gd name="connsiteY13" fmla="*/ 985864 h 1770752"/>
              <a:gd name="connsiteX14" fmla="*/ 2155586 w 2158274"/>
              <a:gd name="connsiteY14" fmla="*/ 819177 h 1770752"/>
              <a:gd name="connsiteX15" fmla="*/ 1893649 w 2158274"/>
              <a:gd name="connsiteY15" fmla="*/ 1095402 h 1770752"/>
              <a:gd name="connsiteX16" fmla="*/ 1712674 w 2158274"/>
              <a:gd name="connsiteY16" fmla="*/ 1414489 h 1770752"/>
              <a:gd name="connsiteX17" fmla="*/ 1341198 w 2158274"/>
              <a:gd name="connsiteY17" fmla="*/ 1600227 h 1770752"/>
              <a:gd name="connsiteX18" fmla="*/ 1459906 w 2158274"/>
              <a:gd name="connsiteY18" fmla="*/ 1770752 h 1770752"/>
              <a:gd name="connsiteX19" fmla="*/ 763870 w 2158274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64587" h="1770752">
                <a:moveTo>
                  <a:pt x="763870" y="1770752"/>
                </a:moveTo>
                <a:cubicBezTo>
                  <a:pt x="545506" y="1645648"/>
                  <a:pt x="1162771" y="1325445"/>
                  <a:pt x="1209127" y="865564"/>
                </a:cubicBezTo>
                <a:cubicBezTo>
                  <a:pt x="1167570" y="707529"/>
                  <a:pt x="735437" y="1020124"/>
                  <a:pt x="463619" y="992829"/>
                </a:cubicBezTo>
                <a:cubicBezTo>
                  <a:pt x="287591" y="878735"/>
                  <a:pt x="262034" y="390869"/>
                  <a:pt x="219631" y="233389"/>
                </a:cubicBezTo>
                <a:cubicBezTo>
                  <a:pt x="174601" y="93322"/>
                  <a:pt x="-3660" y="38870"/>
                  <a:pt x="555" y="7170"/>
                </a:cubicBezTo>
                <a:cubicBezTo>
                  <a:pt x="-11351" y="-35692"/>
                  <a:pt x="171760" y="127374"/>
                  <a:pt x="212487" y="133377"/>
                </a:cubicBezTo>
                <a:cubicBezTo>
                  <a:pt x="253214" y="139380"/>
                  <a:pt x="290318" y="230131"/>
                  <a:pt x="244920" y="43186"/>
                </a:cubicBezTo>
                <a:cubicBezTo>
                  <a:pt x="352481" y="37369"/>
                  <a:pt x="280240" y="705691"/>
                  <a:pt x="475880" y="826218"/>
                </a:cubicBezTo>
                <a:cubicBezTo>
                  <a:pt x="640733" y="918720"/>
                  <a:pt x="1127351" y="563533"/>
                  <a:pt x="1297383" y="534379"/>
                </a:cubicBezTo>
                <a:cubicBezTo>
                  <a:pt x="1467415" y="505225"/>
                  <a:pt x="1475752" y="666058"/>
                  <a:pt x="1541792" y="719874"/>
                </a:cubicBezTo>
                <a:cubicBezTo>
                  <a:pt x="1607832" y="773690"/>
                  <a:pt x="1470676" y="1238395"/>
                  <a:pt x="1498362" y="1281139"/>
                </a:cubicBezTo>
                <a:cubicBezTo>
                  <a:pt x="1526049" y="1323883"/>
                  <a:pt x="1682511" y="1271614"/>
                  <a:pt x="1741248" y="1185889"/>
                </a:cubicBezTo>
                <a:cubicBezTo>
                  <a:pt x="1799985" y="1100164"/>
                  <a:pt x="1798399" y="829495"/>
                  <a:pt x="1850787" y="766789"/>
                </a:cubicBezTo>
                <a:cubicBezTo>
                  <a:pt x="1903175" y="704083"/>
                  <a:pt x="1854756" y="957289"/>
                  <a:pt x="1926987" y="985864"/>
                </a:cubicBezTo>
                <a:cubicBezTo>
                  <a:pt x="1999218" y="1014439"/>
                  <a:pt x="2144473" y="847752"/>
                  <a:pt x="2155586" y="819177"/>
                </a:cubicBezTo>
                <a:cubicBezTo>
                  <a:pt x="2219086" y="909665"/>
                  <a:pt x="1926986" y="1021583"/>
                  <a:pt x="1893649" y="1095402"/>
                </a:cubicBezTo>
                <a:cubicBezTo>
                  <a:pt x="1860312" y="1169221"/>
                  <a:pt x="1804749" y="1330352"/>
                  <a:pt x="1712674" y="1414489"/>
                </a:cubicBezTo>
                <a:cubicBezTo>
                  <a:pt x="1620599" y="1498627"/>
                  <a:pt x="1372213" y="1530531"/>
                  <a:pt x="1341198" y="1600227"/>
                </a:cubicBezTo>
                <a:cubicBezTo>
                  <a:pt x="1310183" y="1669923"/>
                  <a:pt x="1597402" y="1744712"/>
                  <a:pt x="1459906" y="1770752"/>
                </a:cubicBezTo>
                <a:lnTo>
                  <a:pt x="763870" y="1770752"/>
                </a:ln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6" t="23333" r="24286" b="28096"/>
          <a:stretch/>
        </p:blipFill>
        <p:spPr>
          <a:xfrm>
            <a:off x="5356719" y="4813568"/>
            <a:ext cx="744623" cy="654755"/>
          </a:xfrm>
          <a:prstGeom prst="rect">
            <a:avLst/>
          </a:prstGeom>
        </p:spPr>
      </p:pic>
      <p:sp>
        <p:nvSpPr>
          <p:cNvPr id="86" name="Pentagon 85">
            <a:hlinkClick r:id="" action="ppaction://noaction"/>
          </p:cNvPr>
          <p:cNvSpPr/>
          <p:nvPr/>
        </p:nvSpPr>
        <p:spPr>
          <a:xfrm>
            <a:off x="1659402" y="5759373"/>
            <a:ext cx="1936676" cy="72497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NHIỆM VỤ</a:t>
            </a:r>
          </a:p>
        </p:txBody>
      </p:sp>
      <p:pic>
        <p:nvPicPr>
          <p:cNvPr id="89" name="Picture 88">
            <a:hlinkClick r:id="" action="ppaction://noaction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072" y="5744874"/>
            <a:ext cx="819503" cy="739473"/>
          </a:xfrm>
          <a:prstGeom prst="rect">
            <a:avLst/>
          </a:prstGeom>
        </p:spPr>
      </p:pic>
      <p:sp>
        <p:nvSpPr>
          <p:cNvPr id="91" name="Oval 10"/>
          <p:cNvSpPr/>
          <p:nvPr/>
        </p:nvSpPr>
        <p:spPr>
          <a:xfrm rot="2038944" flipH="1">
            <a:off x="6234037" y="3093952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Oval 10"/>
          <p:cNvSpPr/>
          <p:nvPr/>
        </p:nvSpPr>
        <p:spPr>
          <a:xfrm rot="20465032">
            <a:off x="7232619" y="3420883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12"/>
          <p:cNvSpPr/>
          <p:nvPr/>
        </p:nvSpPr>
        <p:spPr>
          <a:xfrm>
            <a:off x="6276105" y="3477296"/>
            <a:ext cx="1235855" cy="95588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190503"/>
              <a:gd name="connsiteY0" fmla="*/ 6316 h 955886"/>
              <a:gd name="connsiteX1" fmla="*/ 1027614 w 1190503"/>
              <a:gd name="connsiteY1" fmla="*/ 371930 h 955886"/>
              <a:gd name="connsiteX2" fmla="*/ 1185016 w 1190503"/>
              <a:gd name="connsiteY2" fmla="*/ 598028 h 955886"/>
              <a:gd name="connsiteX3" fmla="*/ 781546 w 1190503"/>
              <a:gd name="connsiteY3" fmla="*/ 740410 h 955886"/>
              <a:gd name="connsiteX4" fmla="*/ 399540 w 1190503"/>
              <a:gd name="connsiteY4" fmla="*/ 849142 h 955886"/>
              <a:gd name="connsiteX5" fmla="*/ 250629 w 1190503"/>
              <a:gd name="connsiteY5" fmla="*/ 955886 h 955886"/>
              <a:gd name="connsiteX6" fmla="*/ 0 w 1190503"/>
              <a:gd name="connsiteY6" fmla="*/ 869680 h 955886"/>
              <a:gd name="connsiteX7" fmla="*/ 708721 w 1190503"/>
              <a:gd name="connsiteY7" fmla="*/ 626257 h 955886"/>
              <a:gd name="connsiteX8" fmla="*/ 938329 w 1190503"/>
              <a:gd name="connsiteY8" fmla="*/ 375008 h 955886"/>
              <a:gd name="connsiteX9" fmla="*/ 955253 w 1190503"/>
              <a:gd name="connsiteY9" fmla="*/ 6316 h 955886"/>
              <a:gd name="connsiteX0" fmla="*/ 955253 w 1192019"/>
              <a:gd name="connsiteY0" fmla="*/ 6316 h 955886"/>
              <a:gd name="connsiteX1" fmla="*/ 1027614 w 1192019"/>
              <a:gd name="connsiteY1" fmla="*/ 371930 h 955886"/>
              <a:gd name="connsiteX2" fmla="*/ 899266 w 1192019"/>
              <a:gd name="connsiteY2" fmla="*/ 591678 h 955886"/>
              <a:gd name="connsiteX3" fmla="*/ 1185016 w 1192019"/>
              <a:gd name="connsiteY3" fmla="*/ 598028 h 955886"/>
              <a:gd name="connsiteX4" fmla="*/ 781546 w 1192019"/>
              <a:gd name="connsiteY4" fmla="*/ 740410 h 955886"/>
              <a:gd name="connsiteX5" fmla="*/ 399540 w 1192019"/>
              <a:gd name="connsiteY5" fmla="*/ 849142 h 955886"/>
              <a:gd name="connsiteX6" fmla="*/ 250629 w 1192019"/>
              <a:gd name="connsiteY6" fmla="*/ 955886 h 955886"/>
              <a:gd name="connsiteX7" fmla="*/ 0 w 1192019"/>
              <a:gd name="connsiteY7" fmla="*/ 869680 h 955886"/>
              <a:gd name="connsiteX8" fmla="*/ 708721 w 1192019"/>
              <a:gd name="connsiteY8" fmla="*/ 626257 h 955886"/>
              <a:gd name="connsiteX9" fmla="*/ 938329 w 1192019"/>
              <a:gd name="connsiteY9" fmla="*/ 375008 h 955886"/>
              <a:gd name="connsiteX10" fmla="*/ 955253 w 1192019"/>
              <a:gd name="connsiteY10" fmla="*/ 6316 h 955886"/>
              <a:gd name="connsiteX0" fmla="*/ 955253 w 1241948"/>
              <a:gd name="connsiteY0" fmla="*/ 6316 h 955886"/>
              <a:gd name="connsiteX1" fmla="*/ 1027614 w 1241948"/>
              <a:gd name="connsiteY1" fmla="*/ 371930 h 955886"/>
              <a:gd name="connsiteX2" fmla="*/ 899266 w 1241948"/>
              <a:gd name="connsiteY2" fmla="*/ 591678 h 955886"/>
              <a:gd name="connsiteX3" fmla="*/ 1235816 w 1241948"/>
              <a:gd name="connsiteY3" fmla="*/ 636128 h 955886"/>
              <a:gd name="connsiteX4" fmla="*/ 781546 w 1241948"/>
              <a:gd name="connsiteY4" fmla="*/ 740410 h 955886"/>
              <a:gd name="connsiteX5" fmla="*/ 399540 w 1241948"/>
              <a:gd name="connsiteY5" fmla="*/ 849142 h 955886"/>
              <a:gd name="connsiteX6" fmla="*/ 250629 w 1241948"/>
              <a:gd name="connsiteY6" fmla="*/ 955886 h 955886"/>
              <a:gd name="connsiteX7" fmla="*/ 0 w 1241948"/>
              <a:gd name="connsiteY7" fmla="*/ 869680 h 955886"/>
              <a:gd name="connsiteX8" fmla="*/ 708721 w 1241948"/>
              <a:gd name="connsiteY8" fmla="*/ 626257 h 955886"/>
              <a:gd name="connsiteX9" fmla="*/ 938329 w 1241948"/>
              <a:gd name="connsiteY9" fmla="*/ 375008 h 955886"/>
              <a:gd name="connsiteX10" fmla="*/ 955253 w 1241948"/>
              <a:gd name="connsiteY10" fmla="*/ 6316 h 955886"/>
              <a:gd name="connsiteX0" fmla="*/ 955253 w 1240391"/>
              <a:gd name="connsiteY0" fmla="*/ 6316 h 955886"/>
              <a:gd name="connsiteX1" fmla="*/ 1027614 w 1240391"/>
              <a:gd name="connsiteY1" fmla="*/ 371930 h 955886"/>
              <a:gd name="connsiteX2" fmla="*/ 899266 w 1240391"/>
              <a:gd name="connsiteY2" fmla="*/ 591678 h 955886"/>
              <a:gd name="connsiteX3" fmla="*/ 1235816 w 1240391"/>
              <a:gd name="connsiteY3" fmla="*/ 636128 h 955886"/>
              <a:gd name="connsiteX4" fmla="*/ 1077065 w 1240391"/>
              <a:gd name="connsiteY4" fmla="*/ 756778 h 955886"/>
              <a:gd name="connsiteX5" fmla="*/ 781546 w 1240391"/>
              <a:gd name="connsiteY5" fmla="*/ 740410 h 955886"/>
              <a:gd name="connsiteX6" fmla="*/ 399540 w 1240391"/>
              <a:gd name="connsiteY6" fmla="*/ 849142 h 955886"/>
              <a:gd name="connsiteX7" fmla="*/ 250629 w 1240391"/>
              <a:gd name="connsiteY7" fmla="*/ 955886 h 955886"/>
              <a:gd name="connsiteX8" fmla="*/ 0 w 1240391"/>
              <a:gd name="connsiteY8" fmla="*/ 869680 h 955886"/>
              <a:gd name="connsiteX9" fmla="*/ 708721 w 1240391"/>
              <a:gd name="connsiteY9" fmla="*/ 626257 h 955886"/>
              <a:gd name="connsiteX10" fmla="*/ 938329 w 1240391"/>
              <a:gd name="connsiteY10" fmla="*/ 375008 h 955886"/>
              <a:gd name="connsiteX11" fmla="*/ 955253 w 1240391"/>
              <a:gd name="connsiteY11" fmla="*/ 6316 h 955886"/>
              <a:gd name="connsiteX0" fmla="*/ 955253 w 1235854"/>
              <a:gd name="connsiteY0" fmla="*/ 6316 h 955886"/>
              <a:gd name="connsiteX1" fmla="*/ 1027614 w 1235854"/>
              <a:gd name="connsiteY1" fmla="*/ 371930 h 955886"/>
              <a:gd name="connsiteX2" fmla="*/ 899266 w 1235854"/>
              <a:gd name="connsiteY2" fmla="*/ 591678 h 955886"/>
              <a:gd name="connsiteX3" fmla="*/ 1045316 w 1235854"/>
              <a:gd name="connsiteY3" fmla="*/ 686928 h 955886"/>
              <a:gd name="connsiteX4" fmla="*/ 1235816 w 1235854"/>
              <a:gd name="connsiteY4" fmla="*/ 636128 h 955886"/>
              <a:gd name="connsiteX5" fmla="*/ 1077065 w 1235854"/>
              <a:gd name="connsiteY5" fmla="*/ 756778 h 955886"/>
              <a:gd name="connsiteX6" fmla="*/ 781546 w 1235854"/>
              <a:gd name="connsiteY6" fmla="*/ 740410 h 955886"/>
              <a:gd name="connsiteX7" fmla="*/ 399540 w 1235854"/>
              <a:gd name="connsiteY7" fmla="*/ 849142 h 955886"/>
              <a:gd name="connsiteX8" fmla="*/ 250629 w 1235854"/>
              <a:gd name="connsiteY8" fmla="*/ 955886 h 955886"/>
              <a:gd name="connsiteX9" fmla="*/ 0 w 1235854"/>
              <a:gd name="connsiteY9" fmla="*/ 869680 h 955886"/>
              <a:gd name="connsiteX10" fmla="*/ 708721 w 1235854"/>
              <a:gd name="connsiteY10" fmla="*/ 626257 h 955886"/>
              <a:gd name="connsiteX11" fmla="*/ 938329 w 1235854"/>
              <a:gd name="connsiteY11" fmla="*/ 375008 h 955886"/>
              <a:gd name="connsiteX12" fmla="*/ 955253 w 1235854"/>
              <a:gd name="connsiteY12" fmla="*/ 6316 h 95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35854" h="955886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1056383" y="452557"/>
                  <a:pt x="873032" y="553995"/>
                  <a:pt x="899266" y="591678"/>
                </a:cubicBezTo>
                <a:cubicBezTo>
                  <a:pt x="905391" y="633594"/>
                  <a:pt x="989224" y="679520"/>
                  <a:pt x="1045316" y="686928"/>
                </a:cubicBezTo>
                <a:cubicBezTo>
                  <a:pt x="1101408" y="694336"/>
                  <a:pt x="1233700" y="613903"/>
                  <a:pt x="1235816" y="636128"/>
                </a:cubicBezTo>
                <a:cubicBezTo>
                  <a:pt x="1237933" y="658353"/>
                  <a:pt x="1152777" y="739398"/>
                  <a:pt x="1077065" y="756778"/>
                </a:cubicBezTo>
                <a:cubicBezTo>
                  <a:pt x="1001353" y="774158"/>
                  <a:pt x="893408" y="711258"/>
                  <a:pt x="781546" y="740410"/>
                </a:cubicBezTo>
                <a:cubicBezTo>
                  <a:pt x="681920" y="781785"/>
                  <a:pt x="499166" y="807767"/>
                  <a:pt x="399540" y="849142"/>
                </a:cubicBezTo>
                <a:lnTo>
                  <a:pt x="250629" y="955886"/>
                </a:lnTo>
                <a:lnTo>
                  <a:pt x="0" y="869680"/>
                </a:lnTo>
                <a:cubicBezTo>
                  <a:pt x="176559" y="707978"/>
                  <a:pt x="470587" y="686358"/>
                  <a:pt x="708721" y="626257"/>
                </a:cubicBezTo>
                <a:cubicBezTo>
                  <a:pt x="879990" y="529957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Oval 10"/>
          <p:cNvSpPr/>
          <p:nvPr/>
        </p:nvSpPr>
        <p:spPr>
          <a:xfrm rot="2493324" flipH="1">
            <a:off x="4805513" y="4007376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Oval 10"/>
          <p:cNvSpPr/>
          <p:nvPr/>
        </p:nvSpPr>
        <p:spPr>
          <a:xfrm rot="20465032">
            <a:off x="5261163" y="3835211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Oval 10"/>
          <p:cNvSpPr/>
          <p:nvPr/>
        </p:nvSpPr>
        <p:spPr>
          <a:xfrm rot="20465032">
            <a:off x="6053243" y="2583044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12"/>
          <p:cNvSpPr/>
          <p:nvPr/>
        </p:nvSpPr>
        <p:spPr>
          <a:xfrm rot="17579392">
            <a:off x="5401983" y="3056068"/>
            <a:ext cx="1625145" cy="1065376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1625027 w 1626763"/>
              <a:gd name="connsiteY0" fmla="*/ 5320 h 1018320"/>
              <a:gd name="connsiteX1" fmla="*/ 1027614 w 1626763"/>
              <a:gd name="connsiteY1" fmla="*/ 434364 h 1018320"/>
              <a:gd name="connsiteX2" fmla="*/ 781546 w 1626763"/>
              <a:gd name="connsiteY2" fmla="*/ 802844 h 1018320"/>
              <a:gd name="connsiteX3" fmla="*/ 399540 w 1626763"/>
              <a:gd name="connsiteY3" fmla="*/ 911576 h 1018320"/>
              <a:gd name="connsiteX4" fmla="*/ 250629 w 1626763"/>
              <a:gd name="connsiteY4" fmla="*/ 1018320 h 1018320"/>
              <a:gd name="connsiteX5" fmla="*/ 0 w 1626763"/>
              <a:gd name="connsiteY5" fmla="*/ 932114 h 1018320"/>
              <a:gd name="connsiteX6" fmla="*/ 708721 w 1626763"/>
              <a:gd name="connsiteY6" fmla="*/ 688691 h 1018320"/>
              <a:gd name="connsiteX7" fmla="*/ 938329 w 1626763"/>
              <a:gd name="connsiteY7" fmla="*/ 437442 h 1018320"/>
              <a:gd name="connsiteX8" fmla="*/ 1625027 w 1626763"/>
              <a:gd name="connsiteY8" fmla="*/ 5320 h 1018320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938329 w 1627041"/>
              <a:gd name="connsiteY7" fmla="*/ 437299 h 1018177"/>
              <a:gd name="connsiteX8" fmla="*/ 1625027 w 1627041"/>
              <a:gd name="connsiteY8" fmla="*/ 5177 h 1018177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1007058 w 1627041"/>
              <a:gd name="connsiteY7" fmla="*/ 339161 h 1018177"/>
              <a:gd name="connsiteX8" fmla="*/ 1625027 w 1627041"/>
              <a:gd name="connsiteY8" fmla="*/ 5177 h 1018177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1007058 w 1627041"/>
              <a:gd name="connsiteY7" fmla="*/ 339161 h 1018177"/>
              <a:gd name="connsiteX8" fmla="*/ 1625027 w 1627041"/>
              <a:gd name="connsiteY8" fmla="*/ 5177 h 1018177"/>
              <a:gd name="connsiteX0" fmla="*/ 1625027 w 1627041"/>
              <a:gd name="connsiteY0" fmla="*/ 10376 h 1023376"/>
              <a:gd name="connsiteX1" fmla="*/ 1115121 w 1627041"/>
              <a:gd name="connsiteY1" fmla="*/ 450578 h 1023376"/>
              <a:gd name="connsiteX2" fmla="*/ 781546 w 1627041"/>
              <a:gd name="connsiteY2" fmla="*/ 807900 h 1023376"/>
              <a:gd name="connsiteX3" fmla="*/ 399540 w 1627041"/>
              <a:gd name="connsiteY3" fmla="*/ 916632 h 1023376"/>
              <a:gd name="connsiteX4" fmla="*/ 250629 w 1627041"/>
              <a:gd name="connsiteY4" fmla="*/ 1023376 h 1023376"/>
              <a:gd name="connsiteX5" fmla="*/ 0 w 1627041"/>
              <a:gd name="connsiteY5" fmla="*/ 937170 h 1023376"/>
              <a:gd name="connsiteX6" fmla="*/ 708721 w 1627041"/>
              <a:gd name="connsiteY6" fmla="*/ 693747 h 1023376"/>
              <a:gd name="connsiteX7" fmla="*/ 1007058 w 1627041"/>
              <a:gd name="connsiteY7" fmla="*/ 344360 h 1023376"/>
              <a:gd name="connsiteX8" fmla="*/ 1625027 w 1627041"/>
              <a:gd name="connsiteY8" fmla="*/ 10376 h 1023376"/>
              <a:gd name="connsiteX0" fmla="*/ 1625027 w 1625208"/>
              <a:gd name="connsiteY0" fmla="*/ 10376 h 1023376"/>
              <a:gd name="connsiteX1" fmla="*/ 1115121 w 1625208"/>
              <a:gd name="connsiteY1" fmla="*/ 450578 h 1023376"/>
              <a:gd name="connsiteX2" fmla="*/ 781546 w 1625208"/>
              <a:gd name="connsiteY2" fmla="*/ 807900 h 1023376"/>
              <a:gd name="connsiteX3" fmla="*/ 399540 w 1625208"/>
              <a:gd name="connsiteY3" fmla="*/ 916632 h 1023376"/>
              <a:gd name="connsiteX4" fmla="*/ 250629 w 1625208"/>
              <a:gd name="connsiteY4" fmla="*/ 1023376 h 1023376"/>
              <a:gd name="connsiteX5" fmla="*/ 0 w 1625208"/>
              <a:gd name="connsiteY5" fmla="*/ 937170 h 1023376"/>
              <a:gd name="connsiteX6" fmla="*/ 708721 w 1625208"/>
              <a:gd name="connsiteY6" fmla="*/ 693747 h 1023376"/>
              <a:gd name="connsiteX7" fmla="*/ 1007058 w 1625208"/>
              <a:gd name="connsiteY7" fmla="*/ 344360 h 1023376"/>
              <a:gd name="connsiteX8" fmla="*/ 1625027 w 1625208"/>
              <a:gd name="connsiteY8" fmla="*/ 10376 h 1023376"/>
              <a:gd name="connsiteX0" fmla="*/ 1625027 w 1625208"/>
              <a:gd name="connsiteY0" fmla="*/ 8717 h 1021717"/>
              <a:gd name="connsiteX1" fmla="*/ 1115121 w 1625208"/>
              <a:gd name="connsiteY1" fmla="*/ 448919 h 1021717"/>
              <a:gd name="connsiteX2" fmla="*/ 781546 w 1625208"/>
              <a:gd name="connsiteY2" fmla="*/ 806241 h 1021717"/>
              <a:gd name="connsiteX3" fmla="*/ 399540 w 1625208"/>
              <a:gd name="connsiteY3" fmla="*/ 914973 h 1021717"/>
              <a:gd name="connsiteX4" fmla="*/ 250629 w 1625208"/>
              <a:gd name="connsiteY4" fmla="*/ 1021717 h 1021717"/>
              <a:gd name="connsiteX5" fmla="*/ 0 w 1625208"/>
              <a:gd name="connsiteY5" fmla="*/ 935511 h 1021717"/>
              <a:gd name="connsiteX6" fmla="*/ 708721 w 1625208"/>
              <a:gd name="connsiteY6" fmla="*/ 692088 h 1021717"/>
              <a:gd name="connsiteX7" fmla="*/ 1042665 w 1625208"/>
              <a:gd name="connsiteY7" fmla="*/ 410369 h 1021717"/>
              <a:gd name="connsiteX8" fmla="*/ 1625027 w 1625208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781546 w 1625210"/>
              <a:gd name="connsiteY2" fmla="*/ 806241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08721 w 1625210"/>
              <a:gd name="connsiteY6" fmla="*/ 692088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781546 w 1625210"/>
              <a:gd name="connsiteY2" fmla="*/ 806241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23602 w 1625210"/>
              <a:gd name="connsiteY6" fmla="*/ 727162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23602 w 1625210"/>
              <a:gd name="connsiteY6" fmla="*/ 727162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80468 w 1625210"/>
              <a:gd name="connsiteY6" fmla="*/ 909971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461718 w 1625210"/>
              <a:gd name="connsiteY3" fmla="*/ 1012755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80468 w 1625210"/>
              <a:gd name="connsiteY6" fmla="*/ 909971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50364"/>
              <a:gd name="connsiteX1" fmla="*/ 1120791 w 1625210"/>
              <a:gd name="connsiteY1" fmla="*/ 494799 h 1050364"/>
              <a:gd name="connsiteX2" fmla="*/ 823355 w 1625210"/>
              <a:gd name="connsiteY2" fmla="*/ 1002336 h 1050364"/>
              <a:gd name="connsiteX3" fmla="*/ 250629 w 1625210"/>
              <a:gd name="connsiteY3" fmla="*/ 1021717 h 1050364"/>
              <a:gd name="connsiteX4" fmla="*/ 0 w 1625210"/>
              <a:gd name="connsiteY4" fmla="*/ 935511 h 1050364"/>
              <a:gd name="connsiteX5" fmla="*/ 780468 w 1625210"/>
              <a:gd name="connsiteY5" fmla="*/ 909971 h 1050364"/>
              <a:gd name="connsiteX6" fmla="*/ 1042665 w 1625210"/>
              <a:gd name="connsiteY6" fmla="*/ 410369 h 1050364"/>
              <a:gd name="connsiteX7" fmla="*/ 1625027 w 1625210"/>
              <a:gd name="connsiteY7" fmla="*/ 8717 h 1050364"/>
              <a:gd name="connsiteX0" fmla="*/ 1625027 w 1625210"/>
              <a:gd name="connsiteY0" fmla="*/ 9090 h 1050737"/>
              <a:gd name="connsiteX1" fmla="*/ 1120791 w 1625210"/>
              <a:gd name="connsiteY1" fmla="*/ 495172 h 1050737"/>
              <a:gd name="connsiteX2" fmla="*/ 823355 w 1625210"/>
              <a:gd name="connsiteY2" fmla="*/ 1002709 h 1050737"/>
              <a:gd name="connsiteX3" fmla="*/ 250629 w 1625210"/>
              <a:gd name="connsiteY3" fmla="*/ 1022090 h 1050737"/>
              <a:gd name="connsiteX4" fmla="*/ 0 w 1625210"/>
              <a:gd name="connsiteY4" fmla="*/ 935884 h 1050737"/>
              <a:gd name="connsiteX5" fmla="*/ 780468 w 1625210"/>
              <a:gd name="connsiteY5" fmla="*/ 910344 h 1050737"/>
              <a:gd name="connsiteX6" fmla="*/ 855957 w 1625210"/>
              <a:gd name="connsiteY6" fmla="*/ 393386 h 1050737"/>
              <a:gd name="connsiteX7" fmla="*/ 1625027 w 1625210"/>
              <a:gd name="connsiteY7" fmla="*/ 9090 h 1050737"/>
              <a:gd name="connsiteX0" fmla="*/ 1625027 w 1625165"/>
              <a:gd name="connsiteY0" fmla="*/ 9090 h 1050737"/>
              <a:gd name="connsiteX1" fmla="*/ 961716 w 1625165"/>
              <a:gd name="connsiteY1" fmla="*/ 445398 h 1050737"/>
              <a:gd name="connsiteX2" fmla="*/ 823355 w 1625165"/>
              <a:gd name="connsiteY2" fmla="*/ 1002709 h 1050737"/>
              <a:gd name="connsiteX3" fmla="*/ 250629 w 1625165"/>
              <a:gd name="connsiteY3" fmla="*/ 1022090 h 1050737"/>
              <a:gd name="connsiteX4" fmla="*/ 0 w 1625165"/>
              <a:gd name="connsiteY4" fmla="*/ 935884 h 1050737"/>
              <a:gd name="connsiteX5" fmla="*/ 780468 w 1625165"/>
              <a:gd name="connsiteY5" fmla="*/ 910344 h 1050737"/>
              <a:gd name="connsiteX6" fmla="*/ 855957 w 1625165"/>
              <a:gd name="connsiteY6" fmla="*/ 393386 h 1050737"/>
              <a:gd name="connsiteX7" fmla="*/ 1625027 w 1625165"/>
              <a:gd name="connsiteY7" fmla="*/ 9090 h 1050737"/>
              <a:gd name="connsiteX0" fmla="*/ 1625027 w 1625165"/>
              <a:gd name="connsiteY0" fmla="*/ 23729 h 1065376"/>
              <a:gd name="connsiteX1" fmla="*/ 961716 w 1625165"/>
              <a:gd name="connsiteY1" fmla="*/ 460037 h 1065376"/>
              <a:gd name="connsiteX2" fmla="*/ 823355 w 1625165"/>
              <a:gd name="connsiteY2" fmla="*/ 1017348 h 1065376"/>
              <a:gd name="connsiteX3" fmla="*/ 250629 w 1625165"/>
              <a:gd name="connsiteY3" fmla="*/ 1036729 h 1065376"/>
              <a:gd name="connsiteX4" fmla="*/ 0 w 1625165"/>
              <a:gd name="connsiteY4" fmla="*/ 950523 h 1065376"/>
              <a:gd name="connsiteX5" fmla="*/ 780468 w 1625165"/>
              <a:gd name="connsiteY5" fmla="*/ 924983 h 1065376"/>
              <a:gd name="connsiteX6" fmla="*/ 692627 w 1625165"/>
              <a:gd name="connsiteY6" fmla="*/ 153120 h 1065376"/>
              <a:gd name="connsiteX7" fmla="*/ 1625027 w 162516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23355 w 1625145"/>
              <a:gd name="connsiteY2" fmla="*/ 1017348 h 1065376"/>
              <a:gd name="connsiteX3" fmla="*/ 250629 w 1625145"/>
              <a:gd name="connsiteY3" fmla="*/ 1036729 h 1065376"/>
              <a:gd name="connsiteX4" fmla="*/ 0 w 1625145"/>
              <a:gd name="connsiteY4" fmla="*/ 950523 h 1065376"/>
              <a:gd name="connsiteX5" fmla="*/ 780468 w 1625145"/>
              <a:gd name="connsiteY5" fmla="*/ 924983 h 1065376"/>
              <a:gd name="connsiteX6" fmla="*/ 692627 w 1625145"/>
              <a:gd name="connsiteY6" fmla="*/ 153120 h 1065376"/>
              <a:gd name="connsiteX7" fmla="*/ 1625027 w 162514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23355 w 1625145"/>
              <a:gd name="connsiteY2" fmla="*/ 1017348 h 1065376"/>
              <a:gd name="connsiteX3" fmla="*/ 250629 w 1625145"/>
              <a:gd name="connsiteY3" fmla="*/ 1036729 h 1065376"/>
              <a:gd name="connsiteX4" fmla="*/ 0 w 1625145"/>
              <a:gd name="connsiteY4" fmla="*/ 950523 h 1065376"/>
              <a:gd name="connsiteX5" fmla="*/ 696325 w 1625145"/>
              <a:gd name="connsiteY5" fmla="*/ 905499 h 1065376"/>
              <a:gd name="connsiteX6" fmla="*/ 692627 w 1625145"/>
              <a:gd name="connsiteY6" fmla="*/ 153120 h 1065376"/>
              <a:gd name="connsiteX7" fmla="*/ 1625027 w 162514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1155827 w 1625145"/>
              <a:gd name="connsiteY2" fmla="*/ 506458 h 1065376"/>
              <a:gd name="connsiteX3" fmla="*/ 823355 w 1625145"/>
              <a:gd name="connsiteY3" fmla="*/ 1017348 h 1065376"/>
              <a:gd name="connsiteX4" fmla="*/ 250629 w 1625145"/>
              <a:gd name="connsiteY4" fmla="*/ 1036729 h 1065376"/>
              <a:gd name="connsiteX5" fmla="*/ 0 w 1625145"/>
              <a:gd name="connsiteY5" fmla="*/ 950523 h 1065376"/>
              <a:gd name="connsiteX6" fmla="*/ 696325 w 1625145"/>
              <a:gd name="connsiteY6" fmla="*/ 905499 h 1065376"/>
              <a:gd name="connsiteX7" fmla="*/ 692627 w 1625145"/>
              <a:gd name="connsiteY7" fmla="*/ 153120 h 1065376"/>
              <a:gd name="connsiteX8" fmla="*/ 1625027 w 1625145"/>
              <a:gd name="connsiteY8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823355 w 1625145"/>
              <a:gd name="connsiteY4" fmla="*/ 1017348 h 1065376"/>
              <a:gd name="connsiteX5" fmla="*/ 250629 w 1625145"/>
              <a:gd name="connsiteY5" fmla="*/ 1036729 h 1065376"/>
              <a:gd name="connsiteX6" fmla="*/ 0 w 1625145"/>
              <a:gd name="connsiteY6" fmla="*/ 950523 h 1065376"/>
              <a:gd name="connsiteX7" fmla="*/ 696325 w 1625145"/>
              <a:gd name="connsiteY7" fmla="*/ 905499 h 1065376"/>
              <a:gd name="connsiteX8" fmla="*/ 692627 w 1625145"/>
              <a:gd name="connsiteY8" fmla="*/ 153120 h 1065376"/>
              <a:gd name="connsiteX9" fmla="*/ 1625027 w 1625145"/>
              <a:gd name="connsiteY9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1405957 w 1625145"/>
              <a:gd name="connsiteY4" fmla="*/ 738332 h 1065376"/>
              <a:gd name="connsiteX5" fmla="*/ 823355 w 1625145"/>
              <a:gd name="connsiteY5" fmla="*/ 1017348 h 1065376"/>
              <a:gd name="connsiteX6" fmla="*/ 250629 w 1625145"/>
              <a:gd name="connsiteY6" fmla="*/ 1036729 h 1065376"/>
              <a:gd name="connsiteX7" fmla="*/ 0 w 1625145"/>
              <a:gd name="connsiteY7" fmla="*/ 950523 h 1065376"/>
              <a:gd name="connsiteX8" fmla="*/ 696325 w 1625145"/>
              <a:gd name="connsiteY8" fmla="*/ 905499 h 1065376"/>
              <a:gd name="connsiteX9" fmla="*/ 692627 w 1625145"/>
              <a:gd name="connsiteY9" fmla="*/ 153120 h 1065376"/>
              <a:gd name="connsiteX10" fmla="*/ 1625027 w 1625145"/>
              <a:gd name="connsiteY10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977982 w 1625145"/>
              <a:gd name="connsiteY4" fmla="*/ 802643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96325 w 1625145"/>
              <a:gd name="connsiteY9" fmla="*/ 905499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977982 w 1625145"/>
              <a:gd name="connsiteY4" fmla="*/ 802643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234481 w 1625145"/>
              <a:gd name="connsiteY5" fmla="*/ 659330 h 1065376"/>
              <a:gd name="connsiteX6" fmla="*/ 1405957 w 1625145"/>
              <a:gd name="connsiteY6" fmla="*/ 738332 h 1065376"/>
              <a:gd name="connsiteX7" fmla="*/ 823355 w 1625145"/>
              <a:gd name="connsiteY7" fmla="*/ 1017348 h 1065376"/>
              <a:gd name="connsiteX8" fmla="*/ 250629 w 1625145"/>
              <a:gd name="connsiteY8" fmla="*/ 1036729 h 1065376"/>
              <a:gd name="connsiteX9" fmla="*/ 0 w 1625145"/>
              <a:gd name="connsiteY9" fmla="*/ 950523 h 1065376"/>
              <a:gd name="connsiteX10" fmla="*/ 650621 w 1625145"/>
              <a:gd name="connsiteY10" fmla="*/ 862808 h 1065376"/>
              <a:gd name="connsiteX11" fmla="*/ 692627 w 1625145"/>
              <a:gd name="connsiteY11" fmla="*/ 153120 h 1065376"/>
              <a:gd name="connsiteX12" fmla="*/ 1625027 w 1625145"/>
              <a:gd name="connsiteY12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234481 w 1625145"/>
              <a:gd name="connsiteY5" fmla="*/ 659330 h 1065376"/>
              <a:gd name="connsiteX6" fmla="*/ 1148016 w 1625145"/>
              <a:gd name="connsiteY6" fmla="*/ 790860 h 1065376"/>
              <a:gd name="connsiteX7" fmla="*/ 1405957 w 1625145"/>
              <a:gd name="connsiteY7" fmla="*/ 738332 h 1065376"/>
              <a:gd name="connsiteX8" fmla="*/ 823355 w 1625145"/>
              <a:gd name="connsiteY8" fmla="*/ 1017348 h 1065376"/>
              <a:gd name="connsiteX9" fmla="*/ 250629 w 1625145"/>
              <a:gd name="connsiteY9" fmla="*/ 1036729 h 1065376"/>
              <a:gd name="connsiteX10" fmla="*/ 0 w 1625145"/>
              <a:gd name="connsiteY10" fmla="*/ 950523 h 1065376"/>
              <a:gd name="connsiteX11" fmla="*/ 650621 w 1625145"/>
              <a:gd name="connsiteY11" fmla="*/ 862808 h 1065376"/>
              <a:gd name="connsiteX12" fmla="*/ 692627 w 1625145"/>
              <a:gd name="connsiteY12" fmla="*/ 153120 h 1065376"/>
              <a:gd name="connsiteX13" fmla="*/ 1625027 w 1625145"/>
              <a:gd name="connsiteY13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995166 w 1625145"/>
              <a:gd name="connsiteY5" fmla="*/ 863469 h 1065376"/>
              <a:gd name="connsiteX6" fmla="*/ 1234481 w 1625145"/>
              <a:gd name="connsiteY6" fmla="*/ 659330 h 1065376"/>
              <a:gd name="connsiteX7" fmla="*/ 1148016 w 1625145"/>
              <a:gd name="connsiteY7" fmla="*/ 790860 h 1065376"/>
              <a:gd name="connsiteX8" fmla="*/ 1405957 w 1625145"/>
              <a:gd name="connsiteY8" fmla="*/ 738332 h 1065376"/>
              <a:gd name="connsiteX9" fmla="*/ 823355 w 1625145"/>
              <a:gd name="connsiteY9" fmla="*/ 1017348 h 1065376"/>
              <a:gd name="connsiteX10" fmla="*/ 250629 w 1625145"/>
              <a:gd name="connsiteY10" fmla="*/ 1036729 h 1065376"/>
              <a:gd name="connsiteX11" fmla="*/ 0 w 1625145"/>
              <a:gd name="connsiteY11" fmla="*/ 950523 h 1065376"/>
              <a:gd name="connsiteX12" fmla="*/ 650621 w 1625145"/>
              <a:gd name="connsiteY12" fmla="*/ 862808 h 1065376"/>
              <a:gd name="connsiteX13" fmla="*/ 692627 w 1625145"/>
              <a:gd name="connsiteY13" fmla="*/ 153120 h 1065376"/>
              <a:gd name="connsiteX14" fmla="*/ 1625027 w 1625145"/>
              <a:gd name="connsiteY14" fmla="*/ 23729 h 106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25145" h="1065376">
                <a:moveTo>
                  <a:pt x="1625027" y="23729"/>
                </a:moveTo>
                <a:cubicBezTo>
                  <a:pt x="1636018" y="133890"/>
                  <a:pt x="877292" y="102977"/>
                  <a:pt x="848341" y="225326"/>
                </a:cubicBezTo>
                <a:cubicBezTo>
                  <a:pt x="744101" y="282339"/>
                  <a:pt x="804504" y="662791"/>
                  <a:pt x="855752" y="709646"/>
                </a:cubicBezTo>
                <a:cubicBezTo>
                  <a:pt x="907000" y="756501"/>
                  <a:pt x="1092853" y="512482"/>
                  <a:pt x="1155827" y="506458"/>
                </a:cubicBezTo>
                <a:cubicBezTo>
                  <a:pt x="1218801" y="500434"/>
                  <a:pt x="888510" y="810568"/>
                  <a:pt x="863549" y="858091"/>
                </a:cubicBezTo>
                <a:cubicBezTo>
                  <a:pt x="838588" y="905614"/>
                  <a:pt x="933344" y="896596"/>
                  <a:pt x="995166" y="863469"/>
                </a:cubicBezTo>
                <a:cubicBezTo>
                  <a:pt x="1056988" y="830342"/>
                  <a:pt x="1210822" y="659452"/>
                  <a:pt x="1234481" y="659330"/>
                </a:cubicBezTo>
                <a:cubicBezTo>
                  <a:pt x="1258140" y="659208"/>
                  <a:pt x="1119437" y="777693"/>
                  <a:pt x="1148016" y="790860"/>
                </a:cubicBezTo>
                <a:cubicBezTo>
                  <a:pt x="1176595" y="804027"/>
                  <a:pt x="1492661" y="679858"/>
                  <a:pt x="1405957" y="738332"/>
                </a:cubicBezTo>
                <a:cubicBezTo>
                  <a:pt x="1319253" y="796806"/>
                  <a:pt x="958397" y="962125"/>
                  <a:pt x="823355" y="1017348"/>
                </a:cubicBezTo>
                <a:cubicBezTo>
                  <a:pt x="678328" y="1105168"/>
                  <a:pt x="387855" y="1047867"/>
                  <a:pt x="250629" y="1036729"/>
                </a:cubicBezTo>
                <a:lnTo>
                  <a:pt x="0" y="950523"/>
                </a:lnTo>
                <a:cubicBezTo>
                  <a:pt x="176559" y="788821"/>
                  <a:pt x="412487" y="922909"/>
                  <a:pt x="650621" y="862808"/>
                </a:cubicBezTo>
                <a:cubicBezTo>
                  <a:pt x="821890" y="766508"/>
                  <a:pt x="649999" y="255930"/>
                  <a:pt x="692627" y="153120"/>
                </a:cubicBezTo>
                <a:cubicBezTo>
                  <a:pt x="735255" y="50310"/>
                  <a:pt x="1561741" y="-46017"/>
                  <a:pt x="1625027" y="23729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Oval 10"/>
          <p:cNvSpPr/>
          <p:nvPr/>
        </p:nvSpPr>
        <p:spPr>
          <a:xfrm rot="20465032">
            <a:off x="5368565" y="3165981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12"/>
          <p:cNvSpPr/>
          <p:nvPr/>
        </p:nvSpPr>
        <p:spPr>
          <a:xfrm flipH="1">
            <a:off x="5319049" y="2942824"/>
            <a:ext cx="602623" cy="56283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988" h="941599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998663" y="494279"/>
                  <a:pt x="946261" y="699488"/>
                  <a:pt x="781546" y="778510"/>
                </a:cubicBezTo>
                <a:cubicBezTo>
                  <a:pt x="681920" y="819885"/>
                  <a:pt x="563459" y="786336"/>
                  <a:pt x="378108" y="820567"/>
                </a:cubicBezTo>
                <a:lnTo>
                  <a:pt x="86322" y="941599"/>
                </a:lnTo>
                <a:lnTo>
                  <a:pt x="0" y="869680"/>
                </a:lnTo>
                <a:cubicBezTo>
                  <a:pt x="176559" y="707978"/>
                  <a:pt x="472968" y="710170"/>
                  <a:pt x="720627" y="690550"/>
                </a:cubicBezTo>
                <a:cubicBezTo>
                  <a:pt x="891896" y="594250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Oval 10"/>
          <p:cNvSpPr/>
          <p:nvPr/>
        </p:nvSpPr>
        <p:spPr>
          <a:xfrm rot="2493324" flipH="1">
            <a:off x="5175953" y="3054601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"/>
          <p:cNvSpPr/>
          <p:nvPr/>
        </p:nvSpPr>
        <p:spPr>
          <a:xfrm rot="768465">
            <a:off x="7447689" y="4087709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"/>
          <p:cNvSpPr/>
          <p:nvPr/>
        </p:nvSpPr>
        <p:spPr>
          <a:xfrm rot="19468491">
            <a:off x="7392203" y="3930684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"/>
          <p:cNvSpPr/>
          <p:nvPr/>
        </p:nvSpPr>
        <p:spPr>
          <a:xfrm rot="2038944" flipH="1">
            <a:off x="6093811" y="3299794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"/>
          <p:cNvSpPr/>
          <p:nvPr/>
        </p:nvSpPr>
        <p:spPr>
          <a:xfrm rot="2038944" flipH="1">
            <a:off x="6433302" y="3056932"/>
            <a:ext cx="235059" cy="136901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"/>
          <p:cNvSpPr/>
          <p:nvPr/>
        </p:nvSpPr>
        <p:spPr>
          <a:xfrm rot="19725041">
            <a:off x="4850253" y="2900624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2"/>
          <p:cNvSpPr/>
          <p:nvPr/>
        </p:nvSpPr>
        <p:spPr>
          <a:xfrm rot="20860009" flipH="1">
            <a:off x="4877643" y="2910386"/>
            <a:ext cx="602623" cy="56283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988" h="941599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998663" y="494279"/>
                  <a:pt x="946261" y="699488"/>
                  <a:pt x="781546" y="778510"/>
                </a:cubicBezTo>
                <a:cubicBezTo>
                  <a:pt x="681920" y="819885"/>
                  <a:pt x="563459" y="786336"/>
                  <a:pt x="378108" y="820567"/>
                </a:cubicBezTo>
                <a:lnTo>
                  <a:pt x="86322" y="941599"/>
                </a:lnTo>
                <a:lnTo>
                  <a:pt x="0" y="869680"/>
                </a:lnTo>
                <a:cubicBezTo>
                  <a:pt x="176559" y="707978"/>
                  <a:pt x="472968" y="710170"/>
                  <a:pt x="720627" y="690550"/>
                </a:cubicBezTo>
                <a:cubicBezTo>
                  <a:pt x="891896" y="594250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Oval 10"/>
          <p:cNvSpPr/>
          <p:nvPr/>
        </p:nvSpPr>
        <p:spPr>
          <a:xfrm flipH="1">
            <a:off x="4756476" y="3255800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Oval 10"/>
          <p:cNvSpPr/>
          <p:nvPr/>
        </p:nvSpPr>
        <p:spPr>
          <a:xfrm rot="20465032">
            <a:off x="6028920" y="4003442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Rectangle 12"/>
          <p:cNvSpPr/>
          <p:nvPr/>
        </p:nvSpPr>
        <p:spPr>
          <a:xfrm rot="18988596">
            <a:off x="5543910" y="3867594"/>
            <a:ext cx="609819" cy="621920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1040442"/>
              <a:gd name="connsiteX1" fmla="*/ 1027614 w 1034988"/>
              <a:gd name="connsiteY1" fmla="*/ 371930 h 1040442"/>
              <a:gd name="connsiteX2" fmla="*/ 781546 w 1034988"/>
              <a:gd name="connsiteY2" fmla="*/ 778510 h 1040442"/>
              <a:gd name="connsiteX3" fmla="*/ 378108 w 1034988"/>
              <a:gd name="connsiteY3" fmla="*/ 820567 h 1040442"/>
              <a:gd name="connsiteX4" fmla="*/ 459222 w 1034988"/>
              <a:gd name="connsiteY4" fmla="*/ 1040442 h 1040442"/>
              <a:gd name="connsiteX5" fmla="*/ 0 w 1034988"/>
              <a:gd name="connsiteY5" fmla="*/ 869680 h 1040442"/>
              <a:gd name="connsiteX6" fmla="*/ 720627 w 1034988"/>
              <a:gd name="connsiteY6" fmla="*/ 690550 h 1040442"/>
              <a:gd name="connsiteX7" fmla="*/ 938329 w 1034988"/>
              <a:gd name="connsiteY7" fmla="*/ 375008 h 1040442"/>
              <a:gd name="connsiteX8" fmla="*/ 955253 w 1034988"/>
              <a:gd name="connsiteY8" fmla="*/ 6316 h 1040442"/>
              <a:gd name="connsiteX0" fmla="*/ 940089 w 1019824"/>
              <a:gd name="connsiteY0" fmla="*/ 6316 h 1040442"/>
              <a:gd name="connsiteX1" fmla="*/ 1012450 w 1019824"/>
              <a:gd name="connsiteY1" fmla="*/ 371930 h 1040442"/>
              <a:gd name="connsiteX2" fmla="*/ 766382 w 1019824"/>
              <a:gd name="connsiteY2" fmla="*/ 778510 h 1040442"/>
              <a:gd name="connsiteX3" fmla="*/ 362944 w 1019824"/>
              <a:gd name="connsiteY3" fmla="*/ 820567 h 1040442"/>
              <a:gd name="connsiteX4" fmla="*/ 444058 w 1019824"/>
              <a:gd name="connsiteY4" fmla="*/ 1040442 h 1040442"/>
              <a:gd name="connsiteX5" fmla="*/ -1 w 1019824"/>
              <a:gd name="connsiteY5" fmla="*/ 743059 h 1040442"/>
              <a:gd name="connsiteX6" fmla="*/ 705463 w 1019824"/>
              <a:gd name="connsiteY6" fmla="*/ 690550 h 1040442"/>
              <a:gd name="connsiteX7" fmla="*/ 923165 w 1019824"/>
              <a:gd name="connsiteY7" fmla="*/ 375008 h 1040442"/>
              <a:gd name="connsiteX8" fmla="*/ 940089 w 1019824"/>
              <a:gd name="connsiteY8" fmla="*/ 6316 h 1040442"/>
              <a:gd name="connsiteX0" fmla="*/ 940091 w 1019826"/>
              <a:gd name="connsiteY0" fmla="*/ 6316 h 1040442"/>
              <a:gd name="connsiteX1" fmla="*/ 1012452 w 1019826"/>
              <a:gd name="connsiteY1" fmla="*/ 371930 h 1040442"/>
              <a:gd name="connsiteX2" fmla="*/ 766384 w 1019826"/>
              <a:gd name="connsiteY2" fmla="*/ 778510 h 1040442"/>
              <a:gd name="connsiteX3" fmla="*/ 454502 w 1019826"/>
              <a:gd name="connsiteY3" fmla="*/ 782200 h 1040442"/>
              <a:gd name="connsiteX4" fmla="*/ 444060 w 1019826"/>
              <a:gd name="connsiteY4" fmla="*/ 1040442 h 1040442"/>
              <a:gd name="connsiteX5" fmla="*/ 1 w 1019826"/>
              <a:gd name="connsiteY5" fmla="*/ 743059 h 1040442"/>
              <a:gd name="connsiteX6" fmla="*/ 705465 w 1019826"/>
              <a:gd name="connsiteY6" fmla="*/ 690550 h 1040442"/>
              <a:gd name="connsiteX7" fmla="*/ 923167 w 1019826"/>
              <a:gd name="connsiteY7" fmla="*/ 375008 h 1040442"/>
              <a:gd name="connsiteX8" fmla="*/ 940091 w 1019826"/>
              <a:gd name="connsiteY8" fmla="*/ 6316 h 1040442"/>
              <a:gd name="connsiteX0" fmla="*/ 965137 w 1044872"/>
              <a:gd name="connsiteY0" fmla="*/ 6316 h 1040442"/>
              <a:gd name="connsiteX1" fmla="*/ 1037498 w 1044872"/>
              <a:gd name="connsiteY1" fmla="*/ 371930 h 1040442"/>
              <a:gd name="connsiteX2" fmla="*/ 791430 w 1044872"/>
              <a:gd name="connsiteY2" fmla="*/ 778510 h 1040442"/>
              <a:gd name="connsiteX3" fmla="*/ 479548 w 1044872"/>
              <a:gd name="connsiteY3" fmla="*/ 782200 h 1040442"/>
              <a:gd name="connsiteX4" fmla="*/ 469106 w 1044872"/>
              <a:gd name="connsiteY4" fmla="*/ 1040442 h 1040442"/>
              <a:gd name="connsiteX5" fmla="*/ 0 w 1044872"/>
              <a:gd name="connsiteY5" fmla="*/ 780321 h 1040442"/>
              <a:gd name="connsiteX6" fmla="*/ 730511 w 1044872"/>
              <a:gd name="connsiteY6" fmla="*/ 690550 h 1040442"/>
              <a:gd name="connsiteX7" fmla="*/ 948213 w 1044872"/>
              <a:gd name="connsiteY7" fmla="*/ 375008 h 1040442"/>
              <a:gd name="connsiteX8" fmla="*/ 965137 w 1044872"/>
              <a:gd name="connsiteY8" fmla="*/ 6316 h 1040442"/>
              <a:gd name="connsiteX0" fmla="*/ 965137 w 1044872"/>
              <a:gd name="connsiteY0" fmla="*/ 6316 h 1040442"/>
              <a:gd name="connsiteX1" fmla="*/ 1037498 w 1044872"/>
              <a:gd name="connsiteY1" fmla="*/ 371930 h 1040442"/>
              <a:gd name="connsiteX2" fmla="*/ 791430 w 1044872"/>
              <a:gd name="connsiteY2" fmla="*/ 778510 h 1040442"/>
              <a:gd name="connsiteX3" fmla="*/ 494524 w 1044872"/>
              <a:gd name="connsiteY3" fmla="*/ 801550 h 1040442"/>
              <a:gd name="connsiteX4" fmla="*/ 469106 w 1044872"/>
              <a:gd name="connsiteY4" fmla="*/ 1040442 h 1040442"/>
              <a:gd name="connsiteX5" fmla="*/ 0 w 1044872"/>
              <a:gd name="connsiteY5" fmla="*/ 780321 h 1040442"/>
              <a:gd name="connsiteX6" fmla="*/ 730511 w 1044872"/>
              <a:gd name="connsiteY6" fmla="*/ 690550 h 1040442"/>
              <a:gd name="connsiteX7" fmla="*/ 948213 w 1044872"/>
              <a:gd name="connsiteY7" fmla="*/ 375008 h 1040442"/>
              <a:gd name="connsiteX8" fmla="*/ 965137 w 1044872"/>
              <a:gd name="connsiteY8" fmla="*/ 6316 h 1040442"/>
              <a:gd name="connsiteX0" fmla="*/ 965620 w 1045355"/>
              <a:gd name="connsiteY0" fmla="*/ 6316 h 1040442"/>
              <a:gd name="connsiteX1" fmla="*/ 1037981 w 1045355"/>
              <a:gd name="connsiteY1" fmla="*/ 371930 h 1040442"/>
              <a:gd name="connsiteX2" fmla="*/ 791913 w 1045355"/>
              <a:gd name="connsiteY2" fmla="*/ 778510 h 1040442"/>
              <a:gd name="connsiteX3" fmla="*/ 495007 w 1045355"/>
              <a:gd name="connsiteY3" fmla="*/ 801550 h 1040442"/>
              <a:gd name="connsiteX4" fmla="*/ 469589 w 1045355"/>
              <a:gd name="connsiteY4" fmla="*/ 1040442 h 1040442"/>
              <a:gd name="connsiteX5" fmla="*/ 483 w 1045355"/>
              <a:gd name="connsiteY5" fmla="*/ 780321 h 1040442"/>
              <a:gd name="connsiteX6" fmla="*/ 446314 w 1045355"/>
              <a:gd name="connsiteY6" fmla="*/ 466873 h 1040442"/>
              <a:gd name="connsiteX7" fmla="*/ 730994 w 1045355"/>
              <a:gd name="connsiteY7" fmla="*/ 690550 h 1040442"/>
              <a:gd name="connsiteX8" fmla="*/ 948696 w 1045355"/>
              <a:gd name="connsiteY8" fmla="*/ 375008 h 1040442"/>
              <a:gd name="connsiteX9" fmla="*/ 965620 w 1045355"/>
              <a:gd name="connsiteY9" fmla="*/ 6316 h 1040442"/>
              <a:gd name="connsiteX0" fmla="*/ 967612 w 1047347"/>
              <a:gd name="connsiteY0" fmla="*/ 6316 h 1040442"/>
              <a:gd name="connsiteX1" fmla="*/ 1039973 w 1047347"/>
              <a:gd name="connsiteY1" fmla="*/ 371930 h 1040442"/>
              <a:gd name="connsiteX2" fmla="*/ 793905 w 1047347"/>
              <a:gd name="connsiteY2" fmla="*/ 778510 h 1040442"/>
              <a:gd name="connsiteX3" fmla="*/ 496999 w 1047347"/>
              <a:gd name="connsiteY3" fmla="*/ 801550 h 1040442"/>
              <a:gd name="connsiteX4" fmla="*/ 471581 w 1047347"/>
              <a:gd name="connsiteY4" fmla="*/ 1040442 h 1040442"/>
              <a:gd name="connsiteX5" fmla="*/ 2475 w 1047347"/>
              <a:gd name="connsiteY5" fmla="*/ 780321 h 1040442"/>
              <a:gd name="connsiteX6" fmla="*/ 349896 w 1047347"/>
              <a:gd name="connsiteY6" fmla="*/ 683500 h 1040442"/>
              <a:gd name="connsiteX7" fmla="*/ 448306 w 1047347"/>
              <a:gd name="connsiteY7" fmla="*/ 466873 h 1040442"/>
              <a:gd name="connsiteX8" fmla="*/ 732986 w 1047347"/>
              <a:gd name="connsiteY8" fmla="*/ 690550 h 1040442"/>
              <a:gd name="connsiteX9" fmla="*/ 950688 w 1047347"/>
              <a:gd name="connsiteY9" fmla="*/ 375008 h 1040442"/>
              <a:gd name="connsiteX10" fmla="*/ 967612 w 1047347"/>
              <a:gd name="connsiteY10" fmla="*/ 6316 h 1040442"/>
              <a:gd name="connsiteX0" fmla="*/ 967614 w 1047349"/>
              <a:gd name="connsiteY0" fmla="*/ 6316 h 1040442"/>
              <a:gd name="connsiteX1" fmla="*/ 1039975 w 1047349"/>
              <a:gd name="connsiteY1" fmla="*/ 371930 h 1040442"/>
              <a:gd name="connsiteX2" fmla="*/ 793907 w 1047349"/>
              <a:gd name="connsiteY2" fmla="*/ 778510 h 1040442"/>
              <a:gd name="connsiteX3" fmla="*/ 497001 w 1047349"/>
              <a:gd name="connsiteY3" fmla="*/ 801550 h 1040442"/>
              <a:gd name="connsiteX4" fmla="*/ 471583 w 1047349"/>
              <a:gd name="connsiteY4" fmla="*/ 1040442 h 1040442"/>
              <a:gd name="connsiteX5" fmla="*/ 2477 w 1047349"/>
              <a:gd name="connsiteY5" fmla="*/ 780321 h 1040442"/>
              <a:gd name="connsiteX6" fmla="*/ 349898 w 1047349"/>
              <a:gd name="connsiteY6" fmla="*/ 683500 h 1040442"/>
              <a:gd name="connsiteX7" fmla="*/ 448308 w 1047349"/>
              <a:gd name="connsiteY7" fmla="*/ 466873 h 1040442"/>
              <a:gd name="connsiteX8" fmla="*/ 476352 w 1047349"/>
              <a:gd name="connsiteY8" fmla="*/ 652148 h 1040442"/>
              <a:gd name="connsiteX9" fmla="*/ 732988 w 1047349"/>
              <a:gd name="connsiteY9" fmla="*/ 690550 h 1040442"/>
              <a:gd name="connsiteX10" fmla="*/ 950690 w 1047349"/>
              <a:gd name="connsiteY10" fmla="*/ 375008 h 1040442"/>
              <a:gd name="connsiteX11" fmla="*/ 967614 w 1047349"/>
              <a:gd name="connsiteY11" fmla="*/ 6316 h 104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7349" h="1040442">
                <a:moveTo>
                  <a:pt x="967614" y="6316"/>
                </a:moveTo>
                <a:cubicBezTo>
                  <a:pt x="1005882" y="-46848"/>
                  <a:pt x="1068926" y="249581"/>
                  <a:pt x="1039975" y="371930"/>
                </a:cubicBezTo>
                <a:cubicBezTo>
                  <a:pt x="1011024" y="494279"/>
                  <a:pt x="958622" y="699488"/>
                  <a:pt x="793907" y="778510"/>
                </a:cubicBezTo>
                <a:cubicBezTo>
                  <a:pt x="694281" y="819885"/>
                  <a:pt x="682352" y="767319"/>
                  <a:pt x="497001" y="801550"/>
                </a:cubicBezTo>
                <a:lnTo>
                  <a:pt x="471583" y="1040442"/>
                </a:lnTo>
                <a:lnTo>
                  <a:pt x="2477" y="780321"/>
                </a:lnTo>
                <a:cubicBezTo>
                  <a:pt x="-30508" y="696259"/>
                  <a:pt x="275593" y="735741"/>
                  <a:pt x="349898" y="683500"/>
                </a:cubicBezTo>
                <a:cubicBezTo>
                  <a:pt x="424203" y="631259"/>
                  <a:pt x="410060" y="479105"/>
                  <a:pt x="448308" y="466873"/>
                </a:cubicBezTo>
                <a:cubicBezTo>
                  <a:pt x="486556" y="454641"/>
                  <a:pt x="428906" y="614869"/>
                  <a:pt x="476352" y="652148"/>
                </a:cubicBezTo>
                <a:cubicBezTo>
                  <a:pt x="523798" y="689427"/>
                  <a:pt x="671104" y="729734"/>
                  <a:pt x="732988" y="690550"/>
                </a:cubicBezTo>
                <a:cubicBezTo>
                  <a:pt x="904257" y="594250"/>
                  <a:pt x="908062" y="477818"/>
                  <a:pt x="950690" y="375008"/>
                </a:cubicBezTo>
                <a:cubicBezTo>
                  <a:pt x="993318" y="272198"/>
                  <a:pt x="929129" y="-4973"/>
                  <a:pt x="967614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Oval 10"/>
          <p:cNvSpPr/>
          <p:nvPr/>
        </p:nvSpPr>
        <p:spPr>
          <a:xfrm rot="20783089" flipH="1">
            <a:off x="5776172" y="3891726"/>
            <a:ext cx="231143" cy="134643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Oval 10"/>
          <p:cNvSpPr/>
          <p:nvPr/>
        </p:nvSpPr>
        <p:spPr>
          <a:xfrm rot="768465">
            <a:off x="6989198" y="4544026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Oval 10"/>
          <p:cNvSpPr/>
          <p:nvPr/>
        </p:nvSpPr>
        <p:spPr>
          <a:xfrm rot="19468491">
            <a:off x="6933713" y="4387002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Oval 10"/>
          <p:cNvSpPr/>
          <p:nvPr/>
        </p:nvSpPr>
        <p:spPr>
          <a:xfrm rot="2493324" flipH="1">
            <a:off x="5619951" y="2517017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Oval 10"/>
          <p:cNvSpPr/>
          <p:nvPr/>
        </p:nvSpPr>
        <p:spPr>
          <a:xfrm rot="19895557">
            <a:off x="6592517" y="3167290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Oval 10"/>
          <p:cNvSpPr/>
          <p:nvPr/>
        </p:nvSpPr>
        <p:spPr>
          <a:xfrm rot="2493324" flipH="1">
            <a:off x="6799327" y="3354856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6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6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83492" y="5918660"/>
            <a:ext cx="406400" cy="406400"/>
          </a:xfrm>
          <a:prstGeom prst="rect">
            <a:avLst/>
          </a:prstGeom>
        </p:spPr>
      </p:pic>
      <p:sp>
        <p:nvSpPr>
          <p:cNvPr id="117" name="Oval 116"/>
          <p:cNvSpPr/>
          <p:nvPr/>
        </p:nvSpPr>
        <p:spPr>
          <a:xfrm>
            <a:off x="6040919" y="2568193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6554214" y="3139076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7205391" y="3430044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5178250" y="3669598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4909139" y="3669597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5761583" y="3686377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4794852" y="2912629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7079002" y="4462963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7524757" y="3984058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8" name="Picture 1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162" y="2819777"/>
            <a:ext cx="261229" cy="259847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0356">
            <a:off x="4791321" y="3566015"/>
            <a:ext cx="261229" cy="259847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4943">
            <a:off x="5664849" y="3617602"/>
            <a:ext cx="261229" cy="259847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7465" flipH="1">
            <a:off x="5134712" y="3560080"/>
            <a:ext cx="261229" cy="25984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6380" y="2490718"/>
            <a:ext cx="261229" cy="259847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6955">
            <a:off x="6498533" y="3069219"/>
            <a:ext cx="261229" cy="259847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405" y="3339021"/>
            <a:ext cx="261229" cy="259847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7" y="4413335"/>
            <a:ext cx="331960" cy="175033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242" y="4082685"/>
            <a:ext cx="331960" cy="175033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185" y="3276438"/>
            <a:ext cx="331960" cy="175033"/>
          </a:xfrm>
          <a:prstGeom prst="rect">
            <a:avLst/>
          </a:prstGeom>
        </p:spPr>
      </p:pic>
      <p:pic>
        <p:nvPicPr>
          <p:cNvPr id="138" name="Picture 137">
            <a:hlinkClick r:id="" action="ppaction://noaction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328" y="4701910"/>
            <a:ext cx="819503" cy="739473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192" y="3910354"/>
            <a:ext cx="261229" cy="259847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674" y="4411585"/>
            <a:ext cx="261229" cy="259847"/>
          </a:xfrm>
          <a:prstGeom prst="rect">
            <a:avLst/>
          </a:prstGeom>
        </p:spPr>
      </p:pic>
      <p:sp>
        <p:nvSpPr>
          <p:cNvPr id="141" name="TextBox 140"/>
          <p:cNvSpPr txBox="1"/>
          <p:nvPr/>
        </p:nvSpPr>
        <p:spPr>
          <a:xfrm>
            <a:off x="3844895" y="1050443"/>
            <a:ext cx="4925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CHÚC MỪNG</a:t>
            </a:r>
          </a:p>
        </p:txBody>
      </p:sp>
      <p:pic>
        <p:nvPicPr>
          <p:cNvPr id="142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4" end="0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83492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508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1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21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21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21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21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71"/>
                            </p:stCondLst>
                            <p:childTnLst>
                              <p:par>
                                <p:cTn id="3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71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21"/>
                            </p:stCondLst>
                            <p:childTnLst>
                              <p:par>
                                <p:cTn id="3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21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471"/>
                            </p:stCondLst>
                            <p:childTnLst>
                              <p:par>
                                <p:cTn id="4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971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221"/>
                            </p:stCondLst>
                            <p:childTnLst>
                              <p:par>
                                <p:cTn id="5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721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971"/>
                            </p:stCondLst>
                            <p:childTnLst>
                              <p:par>
                                <p:cTn id="6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471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721"/>
                            </p:stCondLst>
                            <p:childTnLst>
                              <p:par>
                                <p:cTn id="7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221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471"/>
                            </p:stCondLst>
                            <p:childTnLst>
                              <p:par>
                                <p:cTn id="7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971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221"/>
                            </p:stCondLst>
                            <p:childTnLst>
                              <p:par>
                                <p:cTn id="8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721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971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471"/>
                            </p:stCondLst>
                            <p:childTnLst>
                              <p:par>
                                <p:cTn id="9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2000" fill="hold"/>
                                        <p:tgtEl>
                                          <p:spTgt spid="1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6611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3469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  <p:audio>
              <p:cMediaNode vol="26531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2"/>
                </p:tgtEl>
              </p:cMediaNode>
            </p:audio>
          </p:childTnLst>
        </p:cTn>
      </p:par>
    </p:tnLst>
    <p:bldLst>
      <p:bldP spid="3" grpId="0"/>
      <p:bldP spid="8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5" grpId="0" animBg="1"/>
      <p:bldP spid="126" grpId="0" animBg="1"/>
      <p:bldP spid="141" grpId="0"/>
      <p:bldP spid="14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654</Words>
  <Application>Microsoft Office PowerPoint</Application>
  <PresentationFormat>Widescreen</PresentationFormat>
  <Paragraphs>78</Paragraphs>
  <Slides>22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宋体</vt:lpstr>
      <vt:lpstr>#9Slide07 Cadena</vt:lpstr>
      <vt:lpstr>Arial</vt:lpstr>
      <vt:lpstr>Calibri</vt:lpstr>
      <vt:lpstr>Times New Roman</vt:lpstr>
      <vt:lpstr>UTM Avo</vt:lpstr>
      <vt:lpstr>UVN Banh Mi</vt:lpstr>
      <vt:lpstr>1_Office Theme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35</cp:revision>
  <dcterms:created xsi:type="dcterms:W3CDTF">2023-06-20T10:43:50Z</dcterms:created>
  <dcterms:modified xsi:type="dcterms:W3CDTF">2025-12-27T15:00:02Z</dcterms:modified>
</cp:coreProperties>
</file>