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2" r:id="rId2"/>
    <p:sldId id="256" r:id="rId3"/>
    <p:sldId id="263" r:id="rId4"/>
    <p:sldId id="264" r:id="rId5"/>
    <p:sldId id="265"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0A4FF"/>
    <a:srgbClr val="FFC3BC"/>
    <a:srgbClr val="6EF4FF"/>
    <a:srgbClr val="B93F10"/>
    <a:srgbClr val="98F1A0"/>
    <a:srgbClr val="FFF88B"/>
    <a:srgbClr val="FFFFFF"/>
    <a:srgbClr val="F5D572"/>
    <a:srgbClr val="FFFC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161" autoAdjust="0"/>
  </p:normalViewPr>
  <p:slideViewPr>
    <p:cSldViewPr snapToGrid="0">
      <p:cViewPr varScale="1">
        <p:scale>
          <a:sx n="67" d="100"/>
          <a:sy n="67" d="100"/>
        </p:scale>
        <p:origin x="924" y="60"/>
      </p:cViewPr>
      <p:guideLst/>
    </p:cSldViewPr>
  </p:slideViewPr>
  <p:notesTextViewPr>
    <p:cViewPr>
      <p:scale>
        <a:sx n="1" d="1"/>
        <a:sy n="1" d="1"/>
      </p:scale>
      <p:origin x="0" y="0"/>
    </p:cViewPr>
  </p:notesTextViewPr>
  <p:notesViewPr>
    <p:cSldViewPr snapToGrid="0">
      <p:cViewPr varScale="1">
        <p:scale>
          <a:sx n="51" d="100"/>
          <a:sy n="51" d="100"/>
        </p:scale>
        <p:origin x="2886"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14AEA9-1EB1-412A-B3BB-81B95B2E5594}" type="datetimeFigureOut">
              <a:rPr lang="en-US" smtClean="0"/>
              <a:t>27/12/2025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32C081-CC55-4C3B-9886-E7950310A2D4}" type="slidenum">
              <a:rPr lang="en-US" smtClean="0"/>
              <a:t>‹#›</a:t>
            </a:fld>
            <a:endParaRPr lang="en-US"/>
          </a:p>
        </p:txBody>
      </p:sp>
    </p:spTree>
    <p:extLst>
      <p:ext uri="{BB962C8B-B14F-4D97-AF65-F5344CB8AC3E}">
        <p14:creationId xmlns:p14="http://schemas.microsoft.com/office/powerpoint/2010/main" val="103481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E0133D-66CB-40A8-8496-15EAD960063D}" type="datetimeFigureOut">
              <a:rPr lang="en-US" smtClean="0"/>
              <a:t>27/12/2025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1B2827-FB5E-4309-9872-2CBF8FD56C42}" type="slidenum">
              <a:rPr lang="en-US" smtClean="0"/>
              <a:t>‹#›</a:t>
            </a:fld>
            <a:endParaRPr lang="en-US"/>
          </a:p>
        </p:txBody>
      </p:sp>
    </p:spTree>
    <p:extLst>
      <p:ext uri="{BB962C8B-B14F-4D97-AF65-F5344CB8AC3E}">
        <p14:creationId xmlns:p14="http://schemas.microsoft.com/office/powerpoint/2010/main" val="4935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Hình</a:t>
            </a:r>
            <a:r>
              <a:rPr lang="en-US" baseline="0" dirty="0"/>
              <a:t> </a:t>
            </a:r>
            <a:r>
              <a:rPr lang="en-US" baseline="0" dirty="0" err="1"/>
              <a:t>cô</a:t>
            </a:r>
            <a:r>
              <a:rPr lang="en-US" baseline="0" dirty="0"/>
              <a:t> </a:t>
            </a:r>
            <a:r>
              <a:rPr lang="en-US" baseline="0" dirty="0" err="1"/>
              <a:t>đằm</a:t>
            </a:r>
            <a:r>
              <a:rPr lang="en-US" baseline="0" dirty="0"/>
              <a:t> </a:t>
            </a:r>
            <a:r>
              <a:rPr lang="en-US" baseline="0" dirty="0" err="1"/>
              <a:t>mình</a:t>
            </a:r>
            <a:r>
              <a:rPr lang="en-US" baseline="0" dirty="0"/>
              <a:t> </a:t>
            </a:r>
            <a:r>
              <a:rPr lang="en-US" baseline="0" dirty="0" err="1"/>
              <a:t>trong</a:t>
            </a:r>
            <a:r>
              <a:rPr lang="en-US" baseline="0" dirty="0"/>
              <a:t> </a:t>
            </a:r>
            <a:r>
              <a:rPr lang="en-US" baseline="0" dirty="0" err="1"/>
              <a:t>nước</a:t>
            </a:r>
            <a:r>
              <a:rPr lang="en-US" baseline="0" dirty="0"/>
              <a:t> </a:t>
            </a:r>
            <a:r>
              <a:rPr lang="en-US" baseline="0" dirty="0" err="1"/>
              <a:t>sẽ</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r>
              <a:rPr lang="en-US" baseline="0" dirty="0"/>
              <a:t> </a:t>
            </a:r>
            <a:r>
              <a:rPr lang="en-US" baseline="0" dirty="0" err="1"/>
              <a:t>sau</a:t>
            </a:r>
            <a:r>
              <a:rPr lang="en-US" baseline="0" dirty="0"/>
              <a:t>: 1.50 </a:t>
            </a:r>
            <a:r>
              <a:rPr lang="en-US" baseline="0" dirty="0" err="1"/>
              <a:t>giây</a:t>
            </a:r>
            <a:endParaRPr lang="en-US" dirty="0"/>
          </a:p>
        </p:txBody>
      </p:sp>
      <p:sp>
        <p:nvSpPr>
          <p:cNvPr id="4" name="Slide Number Placeholder 3"/>
          <p:cNvSpPr>
            <a:spLocks noGrp="1"/>
          </p:cNvSpPr>
          <p:nvPr>
            <p:ph type="sldNum" sz="quarter" idx="10"/>
          </p:nvPr>
        </p:nvSpPr>
        <p:spPr/>
        <p:txBody>
          <a:bodyPr/>
          <a:lstStyle/>
          <a:p>
            <a:fld id="{B41B2827-FB5E-4309-9872-2CBF8FD56C42}" type="slidenum">
              <a:rPr lang="en-US" smtClean="0"/>
              <a:t>16</a:t>
            </a:fld>
            <a:endParaRPr lang="en-US"/>
          </a:p>
        </p:txBody>
      </p:sp>
    </p:spTree>
    <p:extLst>
      <p:ext uri="{BB962C8B-B14F-4D97-AF65-F5344CB8AC3E}">
        <p14:creationId xmlns:p14="http://schemas.microsoft.com/office/powerpoint/2010/main" val="883720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Hình</a:t>
            </a:r>
            <a:r>
              <a:rPr lang="en-US" baseline="0" dirty="0"/>
              <a:t> </a:t>
            </a:r>
            <a:r>
              <a:rPr lang="en-US" baseline="0" dirty="0" err="1"/>
              <a:t>cô</a:t>
            </a:r>
            <a:r>
              <a:rPr lang="en-US" baseline="0" dirty="0"/>
              <a:t> </a:t>
            </a:r>
            <a:r>
              <a:rPr lang="en-US" baseline="0" dirty="0" err="1"/>
              <a:t>đằm</a:t>
            </a:r>
            <a:r>
              <a:rPr lang="en-US" baseline="0" dirty="0"/>
              <a:t> </a:t>
            </a:r>
            <a:r>
              <a:rPr lang="en-US" baseline="0" dirty="0" err="1"/>
              <a:t>mình</a:t>
            </a:r>
            <a:r>
              <a:rPr lang="en-US" baseline="0" dirty="0"/>
              <a:t> </a:t>
            </a:r>
            <a:r>
              <a:rPr lang="en-US" baseline="0" dirty="0" err="1"/>
              <a:t>trong</a:t>
            </a:r>
            <a:r>
              <a:rPr lang="en-US" baseline="0" dirty="0"/>
              <a:t> </a:t>
            </a:r>
            <a:r>
              <a:rPr lang="en-US" baseline="0" dirty="0" err="1"/>
              <a:t>nước</a:t>
            </a:r>
            <a:r>
              <a:rPr lang="en-US" baseline="0" dirty="0"/>
              <a:t> </a:t>
            </a:r>
            <a:r>
              <a:rPr lang="en-US" baseline="0" dirty="0" err="1"/>
              <a:t>sẽ</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r>
              <a:rPr lang="en-US" baseline="0" dirty="0"/>
              <a:t> </a:t>
            </a:r>
            <a:r>
              <a:rPr lang="en-US" baseline="0" dirty="0" err="1"/>
              <a:t>sau</a:t>
            </a:r>
            <a:r>
              <a:rPr lang="en-US" baseline="0" dirty="0"/>
              <a:t>: 1.50 </a:t>
            </a:r>
            <a:r>
              <a:rPr lang="en-US" baseline="0" dirty="0" err="1"/>
              <a:t>giây</a:t>
            </a:r>
            <a:endParaRPr lang="en-US" dirty="0"/>
          </a:p>
          <a:p>
            <a:endParaRPr lang="en-US" dirty="0"/>
          </a:p>
        </p:txBody>
      </p:sp>
      <p:sp>
        <p:nvSpPr>
          <p:cNvPr id="4" name="Slide Number Placeholder 3"/>
          <p:cNvSpPr>
            <a:spLocks noGrp="1"/>
          </p:cNvSpPr>
          <p:nvPr>
            <p:ph type="sldNum" sz="quarter" idx="10"/>
          </p:nvPr>
        </p:nvSpPr>
        <p:spPr/>
        <p:txBody>
          <a:bodyPr/>
          <a:lstStyle/>
          <a:p>
            <a:fld id="{B41B2827-FB5E-4309-9872-2CBF8FD56C42}" type="slidenum">
              <a:rPr lang="en-US" smtClean="0"/>
              <a:t>17</a:t>
            </a:fld>
            <a:endParaRPr lang="en-US"/>
          </a:p>
        </p:txBody>
      </p:sp>
    </p:spTree>
    <p:extLst>
      <p:ext uri="{BB962C8B-B14F-4D97-AF65-F5344CB8AC3E}">
        <p14:creationId xmlns:p14="http://schemas.microsoft.com/office/powerpoint/2010/main" val="1358279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Khung</a:t>
            </a:r>
            <a:r>
              <a:rPr lang="en-US" baseline="0" dirty="0"/>
              <a:t> </a:t>
            </a:r>
            <a:r>
              <a:rPr lang="en-US" baseline="0" dirty="0" err="1"/>
              <a:t>ví</a:t>
            </a:r>
            <a:r>
              <a:rPr lang="en-US" baseline="0" dirty="0"/>
              <a:t> </a:t>
            </a:r>
            <a:r>
              <a:rPr lang="en-US" baseline="0" dirty="0" err="1"/>
              <a:t>dụ</a:t>
            </a:r>
            <a:r>
              <a:rPr lang="en-US" baseline="0" dirty="0"/>
              <a:t> </a:t>
            </a:r>
            <a:r>
              <a:rPr lang="en-US" baseline="0" dirty="0" err="1"/>
              <a:t>sẽ</a:t>
            </a:r>
            <a:r>
              <a:rPr lang="en-US" baseline="0" dirty="0"/>
              <a:t> </a:t>
            </a:r>
            <a:r>
              <a:rPr lang="en-US" baseline="0" dirty="0" err="1"/>
              <a:t>tự</a:t>
            </a:r>
            <a:r>
              <a:rPr lang="en-US" baseline="0" dirty="0"/>
              <a:t> </a:t>
            </a:r>
            <a:r>
              <a:rPr lang="en-US" baseline="0" dirty="0" err="1"/>
              <a:t>mất</a:t>
            </a:r>
            <a:r>
              <a:rPr lang="en-US" baseline="0" dirty="0"/>
              <a:t> </a:t>
            </a:r>
            <a:r>
              <a:rPr lang="en-US" baseline="0" dirty="0" err="1"/>
              <a:t>sau</a:t>
            </a:r>
            <a:r>
              <a:rPr lang="en-US" baseline="0" dirty="0"/>
              <a:t> 20 </a:t>
            </a:r>
            <a:r>
              <a:rPr lang="en-US" baseline="0" dirty="0" err="1"/>
              <a:t>giây</a:t>
            </a:r>
            <a:endParaRPr lang="en-US" dirty="0"/>
          </a:p>
        </p:txBody>
      </p:sp>
      <p:sp>
        <p:nvSpPr>
          <p:cNvPr id="4" name="Slide Number Placeholder 3"/>
          <p:cNvSpPr>
            <a:spLocks noGrp="1"/>
          </p:cNvSpPr>
          <p:nvPr>
            <p:ph type="sldNum" sz="quarter" idx="10"/>
          </p:nvPr>
        </p:nvSpPr>
        <p:spPr/>
        <p:txBody>
          <a:bodyPr/>
          <a:lstStyle/>
          <a:p>
            <a:fld id="{B41B2827-FB5E-4309-9872-2CBF8FD56C42}" type="slidenum">
              <a:rPr lang="en-US" smtClean="0"/>
              <a:t>20</a:t>
            </a:fld>
            <a:endParaRPr lang="en-US"/>
          </a:p>
        </p:txBody>
      </p:sp>
    </p:spTree>
    <p:extLst>
      <p:ext uri="{BB962C8B-B14F-4D97-AF65-F5344CB8AC3E}">
        <p14:creationId xmlns:p14="http://schemas.microsoft.com/office/powerpoint/2010/main" val="2917124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C9E50D-0D63-4261-94EC-ED4F38239A74}"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245973957"/>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9E50D-0D63-4261-94EC-ED4F38239A74}"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1843783428"/>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9E50D-0D63-4261-94EC-ED4F38239A74}"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3226990895"/>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9E50D-0D63-4261-94EC-ED4F38239A74}"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1032590467"/>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C9E50D-0D63-4261-94EC-ED4F38239A74}"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2762919823"/>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C9E50D-0D63-4261-94EC-ED4F38239A74}"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784902894"/>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C9E50D-0D63-4261-94EC-ED4F38239A74}"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768497003"/>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C9E50D-0D63-4261-94EC-ED4F38239A74}"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3414302486"/>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9E50D-0D63-4261-94EC-ED4F38239A74}"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1170725695"/>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C9E50D-0D63-4261-94EC-ED4F38239A74}"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2172170463"/>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C9E50D-0D63-4261-94EC-ED4F38239A74}"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BCED29-97F6-4603-BF6B-522DDAD5421D}" type="slidenum">
              <a:rPr lang="en-US" smtClean="0"/>
              <a:t>‹#›</a:t>
            </a:fld>
            <a:endParaRPr lang="en-US"/>
          </a:p>
        </p:txBody>
      </p:sp>
    </p:spTree>
    <p:extLst>
      <p:ext uri="{BB962C8B-B14F-4D97-AF65-F5344CB8AC3E}">
        <p14:creationId xmlns:p14="http://schemas.microsoft.com/office/powerpoint/2010/main" val="1026796605"/>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9E50D-0D63-4261-94EC-ED4F38239A74}" type="datetimeFigureOut">
              <a:rPr lang="en-US" smtClean="0"/>
              <a:t>27/12/2025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CED29-97F6-4603-BF6B-522DDAD5421D}" type="slidenum">
              <a:rPr lang="en-US" smtClean="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85975" y="-15082"/>
            <a:ext cx="2085975" cy="2085975"/>
          </a:xfrm>
          <a:prstGeom prst="rect">
            <a:avLst/>
          </a:prstGeom>
        </p:spPr>
      </p:pic>
    </p:spTree>
    <p:extLst>
      <p:ext uri="{BB962C8B-B14F-4D97-AF65-F5344CB8AC3E}">
        <p14:creationId xmlns:p14="http://schemas.microsoft.com/office/powerpoint/2010/main" val="333274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tmp"/><Relationship Id="rId5" Type="http://schemas.openxmlformats.org/officeDocument/2006/relationships/image" Target="../media/image20.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32" y="2299894"/>
            <a:ext cx="1206616" cy="120661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193" y="761189"/>
            <a:ext cx="8860033" cy="5490642"/>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717" y="2430450"/>
            <a:ext cx="3840293" cy="4349579"/>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0292" y="2508421"/>
            <a:ext cx="2313502" cy="4423620"/>
          </a:xfrm>
          <a:prstGeom prst="rect">
            <a:avLst/>
          </a:prstGeom>
        </p:spPr>
      </p:pic>
      <p:pic>
        <p:nvPicPr>
          <p:cNvPr id="13" name="Picture 12"/>
          <p:cNvPicPr>
            <a:picLocks noChangeAspect="1"/>
          </p:cNvPicPr>
          <p:nvPr/>
        </p:nvPicPr>
        <p:blipFill>
          <a:blip r:embed="rId7"/>
          <a:stretch>
            <a:fillRect/>
          </a:stretch>
        </p:blipFill>
        <p:spPr>
          <a:xfrm>
            <a:off x="4710087" y="1609356"/>
            <a:ext cx="2758241" cy="1270559"/>
          </a:xfrm>
          <a:prstGeom prst="rect">
            <a:avLst/>
          </a:prstGeom>
        </p:spPr>
      </p:pic>
      <p:pic>
        <p:nvPicPr>
          <p:cNvPr id="20" name="Picture 19"/>
          <p:cNvPicPr>
            <a:picLocks noChangeAspect="1"/>
          </p:cNvPicPr>
          <p:nvPr/>
        </p:nvPicPr>
        <p:blipFill>
          <a:blip r:embed="rId8"/>
          <a:stretch>
            <a:fillRect/>
          </a:stretch>
        </p:blipFill>
        <p:spPr>
          <a:xfrm>
            <a:off x="2710189" y="2936779"/>
            <a:ext cx="7809037" cy="3839584"/>
          </a:xfrm>
          <a:prstGeom prst="rect">
            <a:avLst/>
          </a:prstGeom>
        </p:spPr>
      </p:pic>
    </p:spTree>
    <p:extLst>
      <p:ext uri="{BB962C8B-B14F-4D97-AF65-F5344CB8AC3E}">
        <p14:creationId xmlns:p14="http://schemas.microsoft.com/office/powerpoint/2010/main" val="972311295"/>
      </p:ext>
    </p:extLst>
  </p:cSld>
  <p:clrMapOvr>
    <a:masterClrMapping/>
  </p:clrMapOvr>
  <p:transition spd="slow">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60000" fill="hold" nodeType="clickEffect" p14:presetBounceEnd="8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8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6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524000"/>
            <a:ext cx="11654971" cy="5167086"/>
          </a:xfrm>
          <a:prstGeom prst="rect">
            <a:avLst/>
          </a:prstGeom>
        </p:spPr>
      </p:pic>
      <p:pic>
        <p:nvPicPr>
          <p:cNvPr id="3" name="Picture 2"/>
          <p:cNvPicPr>
            <a:picLocks noChangeAspect="1"/>
          </p:cNvPicPr>
          <p:nvPr/>
        </p:nvPicPr>
        <p:blipFill>
          <a:blip r:embed="rId4"/>
          <a:stretch>
            <a:fillRect/>
          </a:stretch>
        </p:blipFill>
        <p:spPr>
          <a:xfrm>
            <a:off x="3349707" y="189493"/>
            <a:ext cx="4389500" cy="1457070"/>
          </a:xfrm>
          <a:prstGeom prst="rect">
            <a:avLst/>
          </a:prstGeom>
        </p:spPr>
      </p:pic>
      <p:sp>
        <p:nvSpPr>
          <p:cNvPr id="4" name="Rectangle 3"/>
          <p:cNvSpPr/>
          <p:nvPr/>
        </p:nvSpPr>
        <p:spPr>
          <a:xfrm>
            <a:off x="472416" y="1777190"/>
            <a:ext cx="10964841" cy="4154984"/>
          </a:xfrm>
          <a:prstGeom prst="rect">
            <a:avLst/>
          </a:prstGeom>
        </p:spPr>
        <p:txBody>
          <a:bodyPr wrap="square">
            <a:spAutoFit/>
          </a:bodyPr>
          <a:lstStyle/>
          <a:p>
            <a:pPr algn="just"/>
            <a:r>
              <a:rPr lang="vi-VN" sz="4400" i="1" dirty="0">
                <a:latin typeface="Calibri" panose="020F0502020204030204" pitchFamily="34" charset="0"/>
                <a:ea typeface="Calibri" panose="020F0502020204030204" pitchFamily="34" charset="0"/>
                <a:cs typeface="Calibri" panose="020F0502020204030204" pitchFamily="34" charset="0"/>
              </a:rPr>
              <a:t>– Ơ, em bịt tai lại nghe tiếng gió lạ lắm. – Ơ, em bịt tai lại nghe tiếng gió lạ lắm.</a:t>
            </a:r>
            <a:endParaRPr lang="en-US" sz="4400" i="1" dirty="0">
              <a:latin typeface="Calibri" panose="020F0502020204030204" pitchFamily="34" charset="0"/>
              <a:ea typeface="Calibri" panose="020F0502020204030204" pitchFamily="34" charset="0"/>
              <a:cs typeface="Calibri" panose="020F0502020204030204" pitchFamily="34" charset="0"/>
            </a:endParaRPr>
          </a:p>
          <a:p>
            <a:pPr algn="just"/>
            <a:r>
              <a:rPr lang="vi-VN" sz="4400" dirty="0">
                <a:latin typeface="Calibri" panose="020F0502020204030204" pitchFamily="34" charset="0"/>
                <a:ea typeface="Calibri" panose="020F0502020204030204" pitchFamily="34" charset="0"/>
                <a:cs typeface="Calibri" panose="020F0502020204030204" pitchFamily="34" charset="0"/>
              </a:rPr>
              <a:t>– Đúng rồi, tớ cũng nghe thấy tiếng gió thổi hay lắm. </a:t>
            </a:r>
            <a:endParaRPr lang="en-US" sz="4400" dirty="0">
              <a:latin typeface="Calibri" panose="020F0502020204030204" pitchFamily="34" charset="0"/>
              <a:ea typeface="Calibri" panose="020F0502020204030204" pitchFamily="34" charset="0"/>
              <a:cs typeface="Calibri" panose="020F0502020204030204" pitchFamily="34" charset="0"/>
            </a:endParaRPr>
          </a:p>
          <a:p>
            <a:pPr algn="just"/>
            <a:r>
              <a:rPr lang="vi-VN" sz="4400" dirty="0">
                <a:latin typeface="Calibri" panose="020F0502020204030204" pitchFamily="34" charset="0"/>
                <a:ea typeface="Calibri" panose="020F0502020204030204" pitchFamily="34" charset="0"/>
                <a:cs typeface="Calibri" panose="020F0502020204030204" pitchFamily="34" charset="0"/>
              </a:rPr>
              <a:t>– Đúng rồi, tớ nghe thấy “vui, vui, vui, vui...”.</a:t>
            </a:r>
            <a:endParaRPr lang="en-US" sz="4400" dirty="0">
              <a:latin typeface="Calibri" panose="020F0502020204030204" pitchFamily="34" charset="0"/>
              <a:ea typeface="Calibri" panose="020F0502020204030204" pitchFamily="34" charset="0"/>
              <a:cs typeface="Calibri" panose="020F0502020204030204" pitchFamily="34" charset="0"/>
            </a:endParaRPr>
          </a:p>
          <a:p>
            <a:pPr algn="just"/>
            <a:r>
              <a:rPr lang="vi-VN" sz="4400" dirty="0">
                <a:latin typeface="Calibri" panose="020F0502020204030204" pitchFamily="34" charset="0"/>
                <a:ea typeface="Calibri" panose="020F0502020204030204" pitchFamily="34" charset="0"/>
                <a:cs typeface="Calibri" panose="020F0502020204030204" pitchFamily="34" charset="0"/>
              </a:rPr>
              <a:t>– Gió nói “đói, đói, đói... rồi”.</a:t>
            </a:r>
          </a:p>
        </p:txBody>
      </p:sp>
    </p:spTree>
    <p:extLst>
      <p:ext uri="{BB962C8B-B14F-4D97-AF65-F5344CB8AC3E}">
        <p14:creationId xmlns:p14="http://schemas.microsoft.com/office/powerpoint/2010/main" val="24409789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57196" y="493267"/>
            <a:ext cx="7514232" cy="1316631"/>
            <a:chOff x="1194339" y="520834"/>
            <a:chExt cx="7514232" cy="1316631"/>
          </a:xfrm>
        </p:grpSpPr>
        <p:sp>
          <p:nvSpPr>
            <p:cNvPr id="4" name="Rounded Rectangle 3"/>
            <p:cNvSpPr/>
            <p:nvPr/>
          </p:nvSpPr>
          <p:spPr>
            <a:xfrm>
              <a:off x="1852654" y="815452"/>
              <a:ext cx="6855917" cy="727394"/>
            </a:xfrm>
            <a:prstGeom prst="roundRect">
              <a:avLst/>
            </a:prstGeom>
            <a:solidFill>
              <a:srgbClr val="FFD0C9"/>
            </a:solidFill>
            <a:ln w="38100">
              <a:solidFill>
                <a:srgbClr val="E36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LUYỆN ĐỌC TRONG NHÓM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339" y="520834"/>
              <a:ext cx="1316631" cy="1316631"/>
            </a:xfrm>
            <a:prstGeom prst="rect">
              <a:avLst/>
            </a:prstGeom>
          </p:spPr>
        </p:pic>
      </p:grpSp>
      <p:pic>
        <p:nvPicPr>
          <p:cNvPr id="2" name="Picture 1"/>
          <p:cNvPicPr>
            <a:picLocks noChangeAspect="1"/>
          </p:cNvPicPr>
          <p:nvPr/>
        </p:nvPicPr>
        <p:blipFill>
          <a:blip r:embed="rId4"/>
          <a:stretch>
            <a:fillRect/>
          </a:stretch>
        </p:blipFill>
        <p:spPr>
          <a:xfrm>
            <a:off x="6220242" y="1809897"/>
            <a:ext cx="5042844" cy="292869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115" y="3358025"/>
            <a:ext cx="5268686" cy="2761130"/>
          </a:xfrm>
          <a:prstGeom prst="rect">
            <a:avLst/>
          </a:prstGeom>
        </p:spPr>
      </p:pic>
    </p:spTree>
    <p:extLst>
      <p:ext uri="{BB962C8B-B14F-4D97-AF65-F5344CB8AC3E}">
        <p14:creationId xmlns:p14="http://schemas.microsoft.com/office/powerpoint/2010/main" val="19987681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57196" y="493267"/>
            <a:ext cx="7514232" cy="1316631"/>
            <a:chOff x="1194339" y="520834"/>
            <a:chExt cx="7514232" cy="1316631"/>
          </a:xfrm>
        </p:grpSpPr>
        <p:sp>
          <p:nvSpPr>
            <p:cNvPr id="4" name="Rounded Rectangle 3"/>
            <p:cNvSpPr/>
            <p:nvPr/>
          </p:nvSpPr>
          <p:spPr>
            <a:xfrm>
              <a:off x="1852654" y="815452"/>
              <a:ext cx="6855917" cy="727394"/>
            </a:xfrm>
            <a:prstGeom prst="roundRect">
              <a:avLst/>
            </a:prstGeom>
            <a:solidFill>
              <a:srgbClr val="FFD0C9"/>
            </a:solidFill>
            <a:ln w="38100">
              <a:solidFill>
                <a:srgbClr val="E36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LUYỆN ĐỌC TRƯỚC LỚP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339" y="520834"/>
              <a:ext cx="1316631" cy="1316631"/>
            </a:xfrm>
            <a:prstGeom prst="rect">
              <a:avLst/>
            </a:prstGeom>
          </p:spPr>
        </p:pic>
      </p:gr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8796" y="1973888"/>
            <a:ext cx="8563428" cy="4487787"/>
          </a:xfrm>
          <a:prstGeom prst="rect">
            <a:avLst/>
          </a:prstGeom>
        </p:spPr>
      </p:pic>
    </p:spTree>
    <p:extLst>
      <p:ext uri="{BB962C8B-B14F-4D97-AF65-F5344CB8AC3E}">
        <p14:creationId xmlns:p14="http://schemas.microsoft.com/office/powerpoint/2010/main" val="303327891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252" y="2162628"/>
            <a:ext cx="3229084" cy="4453909"/>
          </a:xfrm>
          <a:prstGeom prst="rect">
            <a:avLst/>
          </a:prstGeom>
        </p:spPr>
      </p:pic>
      <p:pic>
        <p:nvPicPr>
          <p:cNvPr id="4" name="Picture 3"/>
          <p:cNvPicPr>
            <a:picLocks noChangeAspect="1"/>
          </p:cNvPicPr>
          <p:nvPr/>
        </p:nvPicPr>
        <p:blipFill>
          <a:blip r:embed="rId4"/>
          <a:stretch>
            <a:fillRect/>
          </a:stretch>
        </p:blipFill>
        <p:spPr>
          <a:xfrm>
            <a:off x="438387" y="953082"/>
            <a:ext cx="8760711" cy="4980864"/>
          </a:xfrm>
          <a:prstGeom prst="rect">
            <a:avLst/>
          </a:prstGeom>
        </p:spPr>
      </p:pic>
    </p:spTree>
    <p:extLst>
      <p:ext uri="{BB962C8B-B14F-4D97-AF65-F5344CB8AC3E}">
        <p14:creationId xmlns:p14="http://schemas.microsoft.com/office/powerpoint/2010/main" val="351388007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2844800" y="769257"/>
            <a:ext cx="7794172" cy="1422400"/>
          </a:xfrm>
          <a:prstGeom prst="wedgeRoundRectCallout">
            <a:avLst>
              <a:gd name="adj1" fmla="val -39449"/>
              <a:gd name="adj2" fmla="val 104407"/>
              <a:gd name="adj3" fmla="val 16667"/>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70C0"/>
                </a:solidFill>
              </a:rPr>
              <a:t>Trong</a:t>
            </a:r>
            <a:r>
              <a:rPr lang="en-US" sz="4400" b="1" dirty="0">
                <a:solidFill>
                  <a:srgbClr val="0070C0"/>
                </a:solidFill>
              </a:rPr>
              <a:t> </a:t>
            </a:r>
            <a:r>
              <a:rPr lang="en-US" sz="4400" b="1" dirty="0" err="1">
                <a:solidFill>
                  <a:srgbClr val="0070C0"/>
                </a:solidFill>
              </a:rPr>
              <a:t>bài</a:t>
            </a:r>
            <a:r>
              <a:rPr lang="en-US" sz="4400" b="1" dirty="0">
                <a:solidFill>
                  <a:srgbClr val="0070C0"/>
                </a:solidFill>
              </a:rPr>
              <a:t> </a:t>
            </a:r>
            <a:r>
              <a:rPr lang="en-US" sz="4400" b="1" dirty="0" err="1">
                <a:solidFill>
                  <a:srgbClr val="0070C0"/>
                </a:solidFill>
              </a:rPr>
              <a:t>đọc</a:t>
            </a:r>
            <a:r>
              <a:rPr lang="en-US" sz="4400" b="1" dirty="0">
                <a:solidFill>
                  <a:srgbClr val="0070C0"/>
                </a:solidFill>
              </a:rPr>
              <a:t> </a:t>
            </a:r>
            <a:r>
              <a:rPr lang="en-US" sz="4400" b="1" i="1" dirty="0">
                <a:solidFill>
                  <a:srgbClr val="FF0000"/>
                </a:solidFill>
              </a:rPr>
              <a:t>Thanh </a:t>
            </a:r>
            <a:r>
              <a:rPr lang="en-US" sz="4400" b="1" i="1" dirty="0" err="1">
                <a:solidFill>
                  <a:srgbClr val="FF0000"/>
                </a:solidFill>
              </a:rPr>
              <a:t>âm</a:t>
            </a:r>
            <a:r>
              <a:rPr lang="en-US" sz="4400" b="1" i="1" dirty="0">
                <a:solidFill>
                  <a:srgbClr val="FF0000"/>
                </a:solidFill>
              </a:rPr>
              <a:t> </a:t>
            </a:r>
            <a:r>
              <a:rPr lang="en-US" sz="4400" b="1" i="1" dirty="0" err="1">
                <a:solidFill>
                  <a:srgbClr val="FF0000"/>
                </a:solidFill>
              </a:rPr>
              <a:t>của</a:t>
            </a:r>
            <a:r>
              <a:rPr lang="en-US" sz="4400" b="1" i="1" dirty="0">
                <a:solidFill>
                  <a:srgbClr val="FF0000"/>
                </a:solidFill>
              </a:rPr>
              <a:t> </a:t>
            </a:r>
            <a:r>
              <a:rPr lang="en-US" sz="4400" b="1" i="1" dirty="0" err="1">
                <a:solidFill>
                  <a:srgbClr val="FF0000"/>
                </a:solidFill>
              </a:rPr>
              <a:t>gió</a:t>
            </a:r>
            <a:r>
              <a:rPr lang="en-US" sz="4400" b="1" dirty="0">
                <a:solidFill>
                  <a:srgbClr val="FF0000"/>
                </a:solidFill>
              </a:rPr>
              <a:t> </a:t>
            </a:r>
            <a:r>
              <a:rPr lang="en-US" sz="4400" b="1" dirty="0" err="1">
                <a:solidFill>
                  <a:srgbClr val="0070C0"/>
                </a:solidFill>
              </a:rPr>
              <a:t>có</a:t>
            </a:r>
            <a:r>
              <a:rPr lang="en-US" sz="4400" b="1" dirty="0">
                <a:solidFill>
                  <a:srgbClr val="0070C0"/>
                </a:solidFill>
              </a:rPr>
              <a:t> </a:t>
            </a:r>
            <a:r>
              <a:rPr lang="en-US" sz="4400" b="1" dirty="0" err="1">
                <a:solidFill>
                  <a:srgbClr val="0070C0"/>
                </a:solidFill>
              </a:rPr>
              <a:t>từ</a:t>
            </a:r>
            <a:r>
              <a:rPr lang="en-US" sz="4400" b="1" dirty="0">
                <a:solidFill>
                  <a:srgbClr val="0070C0"/>
                </a:solidFill>
              </a:rPr>
              <a:t> </a:t>
            </a:r>
            <a:r>
              <a:rPr lang="en-US" sz="4400" b="1" dirty="0" err="1">
                <a:solidFill>
                  <a:srgbClr val="0070C0"/>
                </a:solidFill>
              </a:rPr>
              <a:t>nào</a:t>
            </a:r>
            <a:r>
              <a:rPr lang="en-US" sz="4400" b="1" dirty="0">
                <a:solidFill>
                  <a:srgbClr val="0070C0"/>
                </a:solidFill>
              </a:rPr>
              <a:t> </a:t>
            </a:r>
            <a:r>
              <a:rPr lang="en-US" sz="4400" b="1" dirty="0" err="1">
                <a:solidFill>
                  <a:srgbClr val="0070C0"/>
                </a:solidFill>
              </a:rPr>
              <a:t>em</a:t>
            </a:r>
            <a:r>
              <a:rPr lang="en-US" sz="4400" b="1" dirty="0">
                <a:solidFill>
                  <a:srgbClr val="0070C0"/>
                </a:solidFill>
              </a:rPr>
              <a:t> </a:t>
            </a:r>
            <a:r>
              <a:rPr lang="en-US" sz="4400" b="1" dirty="0" err="1">
                <a:solidFill>
                  <a:srgbClr val="0070C0"/>
                </a:solidFill>
              </a:rPr>
              <a:t>chư</a:t>
            </a:r>
            <a:r>
              <a:rPr lang="en-US" sz="4400" b="1" dirty="0">
                <a:solidFill>
                  <a:srgbClr val="0070C0"/>
                </a:solidFill>
              </a:rPr>
              <a:t> </a:t>
            </a:r>
            <a:r>
              <a:rPr lang="en-US" sz="4400" b="1" dirty="0" err="1">
                <a:solidFill>
                  <a:srgbClr val="0070C0"/>
                </a:solidFill>
              </a:rPr>
              <a:t>hiểu</a:t>
            </a:r>
            <a:r>
              <a:rPr lang="en-US" sz="4400" b="1" dirty="0">
                <a:solidFill>
                  <a:srgbClr val="0070C0"/>
                </a:solidFill>
              </a:rPr>
              <a:t> </a:t>
            </a:r>
            <a:r>
              <a:rPr lang="en-US" sz="4400" b="1" dirty="0" err="1">
                <a:solidFill>
                  <a:srgbClr val="0070C0"/>
                </a:solidFill>
              </a:rPr>
              <a:t>nghĩa</a:t>
            </a:r>
            <a:endParaRPr lang="en-US" sz="4400" b="1" dirty="0">
              <a:solidFill>
                <a:srgbClr val="0070C0"/>
              </a:solidFill>
            </a:endParaRPr>
          </a:p>
        </p:txBody>
      </p:sp>
    </p:spTree>
    <p:extLst>
      <p:ext uri="{BB962C8B-B14F-4D97-AF65-F5344CB8AC3E}">
        <p14:creationId xmlns:p14="http://schemas.microsoft.com/office/powerpoint/2010/main" val="3384525421"/>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76025" y="377872"/>
            <a:ext cx="6236749" cy="1835055"/>
          </a:xfrm>
          <a:prstGeom prst="rect">
            <a:avLst/>
          </a:prstGeom>
        </p:spPr>
      </p:pic>
      <p:grpSp>
        <p:nvGrpSpPr>
          <p:cNvPr id="8" name="Group 7"/>
          <p:cNvGrpSpPr/>
          <p:nvPr/>
        </p:nvGrpSpPr>
        <p:grpSpPr>
          <a:xfrm>
            <a:off x="4630057" y="2351314"/>
            <a:ext cx="5646058" cy="3004457"/>
            <a:chOff x="4630057" y="2351314"/>
            <a:chExt cx="5646058" cy="3004457"/>
          </a:xfrm>
        </p:grpSpPr>
        <p:sp>
          <p:nvSpPr>
            <p:cNvPr id="5" name="Rounded Rectangle 4"/>
            <p:cNvSpPr/>
            <p:nvPr/>
          </p:nvSpPr>
          <p:spPr>
            <a:xfrm>
              <a:off x="4630057" y="2351314"/>
              <a:ext cx="5646058" cy="3004457"/>
            </a:xfrm>
            <a:prstGeom prst="roundRect">
              <a:avLst/>
            </a:prstGeom>
            <a:solidFill>
              <a:schemeClr val="bg1"/>
            </a:solidFill>
            <a:ln w="571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833256" y="2489199"/>
              <a:ext cx="5210630" cy="2728686"/>
            </a:xfrm>
            <a:prstGeom prst="roundRect">
              <a:avLst/>
            </a:prstGeom>
            <a:solidFill>
              <a:schemeClr val="bg1"/>
            </a:solid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33256" y="2685144"/>
              <a:ext cx="5210630" cy="2308324"/>
            </a:xfrm>
            <a:prstGeom prst="rect">
              <a:avLst/>
            </a:prstGeom>
            <a:noFill/>
          </p:spPr>
          <p:txBody>
            <a:bodyPr wrap="square" rtlCol="0">
              <a:spAutoFit/>
            </a:bodyPr>
            <a:lstStyle/>
            <a:p>
              <a:pPr algn="ctr"/>
              <a:r>
                <a:rPr lang="en-US" sz="4800" b="1" dirty="0">
                  <a:solidFill>
                    <a:srgbClr val="002060"/>
                  </a:solidFill>
                </a:rPr>
                <a:t>Men </a:t>
              </a:r>
              <a:r>
                <a:rPr lang="en-US" sz="4800" b="1" dirty="0" err="1">
                  <a:solidFill>
                    <a:srgbClr val="002060"/>
                  </a:solidFill>
                </a:rPr>
                <a:t>theo</a:t>
              </a:r>
              <a:r>
                <a:rPr lang="en-US" sz="4800" b="1" dirty="0">
                  <a:solidFill>
                    <a:srgbClr val="002060"/>
                  </a:solidFill>
                </a:rPr>
                <a:t> (</a:t>
              </a:r>
              <a:r>
                <a:rPr lang="en-US" sz="4800" b="1" dirty="0" err="1">
                  <a:solidFill>
                    <a:srgbClr val="002060"/>
                  </a:solidFill>
                </a:rPr>
                <a:t>bờ</a:t>
              </a:r>
              <a:r>
                <a:rPr lang="en-US" sz="4800" b="1" dirty="0">
                  <a:solidFill>
                    <a:srgbClr val="002060"/>
                  </a:solidFill>
                </a:rPr>
                <a:t> </a:t>
              </a:r>
              <a:r>
                <a:rPr lang="en-US" sz="4800" b="1" dirty="0" err="1">
                  <a:solidFill>
                    <a:srgbClr val="002060"/>
                  </a:solidFill>
                </a:rPr>
                <a:t>suối</a:t>
              </a:r>
              <a:r>
                <a:rPr lang="en-US" sz="4800" b="1" dirty="0">
                  <a:solidFill>
                    <a:srgbClr val="002060"/>
                  </a:solidFill>
                </a:rPr>
                <a:t>)</a:t>
              </a:r>
            </a:p>
            <a:p>
              <a:pPr algn="ctr"/>
              <a:r>
                <a:rPr lang="en-US" sz="4800" i="1" dirty="0">
                  <a:solidFill>
                    <a:srgbClr val="002060"/>
                  </a:solidFill>
                </a:rPr>
                <a:t>Di </a:t>
              </a:r>
              <a:r>
                <a:rPr lang="en-US" sz="4800" i="1" dirty="0" err="1">
                  <a:solidFill>
                    <a:srgbClr val="002060"/>
                  </a:solidFill>
                </a:rPr>
                <a:t>chuyển</a:t>
              </a:r>
              <a:r>
                <a:rPr lang="en-US" sz="4800" i="1" dirty="0">
                  <a:solidFill>
                    <a:srgbClr val="002060"/>
                  </a:solidFill>
                </a:rPr>
                <a:t> </a:t>
              </a:r>
              <a:r>
                <a:rPr lang="en-US" sz="4800" i="1" dirty="0" err="1">
                  <a:solidFill>
                    <a:srgbClr val="002060"/>
                  </a:solidFill>
                </a:rPr>
                <a:t>lần</a:t>
              </a:r>
              <a:r>
                <a:rPr lang="en-US" sz="4800" i="1" dirty="0">
                  <a:solidFill>
                    <a:srgbClr val="002060"/>
                  </a:solidFill>
                </a:rPr>
                <a:t> </a:t>
              </a:r>
              <a:r>
                <a:rPr lang="en-US" sz="4800" i="1" dirty="0" err="1">
                  <a:solidFill>
                    <a:srgbClr val="002060"/>
                  </a:solidFill>
                </a:rPr>
                <a:t>thep</a:t>
              </a:r>
              <a:r>
                <a:rPr lang="en-US" sz="4800" i="1" dirty="0">
                  <a:solidFill>
                    <a:srgbClr val="002060"/>
                  </a:solidFill>
                </a:rPr>
                <a:t> </a:t>
              </a:r>
              <a:r>
                <a:rPr lang="en-US" sz="4800" i="1" dirty="0" err="1">
                  <a:solidFill>
                    <a:srgbClr val="002060"/>
                  </a:solidFill>
                </a:rPr>
                <a:t>phía</a:t>
              </a:r>
              <a:r>
                <a:rPr lang="en-US" sz="4800" i="1" dirty="0">
                  <a:solidFill>
                    <a:srgbClr val="002060"/>
                  </a:solidFill>
                </a:rPr>
                <a:t> </a:t>
              </a:r>
              <a:r>
                <a:rPr lang="en-US" sz="4800" i="1" dirty="0" err="1">
                  <a:solidFill>
                    <a:srgbClr val="002060"/>
                  </a:solidFill>
                </a:rPr>
                <a:t>bên</a:t>
              </a:r>
              <a:r>
                <a:rPr lang="en-US" sz="4800" i="1" dirty="0">
                  <a:solidFill>
                    <a:srgbClr val="002060"/>
                  </a:solidFill>
                </a:rPr>
                <a:t> (</a:t>
              </a:r>
              <a:r>
                <a:rPr lang="en-US" sz="4800" i="1" dirty="0" err="1">
                  <a:solidFill>
                    <a:srgbClr val="002060"/>
                  </a:solidFill>
                </a:rPr>
                <a:t>bờ</a:t>
              </a:r>
              <a:r>
                <a:rPr lang="en-US" sz="4800" i="1" dirty="0">
                  <a:solidFill>
                    <a:srgbClr val="002060"/>
                  </a:solidFill>
                </a:rPr>
                <a:t> </a:t>
              </a:r>
              <a:r>
                <a:rPr lang="en-US" sz="4800" i="1" dirty="0" err="1">
                  <a:solidFill>
                    <a:srgbClr val="002060"/>
                  </a:solidFill>
                </a:rPr>
                <a:t>suối</a:t>
              </a:r>
              <a:r>
                <a:rPr lang="en-US" sz="4800" i="1" dirty="0">
                  <a:solidFill>
                    <a:srgbClr val="002060"/>
                  </a:solidFill>
                </a:rPr>
                <a:t>)</a:t>
              </a:r>
            </a:p>
          </p:txBody>
        </p:sp>
      </p:grpSp>
    </p:spTree>
    <p:extLst>
      <p:ext uri="{BB962C8B-B14F-4D97-AF65-F5344CB8AC3E}">
        <p14:creationId xmlns:p14="http://schemas.microsoft.com/office/powerpoint/2010/main" val="195444067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76025" y="377872"/>
            <a:ext cx="6236749" cy="1835055"/>
          </a:xfrm>
          <a:prstGeom prst="rect">
            <a:avLst/>
          </a:prstGeom>
        </p:spPr>
      </p:pic>
      <p:grpSp>
        <p:nvGrpSpPr>
          <p:cNvPr id="8" name="Group 7"/>
          <p:cNvGrpSpPr/>
          <p:nvPr/>
        </p:nvGrpSpPr>
        <p:grpSpPr>
          <a:xfrm>
            <a:off x="4630057" y="2351314"/>
            <a:ext cx="5646058" cy="3004457"/>
            <a:chOff x="4630057" y="2351314"/>
            <a:chExt cx="5646058" cy="3004457"/>
          </a:xfrm>
        </p:grpSpPr>
        <p:sp>
          <p:nvSpPr>
            <p:cNvPr id="5" name="Rounded Rectangle 4"/>
            <p:cNvSpPr/>
            <p:nvPr/>
          </p:nvSpPr>
          <p:spPr>
            <a:xfrm>
              <a:off x="4630057" y="2351314"/>
              <a:ext cx="5646058" cy="3004457"/>
            </a:xfrm>
            <a:prstGeom prst="roundRect">
              <a:avLst/>
            </a:prstGeom>
            <a:solidFill>
              <a:schemeClr val="bg1"/>
            </a:solidFill>
            <a:ln w="571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833256" y="2489199"/>
              <a:ext cx="5210630" cy="2728686"/>
            </a:xfrm>
            <a:prstGeom prst="roundRect">
              <a:avLst/>
            </a:prstGeom>
            <a:solidFill>
              <a:schemeClr val="bg1"/>
            </a:solid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33256" y="2685144"/>
              <a:ext cx="5210630" cy="2308324"/>
            </a:xfrm>
            <a:prstGeom prst="rect">
              <a:avLst/>
            </a:prstGeom>
            <a:noFill/>
          </p:spPr>
          <p:txBody>
            <a:bodyPr wrap="square" rtlCol="0">
              <a:spAutoFit/>
            </a:bodyPr>
            <a:lstStyle/>
            <a:p>
              <a:pPr algn="ctr"/>
              <a:r>
                <a:rPr lang="en-US" sz="4800" b="1" dirty="0" err="1">
                  <a:solidFill>
                    <a:srgbClr val="002060"/>
                  </a:solidFill>
                </a:rPr>
                <a:t>Đằm</a:t>
              </a:r>
              <a:r>
                <a:rPr lang="en-US" sz="4800" b="1" dirty="0">
                  <a:solidFill>
                    <a:srgbClr val="002060"/>
                  </a:solidFill>
                </a:rPr>
                <a:t> </a:t>
              </a:r>
              <a:r>
                <a:rPr lang="en-US" sz="4800" b="1" dirty="0" err="1">
                  <a:solidFill>
                    <a:srgbClr val="002060"/>
                  </a:solidFill>
                </a:rPr>
                <a:t>mình</a:t>
              </a:r>
              <a:endParaRPr lang="en-US" sz="4800" b="1" dirty="0">
                <a:solidFill>
                  <a:srgbClr val="002060"/>
                </a:solidFill>
              </a:endParaRPr>
            </a:p>
            <a:p>
              <a:pPr algn="ctr"/>
              <a:r>
                <a:rPr lang="en-US" sz="4800" i="1" dirty="0" err="1">
                  <a:solidFill>
                    <a:srgbClr val="002060"/>
                  </a:solidFill>
                </a:rPr>
                <a:t>Ngâm</a:t>
              </a:r>
              <a:r>
                <a:rPr lang="en-US" sz="4800" i="1" dirty="0">
                  <a:solidFill>
                    <a:srgbClr val="002060"/>
                  </a:solidFill>
                </a:rPr>
                <a:t> </a:t>
              </a:r>
              <a:r>
                <a:rPr lang="en-US" sz="4800" i="1" dirty="0" err="1">
                  <a:solidFill>
                    <a:srgbClr val="002060"/>
                  </a:solidFill>
                </a:rPr>
                <a:t>mình</a:t>
              </a:r>
              <a:r>
                <a:rPr lang="en-US" sz="4800" i="1" dirty="0">
                  <a:solidFill>
                    <a:srgbClr val="002060"/>
                  </a:solidFill>
                </a:rPr>
                <a:t> </a:t>
              </a:r>
              <a:r>
                <a:rPr lang="en-US" sz="4800" i="1" dirty="0" err="1">
                  <a:solidFill>
                    <a:srgbClr val="002060"/>
                  </a:solidFill>
                </a:rPr>
                <a:t>lâu</a:t>
              </a:r>
              <a:r>
                <a:rPr lang="en-US" sz="4800" i="1" dirty="0">
                  <a:solidFill>
                    <a:srgbClr val="002060"/>
                  </a:solidFill>
                </a:rPr>
                <a:t> </a:t>
              </a:r>
              <a:r>
                <a:rPr lang="en-US" sz="4800" i="1" dirty="0" err="1">
                  <a:solidFill>
                    <a:srgbClr val="002060"/>
                  </a:solidFill>
                </a:rPr>
                <a:t>trong</a:t>
              </a:r>
              <a:r>
                <a:rPr lang="en-US" sz="4800" i="1" dirty="0">
                  <a:solidFill>
                    <a:srgbClr val="002060"/>
                  </a:solidFill>
                </a:rPr>
                <a:t> </a:t>
              </a:r>
              <a:r>
                <a:rPr lang="en-US" sz="4800" i="1" dirty="0" err="1">
                  <a:solidFill>
                    <a:srgbClr val="002060"/>
                  </a:solidFill>
                </a:rPr>
                <a:t>nước</a:t>
              </a:r>
              <a:endParaRPr lang="en-US" sz="4800" i="1" dirty="0">
                <a:solidFill>
                  <a:srgbClr val="002060"/>
                </a:solidFill>
              </a:endParaRPr>
            </a:p>
          </p:txBody>
        </p:sp>
      </p:grpSp>
      <p:pic>
        <p:nvPicPr>
          <p:cNvPr id="4098" name="Picture 2" descr="https://vinmec-prod.s3.amazonaws.com/images/20211124_124059_225326_ngam-bon-nuoc-nong-.max-1800x1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8885" y="1770743"/>
            <a:ext cx="6208485" cy="4138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7224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wipe(down)">
                                      <p:cBhvr>
                                        <p:cTn id="12" dur="500"/>
                                        <p:tgtEl>
                                          <p:spTgt spid="4098"/>
                                        </p:tgtEl>
                                      </p:cBhvr>
                                    </p:animEffect>
                                  </p:childTnLst>
                                </p:cTn>
                              </p:par>
                            </p:childTnLst>
                          </p:cTn>
                        </p:par>
                        <p:par>
                          <p:cTn id="13" fill="hold">
                            <p:stCondLst>
                              <p:cond delay="500"/>
                            </p:stCondLst>
                            <p:childTnLst>
                              <p:par>
                                <p:cTn id="14" presetID="22" presetClass="exit" presetSubtype="1" fill="hold" nodeType="afterEffect">
                                  <p:stCondLst>
                                    <p:cond delay="1500"/>
                                  </p:stCondLst>
                                  <p:childTnLst>
                                    <p:animEffect transition="out" filter="wipe(up)">
                                      <p:cBhvr>
                                        <p:cTn id="15" dur="500"/>
                                        <p:tgtEl>
                                          <p:spTgt spid="4098"/>
                                        </p:tgtEl>
                                      </p:cBhvr>
                                    </p:animEffect>
                                    <p:set>
                                      <p:cBhvr>
                                        <p:cTn id="16"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876025" y="377872"/>
            <a:ext cx="6236749" cy="1835055"/>
          </a:xfrm>
          <a:prstGeom prst="rect">
            <a:avLst/>
          </a:prstGeom>
        </p:spPr>
      </p:pic>
      <p:grpSp>
        <p:nvGrpSpPr>
          <p:cNvPr id="8" name="Group 7"/>
          <p:cNvGrpSpPr/>
          <p:nvPr/>
        </p:nvGrpSpPr>
        <p:grpSpPr>
          <a:xfrm>
            <a:off x="4630057" y="2351314"/>
            <a:ext cx="5646058" cy="3004457"/>
            <a:chOff x="4630057" y="2351314"/>
            <a:chExt cx="5646058" cy="3004457"/>
          </a:xfrm>
        </p:grpSpPr>
        <p:sp>
          <p:nvSpPr>
            <p:cNvPr id="5" name="Rounded Rectangle 4"/>
            <p:cNvSpPr/>
            <p:nvPr/>
          </p:nvSpPr>
          <p:spPr>
            <a:xfrm>
              <a:off x="4630057" y="2351314"/>
              <a:ext cx="5646058" cy="3004457"/>
            </a:xfrm>
            <a:prstGeom prst="roundRect">
              <a:avLst/>
            </a:prstGeom>
            <a:solidFill>
              <a:schemeClr val="bg1"/>
            </a:solidFill>
            <a:ln w="571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833256" y="2489199"/>
              <a:ext cx="5210630" cy="2728686"/>
            </a:xfrm>
            <a:prstGeom prst="roundRect">
              <a:avLst/>
            </a:prstGeom>
            <a:solidFill>
              <a:schemeClr val="bg1"/>
            </a:solidFill>
            <a:ln w="571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38659" y="2685144"/>
              <a:ext cx="5442859" cy="2308324"/>
            </a:xfrm>
            <a:prstGeom prst="rect">
              <a:avLst/>
            </a:prstGeom>
            <a:noFill/>
          </p:spPr>
          <p:txBody>
            <a:bodyPr wrap="square" rtlCol="0">
              <a:spAutoFit/>
            </a:bodyPr>
            <a:lstStyle/>
            <a:p>
              <a:pPr algn="ctr"/>
              <a:r>
                <a:rPr lang="en-US" sz="4800" b="1" dirty="0" err="1">
                  <a:solidFill>
                    <a:srgbClr val="002060"/>
                  </a:solidFill>
                </a:rPr>
                <a:t>Thung</a:t>
              </a:r>
              <a:r>
                <a:rPr lang="en-US" sz="4800" b="1" dirty="0">
                  <a:solidFill>
                    <a:srgbClr val="002060"/>
                  </a:solidFill>
                </a:rPr>
                <a:t> </a:t>
              </a:r>
              <a:r>
                <a:rPr lang="en-US" sz="4800" b="1" dirty="0" err="1">
                  <a:solidFill>
                    <a:srgbClr val="002060"/>
                  </a:solidFill>
                </a:rPr>
                <a:t>lũng</a:t>
              </a:r>
              <a:endParaRPr lang="en-US" sz="4800" b="1" dirty="0">
                <a:solidFill>
                  <a:srgbClr val="002060"/>
                </a:solidFill>
              </a:endParaRPr>
            </a:p>
            <a:p>
              <a:pPr algn="ctr"/>
              <a:r>
                <a:rPr lang="en-US" sz="4800" i="1" dirty="0" err="1">
                  <a:solidFill>
                    <a:srgbClr val="002060"/>
                  </a:solidFill>
                </a:rPr>
                <a:t>Vùng</a:t>
              </a:r>
              <a:r>
                <a:rPr lang="en-US" sz="4800" i="1" dirty="0">
                  <a:solidFill>
                    <a:srgbClr val="002060"/>
                  </a:solidFill>
                </a:rPr>
                <a:t> </a:t>
              </a:r>
              <a:r>
                <a:rPr lang="en-US" sz="4800" i="1" dirty="0" err="1">
                  <a:solidFill>
                    <a:srgbClr val="002060"/>
                  </a:solidFill>
                </a:rPr>
                <a:t>đất</a:t>
              </a:r>
              <a:r>
                <a:rPr lang="en-US" sz="4800" i="1" dirty="0">
                  <a:solidFill>
                    <a:srgbClr val="002060"/>
                  </a:solidFill>
                </a:rPr>
                <a:t> </a:t>
              </a:r>
              <a:r>
                <a:rPr lang="en-US" sz="4800" i="1" dirty="0" err="1">
                  <a:solidFill>
                    <a:srgbClr val="002060"/>
                  </a:solidFill>
                </a:rPr>
                <a:t>trũng</a:t>
              </a:r>
              <a:r>
                <a:rPr lang="en-US" sz="4800" i="1" dirty="0">
                  <a:solidFill>
                    <a:srgbClr val="002060"/>
                  </a:solidFill>
                </a:rPr>
                <a:t> </a:t>
              </a:r>
              <a:r>
                <a:rPr lang="en-US" sz="4800" i="1" dirty="0" err="1">
                  <a:solidFill>
                    <a:srgbClr val="002060"/>
                  </a:solidFill>
                </a:rPr>
                <a:t>thấp</a:t>
              </a:r>
              <a:r>
                <a:rPr lang="en-US" sz="4800" i="1" dirty="0">
                  <a:solidFill>
                    <a:srgbClr val="002060"/>
                  </a:solidFill>
                </a:rPr>
                <a:t> </a:t>
              </a:r>
              <a:r>
                <a:rPr lang="en-US" sz="4800" i="1" dirty="0" err="1">
                  <a:solidFill>
                    <a:srgbClr val="002060"/>
                  </a:solidFill>
                </a:rPr>
                <a:t>giữa</a:t>
              </a:r>
              <a:r>
                <a:rPr lang="en-US" sz="4800" i="1" dirty="0">
                  <a:solidFill>
                    <a:srgbClr val="002060"/>
                  </a:solidFill>
                </a:rPr>
                <a:t> </a:t>
              </a:r>
              <a:r>
                <a:rPr lang="en-US" sz="4800" i="1" dirty="0" err="1">
                  <a:solidFill>
                    <a:srgbClr val="002060"/>
                  </a:solidFill>
                </a:rPr>
                <a:t>hai</a:t>
              </a:r>
              <a:r>
                <a:rPr lang="en-US" sz="4800" i="1" dirty="0">
                  <a:solidFill>
                    <a:srgbClr val="002060"/>
                  </a:solidFill>
                </a:rPr>
                <a:t> </a:t>
              </a:r>
              <a:r>
                <a:rPr lang="en-US" sz="4800" i="1" dirty="0" err="1">
                  <a:solidFill>
                    <a:srgbClr val="002060"/>
                  </a:solidFill>
                </a:rPr>
                <a:t>sườn</a:t>
              </a:r>
              <a:r>
                <a:rPr lang="en-US" sz="4800" i="1" dirty="0">
                  <a:solidFill>
                    <a:srgbClr val="002060"/>
                  </a:solidFill>
                </a:rPr>
                <a:t> </a:t>
              </a:r>
              <a:r>
                <a:rPr lang="en-US" sz="4800" i="1" dirty="0" err="1">
                  <a:solidFill>
                    <a:srgbClr val="002060"/>
                  </a:solidFill>
                </a:rPr>
                <a:t>dốc</a:t>
              </a:r>
              <a:endParaRPr lang="en-US" sz="4800" i="1" dirty="0">
                <a:solidFill>
                  <a:srgbClr val="002060"/>
                </a:solidFill>
              </a:endParaRPr>
            </a:p>
          </p:txBody>
        </p:sp>
      </p:grpSp>
      <p:pic>
        <p:nvPicPr>
          <p:cNvPr id="8194" name="Picture 2" descr="https://images.vietnamtourism.gov.vn/vn/images/2021/thung_lung_sung_l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4772" y="1788094"/>
            <a:ext cx="6150632" cy="41024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55746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down)">
                                      <p:cBhvr>
                                        <p:cTn id="12" dur="500"/>
                                        <p:tgtEl>
                                          <p:spTgt spid="8194"/>
                                        </p:tgtEl>
                                      </p:cBhvr>
                                    </p:animEffect>
                                  </p:childTnLst>
                                </p:cTn>
                              </p:par>
                            </p:childTnLst>
                          </p:cTn>
                        </p:par>
                        <p:par>
                          <p:cTn id="13" fill="hold">
                            <p:stCondLst>
                              <p:cond delay="500"/>
                            </p:stCondLst>
                            <p:childTnLst>
                              <p:par>
                                <p:cTn id="14" presetID="22" presetClass="exit" presetSubtype="1" fill="hold" nodeType="afterEffect">
                                  <p:stCondLst>
                                    <p:cond delay="1500"/>
                                  </p:stCondLst>
                                  <p:childTnLst>
                                    <p:animEffect transition="out" filter="wipe(up)">
                                      <p:cBhvr>
                                        <p:cTn id="15" dur="500"/>
                                        <p:tgtEl>
                                          <p:spTgt spid="8194"/>
                                        </p:tgtEl>
                                      </p:cBhvr>
                                    </p:animEffect>
                                    <p:set>
                                      <p:cBhvr>
                                        <p:cTn id="16" dur="1" fill="hold">
                                          <p:stCondLst>
                                            <p:cond delay="499"/>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32" y="2301766"/>
            <a:ext cx="1206616" cy="1204744"/>
          </a:xfrm>
          <a:prstGeom prst="rect">
            <a:avLst/>
          </a:prstGeom>
        </p:spPr>
      </p:pic>
      <p:sp>
        <p:nvSpPr>
          <p:cNvPr id="3" name="Rounded Rectangle 2"/>
          <p:cNvSpPr/>
          <p:nvPr/>
        </p:nvSpPr>
        <p:spPr>
          <a:xfrm>
            <a:off x="299545" y="204952"/>
            <a:ext cx="11556124" cy="148195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0C0"/>
                </a:solidFill>
              </a:rPr>
              <a:t>1. </a:t>
            </a: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Khung cảnh thiên nhiên khi các bạn nhỏ đi chăn trâu được miêu tả thế nào?</a:t>
            </a:r>
            <a:endParaRPr 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p:cNvSpPr/>
          <p:nvPr/>
        </p:nvSpPr>
        <p:spPr>
          <a:xfrm>
            <a:off x="578069" y="1810858"/>
            <a:ext cx="10999075" cy="4869418"/>
          </a:xfrm>
          <a:prstGeom prst="roundRect">
            <a:avLst/>
          </a:prstGeom>
          <a:solidFill>
            <a:schemeClr val="bg1"/>
          </a:solidFill>
          <a:ln w="28575">
            <a:solidFill>
              <a:srgbClr val="002060"/>
            </a:solidFill>
            <a:prstDash val="sysDash"/>
          </a:ln>
        </p:spPr>
        <p:txBody>
          <a:bodyPr wrap="square">
            <a:spAutoFit/>
          </a:bodyPr>
          <a:lstStyle/>
          <a:p>
            <a:pPr algn="just"/>
            <a:r>
              <a:rPr lang="vi-VN" sz="4000" dirty="0">
                <a:solidFill>
                  <a:srgbClr val="000000"/>
                </a:solidFill>
                <a:latin typeface="Calibri" panose="020F0502020204030204" pitchFamily="34" charset="0"/>
                <a:ea typeface="Calibri" panose="020F0502020204030204" pitchFamily="34" charset="0"/>
                <a:cs typeface="Calibri" panose="020F0502020204030204" pitchFamily="34"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p:txBody>
      </p:sp>
      <p:sp>
        <p:nvSpPr>
          <p:cNvPr id="5" name="Rectangle 4"/>
          <p:cNvSpPr/>
          <p:nvPr/>
        </p:nvSpPr>
        <p:spPr>
          <a:xfrm>
            <a:off x="867103" y="2775537"/>
            <a:ext cx="10499835" cy="51945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0" name="Rectangle 9"/>
          <p:cNvSpPr/>
          <p:nvPr/>
        </p:nvSpPr>
        <p:spPr>
          <a:xfrm>
            <a:off x="867104" y="3371133"/>
            <a:ext cx="5943600" cy="51945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3" name="Rectangle 12"/>
          <p:cNvSpPr/>
          <p:nvPr/>
        </p:nvSpPr>
        <p:spPr>
          <a:xfrm>
            <a:off x="6916040" y="3337767"/>
            <a:ext cx="4450898" cy="519455"/>
          </a:xfrm>
          <a:prstGeom prst="rect">
            <a:avLst/>
          </a:prstGeom>
          <a:solidFill>
            <a:srgbClr val="98F1A0">
              <a:alpha val="61000"/>
            </a:srgbClr>
          </a:solidFill>
          <a:ln>
            <a:solidFill>
              <a:srgbClr val="98F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4" name="Rectangle 13"/>
          <p:cNvSpPr/>
          <p:nvPr/>
        </p:nvSpPr>
        <p:spPr>
          <a:xfrm>
            <a:off x="867102" y="3947776"/>
            <a:ext cx="10499835" cy="519455"/>
          </a:xfrm>
          <a:prstGeom prst="rect">
            <a:avLst/>
          </a:prstGeom>
          <a:solidFill>
            <a:srgbClr val="98F1A0">
              <a:alpha val="61000"/>
            </a:srgbClr>
          </a:solidFill>
          <a:ln>
            <a:solidFill>
              <a:srgbClr val="98F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5" name="Rectangle 14"/>
          <p:cNvSpPr/>
          <p:nvPr/>
        </p:nvSpPr>
        <p:spPr>
          <a:xfrm>
            <a:off x="867103" y="4590326"/>
            <a:ext cx="1229712" cy="519455"/>
          </a:xfrm>
          <a:prstGeom prst="rect">
            <a:avLst/>
          </a:prstGeom>
          <a:solidFill>
            <a:srgbClr val="98F1A0">
              <a:alpha val="61000"/>
            </a:srgbClr>
          </a:solidFill>
          <a:ln>
            <a:solidFill>
              <a:srgbClr val="98F1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6" name="Rectangle 15"/>
          <p:cNvSpPr/>
          <p:nvPr/>
        </p:nvSpPr>
        <p:spPr>
          <a:xfrm>
            <a:off x="2144112" y="4604739"/>
            <a:ext cx="9065169" cy="519455"/>
          </a:xfrm>
          <a:prstGeom prst="rect">
            <a:avLst/>
          </a:prstGeom>
          <a:solidFill>
            <a:srgbClr val="00B0F0">
              <a:alpha val="61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7" name="Rectangle 16"/>
          <p:cNvSpPr/>
          <p:nvPr/>
        </p:nvSpPr>
        <p:spPr>
          <a:xfrm>
            <a:off x="867102" y="5180258"/>
            <a:ext cx="3200401" cy="519455"/>
          </a:xfrm>
          <a:prstGeom prst="rect">
            <a:avLst/>
          </a:prstGeom>
          <a:solidFill>
            <a:srgbClr val="00B0F0">
              <a:alpha val="61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8" name="Rectangle 17"/>
          <p:cNvSpPr/>
          <p:nvPr/>
        </p:nvSpPr>
        <p:spPr>
          <a:xfrm>
            <a:off x="4182648" y="5170120"/>
            <a:ext cx="7184289" cy="519455"/>
          </a:xfrm>
          <a:prstGeom prst="rect">
            <a:avLst/>
          </a:prstGeom>
          <a:solidFill>
            <a:schemeClr val="accent2">
              <a:lumMod val="75000"/>
              <a:alpha val="61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9" name="Rectangle 18"/>
          <p:cNvSpPr/>
          <p:nvPr/>
        </p:nvSpPr>
        <p:spPr>
          <a:xfrm>
            <a:off x="867102" y="5845524"/>
            <a:ext cx="5644057" cy="519455"/>
          </a:xfrm>
          <a:prstGeom prst="rect">
            <a:avLst/>
          </a:prstGeom>
          <a:solidFill>
            <a:schemeClr val="accent2">
              <a:lumMod val="75000"/>
              <a:alpha val="61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Tree>
    <p:extLst>
      <p:ext uri="{BB962C8B-B14F-4D97-AF65-F5344CB8AC3E}">
        <p14:creationId xmlns:p14="http://schemas.microsoft.com/office/powerpoint/2010/main" val="72517194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13" grpId="0" animBg="1"/>
      <p:bldP spid="14" grpId="0" animBg="1"/>
      <p:bldP spid="15" grpId="0" animBg="1"/>
      <p:bldP spid="16"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32" y="2301766"/>
            <a:ext cx="1206616" cy="1204744"/>
          </a:xfrm>
          <a:prstGeom prst="rect">
            <a:avLst/>
          </a:prstGeom>
        </p:spPr>
      </p:pic>
      <p:sp>
        <p:nvSpPr>
          <p:cNvPr id="3" name="Rounded Rectangle 2"/>
          <p:cNvSpPr/>
          <p:nvPr/>
        </p:nvSpPr>
        <p:spPr>
          <a:xfrm>
            <a:off x="299545" y="204952"/>
            <a:ext cx="11556124" cy="148195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70C0"/>
                </a:solidFill>
              </a:rPr>
              <a:t>2. </a:t>
            </a:r>
            <a:r>
              <a:rPr lang="vi-VN" sz="4000" b="1" dirty="0">
                <a:solidFill>
                  <a:srgbClr val="0070C0"/>
                </a:solidFill>
                <a:latin typeface="Calibri" panose="020F0502020204030204" pitchFamily="34" charset="0"/>
                <a:ea typeface="Calibri" panose="020F0502020204030204" pitchFamily="34" charset="0"/>
                <a:cs typeface="Calibri" panose="020F0502020204030204" pitchFamily="34" charset="0"/>
              </a:rPr>
              <a:t>Em Bống đã phát hiện ra trò chơi gì? Theo em, vì sao các bạn thích trò chơi đó?</a:t>
            </a:r>
            <a:endParaRPr lang="en-US" sz="4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p:cNvSpPr/>
          <p:nvPr/>
        </p:nvSpPr>
        <p:spPr>
          <a:xfrm>
            <a:off x="578069" y="1810858"/>
            <a:ext cx="10999075" cy="5005626"/>
          </a:xfrm>
          <a:prstGeom prst="roundRect">
            <a:avLst/>
          </a:prstGeom>
          <a:solidFill>
            <a:schemeClr val="bg1"/>
          </a:solidFill>
          <a:ln w="28575">
            <a:solidFill>
              <a:srgbClr val="002060"/>
            </a:solidFill>
            <a:prstDash val="sysDash"/>
          </a:ln>
        </p:spPr>
        <p:txBody>
          <a:bodyPr wrap="square">
            <a:spAutoFit/>
          </a:bodyPr>
          <a:lstStyle/>
          <a:p>
            <a:r>
              <a:rPr lang="vi-VN" sz="2400" dirty="0">
                <a:latin typeface="Calibri" panose="020F0502020204030204" pitchFamily="34" charset="0"/>
                <a:ea typeface="Calibri" panose="020F0502020204030204" pitchFamily="34" charset="0"/>
                <a:cs typeface="Calibri" panose="020F0502020204030204" pitchFamily="34" charset="0"/>
              </a:rPr>
              <a:t>Bỗng em Bống nói:</a:t>
            </a:r>
          </a:p>
          <a:p>
            <a:r>
              <a:rPr lang="vi-VN" sz="2400" dirty="0">
                <a:latin typeface="Calibri" panose="020F0502020204030204" pitchFamily="34" charset="0"/>
                <a:ea typeface="Calibri" panose="020F0502020204030204" pitchFamily="34" charset="0"/>
                <a:cs typeface="Calibri" panose="020F0502020204030204" pitchFamily="34" charset="0"/>
              </a:rPr>
              <a:t>– Ơ, em bịt tai lại nghe tiếng gió lạ lắm.</a:t>
            </a:r>
          </a:p>
          <a:p>
            <a:r>
              <a:rPr lang="vi-VN" sz="2400" dirty="0">
                <a:latin typeface="Calibri" panose="020F0502020204030204" pitchFamily="34" charset="0"/>
                <a:ea typeface="Calibri" panose="020F0502020204030204" pitchFamily="34" charset="0"/>
                <a:cs typeface="Calibri" panose="020F0502020204030204" pitchFamily="34" charset="0"/>
              </a:rPr>
              <a:t>– Bịt tai thì nghe được gì? – Tôi hỏi Bống.</a:t>
            </a:r>
          </a:p>
          <a:p>
            <a:r>
              <a:rPr lang="vi-VN" sz="2400" dirty="0">
                <a:latin typeface="Calibri" panose="020F0502020204030204" pitchFamily="34" charset="0"/>
                <a:ea typeface="Calibri" panose="020F0502020204030204" pitchFamily="34" charset="0"/>
                <a:cs typeface="Calibri" panose="020F0502020204030204" pitchFamily="34" charset="0"/>
              </a:rPr>
              <a:t>– Bịt tai lại rồi mở ra và cứ lặp lại như thế. Anh thử xem,</a:t>
            </a:r>
            <a:endParaRPr lang="en-US" sz="2400" dirty="0">
              <a:latin typeface="Calibri" panose="020F0502020204030204" pitchFamily="34" charset="0"/>
              <a:ea typeface="Calibri" panose="020F0502020204030204" pitchFamily="34" charset="0"/>
              <a:cs typeface="Calibri" panose="020F0502020204030204" pitchFamily="34" charset="0"/>
            </a:endParaRPr>
          </a:p>
          <a:p>
            <a:r>
              <a:rPr lang="vi-VN" sz="2400" dirty="0">
                <a:latin typeface="Calibri" panose="020F0502020204030204" pitchFamily="34" charset="0"/>
                <a:ea typeface="Calibri" panose="020F0502020204030204" pitchFamily="34" charset="0"/>
                <a:cs typeface="Calibri" panose="020F0502020204030204" pitchFamily="34" charset="0"/>
              </a:rPr>
              <a:t>– Đúng rồi, tớ cũng nghe thấy tiếng gió thổi hay lắm. – Điệp reo lên. Vừa nói, nó vừa lấy tay bịt hai tai rồi mở ra như Bống chỉ. Cả hội tụ lại, lần lượt đưa hai bàn tay lên bịt tai.</a:t>
            </a:r>
          </a:p>
          <a:p>
            <a:r>
              <a:rPr lang="vi-VN" sz="2400" dirty="0">
                <a:latin typeface="Calibri" panose="020F0502020204030204" pitchFamily="34" charset="0"/>
                <a:ea typeface="Calibri" panose="020F0502020204030204" pitchFamily="34" charset="0"/>
                <a:cs typeface="Calibri" panose="020F0502020204030204" pitchFamily="34" charset="0"/>
              </a:rPr>
              <a:t>– Nghe “u... u... u...” – Văn cười.</a:t>
            </a:r>
          </a:p>
          <a:p>
            <a:r>
              <a:rPr lang="vi-VN" sz="2400" dirty="0">
                <a:latin typeface="Calibri" panose="020F0502020204030204" pitchFamily="34" charset="0"/>
                <a:ea typeface="Calibri" panose="020F0502020204030204" pitchFamily="34" charset="0"/>
                <a:cs typeface="Calibri" panose="020F0502020204030204" pitchFamily="34" charset="0"/>
              </a:rPr>
              <a:t>– Không, phải thật im lặng, đầu mình nghĩ gì sẽ nghe tiếng gió nói ra như thế. – Thành nhíu mày như đang tập trung lắm.</a:t>
            </a:r>
          </a:p>
          <a:p>
            <a:r>
              <a:rPr lang="vi-VN" sz="2400" dirty="0">
                <a:latin typeface="Calibri" panose="020F0502020204030204" pitchFamily="34" charset="0"/>
                <a:ea typeface="Calibri" panose="020F0502020204030204" pitchFamily="34" charset="0"/>
                <a:cs typeface="Calibri" panose="020F0502020204030204" pitchFamily="34" charset="0"/>
              </a:rPr>
              <a:t>– Đúng rồi, tớ nghe thấy “vui, vui, vui, vui...”.</a:t>
            </a:r>
          </a:p>
          <a:p>
            <a:r>
              <a:rPr lang="vi-VN" sz="2400" dirty="0">
                <a:latin typeface="Calibri" panose="020F0502020204030204" pitchFamily="34" charset="0"/>
                <a:ea typeface="Calibri" panose="020F0502020204030204" pitchFamily="34" charset="0"/>
                <a:cs typeface="Calibri" panose="020F0502020204030204" pitchFamily="34" charset="0"/>
              </a:rPr>
              <a:t>– Còn tớ nghe thấy “cười, cười, cười, cười...”.</a:t>
            </a:r>
          </a:p>
        </p:txBody>
      </p:sp>
      <p:sp>
        <p:nvSpPr>
          <p:cNvPr id="5" name="Rectangle 4"/>
          <p:cNvSpPr/>
          <p:nvPr/>
        </p:nvSpPr>
        <p:spPr>
          <a:xfrm>
            <a:off x="851338" y="3569575"/>
            <a:ext cx="6574222" cy="34027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10" name="Rectangle 9"/>
          <p:cNvSpPr/>
          <p:nvPr/>
        </p:nvSpPr>
        <p:spPr>
          <a:xfrm>
            <a:off x="851337" y="2422305"/>
            <a:ext cx="5139560" cy="415488"/>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0" name="Rectangle 19"/>
          <p:cNvSpPr/>
          <p:nvPr/>
        </p:nvSpPr>
        <p:spPr>
          <a:xfrm>
            <a:off x="895537" y="4657001"/>
            <a:ext cx="2541346" cy="38796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1" name="Rectangle 20"/>
          <p:cNvSpPr/>
          <p:nvPr/>
        </p:nvSpPr>
        <p:spPr>
          <a:xfrm>
            <a:off x="2308666" y="5736742"/>
            <a:ext cx="4170961" cy="38796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
        <p:nvSpPr>
          <p:cNvPr id="22" name="Rectangle 21"/>
          <p:cNvSpPr/>
          <p:nvPr/>
        </p:nvSpPr>
        <p:spPr>
          <a:xfrm>
            <a:off x="2021436" y="6085097"/>
            <a:ext cx="4631612" cy="387965"/>
          </a:xfrm>
          <a:prstGeom prst="rect">
            <a:avLst/>
          </a:prstGeom>
          <a:solidFill>
            <a:srgbClr val="FFFF00">
              <a:alpha val="6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59000"/>
                </a:schemeClr>
              </a:solidFill>
            </a:endParaRPr>
          </a:p>
        </p:txBody>
      </p:sp>
    </p:spTree>
    <p:extLst>
      <p:ext uri="{BB962C8B-B14F-4D97-AF65-F5344CB8AC3E}">
        <p14:creationId xmlns:p14="http://schemas.microsoft.com/office/powerpoint/2010/main" val="20286258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0"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57897" y="142828"/>
            <a:ext cx="9066541" cy="6715172"/>
          </a:xfrm>
          <a:prstGeom prst="rect">
            <a:avLst/>
          </a:prstGeom>
        </p:spPr>
      </p:pic>
    </p:spTree>
    <p:extLst>
      <p:ext uri="{BB962C8B-B14F-4D97-AF65-F5344CB8AC3E}">
        <p14:creationId xmlns:p14="http://schemas.microsoft.com/office/powerpoint/2010/main" val="65988891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032" y="2301766"/>
            <a:ext cx="1206616" cy="1204744"/>
          </a:xfrm>
          <a:prstGeom prst="rect">
            <a:avLst/>
          </a:prstGeom>
        </p:spPr>
      </p:pic>
      <p:sp>
        <p:nvSpPr>
          <p:cNvPr id="3" name="Rounded Rectangle 2"/>
          <p:cNvSpPr/>
          <p:nvPr/>
        </p:nvSpPr>
        <p:spPr>
          <a:xfrm>
            <a:off x="299545" y="204951"/>
            <a:ext cx="11556124" cy="6227379"/>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a:solidFill>
                  <a:srgbClr val="0070C0"/>
                </a:solidFill>
              </a:rPr>
              <a:t>3. </a:t>
            </a:r>
            <a:r>
              <a:rPr lang="vi-VN" sz="3200" b="1" dirty="0">
                <a:solidFill>
                  <a:srgbClr val="0070C0"/>
                </a:solidFill>
              </a:rPr>
              <a:t>Việc bố hưởng ứng trò chơi của hai anh em nói lên điều gì? Chọn câu trả lời dưới đây hoặc nêu ý kiến của em.</a:t>
            </a:r>
            <a:endParaRPr lang="en-US" sz="3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1"/>
          <p:cNvSpPr/>
          <p:nvPr/>
        </p:nvSpPr>
        <p:spPr>
          <a:xfrm>
            <a:off x="531339" y="1983016"/>
            <a:ext cx="11324329" cy="4154984"/>
          </a:xfrm>
          <a:prstGeom prst="rect">
            <a:avLst/>
          </a:prstGeom>
        </p:spPr>
        <p:txBody>
          <a:bodyPr wrap="square">
            <a:spAutoFit/>
          </a:bodyPr>
          <a:lstStyle/>
          <a:p>
            <a:pPr algn="just"/>
            <a:r>
              <a:rPr lang="vi-VN" sz="4400" dirty="0">
                <a:solidFill>
                  <a:srgbClr val="0070C0"/>
                </a:solidFill>
                <a:latin typeface="Calibri" panose="020F0502020204030204" pitchFamily="34" charset="0"/>
                <a:ea typeface="Calibri" panose="020F0502020204030204" pitchFamily="34" charset="0"/>
                <a:cs typeface="Calibri" panose="020F0502020204030204" pitchFamily="34" charset="0"/>
              </a:rPr>
              <a:t>A. Trò chơi hấp dẫn đến mức người lớn cũng thích chơi.</a:t>
            </a:r>
          </a:p>
          <a:p>
            <a:pPr algn="just"/>
            <a:r>
              <a:rPr lang="vi-VN" sz="4400" dirty="0">
                <a:solidFill>
                  <a:srgbClr val="0070C0"/>
                </a:solidFill>
                <a:latin typeface="Calibri" panose="020F0502020204030204" pitchFamily="34" charset="0"/>
                <a:ea typeface="Calibri" panose="020F0502020204030204" pitchFamily="34" charset="0"/>
                <a:cs typeface="Calibri" panose="020F0502020204030204" pitchFamily="34" charset="0"/>
              </a:rPr>
              <a:t>B. Bố khuyến khích các con chơi những trò chơi ngoài trời.</a:t>
            </a:r>
          </a:p>
          <a:p>
            <a:pPr algn="just"/>
            <a:r>
              <a:rPr lang="vi-VN" sz="4400" dirty="0">
                <a:solidFill>
                  <a:srgbClr val="0070C0"/>
                </a:solidFill>
                <a:latin typeface="Calibri" panose="020F0502020204030204" pitchFamily="34" charset="0"/>
                <a:ea typeface="Calibri" panose="020F0502020204030204" pitchFamily="34" charset="0"/>
                <a:cs typeface="Calibri" panose="020F0502020204030204" pitchFamily="34" charset="0"/>
              </a:rPr>
              <a:t>C. Bố muốn hoà nhập vào thế giới trẻ thơ của các con.</a:t>
            </a:r>
            <a:endParaRPr lang="vi-VN" sz="4400" b="0" i="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p:cNvGrpSpPr/>
          <p:nvPr/>
        </p:nvGrpSpPr>
        <p:grpSpPr>
          <a:xfrm>
            <a:off x="268013" y="1443371"/>
            <a:ext cx="11360764" cy="4470418"/>
            <a:chOff x="234773" y="1560780"/>
            <a:chExt cx="11360764" cy="4470418"/>
          </a:xfrm>
        </p:grpSpPr>
        <p:sp>
          <p:nvSpPr>
            <p:cNvPr id="6" name="Rounded Rectangle 5"/>
            <p:cNvSpPr/>
            <p:nvPr/>
          </p:nvSpPr>
          <p:spPr>
            <a:xfrm>
              <a:off x="791469" y="2184412"/>
              <a:ext cx="10804068" cy="3846786"/>
            </a:xfrm>
            <a:prstGeom prst="roundRect">
              <a:avLst/>
            </a:prstGeom>
            <a:solidFill>
              <a:schemeClr val="bg1"/>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b="1" dirty="0" err="1">
                  <a:solidFill>
                    <a:srgbClr val="FF0000"/>
                  </a:solidFill>
                </a:rPr>
                <a:t>Ví</a:t>
              </a:r>
              <a:r>
                <a:rPr lang="en-US" sz="3600" b="1" dirty="0">
                  <a:solidFill>
                    <a:srgbClr val="FF0000"/>
                  </a:solidFill>
                </a:rPr>
                <a:t> </a:t>
              </a:r>
              <a:r>
                <a:rPr lang="en-US" sz="3600" b="1" dirty="0" err="1">
                  <a:solidFill>
                    <a:srgbClr val="FF0000"/>
                  </a:solidFill>
                </a:rPr>
                <a:t>dụ</a:t>
              </a:r>
              <a:r>
                <a:rPr lang="en-US" sz="3600" b="1" dirty="0">
                  <a:solidFill>
                    <a:srgbClr val="FF0000"/>
                  </a:solidFill>
                </a:rPr>
                <a:t>: </a:t>
              </a:r>
              <a:r>
                <a:rPr lang="en-US" sz="3600" b="1" dirty="0" err="1">
                  <a:solidFill>
                    <a:srgbClr val="FF0000"/>
                  </a:solidFill>
                </a:rPr>
                <a:t>Chọn</a:t>
              </a:r>
              <a:r>
                <a:rPr lang="en-US" sz="3600" b="1" dirty="0">
                  <a:solidFill>
                    <a:srgbClr val="FF0000"/>
                  </a:solidFill>
                </a:rPr>
                <a:t> A </a:t>
              </a:r>
              <a:r>
                <a:rPr lang="en-US" sz="3600" b="1" dirty="0" err="1">
                  <a:solidFill>
                    <a:srgbClr val="FF0000"/>
                  </a:solidFill>
                </a:rPr>
                <a:t>vì</a:t>
              </a:r>
              <a:r>
                <a:rPr lang="en-US" sz="3600" b="1" dirty="0">
                  <a:solidFill>
                    <a:srgbClr val="FF0000"/>
                  </a:solidFill>
                </a:rPr>
                <a:t> </a:t>
              </a:r>
              <a:r>
                <a:rPr lang="en-US" sz="3600" b="1" dirty="0" err="1">
                  <a:solidFill>
                    <a:srgbClr val="FF0000"/>
                  </a:solidFill>
                </a:rPr>
                <a:t>bố</a:t>
              </a:r>
              <a:r>
                <a:rPr lang="en-US" sz="3600" b="1" dirty="0">
                  <a:solidFill>
                    <a:srgbClr val="FF0000"/>
                  </a:solidFill>
                </a:rPr>
                <a:t> </a:t>
              </a:r>
              <a:r>
                <a:rPr lang="en-US" sz="3600" b="1" dirty="0" err="1">
                  <a:solidFill>
                    <a:srgbClr val="FF0000"/>
                  </a:solidFill>
                </a:rPr>
                <a:t>nói</a:t>
              </a:r>
              <a:r>
                <a:rPr lang="en-US" sz="3600" b="1" dirty="0">
                  <a:solidFill>
                    <a:srgbClr val="FF0000"/>
                  </a:solidFill>
                </a:rPr>
                <a:t> </a:t>
              </a:r>
              <a:r>
                <a:rPr lang="en-US" sz="3600" b="1" dirty="0" err="1">
                  <a:solidFill>
                    <a:srgbClr val="FF0000"/>
                  </a:solidFill>
                </a:rPr>
                <a:t>mới</a:t>
              </a:r>
              <a:r>
                <a:rPr lang="en-US" sz="3600" b="1" dirty="0">
                  <a:solidFill>
                    <a:srgbClr val="FF0000"/>
                  </a:solidFill>
                </a:rPr>
                <a:t> </a:t>
              </a:r>
              <a:r>
                <a:rPr lang="en-US" sz="3600" b="1" dirty="0" err="1">
                  <a:solidFill>
                    <a:srgbClr val="FF0000"/>
                  </a:solidFill>
                </a:rPr>
                <a:t>nghe</a:t>
              </a:r>
              <a:r>
                <a:rPr lang="en-US" sz="3600" b="1" dirty="0">
                  <a:solidFill>
                    <a:srgbClr val="FF0000"/>
                  </a:solidFill>
                </a:rPr>
                <a:t> </a:t>
              </a:r>
              <a:r>
                <a:rPr lang="en-US" sz="3600" b="1" dirty="0" err="1">
                  <a:solidFill>
                    <a:srgbClr val="FF0000"/>
                  </a:solidFill>
                </a:rPr>
                <a:t>kể</a:t>
              </a:r>
              <a:r>
                <a:rPr lang="en-US" sz="3600" b="1" dirty="0">
                  <a:solidFill>
                    <a:srgbClr val="FF0000"/>
                  </a:solidFill>
                </a:rPr>
                <a:t> </a:t>
              </a:r>
              <a:r>
                <a:rPr lang="en-US" sz="3600" b="1" dirty="0" err="1">
                  <a:solidFill>
                    <a:srgbClr val="FF0000"/>
                  </a:solidFill>
                </a:rPr>
                <a:t>thôi</a:t>
              </a:r>
              <a:r>
                <a:rPr lang="en-US" sz="3600" b="1" dirty="0">
                  <a:solidFill>
                    <a:srgbClr val="FF0000"/>
                  </a:solidFill>
                </a:rPr>
                <a:t> </a:t>
              </a:r>
              <a:r>
                <a:rPr lang="en-US" sz="3600" b="1" dirty="0" err="1">
                  <a:solidFill>
                    <a:srgbClr val="FF0000"/>
                  </a:solidFill>
                </a:rPr>
                <a:t>bố</a:t>
              </a:r>
              <a:r>
                <a:rPr lang="en-US" sz="3600" b="1" dirty="0">
                  <a:solidFill>
                    <a:srgbClr val="FF0000"/>
                  </a:solidFill>
                </a:rPr>
                <a:t> </a:t>
              </a:r>
              <a:r>
                <a:rPr lang="en-US" sz="3600" b="1" dirty="0" err="1">
                  <a:solidFill>
                    <a:srgbClr val="FF0000"/>
                  </a:solidFill>
                </a:rPr>
                <a:t>đã</a:t>
              </a:r>
              <a:r>
                <a:rPr lang="en-US" sz="3600" b="1" dirty="0">
                  <a:solidFill>
                    <a:srgbClr val="FF0000"/>
                  </a:solidFill>
                </a:rPr>
                <a:t> </a:t>
              </a:r>
              <a:r>
                <a:rPr lang="en-US" sz="3600" b="1" dirty="0" err="1">
                  <a:solidFill>
                    <a:srgbClr val="FF0000"/>
                  </a:solidFill>
                </a:rPr>
                <a:t>thấy</a:t>
              </a:r>
              <a:r>
                <a:rPr lang="en-US" sz="3600" b="1" dirty="0">
                  <a:solidFill>
                    <a:srgbClr val="FF0000"/>
                  </a:solidFill>
                </a:rPr>
                <a:t> </a:t>
              </a:r>
              <a:r>
                <a:rPr lang="en-US" sz="3600" b="1" dirty="0" err="1">
                  <a:solidFill>
                    <a:srgbClr val="FF0000"/>
                  </a:solidFill>
                </a:rPr>
                <a:t>thích</a:t>
              </a:r>
              <a:r>
                <a:rPr lang="en-US" sz="3600" b="1" dirty="0">
                  <a:solidFill>
                    <a:srgbClr val="FF0000"/>
                  </a:solidFill>
                </a:rPr>
                <a:t> </a:t>
              </a:r>
              <a:r>
                <a:rPr lang="en-US" sz="3600" b="1" dirty="0" err="1">
                  <a:solidFill>
                    <a:srgbClr val="FF0000"/>
                  </a:solidFill>
                </a:rPr>
                <a:t>trò</a:t>
              </a:r>
              <a:r>
                <a:rPr lang="en-US" sz="3600" b="1" dirty="0">
                  <a:solidFill>
                    <a:srgbClr val="FF0000"/>
                  </a:solidFill>
                </a:rPr>
                <a:t> </a:t>
              </a:r>
              <a:r>
                <a:rPr lang="en-US" sz="3600" b="1" dirty="0" err="1">
                  <a:solidFill>
                    <a:srgbClr val="FF0000"/>
                  </a:solidFill>
                </a:rPr>
                <a:t>chơi</a:t>
              </a:r>
              <a:r>
                <a:rPr lang="en-US" sz="3600" b="1" dirty="0">
                  <a:solidFill>
                    <a:srgbClr val="FF0000"/>
                  </a:solidFill>
                </a:rPr>
                <a:t> </a:t>
              </a:r>
              <a:r>
                <a:rPr lang="en-US" sz="3600" b="1" dirty="0" err="1">
                  <a:solidFill>
                    <a:srgbClr val="FF0000"/>
                  </a:solidFill>
                </a:rPr>
                <a:t>ấy</a:t>
              </a:r>
              <a:r>
                <a:rPr lang="en-US" sz="3600" b="1" dirty="0">
                  <a:solidFill>
                    <a:srgbClr val="FF0000"/>
                  </a:solidFill>
                </a:rPr>
                <a:t> </a:t>
              </a:r>
              <a:r>
                <a:rPr lang="en-US" sz="3600" b="1" dirty="0" err="1">
                  <a:solidFill>
                    <a:srgbClr val="FF0000"/>
                  </a:solidFill>
                </a:rPr>
                <a:t>rồi</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mai</a:t>
              </a:r>
              <a:r>
                <a:rPr lang="en-US" sz="3600" b="1" dirty="0">
                  <a:solidFill>
                    <a:srgbClr val="FF0000"/>
                  </a:solidFill>
                </a:rPr>
                <a:t> </a:t>
              </a:r>
              <a:r>
                <a:rPr lang="en-US" sz="3600" b="1" dirty="0" err="1">
                  <a:solidFill>
                    <a:srgbClr val="FF0000"/>
                  </a:solidFill>
                </a:rPr>
                <a:t>muốn</a:t>
              </a:r>
              <a:r>
                <a:rPr lang="en-US" sz="3600" b="1" dirty="0">
                  <a:solidFill>
                    <a:srgbClr val="FF0000"/>
                  </a:solidFill>
                </a:rPr>
                <a:t> </a:t>
              </a:r>
              <a:r>
                <a:rPr lang="en-US" sz="3600" b="1" dirty="0" err="1">
                  <a:solidFill>
                    <a:srgbClr val="FF0000"/>
                  </a:solidFill>
                </a:rPr>
                <a:t>thử</a:t>
              </a:r>
              <a:r>
                <a:rPr lang="en-US" sz="3600" b="1" dirty="0">
                  <a:solidFill>
                    <a:srgbClr val="FF0000"/>
                  </a:solidFill>
                </a:rPr>
                <a:t> </a:t>
              </a:r>
              <a:r>
                <a:rPr lang="en-US" sz="3600" b="1" dirty="0" err="1">
                  <a:solidFill>
                    <a:srgbClr val="FF0000"/>
                  </a:solidFill>
                </a:rPr>
                <a:t>ngay</a:t>
              </a:r>
              <a:r>
                <a:rPr lang="en-US" sz="3600" b="1" dirty="0">
                  <a:solidFill>
                    <a:srgbClr val="FF0000"/>
                  </a:solidFill>
                </a:rPr>
                <a:t>, </a:t>
              </a:r>
              <a:r>
                <a:rPr lang="en-US" sz="3600" b="1" dirty="0" err="1">
                  <a:solidFill>
                    <a:srgbClr val="FF0000"/>
                  </a:solidFill>
                </a:rPr>
                <a:t>chứng</a:t>
              </a:r>
              <a:r>
                <a:rPr lang="en-US" sz="3600" b="1" dirty="0">
                  <a:solidFill>
                    <a:srgbClr val="FF0000"/>
                  </a:solidFill>
                </a:rPr>
                <a:t> </a:t>
              </a:r>
              <a:r>
                <a:rPr lang="en-US" sz="3600" b="1" dirty="0" err="1">
                  <a:solidFill>
                    <a:srgbClr val="FF0000"/>
                  </a:solidFill>
                </a:rPr>
                <a:t>tỏ</a:t>
              </a:r>
              <a:r>
                <a:rPr lang="en-US" sz="3600" b="1" dirty="0">
                  <a:solidFill>
                    <a:srgbClr val="FF0000"/>
                  </a:solidFill>
                </a:rPr>
                <a:t> </a:t>
              </a:r>
              <a:r>
                <a:rPr lang="en-US" sz="3600" b="1" dirty="0" err="1">
                  <a:solidFill>
                    <a:srgbClr val="FF0000"/>
                  </a:solidFill>
                </a:rPr>
                <a:t>trò</a:t>
              </a:r>
              <a:r>
                <a:rPr lang="en-US" sz="3600" b="1" dirty="0">
                  <a:solidFill>
                    <a:srgbClr val="FF0000"/>
                  </a:solidFill>
                </a:rPr>
                <a:t> </a:t>
              </a:r>
              <a:r>
                <a:rPr lang="en-US" sz="3600" b="1" dirty="0" err="1">
                  <a:solidFill>
                    <a:srgbClr val="FF0000"/>
                  </a:solidFill>
                </a:rPr>
                <a:t>chơi</a:t>
              </a:r>
              <a:r>
                <a:rPr lang="en-US" sz="3600" b="1" dirty="0">
                  <a:solidFill>
                    <a:srgbClr val="FF0000"/>
                  </a:solidFill>
                </a:rPr>
                <a:t> </a:t>
              </a:r>
              <a:r>
                <a:rPr lang="en-US" sz="3600" b="1" dirty="0" err="1">
                  <a:solidFill>
                    <a:srgbClr val="FF0000"/>
                  </a:solidFill>
                </a:rPr>
                <a:t>rất</a:t>
              </a:r>
              <a:r>
                <a:rPr lang="en-US" sz="3600" b="1" dirty="0">
                  <a:solidFill>
                    <a:srgbClr val="FF0000"/>
                  </a:solidFill>
                </a:rPr>
                <a:t> </a:t>
              </a:r>
              <a:r>
                <a:rPr lang="en-US" sz="3600" b="1" dirty="0" err="1">
                  <a:solidFill>
                    <a:srgbClr val="FF0000"/>
                  </a:solidFill>
                </a:rPr>
                <a:t>hấp</a:t>
              </a:r>
              <a:r>
                <a:rPr lang="en-US" sz="3600" b="1" dirty="0">
                  <a:solidFill>
                    <a:srgbClr val="FF0000"/>
                  </a:solidFill>
                </a:rPr>
                <a:t> </a:t>
              </a:r>
              <a:r>
                <a:rPr lang="en-US" sz="3600" b="1" dirty="0" err="1">
                  <a:solidFill>
                    <a:srgbClr val="FF0000"/>
                  </a:solidFill>
                </a:rPr>
                <a:t>dẫn</a:t>
              </a:r>
              <a:r>
                <a:rPr lang="en-US" sz="3600" b="1" dirty="0">
                  <a:solidFill>
                    <a:srgbClr val="FF0000"/>
                  </a:solidFill>
                </a:rPr>
                <a:t>. </a:t>
              </a:r>
              <a:r>
                <a:rPr lang="en-US" sz="3600" b="1" dirty="0" err="1">
                  <a:solidFill>
                    <a:srgbClr val="FF0000"/>
                  </a:solidFill>
                </a:rPr>
                <a:t>Trẻ</a:t>
              </a:r>
              <a:r>
                <a:rPr lang="en-US" sz="3600" b="1" dirty="0">
                  <a:solidFill>
                    <a:srgbClr val="FF0000"/>
                  </a:solidFill>
                </a:rPr>
                <a:t> </a:t>
              </a:r>
              <a:r>
                <a:rPr lang="en-US" sz="3600" b="1" dirty="0" err="1">
                  <a:solidFill>
                    <a:srgbClr val="FF0000"/>
                  </a:solidFill>
                </a:rPr>
                <a:t>em</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người</a:t>
              </a:r>
              <a:r>
                <a:rPr lang="en-US" sz="3600" b="1" dirty="0">
                  <a:solidFill>
                    <a:srgbClr val="FF0000"/>
                  </a:solidFill>
                </a:rPr>
                <a:t> </a:t>
              </a:r>
              <a:r>
                <a:rPr lang="en-US" sz="3600" b="1" dirty="0" err="1">
                  <a:solidFill>
                    <a:srgbClr val="FF0000"/>
                  </a:solidFill>
                </a:rPr>
                <a:t>lớn</a:t>
              </a:r>
              <a:r>
                <a:rPr lang="en-US" sz="3600" b="1" dirty="0">
                  <a:solidFill>
                    <a:srgbClr val="FF0000"/>
                  </a:solidFill>
                </a:rPr>
                <a:t> </a:t>
              </a:r>
              <a:r>
                <a:rPr lang="en-US" sz="3600" b="1" dirty="0" err="1">
                  <a:solidFill>
                    <a:srgbClr val="FF0000"/>
                  </a:solidFill>
                </a:rPr>
                <a:t>có</a:t>
              </a:r>
              <a:r>
                <a:rPr lang="en-US" sz="3600" b="1" dirty="0">
                  <a:solidFill>
                    <a:srgbClr val="FF0000"/>
                  </a:solidFill>
                </a:rPr>
                <a:t> </a:t>
              </a:r>
              <a:r>
                <a:rPr lang="en-US" sz="3600" b="1" dirty="0" err="1">
                  <a:solidFill>
                    <a:srgbClr val="FF0000"/>
                  </a:solidFill>
                </a:rPr>
                <a:t>những</a:t>
              </a:r>
              <a:r>
                <a:rPr lang="en-US" sz="3600" b="1" dirty="0">
                  <a:solidFill>
                    <a:srgbClr val="FF0000"/>
                  </a:solidFill>
                </a:rPr>
                <a:t> </a:t>
              </a:r>
              <a:r>
                <a:rPr lang="en-US" sz="3600" b="1" dirty="0" err="1">
                  <a:solidFill>
                    <a:srgbClr val="FF0000"/>
                  </a:solidFill>
                </a:rPr>
                <a:t>mối</a:t>
              </a:r>
              <a:r>
                <a:rPr lang="en-US" sz="3600" b="1" dirty="0">
                  <a:solidFill>
                    <a:srgbClr val="FF0000"/>
                  </a:solidFill>
                </a:rPr>
                <a:t> </a:t>
              </a:r>
              <a:r>
                <a:rPr lang="en-US" sz="3600" b="1" dirty="0" err="1">
                  <a:solidFill>
                    <a:srgbClr val="FF0000"/>
                  </a:solidFill>
                </a:rPr>
                <a:t>quan</a:t>
              </a:r>
              <a:r>
                <a:rPr lang="en-US" sz="3600" b="1" dirty="0">
                  <a:solidFill>
                    <a:srgbClr val="FF0000"/>
                  </a:solidFill>
                </a:rPr>
                <a:t> </a:t>
              </a:r>
              <a:r>
                <a:rPr lang="en-US" sz="3600" b="1" dirty="0" err="1">
                  <a:solidFill>
                    <a:srgbClr val="FF0000"/>
                  </a:solidFill>
                </a:rPr>
                <a:t>tâm</a:t>
              </a:r>
              <a:r>
                <a:rPr lang="en-US" sz="3600" b="1" dirty="0">
                  <a:solidFill>
                    <a:srgbClr val="FF0000"/>
                  </a:solidFill>
                </a:rPr>
                <a:t> </a:t>
              </a:r>
              <a:r>
                <a:rPr lang="en-US" sz="3600" b="1" dirty="0" err="1">
                  <a:solidFill>
                    <a:srgbClr val="FF0000"/>
                  </a:solidFill>
                </a:rPr>
                <a:t>khác</a:t>
              </a:r>
              <a:r>
                <a:rPr lang="en-US" sz="3600" b="1" dirty="0">
                  <a:solidFill>
                    <a:srgbClr val="FF0000"/>
                  </a:solidFill>
                </a:rPr>
                <a:t> </a:t>
              </a:r>
              <a:r>
                <a:rPr lang="en-US" sz="3600" b="1" dirty="0" err="1">
                  <a:solidFill>
                    <a:srgbClr val="FF0000"/>
                  </a:solidFill>
                </a:rPr>
                <a:t>nhau</a:t>
              </a:r>
              <a:r>
                <a:rPr lang="en-US" sz="3600" b="1" dirty="0">
                  <a:solidFill>
                    <a:srgbClr val="FF0000"/>
                  </a:solidFill>
                </a:rPr>
                <a:t>, </a:t>
              </a:r>
              <a:r>
                <a:rPr lang="en-US" sz="3600" b="1" dirty="0" err="1">
                  <a:solidFill>
                    <a:srgbClr val="FF0000"/>
                  </a:solidFill>
                </a:rPr>
                <a:t>trò</a:t>
              </a:r>
              <a:r>
                <a:rPr lang="en-US" sz="3600" b="1" dirty="0">
                  <a:solidFill>
                    <a:srgbClr val="FF0000"/>
                  </a:solidFill>
                </a:rPr>
                <a:t> </a:t>
              </a:r>
              <a:r>
                <a:rPr lang="en-US" sz="3600" b="1" dirty="0" err="1">
                  <a:solidFill>
                    <a:srgbClr val="FF0000"/>
                  </a:solidFill>
                </a:rPr>
                <a:t>chơi</a:t>
              </a:r>
              <a:r>
                <a:rPr lang="en-US" sz="3600" b="1" dirty="0">
                  <a:solidFill>
                    <a:srgbClr val="FF0000"/>
                  </a:solidFill>
                </a:rPr>
                <a:t> </a:t>
              </a:r>
              <a:r>
                <a:rPr lang="en-US" sz="3600" b="1" dirty="0" err="1">
                  <a:solidFill>
                    <a:srgbClr val="FF0000"/>
                  </a:solidFill>
                </a:rPr>
                <a:t>khác</a:t>
              </a:r>
              <a:r>
                <a:rPr lang="en-US" sz="3600" b="1" dirty="0">
                  <a:solidFill>
                    <a:srgbClr val="FF0000"/>
                  </a:solidFill>
                </a:rPr>
                <a:t> </a:t>
              </a:r>
              <a:r>
                <a:rPr lang="en-US" sz="3600" b="1" dirty="0" err="1">
                  <a:solidFill>
                    <a:srgbClr val="FF0000"/>
                  </a:solidFill>
                </a:rPr>
                <a:t>nhau</a:t>
              </a:r>
              <a:r>
                <a:rPr lang="en-US" sz="3600" b="1" dirty="0">
                  <a:solidFill>
                    <a:srgbClr val="FF0000"/>
                  </a:solidFill>
                </a:rPr>
                <a:t>, </a:t>
              </a:r>
              <a:r>
                <a:rPr lang="en-US" sz="3600" b="1" dirty="0" err="1">
                  <a:solidFill>
                    <a:srgbClr val="FF0000"/>
                  </a:solidFill>
                </a:rPr>
                <a:t>vì</a:t>
              </a:r>
              <a:r>
                <a:rPr lang="en-US" sz="3600" b="1" dirty="0">
                  <a:solidFill>
                    <a:srgbClr val="FF0000"/>
                  </a:solidFill>
                </a:rPr>
                <a:t> </a:t>
              </a:r>
              <a:r>
                <a:rPr lang="en-US" sz="3600" b="1" dirty="0" err="1">
                  <a:solidFill>
                    <a:srgbClr val="FF0000"/>
                  </a:solidFill>
                </a:rPr>
                <a:t>thế</a:t>
              </a:r>
              <a:r>
                <a:rPr lang="en-US" sz="3600" b="1" dirty="0">
                  <a:solidFill>
                    <a:srgbClr val="FF0000"/>
                  </a:solidFill>
                </a:rPr>
                <a:t> </a:t>
              </a:r>
              <a:r>
                <a:rPr lang="en-US" sz="3600" b="1" dirty="0" err="1">
                  <a:solidFill>
                    <a:srgbClr val="FF0000"/>
                  </a:solidFill>
                </a:rPr>
                <a:t>trò</a:t>
              </a:r>
              <a:r>
                <a:rPr lang="en-US" sz="3600" b="1" dirty="0">
                  <a:solidFill>
                    <a:srgbClr val="FF0000"/>
                  </a:solidFill>
                </a:rPr>
                <a:t> </a:t>
              </a:r>
              <a:r>
                <a:rPr lang="en-US" sz="3600" b="1" dirty="0" err="1">
                  <a:solidFill>
                    <a:srgbClr val="FF0000"/>
                  </a:solidFill>
                </a:rPr>
                <a:t>chơi</a:t>
              </a:r>
              <a:r>
                <a:rPr lang="en-US" sz="3600" b="1" dirty="0">
                  <a:solidFill>
                    <a:srgbClr val="FF0000"/>
                  </a:solidFill>
                </a:rPr>
                <a:t> </a:t>
              </a:r>
              <a:r>
                <a:rPr lang="en-US" sz="3600" b="1" dirty="0" err="1">
                  <a:solidFill>
                    <a:srgbClr val="FF0000"/>
                  </a:solidFill>
                </a:rPr>
                <a:t>này</a:t>
              </a:r>
              <a:r>
                <a:rPr lang="en-US" sz="3600" b="1" dirty="0">
                  <a:solidFill>
                    <a:srgbClr val="FF0000"/>
                  </a:solidFill>
                </a:rPr>
                <a:t> </a:t>
              </a:r>
              <a:r>
                <a:rPr lang="en-US" sz="3600" b="1" dirty="0" err="1">
                  <a:solidFill>
                    <a:srgbClr val="FF0000"/>
                  </a:solidFill>
                </a:rPr>
                <a:t>phải</a:t>
              </a:r>
              <a:r>
                <a:rPr lang="en-US" sz="3600" b="1" dirty="0">
                  <a:solidFill>
                    <a:srgbClr val="FF0000"/>
                  </a:solidFill>
                </a:rPr>
                <a:t> </a:t>
              </a:r>
              <a:r>
                <a:rPr lang="en-US" sz="3600" b="1" dirty="0" err="1">
                  <a:solidFill>
                    <a:srgbClr val="FF0000"/>
                  </a:solidFill>
                </a:rPr>
                <a:t>hấp</a:t>
              </a:r>
              <a:r>
                <a:rPr lang="en-US" sz="3600" b="1" dirty="0">
                  <a:solidFill>
                    <a:srgbClr val="FF0000"/>
                  </a:solidFill>
                </a:rPr>
                <a:t> </a:t>
              </a:r>
              <a:r>
                <a:rPr lang="en-US" sz="3600" b="1" dirty="0" err="1">
                  <a:solidFill>
                    <a:srgbClr val="FF0000"/>
                  </a:solidFill>
                </a:rPr>
                <a:t>dẫn</a:t>
              </a:r>
              <a:r>
                <a:rPr lang="en-US" sz="3600" b="1" dirty="0">
                  <a:solidFill>
                    <a:srgbClr val="FF0000"/>
                  </a:solidFill>
                </a:rPr>
                <a:t> </a:t>
              </a:r>
              <a:r>
                <a:rPr lang="en-US" sz="3600" b="1" dirty="0" err="1">
                  <a:solidFill>
                    <a:srgbClr val="FF0000"/>
                  </a:solidFill>
                </a:rPr>
                <a:t>đến</a:t>
              </a:r>
              <a:r>
                <a:rPr lang="en-US" sz="3600" b="1" dirty="0">
                  <a:solidFill>
                    <a:srgbClr val="FF0000"/>
                  </a:solidFill>
                </a:rPr>
                <a:t> </a:t>
              </a:r>
              <a:r>
                <a:rPr lang="en-US" sz="3600" b="1" dirty="0" err="1">
                  <a:solidFill>
                    <a:srgbClr val="FF0000"/>
                  </a:solidFill>
                </a:rPr>
                <a:t>mức</a:t>
              </a:r>
              <a:r>
                <a:rPr lang="en-US" sz="3600" b="1" dirty="0">
                  <a:solidFill>
                    <a:srgbClr val="FF0000"/>
                  </a:solidFill>
                </a:rPr>
                <a:t> </a:t>
              </a:r>
              <a:r>
                <a:rPr lang="en-US" sz="3600" b="1" dirty="0" err="1">
                  <a:solidFill>
                    <a:srgbClr val="FF0000"/>
                  </a:solidFill>
                </a:rPr>
                <a:t>nào</a:t>
              </a:r>
              <a:r>
                <a:rPr lang="en-US" sz="3600" b="1" dirty="0">
                  <a:solidFill>
                    <a:srgbClr val="FF0000"/>
                  </a:solidFill>
                </a:rPr>
                <a:t> </a:t>
              </a:r>
              <a:r>
                <a:rPr lang="en-US" sz="3600" b="1" dirty="0" err="1">
                  <a:solidFill>
                    <a:srgbClr val="FF0000"/>
                  </a:solidFill>
                </a:rPr>
                <a:t>thì</a:t>
              </a:r>
              <a:r>
                <a:rPr lang="en-US" sz="3600" b="1" dirty="0">
                  <a:solidFill>
                    <a:srgbClr val="FF0000"/>
                  </a:solidFill>
                </a:rPr>
                <a:t> </a:t>
              </a:r>
              <a:r>
                <a:rPr lang="en-US" sz="3600" b="1" dirty="0" err="1">
                  <a:solidFill>
                    <a:srgbClr val="FF0000"/>
                  </a:solidFill>
                </a:rPr>
                <a:t>bố</a:t>
              </a:r>
              <a:r>
                <a:rPr lang="en-US" sz="3600" b="1" dirty="0">
                  <a:solidFill>
                    <a:srgbClr val="FF0000"/>
                  </a:solidFill>
                </a:rPr>
                <a:t> </a:t>
              </a:r>
              <a:r>
                <a:rPr lang="en-US" sz="3600" b="1" dirty="0" err="1">
                  <a:solidFill>
                    <a:srgbClr val="FF0000"/>
                  </a:solidFill>
                </a:rPr>
                <a:t>mới</a:t>
              </a:r>
              <a:r>
                <a:rPr lang="en-US" sz="3600" b="1" dirty="0">
                  <a:solidFill>
                    <a:srgbClr val="FF0000"/>
                  </a:solidFill>
                </a:rPr>
                <a:t> </a:t>
              </a:r>
              <a:r>
                <a:rPr lang="en-US" sz="3600" b="1" dirty="0" err="1">
                  <a:solidFill>
                    <a:srgbClr val="FF0000"/>
                  </a:solidFill>
                </a:rPr>
                <a:t>thể</a:t>
              </a:r>
              <a:r>
                <a:rPr lang="en-US" sz="3600" b="1" dirty="0">
                  <a:solidFill>
                    <a:srgbClr val="FF0000"/>
                  </a:solidFill>
                </a:rPr>
                <a:t> </a:t>
              </a:r>
              <a:r>
                <a:rPr lang="en-US" sz="3600" b="1" dirty="0" err="1">
                  <a:solidFill>
                    <a:srgbClr val="FF0000"/>
                  </a:solidFill>
                </a:rPr>
                <a:t>hiện</a:t>
              </a:r>
              <a:r>
                <a:rPr lang="en-US" sz="3600" b="1" dirty="0">
                  <a:solidFill>
                    <a:srgbClr val="FF0000"/>
                  </a:solidFill>
                </a:rPr>
                <a:t> </a:t>
              </a:r>
              <a:r>
                <a:rPr lang="en-US" sz="3600" b="1" dirty="0" err="1">
                  <a:solidFill>
                    <a:srgbClr val="FF0000"/>
                  </a:solidFill>
                </a:rPr>
                <a:t>sự</a:t>
              </a:r>
              <a:r>
                <a:rPr lang="en-US" sz="3600" b="1" dirty="0">
                  <a:solidFill>
                    <a:srgbClr val="FF0000"/>
                  </a:solidFill>
                </a:rPr>
                <a:t> </a:t>
              </a:r>
              <a:r>
                <a:rPr lang="en-US" sz="3600" b="1" dirty="0" err="1">
                  <a:solidFill>
                    <a:srgbClr val="FF0000"/>
                  </a:solidFill>
                </a:rPr>
                <a:t>hứng</a:t>
              </a:r>
              <a:r>
                <a:rPr lang="en-US" sz="3600" b="1" dirty="0">
                  <a:solidFill>
                    <a:srgbClr val="FF0000"/>
                  </a:solidFill>
                </a:rPr>
                <a:t> </a:t>
              </a:r>
              <a:r>
                <a:rPr lang="en-US" sz="3600" b="1" dirty="0" err="1">
                  <a:solidFill>
                    <a:srgbClr val="FF0000"/>
                  </a:solidFill>
                </a:rPr>
                <a:t>thú</a:t>
              </a:r>
              <a:r>
                <a:rPr lang="en-US" sz="3600" b="1" dirty="0">
                  <a:solidFill>
                    <a:srgbClr val="FF0000"/>
                  </a:solidFill>
                </a:rPr>
                <a:t> </a:t>
              </a:r>
              <a:r>
                <a:rPr lang="en-US" sz="3600" b="1" dirty="0" err="1">
                  <a:solidFill>
                    <a:srgbClr val="FF0000"/>
                  </a:solidFill>
                </a:rPr>
                <a:t>và</a:t>
              </a:r>
              <a:r>
                <a:rPr lang="en-US" sz="3600" b="1" dirty="0">
                  <a:solidFill>
                    <a:srgbClr val="FF0000"/>
                  </a:solidFill>
                </a:rPr>
                <a:t> </a:t>
              </a:r>
              <a:r>
                <a:rPr lang="en-US" sz="3600" b="1" dirty="0" err="1">
                  <a:solidFill>
                    <a:srgbClr val="FF0000"/>
                  </a:solidFill>
                </a:rPr>
                <a:t>hưởng</a:t>
              </a:r>
              <a:r>
                <a:rPr lang="en-US" sz="3600" b="1" dirty="0">
                  <a:solidFill>
                    <a:srgbClr val="FF0000"/>
                  </a:solidFill>
                </a:rPr>
                <a:t> </a:t>
              </a:r>
              <a:r>
                <a:rPr lang="en-US" sz="3600" b="1" dirty="0" err="1">
                  <a:solidFill>
                    <a:srgbClr val="FF0000"/>
                  </a:solidFill>
                </a:rPr>
                <a:t>ứng</a:t>
              </a:r>
              <a:r>
                <a:rPr lang="en-US" sz="3600" b="1" dirty="0">
                  <a:solidFill>
                    <a:srgbClr val="FF0000"/>
                  </a:solidFill>
                </a:rPr>
                <a:t> </a:t>
              </a:r>
              <a:r>
                <a:rPr lang="en-US" sz="3600" b="1" dirty="0" err="1">
                  <a:solidFill>
                    <a:srgbClr val="FF0000"/>
                  </a:solidFill>
                </a:rPr>
                <a:t>như</a:t>
              </a:r>
              <a:r>
                <a:rPr lang="en-US" sz="3600" b="1" dirty="0">
                  <a:solidFill>
                    <a:srgbClr val="FF0000"/>
                  </a:solidFill>
                </a:rPr>
                <a:t> </a:t>
              </a:r>
              <a:r>
                <a:rPr lang="en-US" sz="3600" b="1" dirty="0" err="1">
                  <a:solidFill>
                    <a:srgbClr val="FF0000"/>
                  </a:solidFill>
                </a:rPr>
                <a:t>vậy</a:t>
              </a:r>
              <a:r>
                <a:rPr lang="en-US" sz="3600" b="1" dirty="0">
                  <a:solidFill>
                    <a:srgbClr val="FF0000"/>
                  </a:solidFill>
                </a:rPr>
                <a:t>.</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773" y="1560780"/>
              <a:ext cx="1410641" cy="1033660"/>
            </a:xfrm>
            <a:prstGeom prst="rect">
              <a:avLst/>
            </a:prstGeom>
          </p:spPr>
        </p:pic>
      </p:grpSp>
    </p:spTree>
    <p:extLst>
      <p:ext uri="{BB962C8B-B14F-4D97-AF65-F5344CB8AC3E}">
        <p14:creationId xmlns:p14="http://schemas.microsoft.com/office/powerpoint/2010/main" val="18392271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53" presetClass="exit" presetSubtype="32" fill="hold" nodeType="afterEffect">
                                  <p:stCondLst>
                                    <p:cond delay="20000"/>
                                  </p:stCondLst>
                                  <p:childTnLst>
                                    <p:anim calcmode="lin" valueType="num">
                                      <p:cBhvr>
                                        <p:cTn id="26" dur="500"/>
                                        <p:tgtEl>
                                          <p:spTgt spid="11"/>
                                        </p:tgtEl>
                                        <p:attrNameLst>
                                          <p:attrName>ppt_w</p:attrName>
                                        </p:attrNameLst>
                                      </p:cBhvr>
                                      <p:tavLst>
                                        <p:tav tm="0">
                                          <p:val>
                                            <p:strVal val="ppt_w"/>
                                          </p:val>
                                        </p:tav>
                                        <p:tav tm="100000">
                                          <p:val>
                                            <p:fltVal val="0"/>
                                          </p:val>
                                        </p:tav>
                                      </p:tavLst>
                                    </p:anim>
                                    <p:anim calcmode="lin" valueType="num">
                                      <p:cBhvr>
                                        <p:cTn id="27" dur="500"/>
                                        <p:tgtEl>
                                          <p:spTgt spid="11"/>
                                        </p:tgtEl>
                                        <p:attrNameLst>
                                          <p:attrName>ppt_h</p:attrName>
                                        </p:attrNameLst>
                                      </p:cBhvr>
                                      <p:tavLst>
                                        <p:tav tm="0">
                                          <p:val>
                                            <p:strVal val="ppt_h"/>
                                          </p:val>
                                        </p:tav>
                                        <p:tav tm="100000">
                                          <p:val>
                                            <p:fltVal val="0"/>
                                          </p:val>
                                        </p:tav>
                                      </p:tavLst>
                                    </p:anim>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p:nvSpPr>
        <p:spPr>
          <a:xfrm>
            <a:off x="299545" y="204952"/>
            <a:ext cx="11556124" cy="1481958"/>
          </a:xfrm>
          <a:prstGeom prst="roundRect">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70C0"/>
                </a:solidFill>
              </a:rPr>
              <a:t>4. </a:t>
            </a:r>
            <a:r>
              <a:rPr lang="vi-VN" sz="3600" b="1" dirty="0">
                <a:solidFill>
                  <a:srgbClr val="0070C0"/>
                </a:solidFill>
              </a:rPr>
              <a:t>Tưởng tượng em cũng tham gia vào trò chơi bịt tai nghe gió, nói với các bạn điều em nghe thấy.</a:t>
            </a:r>
            <a:endPar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17" y="2430450"/>
            <a:ext cx="3840293" cy="4349579"/>
          </a:xfrm>
          <a:prstGeom prst="rect">
            <a:avLst/>
          </a:prstGeom>
        </p:spPr>
      </p:pic>
      <p:grpSp>
        <p:nvGrpSpPr>
          <p:cNvPr id="12" name="Group 11"/>
          <p:cNvGrpSpPr/>
          <p:nvPr/>
        </p:nvGrpSpPr>
        <p:grpSpPr>
          <a:xfrm>
            <a:off x="3868628" y="1809688"/>
            <a:ext cx="6609266" cy="4514129"/>
            <a:chOff x="-2539729" y="1927097"/>
            <a:chExt cx="12038909" cy="4514129"/>
          </a:xfrm>
        </p:grpSpPr>
        <p:sp>
          <p:nvSpPr>
            <p:cNvPr id="13" name="Rounded Rectangle 12"/>
            <p:cNvSpPr/>
            <p:nvPr/>
          </p:nvSpPr>
          <p:spPr>
            <a:xfrm>
              <a:off x="-1304887" y="2594440"/>
              <a:ext cx="10804067" cy="3846786"/>
            </a:xfrm>
            <a:prstGeom prst="roundRect">
              <a:avLst/>
            </a:prstGeom>
            <a:solidFill>
              <a:schemeClr val="bg1"/>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3600" i="1" dirty="0" err="1">
                  <a:solidFill>
                    <a:srgbClr val="FF0000"/>
                  </a:solidFill>
                </a:rPr>
                <a:t>Hướng</a:t>
              </a:r>
              <a:r>
                <a:rPr lang="en-US" sz="3600" i="1" dirty="0">
                  <a:solidFill>
                    <a:srgbClr val="FF0000"/>
                  </a:solidFill>
                </a:rPr>
                <a:t> </a:t>
              </a:r>
              <a:r>
                <a:rPr lang="en-US" sz="3600" i="1" dirty="0" err="1">
                  <a:solidFill>
                    <a:srgbClr val="FF0000"/>
                  </a:solidFill>
                </a:rPr>
                <a:t>dẫn</a:t>
              </a:r>
              <a:r>
                <a:rPr lang="en-US" sz="3600" i="1" dirty="0">
                  <a:solidFill>
                    <a:srgbClr val="FF0000"/>
                  </a:solidFill>
                </a:rPr>
                <a:t>: </a:t>
              </a:r>
              <a:r>
                <a:rPr lang="en-US" sz="3600" i="1" dirty="0" err="1">
                  <a:solidFill>
                    <a:srgbClr val="FF0000"/>
                  </a:solidFill>
                </a:rPr>
                <a:t>Các</a:t>
              </a:r>
              <a:r>
                <a:rPr lang="en-US" sz="3600" i="1" dirty="0">
                  <a:solidFill>
                    <a:srgbClr val="FF0000"/>
                  </a:solidFill>
                </a:rPr>
                <a:t> </a:t>
              </a:r>
              <a:r>
                <a:rPr lang="en-US" sz="3600" i="1" dirty="0" err="1">
                  <a:solidFill>
                    <a:srgbClr val="FF0000"/>
                  </a:solidFill>
                </a:rPr>
                <a:t>em</a:t>
              </a:r>
              <a:r>
                <a:rPr lang="en-US" sz="3600" i="1" dirty="0">
                  <a:solidFill>
                    <a:srgbClr val="FF0000"/>
                  </a:solidFill>
                </a:rPr>
                <a:t> </a:t>
              </a:r>
              <a:r>
                <a:rPr lang="en-US" sz="3600" i="1" dirty="0" err="1">
                  <a:solidFill>
                    <a:srgbClr val="FF0000"/>
                  </a:solidFill>
                </a:rPr>
                <a:t>có</a:t>
              </a:r>
              <a:r>
                <a:rPr lang="en-US" sz="3600" i="1" dirty="0">
                  <a:solidFill>
                    <a:srgbClr val="FF0000"/>
                  </a:solidFill>
                </a:rPr>
                <a:t> </a:t>
              </a:r>
              <a:r>
                <a:rPr lang="en-US" sz="3600" i="1" dirty="0" err="1">
                  <a:solidFill>
                    <a:srgbClr val="FF0000"/>
                  </a:solidFill>
                </a:rPr>
                <a:t>thể</a:t>
              </a:r>
              <a:r>
                <a:rPr lang="en-US" sz="3600" i="1" dirty="0">
                  <a:solidFill>
                    <a:srgbClr val="FF0000"/>
                  </a:solidFill>
                </a:rPr>
                <a:t> </a:t>
              </a:r>
              <a:r>
                <a:rPr lang="en-US" sz="3600" i="1" dirty="0" err="1">
                  <a:solidFill>
                    <a:srgbClr val="FF0000"/>
                  </a:solidFill>
                </a:rPr>
                <a:t>đứng</a:t>
              </a:r>
              <a:r>
                <a:rPr lang="en-US" sz="3600" i="1" dirty="0">
                  <a:solidFill>
                    <a:srgbClr val="FF0000"/>
                  </a:solidFill>
                </a:rPr>
                <a:t> </a:t>
              </a:r>
              <a:r>
                <a:rPr lang="en-US" sz="3600" i="1" dirty="0" err="1">
                  <a:solidFill>
                    <a:srgbClr val="FF0000"/>
                  </a:solidFill>
                </a:rPr>
                <a:t>trước</a:t>
              </a:r>
              <a:r>
                <a:rPr lang="en-US" sz="3600" i="1" dirty="0">
                  <a:solidFill>
                    <a:srgbClr val="FF0000"/>
                  </a:solidFill>
                </a:rPr>
                <a:t> </a:t>
              </a:r>
              <a:r>
                <a:rPr lang="en-US" sz="3600" i="1" dirty="0" err="1">
                  <a:solidFill>
                    <a:srgbClr val="FF0000"/>
                  </a:solidFill>
                </a:rPr>
                <a:t>quạt</a:t>
              </a:r>
              <a:r>
                <a:rPr lang="en-US" sz="3600" i="1" dirty="0">
                  <a:solidFill>
                    <a:srgbClr val="FF0000"/>
                  </a:solidFill>
                </a:rPr>
                <a:t> </a:t>
              </a:r>
              <a:r>
                <a:rPr lang="en-US" sz="3600" i="1" dirty="0" err="1">
                  <a:solidFill>
                    <a:srgbClr val="FF0000"/>
                  </a:solidFill>
                </a:rPr>
                <a:t>hoặc</a:t>
              </a:r>
              <a:r>
                <a:rPr lang="en-US" sz="3600" i="1" dirty="0">
                  <a:solidFill>
                    <a:srgbClr val="FF0000"/>
                  </a:solidFill>
                </a:rPr>
                <a:t> </a:t>
              </a:r>
              <a:r>
                <a:rPr lang="en-US" sz="3600" i="1" dirty="0" err="1">
                  <a:solidFill>
                    <a:srgbClr val="FF0000"/>
                  </a:solidFill>
                </a:rPr>
                <a:t>nhờ</a:t>
              </a:r>
              <a:r>
                <a:rPr lang="en-US" sz="3600" i="1" dirty="0">
                  <a:solidFill>
                    <a:srgbClr val="FF0000"/>
                  </a:solidFill>
                </a:rPr>
                <a:t> </a:t>
              </a:r>
              <a:r>
                <a:rPr lang="en-US" sz="3600" i="1" dirty="0" err="1">
                  <a:solidFill>
                    <a:srgbClr val="FF0000"/>
                  </a:solidFill>
                </a:rPr>
                <a:t>bên</a:t>
              </a:r>
              <a:r>
                <a:rPr lang="en-US" sz="3600" i="1" dirty="0">
                  <a:solidFill>
                    <a:srgbClr val="FF0000"/>
                  </a:solidFill>
                </a:rPr>
                <a:t> </a:t>
              </a:r>
              <a:r>
                <a:rPr lang="en-US" sz="3600" i="1" dirty="0" err="1">
                  <a:solidFill>
                    <a:srgbClr val="FF0000"/>
                  </a:solidFill>
                </a:rPr>
                <a:t>cạnh</a:t>
              </a:r>
              <a:r>
                <a:rPr lang="en-US" sz="3600" i="1" dirty="0">
                  <a:solidFill>
                    <a:srgbClr val="FF0000"/>
                  </a:solidFill>
                </a:rPr>
                <a:t> </a:t>
              </a:r>
              <a:r>
                <a:rPr lang="en-US" sz="3600" i="1" dirty="0" err="1">
                  <a:solidFill>
                    <a:srgbClr val="FF0000"/>
                  </a:solidFill>
                </a:rPr>
                <a:t>để</a:t>
              </a:r>
              <a:r>
                <a:rPr lang="en-US" sz="3600" i="1" dirty="0">
                  <a:solidFill>
                    <a:srgbClr val="FF0000"/>
                  </a:solidFill>
                </a:rPr>
                <a:t> </a:t>
              </a:r>
              <a:r>
                <a:rPr lang="en-US" sz="3600" i="1" dirty="0" err="1">
                  <a:solidFill>
                    <a:srgbClr val="FF0000"/>
                  </a:solidFill>
                </a:rPr>
                <a:t>tạo</a:t>
              </a:r>
              <a:r>
                <a:rPr lang="en-US" sz="3600" i="1" dirty="0">
                  <a:solidFill>
                    <a:srgbClr val="FF0000"/>
                  </a:solidFill>
                </a:rPr>
                <a:t> </a:t>
              </a:r>
              <a:r>
                <a:rPr lang="en-US" sz="3600" i="1" dirty="0" err="1">
                  <a:solidFill>
                    <a:srgbClr val="FF0000"/>
                  </a:solidFill>
                </a:rPr>
                <a:t>gió</a:t>
              </a:r>
              <a:r>
                <a:rPr lang="en-US" sz="3600" i="1" dirty="0">
                  <a:solidFill>
                    <a:srgbClr val="FF0000"/>
                  </a:solidFill>
                </a:rPr>
                <a:t>. Sau </a:t>
              </a:r>
              <a:r>
                <a:rPr lang="en-US" sz="3600" i="1" dirty="0" err="1">
                  <a:solidFill>
                    <a:srgbClr val="FF0000"/>
                  </a:solidFill>
                </a:rPr>
                <a:t>đó</a:t>
              </a:r>
              <a:r>
                <a:rPr lang="en-US" sz="3600" i="1" dirty="0">
                  <a:solidFill>
                    <a:srgbClr val="FF0000"/>
                  </a:solidFill>
                </a:rPr>
                <a:t> </a:t>
              </a:r>
              <a:r>
                <a:rPr lang="en-US" sz="3600" i="1" dirty="0" err="1">
                  <a:solidFill>
                    <a:srgbClr val="FF0000"/>
                  </a:solidFill>
                </a:rPr>
                <a:t>bịt</a:t>
              </a:r>
              <a:r>
                <a:rPr lang="en-US" sz="3600" i="1" dirty="0">
                  <a:solidFill>
                    <a:srgbClr val="FF0000"/>
                  </a:solidFill>
                </a:rPr>
                <a:t> tai </a:t>
              </a:r>
              <a:r>
                <a:rPr lang="en-US" sz="3600" i="1" dirty="0" err="1">
                  <a:solidFill>
                    <a:srgbClr val="FF0000"/>
                  </a:solidFill>
                </a:rPr>
                <a:t>giống</a:t>
              </a:r>
              <a:r>
                <a:rPr lang="en-US" sz="3600" i="1" dirty="0">
                  <a:solidFill>
                    <a:srgbClr val="FF0000"/>
                  </a:solidFill>
                </a:rPr>
                <a:t> </a:t>
              </a:r>
              <a:r>
                <a:rPr lang="en-US" sz="3600" i="1" dirty="0" err="1">
                  <a:solidFill>
                    <a:srgbClr val="FF0000"/>
                  </a:solidFill>
                </a:rPr>
                <a:t>các</a:t>
              </a:r>
              <a:r>
                <a:rPr lang="en-US" sz="3600" i="1" dirty="0">
                  <a:solidFill>
                    <a:srgbClr val="FF0000"/>
                  </a:solidFill>
                </a:rPr>
                <a:t> </a:t>
              </a:r>
              <a:r>
                <a:rPr lang="en-US" sz="3600" i="1" dirty="0" err="1">
                  <a:solidFill>
                    <a:srgbClr val="FF0000"/>
                  </a:solidFill>
                </a:rPr>
                <a:t>bạn</a:t>
              </a:r>
              <a:r>
                <a:rPr lang="en-US" sz="3600" i="1" dirty="0">
                  <a:solidFill>
                    <a:srgbClr val="FF0000"/>
                  </a:solidFill>
                </a:rPr>
                <a:t> </a:t>
              </a:r>
              <a:r>
                <a:rPr lang="en-US" sz="3600" i="1" dirty="0" err="1">
                  <a:solidFill>
                    <a:srgbClr val="FF0000"/>
                  </a:solidFill>
                </a:rPr>
                <a:t>nhỏ</a:t>
              </a:r>
              <a:r>
                <a:rPr lang="en-US" sz="3600" i="1" dirty="0">
                  <a:solidFill>
                    <a:srgbClr val="FF0000"/>
                  </a:solidFill>
                </a:rPr>
                <a:t> </a:t>
              </a:r>
              <a:r>
                <a:rPr lang="en-US" sz="3600" i="1" dirty="0" err="1">
                  <a:solidFill>
                    <a:srgbClr val="FF0000"/>
                  </a:solidFill>
                </a:rPr>
                <a:t>trong</a:t>
              </a:r>
              <a:r>
                <a:rPr lang="en-US" sz="3600" i="1" dirty="0">
                  <a:solidFill>
                    <a:srgbClr val="FF0000"/>
                  </a:solidFill>
                </a:rPr>
                <a:t> </a:t>
              </a:r>
              <a:r>
                <a:rPr lang="en-US" sz="3600" i="1" dirty="0" err="1">
                  <a:solidFill>
                    <a:srgbClr val="FF0000"/>
                  </a:solidFill>
                </a:rPr>
                <a:t>câu</a:t>
              </a:r>
              <a:r>
                <a:rPr lang="en-US" sz="3600" i="1" dirty="0">
                  <a:solidFill>
                    <a:srgbClr val="FF0000"/>
                  </a:solidFill>
                </a:rPr>
                <a:t> </a:t>
              </a:r>
              <a:r>
                <a:rPr lang="en-US" sz="3600" i="1" dirty="0" err="1">
                  <a:solidFill>
                    <a:srgbClr val="FF0000"/>
                  </a:solidFill>
                </a:rPr>
                <a:t>chuyện</a:t>
              </a:r>
              <a:r>
                <a:rPr lang="en-US" sz="3600" i="1" dirty="0">
                  <a:solidFill>
                    <a:srgbClr val="FF0000"/>
                  </a:solidFill>
                </a:rPr>
                <a:t> </a:t>
              </a:r>
              <a:r>
                <a:rPr lang="en-US" sz="3600" i="1" dirty="0" err="1">
                  <a:solidFill>
                    <a:srgbClr val="FF0000"/>
                  </a:solidFill>
                </a:rPr>
                <a:t>đã</a:t>
              </a:r>
              <a:r>
                <a:rPr lang="en-US" sz="3600" i="1" dirty="0">
                  <a:solidFill>
                    <a:srgbClr val="FF0000"/>
                  </a:solidFill>
                </a:rPr>
                <a:t> </a:t>
              </a:r>
              <a:r>
                <a:rPr lang="en-US" sz="3600" i="1" dirty="0" err="1">
                  <a:solidFill>
                    <a:srgbClr val="FF0000"/>
                  </a:solidFill>
                </a:rPr>
                <a:t>làm</a:t>
              </a:r>
              <a:r>
                <a:rPr lang="en-US" sz="3600" i="1" dirty="0">
                  <a:solidFill>
                    <a:srgbClr val="FF0000"/>
                  </a:solidFill>
                </a:rPr>
                <a:t> </a:t>
              </a:r>
              <a:r>
                <a:rPr lang="en-US" sz="3600" i="1" dirty="0" err="1">
                  <a:solidFill>
                    <a:srgbClr val="FF0000"/>
                  </a:solidFill>
                </a:rPr>
                <a:t>để</a:t>
              </a:r>
              <a:r>
                <a:rPr lang="en-US" sz="3600" i="1" dirty="0">
                  <a:solidFill>
                    <a:srgbClr val="FF0000"/>
                  </a:solidFill>
                </a:rPr>
                <a:t> </a:t>
              </a:r>
              <a:r>
                <a:rPr lang="en-US" sz="3600" i="1" dirty="0" err="1">
                  <a:solidFill>
                    <a:srgbClr val="FF0000"/>
                  </a:solidFill>
                </a:rPr>
                <a:t>nghe</a:t>
              </a:r>
              <a:r>
                <a:rPr lang="en-US" sz="3600" i="1" dirty="0">
                  <a:solidFill>
                    <a:srgbClr val="FF0000"/>
                  </a:solidFill>
                </a:rPr>
                <a:t> </a:t>
              </a:r>
              <a:r>
                <a:rPr lang="en-US" sz="3600" i="1" dirty="0" err="1">
                  <a:solidFill>
                    <a:srgbClr val="FF0000"/>
                  </a:solidFill>
                </a:rPr>
                <a:t>tiếng</a:t>
              </a:r>
              <a:r>
                <a:rPr lang="en-US" sz="3600" i="1" dirty="0">
                  <a:solidFill>
                    <a:srgbClr val="FF0000"/>
                  </a:solidFill>
                </a:rPr>
                <a:t> </a:t>
              </a:r>
              <a:r>
                <a:rPr lang="en-US" sz="3600" i="1" dirty="0" err="1">
                  <a:solidFill>
                    <a:srgbClr val="FF0000"/>
                  </a:solidFill>
                </a:rPr>
                <a:t>gió</a:t>
              </a:r>
              <a:r>
                <a:rPr lang="en-US" sz="3600" i="1" dirty="0">
                  <a:solidFill>
                    <a:srgbClr val="FF0000"/>
                  </a:solidFill>
                </a:rPr>
                <a:t>.</a:t>
              </a: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9729" y="1927097"/>
              <a:ext cx="2929155" cy="1241524"/>
            </a:xfrm>
            <a:prstGeom prst="rect">
              <a:avLst/>
            </a:prstGeom>
          </p:spPr>
        </p:pic>
      </p:grpSp>
    </p:spTree>
    <p:extLst>
      <p:ext uri="{BB962C8B-B14F-4D97-AF65-F5344CB8AC3E}">
        <p14:creationId xmlns:p14="http://schemas.microsoft.com/office/powerpoint/2010/main" val="59422164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par>
                          <p:cTn id="17" fill="hold">
                            <p:stCondLst>
                              <p:cond delay="500"/>
                            </p:stCondLst>
                            <p:childTnLst>
                              <p:par>
                                <p:cTn id="18" presetID="53" presetClass="exit" presetSubtype="32" fill="hold" nodeType="afterEffect">
                                  <p:stCondLst>
                                    <p:cond delay="20000"/>
                                  </p:stCondLst>
                                  <p:childTnLst>
                                    <p:anim calcmode="lin" valueType="num">
                                      <p:cBhvr>
                                        <p:cTn id="19" dur="500"/>
                                        <p:tgtEl>
                                          <p:spTgt spid="12"/>
                                        </p:tgtEl>
                                        <p:attrNameLst>
                                          <p:attrName>ppt_w</p:attrName>
                                        </p:attrNameLst>
                                      </p:cBhvr>
                                      <p:tavLst>
                                        <p:tav tm="0">
                                          <p:val>
                                            <p:strVal val="ppt_w"/>
                                          </p:val>
                                        </p:tav>
                                        <p:tav tm="100000">
                                          <p:val>
                                            <p:fltVal val="0"/>
                                          </p:val>
                                        </p:tav>
                                      </p:tavLst>
                                    </p:anim>
                                    <p:anim calcmode="lin" valueType="num">
                                      <p:cBhvr>
                                        <p:cTn id="20" dur="500"/>
                                        <p:tgtEl>
                                          <p:spTgt spid="12"/>
                                        </p:tgtEl>
                                        <p:attrNameLst>
                                          <p:attrName>ppt_h</p:attrName>
                                        </p:attrNameLst>
                                      </p:cBhvr>
                                      <p:tavLst>
                                        <p:tav tm="0">
                                          <p:val>
                                            <p:strVal val="ppt_h"/>
                                          </p:val>
                                        </p:tav>
                                        <p:tav tm="100000">
                                          <p:val>
                                            <p:fltVal val="0"/>
                                          </p:val>
                                        </p:tav>
                                      </p:tavLst>
                                    </p:anim>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57196" y="493267"/>
            <a:ext cx="7514232" cy="1316631"/>
            <a:chOff x="1194339" y="520834"/>
            <a:chExt cx="7514232" cy="1316631"/>
          </a:xfrm>
        </p:grpSpPr>
        <p:sp>
          <p:nvSpPr>
            <p:cNvPr id="4" name="Rounded Rectangle 3"/>
            <p:cNvSpPr/>
            <p:nvPr/>
          </p:nvSpPr>
          <p:spPr>
            <a:xfrm>
              <a:off x="1852654" y="815452"/>
              <a:ext cx="6855917" cy="727394"/>
            </a:xfrm>
            <a:prstGeom prst="roundRect">
              <a:avLst/>
            </a:prstGeom>
            <a:solidFill>
              <a:srgbClr val="FFD0C9"/>
            </a:solidFill>
            <a:ln w="38100">
              <a:solidFill>
                <a:srgbClr val="E36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CÙNG NGHE ÂM THANH GIÓ</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4339" y="520834"/>
              <a:ext cx="1316631" cy="1316631"/>
            </a:xfrm>
            <a:prstGeom prst="rect">
              <a:avLst/>
            </a:prstGeom>
          </p:spPr>
        </p:pic>
      </p:grpSp>
      <p:pic>
        <p:nvPicPr>
          <p:cNvPr id="5" name="Tieng-gio-thoi-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24552" y="2130973"/>
            <a:ext cx="2107324" cy="2107324"/>
          </a:xfrm>
          <a:prstGeom prst="rect">
            <a:avLst/>
          </a:prstGeom>
        </p:spPr>
      </p:pic>
    </p:spTree>
    <p:extLst>
      <p:ext uri="{BB962C8B-B14F-4D97-AF65-F5344CB8AC3E}">
        <p14:creationId xmlns:p14="http://schemas.microsoft.com/office/powerpoint/2010/main" val="34591770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88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52" y="1189912"/>
            <a:ext cx="4450884" cy="5683854"/>
          </a:xfrm>
          <a:prstGeom prst="rect">
            <a:avLst/>
          </a:prstGeom>
        </p:spPr>
      </p:pic>
      <p:sp>
        <p:nvSpPr>
          <p:cNvPr id="3" name="Rounded Rectangular Callout 2"/>
          <p:cNvSpPr/>
          <p:nvPr/>
        </p:nvSpPr>
        <p:spPr>
          <a:xfrm>
            <a:off x="2324538" y="462946"/>
            <a:ext cx="7794172" cy="1422400"/>
          </a:xfrm>
          <a:prstGeom prst="wedgeRoundRectCallout">
            <a:avLst>
              <a:gd name="adj1" fmla="val -39449"/>
              <a:gd name="adj2" fmla="val 104407"/>
              <a:gd name="adj3" fmla="val 16667"/>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70C0"/>
                </a:solidFill>
              </a:rPr>
              <a:t>Trong</a:t>
            </a:r>
            <a:r>
              <a:rPr lang="en-US" sz="4400" b="1" dirty="0">
                <a:solidFill>
                  <a:srgbClr val="0070C0"/>
                </a:solidFill>
              </a:rPr>
              <a:t> </a:t>
            </a:r>
            <a:r>
              <a:rPr lang="en-US" sz="4400" b="1" dirty="0" err="1">
                <a:solidFill>
                  <a:srgbClr val="0070C0"/>
                </a:solidFill>
              </a:rPr>
              <a:t>cuộc</a:t>
            </a:r>
            <a:r>
              <a:rPr lang="en-US" sz="4400" b="1" dirty="0">
                <a:solidFill>
                  <a:srgbClr val="0070C0"/>
                </a:solidFill>
              </a:rPr>
              <a:t> </a:t>
            </a:r>
            <a:r>
              <a:rPr lang="en-US" sz="4400" b="1" dirty="0" err="1">
                <a:solidFill>
                  <a:srgbClr val="0070C0"/>
                </a:solidFill>
              </a:rPr>
              <a:t>sống</a:t>
            </a:r>
            <a:r>
              <a:rPr lang="en-US" sz="4400" b="1" dirty="0">
                <a:solidFill>
                  <a:srgbClr val="0070C0"/>
                </a:solidFill>
              </a:rPr>
              <a:t>, </a:t>
            </a:r>
            <a:r>
              <a:rPr lang="en-US" sz="4400" b="1" dirty="0" err="1">
                <a:solidFill>
                  <a:srgbClr val="0070C0"/>
                </a:solidFill>
              </a:rPr>
              <a:t>em</a:t>
            </a:r>
            <a:r>
              <a:rPr lang="en-US" sz="4400" b="1" dirty="0">
                <a:solidFill>
                  <a:srgbClr val="0070C0"/>
                </a:solidFill>
              </a:rPr>
              <a:t> </a:t>
            </a:r>
            <a:r>
              <a:rPr lang="en-US" sz="4400" b="1" dirty="0" err="1">
                <a:solidFill>
                  <a:srgbClr val="0070C0"/>
                </a:solidFill>
              </a:rPr>
              <a:t>có</a:t>
            </a:r>
            <a:r>
              <a:rPr lang="en-US" sz="4400" b="1" dirty="0">
                <a:solidFill>
                  <a:srgbClr val="0070C0"/>
                </a:solidFill>
              </a:rPr>
              <a:t> </a:t>
            </a:r>
            <a:r>
              <a:rPr lang="en-US" sz="4400" b="1" dirty="0" err="1">
                <a:solidFill>
                  <a:srgbClr val="0070C0"/>
                </a:solidFill>
              </a:rPr>
              <a:t>thường</a:t>
            </a:r>
            <a:r>
              <a:rPr lang="en-US" sz="4400" b="1" dirty="0">
                <a:solidFill>
                  <a:srgbClr val="0070C0"/>
                </a:solidFill>
              </a:rPr>
              <a:t> </a:t>
            </a:r>
            <a:r>
              <a:rPr lang="en-US" sz="4400" b="1" dirty="0" err="1">
                <a:solidFill>
                  <a:srgbClr val="0070C0"/>
                </a:solidFill>
              </a:rPr>
              <a:t>xem</a:t>
            </a:r>
            <a:r>
              <a:rPr lang="en-US" sz="4400" b="1" dirty="0">
                <a:solidFill>
                  <a:srgbClr val="0070C0"/>
                </a:solidFill>
              </a:rPr>
              <a:t> </a:t>
            </a:r>
            <a:r>
              <a:rPr lang="en-US" sz="4400" b="1" dirty="0" err="1">
                <a:solidFill>
                  <a:srgbClr val="0070C0"/>
                </a:solidFill>
              </a:rPr>
              <a:t>gió</a:t>
            </a:r>
            <a:r>
              <a:rPr lang="en-US" sz="4400" b="1" dirty="0">
                <a:solidFill>
                  <a:srgbClr val="0070C0"/>
                </a:solidFill>
              </a:rPr>
              <a:t> </a:t>
            </a:r>
            <a:r>
              <a:rPr lang="en-US" sz="4400" b="1" dirty="0" err="1">
                <a:solidFill>
                  <a:srgbClr val="0070C0"/>
                </a:solidFill>
              </a:rPr>
              <a:t>thổi</a:t>
            </a:r>
            <a:r>
              <a:rPr lang="en-US" sz="4400" b="1" dirty="0">
                <a:solidFill>
                  <a:srgbClr val="0070C0"/>
                </a:solidFill>
              </a:rPr>
              <a:t> </a:t>
            </a:r>
            <a:r>
              <a:rPr lang="en-US" sz="4400" b="1" dirty="0" err="1">
                <a:solidFill>
                  <a:srgbClr val="0070C0"/>
                </a:solidFill>
              </a:rPr>
              <a:t>không</a:t>
            </a:r>
            <a:r>
              <a:rPr lang="en-US" sz="4400" b="1" dirty="0">
                <a:solidFill>
                  <a:srgbClr val="0070C0"/>
                </a:solidFill>
              </a:rPr>
              <a:t>?</a:t>
            </a:r>
          </a:p>
        </p:txBody>
      </p:sp>
      <p:sp>
        <p:nvSpPr>
          <p:cNvPr id="4" name="Rounded Rectangular Callout 3"/>
          <p:cNvSpPr/>
          <p:nvPr/>
        </p:nvSpPr>
        <p:spPr>
          <a:xfrm>
            <a:off x="4053490" y="2949272"/>
            <a:ext cx="7794172" cy="2663251"/>
          </a:xfrm>
          <a:prstGeom prst="wedgeRoundRectCallout">
            <a:avLst>
              <a:gd name="adj1" fmla="val -59676"/>
              <a:gd name="adj2" fmla="val -52604"/>
              <a:gd name="adj3" fmla="val 16667"/>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rPr>
              <a:t>Cảm</a:t>
            </a:r>
            <a:r>
              <a:rPr lang="en-US" sz="4400" b="1" dirty="0">
                <a:solidFill>
                  <a:srgbClr val="FF0000"/>
                </a:solidFill>
              </a:rPr>
              <a:t> </a:t>
            </a:r>
            <a:r>
              <a:rPr lang="en-US" sz="4400" b="1" dirty="0" err="1">
                <a:solidFill>
                  <a:srgbClr val="FF0000"/>
                </a:solidFill>
              </a:rPr>
              <a:t>nhận</a:t>
            </a:r>
            <a:r>
              <a:rPr lang="en-US" sz="4400" b="1" dirty="0">
                <a:solidFill>
                  <a:srgbClr val="FF0000"/>
                </a:solidFill>
              </a:rPr>
              <a:t>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em</a:t>
            </a:r>
            <a:r>
              <a:rPr lang="en-US" sz="4400" b="1" dirty="0">
                <a:solidFill>
                  <a:srgbClr val="FF0000"/>
                </a:solidFill>
              </a:rPr>
              <a:t> </a:t>
            </a:r>
            <a:r>
              <a:rPr lang="en-US" sz="4400" b="1" dirty="0" err="1">
                <a:solidFill>
                  <a:srgbClr val="FF0000"/>
                </a:solidFill>
              </a:rPr>
              <a:t>về</a:t>
            </a:r>
            <a:r>
              <a:rPr lang="en-US" sz="4400" b="1" dirty="0">
                <a:solidFill>
                  <a:srgbClr val="FF0000"/>
                </a:solidFill>
              </a:rPr>
              <a:t> </a:t>
            </a:r>
            <a:r>
              <a:rPr lang="en-US" sz="4400" b="1" dirty="0" err="1">
                <a:solidFill>
                  <a:srgbClr val="FF0000"/>
                </a:solidFill>
              </a:rPr>
              <a:t>tiếng</a:t>
            </a:r>
            <a:r>
              <a:rPr lang="en-US" sz="4400" b="1" dirty="0">
                <a:solidFill>
                  <a:srgbClr val="FF0000"/>
                </a:solidFill>
              </a:rPr>
              <a:t> </a:t>
            </a:r>
            <a:r>
              <a:rPr lang="en-US" sz="4400" b="1" dirty="0" err="1">
                <a:solidFill>
                  <a:srgbClr val="FF0000"/>
                </a:solidFill>
              </a:rPr>
              <a:t>gió</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thực</a:t>
            </a:r>
            <a:r>
              <a:rPr lang="en-US" sz="4400" b="1" dirty="0">
                <a:solidFill>
                  <a:srgbClr val="FF0000"/>
                </a:solidFill>
              </a:rPr>
              <a:t> </a:t>
            </a:r>
            <a:r>
              <a:rPr lang="en-US" sz="4400" b="1" dirty="0" err="1">
                <a:solidFill>
                  <a:srgbClr val="FF0000"/>
                </a:solidFill>
              </a:rPr>
              <a:t>tế</a:t>
            </a:r>
            <a:r>
              <a:rPr lang="en-US" sz="4400" b="1" dirty="0">
                <a:solidFill>
                  <a:srgbClr val="FF0000"/>
                </a:solidFill>
              </a:rPr>
              <a:t> </a:t>
            </a:r>
            <a:r>
              <a:rPr lang="en-US" sz="4400" b="1" dirty="0" err="1">
                <a:solidFill>
                  <a:srgbClr val="FF0000"/>
                </a:solidFill>
              </a:rPr>
              <a:t>có</a:t>
            </a:r>
            <a:r>
              <a:rPr lang="en-US" sz="4400" b="1" dirty="0">
                <a:solidFill>
                  <a:srgbClr val="FF0000"/>
                </a:solidFill>
              </a:rPr>
              <a:t> </a:t>
            </a:r>
            <a:r>
              <a:rPr lang="en-US" sz="4400" b="1" dirty="0" err="1">
                <a:solidFill>
                  <a:srgbClr val="FF0000"/>
                </a:solidFill>
              </a:rPr>
              <a:t>giống</a:t>
            </a:r>
            <a:r>
              <a:rPr lang="en-US" sz="4400" b="1" dirty="0">
                <a:solidFill>
                  <a:srgbClr val="FF0000"/>
                </a:solidFill>
              </a:rPr>
              <a:t> </a:t>
            </a:r>
            <a:r>
              <a:rPr lang="en-US" sz="4400" b="1" dirty="0" err="1">
                <a:solidFill>
                  <a:srgbClr val="FF0000"/>
                </a:solidFill>
              </a:rPr>
              <a:t>như</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câu</a:t>
            </a:r>
            <a:r>
              <a:rPr lang="en-US" sz="4400" b="1" dirty="0">
                <a:solidFill>
                  <a:srgbClr val="FF0000"/>
                </a:solidFill>
              </a:rPr>
              <a:t> </a:t>
            </a:r>
            <a:r>
              <a:rPr lang="en-US" sz="4400" b="1" dirty="0" err="1">
                <a:solidFill>
                  <a:srgbClr val="FF0000"/>
                </a:solidFill>
              </a:rPr>
              <a:t>chuyện</a:t>
            </a:r>
            <a:r>
              <a:rPr lang="en-US" sz="4400" b="1" dirty="0">
                <a:solidFill>
                  <a:srgbClr val="FF0000"/>
                </a:solidFill>
              </a:rPr>
              <a:t> </a:t>
            </a:r>
            <a:r>
              <a:rPr lang="en-US" sz="4400" b="1" i="1" dirty="0">
                <a:solidFill>
                  <a:srgbClr val="FF0000"/>
                </a:solidFill>
              </a:rPr>
              <a:t>Thanh </a:t>
            </a:r>
            <a:r>
              <a:rPr lang="en-US" sz="4400" b="1" i="1" dirty="0" err="1">
                <a:solidFill>
                  <a:srgbClr val="FF0000"/>
                </a:solidFill>
              </a:rPr>
              <a:t>âm</a:t>
            </a:r>
            <a:r>
              <a:rPr lang="en-US" sz="4400" b="1" i="1" dirty="0">
                <a:solidFill>
                  <a:srgbClr val="FF0000"/>
                </a:solidFill>
              </a:rPr>
              <a:t> </a:t>
            </a:r>
            <a:r>
              <a:rPr lang="en-US" sz="4400" b="1" i="1" dirty="0" err="1">
                <a:solidFill>
                  <a:srgbClr val="FF0000"/>
                </a:solidFill>
              </a:rPr>
              <a:t>của</a:t>
            </a:r>
            <a:r>
              <a:rPr lang="en-US" sz="4400" b="1" i="1" dirty="0">
                <a:solidFill>
                  <a:srgbClr val="FF0000"/>
                </a:solidFill>
              </a:rPr>
              <a:t> </a:t>
            </a:r>
            <a:r>
              <a:rPr lang="en-US" sz="4400" b="1" i="1" dirty="0" err="1">
                <a:solidFill>
                  <a:srgbClr val="FF0000"/>
                </a:solidFill>
              </a:rPr>
              <a:t>gió</a:t>
            </a:r>
            <a:r>
              <a:rPr lang="en-US" sz="4400" b="1" i="1" dirty="0">
                <a:solidFill>
                  <a:srgbClr val="FF0000"/>
                </a:solidFill>
              </a:rPr>
              <a:t> </a:t>
            </a:r>
            <a:r>
              <a:rPr lang="en-US" sz="4400" b="1" dirty="0" err="1">
                <a:solidFill>
                  <a:srgbClr val="FF0000"/>
                </a:solidFill>
              </a:rPr>
              <a:t>không</a:t>
            </a:r>
            <a:r>
              <a:rPr lang="en-US" sz="4400" b="1" dirty="0">
                <a:solidFill>
                  <a:srgbClr val="FF0000"/>
                </a:solidFill>
              </a:rPr>
              <a:t>?</a:t>
            </a:r>
          </a:p>
        </p:txBody>
      </p:sp>
    </p:spTree>
    <p:extLst>
      <p:ext uri="{BB962C8B-B14F-4D97-AF65-F5344CB8AC3E}">
        <p14:creationId xmlns:p14="http://schemas.microsoft.com/office/powerpoint/2010/main" val="128340620"/>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493088" y="844132"/>
            <a:ext cx="6480610" cy="1322947"/>
          </a:xfrm>
          <a:prstGeom prst="rect">
            <a:avLst/>
          </a:prstGeom>
        </p:spPr>
      </p:pic>
      <p:sp>
        <p:nvSpPr>
          <p:cNvPr id="7" name="Rounded Rectangle 6"/>
          <p:cNvSpPr/>
          <p:nvPr/>
        </p:nvSpPr>
        <p:spPr>
          <a:xfrm>
            <a:off x="1860331" y="2477031"/>
            <a:ext cx="8617563" cy="2788652"/>
          </a:xfrm>
          <a:prstGeom prst="roundRect">
            <a:avLst/>
          </a:prstGeom>
          <a:solidFill>
            <a:schemeClr val="bg1"/>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3600" i="1" dirty="0">
                <a:solidFill>
                  <a:srgbClr val="FF0000"/>
                </a:solidFill>
                <a:latin typeface="Calibri" panose="020F0502020204030204" pitchFamily="34" charset="0"/>
                <a:ea typeface="Calibri" panose="020F0502020204030204" pitchFamily="34" charset="0"/>
                <a:cs typeface="Calibri" panose="020F0502020204030204" pitchFamily="34" charset="0"/>
              </a:rPr>
              <a:t>Văn bản là sự hồn nhiên, ngây thơ của con trẻ trước thế giới thiên nhiên kì thú. Niềm vui của trẻ thơ thật giản đơn và gần gũi, dễ lan toả.</a:t>
            </a:r>
            <a:endParaRPr lang="en-US" sz="3600"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299252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252" y="2162628"/>
            <a:ext cx="3229084" cy="4453909"/>
          </a:xfrm>
          <a:prstGeom prst="rect">
            <a:avLst/>
          </a:prstGeom>
        </p:spPr>
      </p:pic>
      <p:pic>
        <p:nvPicPr>
          <p:cNvPr id="7" name="Picture 6"/>
          <p:cNvPicPr>
            <a:picLocks noChangeAspect="1"/>
          </p:cNvPicPr>
          <p:nvPr/>
        </p:nvPicPr>
        <p:blipFill>
          <a:blip r:embed="rId4"/>
          <a:stretch>
            <a:fillRect/>
          </a:stretch>
        </p:blipFill>
        <p:spPr>
          <a:xfrm>
            <a:off x="243024" y="701038"/>
            <a:ext cx="10729776" cy="5788054"/>
          </a:xfrm>
          <a:prstGeom prst="rect">
            <a:avLst/>
          </a:prstGeom>
        </p:spPr>
      </p:pic>
    </p:spTree>
    <p:extLst>
      <p:ext uri="{BB962C8B-B14F-4D97-AF65-F5344CB8AC3E}">
        <p14:creationId xmlns:p14="http://schemas.microsoft.com/office/powerpoint/2010/main" val="33426057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551793" y="380217"/>
            <a:ext cx="11083159" cy="5847162"/>
          </a:xfrm>
          <a:prstGeom prst="roundRect">
            <a:avLst/>
          </a:prstGeom>
          <a:solidFill>
            <a:schemeClr val="bg1"/>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3600" i="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3"/>
          <a:stretch>
            <a:fillRect/>
          </a:stretch>
        </p:blipFill>
        <p:spPr>
          <a:xfrm>
            <a:off x="2005649" y="380217"/>
            <a:ext cx="8175445" cy="1457070"/>
          </a:xfrm>
          <a:prstGeom prst="rect">
            <a:avLst/>
          </a:prstGeom>
        </p:spPr>
      </p:pic>
      <p:sp>
        <p:nvSpPr>
          <p:cNvPr id="6" name="TextBox 5"/>
          <p:cNvSpPr txBox="1"/>
          <p:nvPr/>
        </p:nvSpPr>
        <p:spPr>
          <a:xfrm>
            <a:off x="930166" y="1837287"/>
            <a:ext cx="10342179" cy="2308324"/>
          </a:xfrm>
          <a:prstGeom prst="rect">
            <a:avLst/>
          </a:prstGeom>
          <a:noFill/>
        </p:spPr>
        <p:txBody>
          <a:bodyPr wrap="square" rtlCol="0">
            <a:spAutoFit/>
          </a:bodyPr>
          <a:lstStyle/>
          <a:p>
            <a:pPr marL="285750" indent="-285750" algn="just">
              <a:buFont typeface="Arial" panose="020B0604020202020204" pitchFamily="34" charset="0"/>
              <a:buChar char="•"/>
            </a:pP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nhiên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thích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thú</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bạn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nhỏ</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phát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ra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tiếng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gió</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đều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lạ</a:t>
            </a:r>
            <a:endParaRPr lang="en-US" sz="4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9006333"/>
      </p:ext>
    </p:extLst>
  </p:cSld>
  <p:clrMapOvr>
    <a:masterClrMapping/>
  </p:clrMapOvr>
  <p:transition spd="slow">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14:presetBounceEnd="60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60000">
                                          <p:cBhvr additive="base">
                                            <p:cTn id="13"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9289" y="0"/>
            <a:ext cx="10931075" cy="183505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134" y="2321904"/>
            <a:ext cx="7917112" cy="4536096"/>
          </a:xfrm>
          <a:prstGeom prst="rect">
            <a:avLst/>
          </a:prstGeom>
        </p:spPr>
      </p:pic>
    </p:spTree>
    <p:extLst>
      <p:ext uri="{BB962C8B-B14F-4D97-AF65-F5344CB8AC3E}">
        <p14:creationId xmlns:p14="http://schemas.microsoft.com/office/powerpoint/2010/main" val="1642166561"/>
      </p:ext>
    </p:extLst>
  </p:cSld>
  <p:clrMapOvr>
    <a:masterClrMapping/>
  </p:clrMapOvr>
  <p:transition spd="slow">
    <p:fade thruBlk="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DAA8C59-C11A-8BB3-F497-035EFB217D67}"/>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a:cs typeface="+mn-cs"/>
            </a:endParaRPr>
          </a:p>
        </p:txBody>
      </p:sp>
      <p:sp>
        <p:nvSpPr>
          <p:cNvPr id="14" name="TextBox 5">
            <a:extLst>
              <a:ext uri="{FF2B5EF4-FFF2-40B4-BE49-F238E27FC236}">
                <a16:creationId xmlns:a16="http://schemas.microsoft.com/office/drawing/2014/main" id="{AB2C7E8E-FA10-85FE-65B8-13A96F63A364}"/>
              </a:ext>
            </a:extLst>
          </p:cNvPr>
          <p:cNvSpPr txBox="1"/>
          <p:nvPr/>
        </p:nvSpPr>
        <p:spPr>
          <a:xfrm>
            <a:off x="3619903" y="406401"/>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cs typeface="+mn-cs"/>
              </a:rPr>
              <a:t>DẶN DÒ</a:t>
            </a:r>
          </a:p>
        </p:txBody>
      </p:sp>
      <p:sp>
        <p:nvSpPr>
          <p:cNvPr id="5" name="TextBox 7">
            <a:extLst>
              <a:ext uri="{FF2B5EF4-FFF2-40B4-BE49-F238E27FC236}">
                <a16:creationId xmlns:a16="http://schemas.microsoft.com/office/drawing/2014/main" id="{87DC53FA-7595-DA0C-0BA3-BC972FCAAD38}"/>
              </a:ext>
            </a:extLst>
          </p:cNvPr>
          <p:cNvSpPr txBox="1"/>
          <p:nvPr/>
        </p:nvSpPr>
        <p:spPr>
          <a:xfrm>
            <a:off x="1740778" y="1622874"/>
            <a:ext cx="935002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defRPr/>
            </a:pPr>
            <a:r>
              <a:rPr lang="en-US" sz="3200" dirty="0">
                <a:solidFill>
                  <a:prstClr val="black"/>
                </a:solidFill>
                <a:latin typeface="Calibri" panose="020F0502020204030204" pitchFamily="34" charset="0"/>
                <a:cs typeface="Calibri" panose="020F0502020204030204" pitchFamily="34" charset="0"/>
              </a:rPr>
              <a:t>GV ĐIỀN VÀO ĐÂY</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CDE677C-7E0B-D556-F13C-AD27B7899D62}"/>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7" name="TextBox 9">
            <a:extLst>
              <a:ext uri="{FF2B5EF4-FFF2-40B4-BE49-F238E27FC236}">
                <a16:creationId xmlns:a16="http://schemas.microsoft.com/office/drawing/2014/main" id="{97F517B4-44E7-6DFC-E824-E23737A219B1}"/>
              </a:ext>
            </a:extLst>
          </p:cNvPr>
          <p:cNvSpPr txBox="1"/>
          <p:nvPr/>
        </p:nvSpPr>
        <p:spPr>
          <a:xfrm>
            <a:off x="1873929" y="2798838"/>
            <a:ext cx="9350029" cy="14933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defRPr/>
            </a:pPr>
            <a:r>
              <a:rPr lang="en-US" sz="3200" dirty="0">
                <a:solidFill>
                  <a:prstClr val="black"/>
                </a:solidFill>
                <a:latin typeface="Calibri" panose="020F0502020204030204" pitchFamily="34" charset="0"/>
                <a:cs typeface="Calibri" panose="020F0502020204030204" pitchFamily="34" charset="0"/>
              </a:rPr>
              <a:t>GV ĐIỀN VÀO ĐÂY</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B7274259-63A6-5108-24F4-87CB383BEAB3}"/>
              </a:ext>
            </a:extLst>
          </p:cNvPr>
          <p:cNvPicPr>
            <a:picLocks noChangeAspect="1"/>
          </p:cNvPicPr>
          <p:nvPr/>
        </p:nvPicPr>
        <p:blipFill>
          <a:blip r:embed="rId3"/>
          <a:stretch>
            <a:fillRect/>
          </a:stretch>
        </p:blipFill>
        <p:spPr>
          <a:xfrm rot="737208" flipH="1">
            <a:off x="790654" y="2712089"/>
            <a:ext cx="966786" cy="966786"/>
          </a:xfrm>
          <a:prstGeom prst="rect">
            <a:avLst/>
          </a:prstGeom>
        </p:spPr>
      </p:pic>
      <p:sp>
        <p:nvSpPr>
          <p:cNvPr id="9" name="TextBox 11">
            <a:extLst>
              <a:ext uri="{FF2B5EF4-FFF2-40B4-BE49-F238E27FC236}">
                <a16:creationId xmlns:a16="http://schemas.microsoft.com/office/drawing/2014/main" id="{6D812625-0D52-3E4B-1983-35196294FF8C}"/>
              </a:ext>
            </a:extLst>
          </p:cNvPr>
          <p:cNvSpPr txBox="1"/>
          <p:nvPr/>
        </p:nvSpPr>
        <p:spPr>
          <a:xfrm>
            <a:off x="1833134" y="375763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0" name="Picture 9">
            <a:extLst>
              <a:ext uri="{FF2B5EF4-FFF2-40B4-BE49-F238E27FC236}">
                <a16:creationId xmlns:a16="http://schemas.microsoft.com/office/drawing/2014/main" id="{446CF7A2-2C8C-42A6-D8D8-9B64F490F851}"/>
              </a:ext>
            </a:extLst>
          </p:cNvPr>
          <p:cNvPicPr>
            <a:picLocks noChangeAspect="1"/>
          </p:cNvPicPr>
          <p:nvPr/>
        </p:nvPicPr>
        <p:blipFill>
          <a:blip r:embed="rId3"/>
          <a:stretch>
            <a:fillRect/>
          </a:stretch>
        </p:blipFill>
        <p:spPr>
          <a:xfrm rot="737208" flipH="1">
            <a:off x="801092" y="3627135"/>
            <a:ext cx="919996" cy="919996"/>
          </a:xfrm>
          <a:prstGeom prst="rect">
            <a:avLst/>
          </a:prstGeom>
        </p:spPr>
      </p:pic>
      <p:sp>
        <p:nvSpPr>
          <p:cNvPr id="11" name="TextBox 13">
            <a:extLst>
              <a:ext uri="{FF2B5EF4-FFF2-40B4-BE49-F238E27FC236}">
                <a16:creationId xmlns:a16="http://schemas.microsoft.com/office/drawing/2014/main" id="{00F214DD-6F4D-EDF9-A78F-4B20EE942F74}"/>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8403E358-EFF7-F72D-6E43-BABACC64D009}"/>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13" name="Graphic 15">
            <a:extLst>
              <a:ext uri="{FF2B5EF4-FFF2-40B4-BE49-F238E27FC236}">
                <a16:creationId xmlns:a16="http://schemas.microsoft.com/office/drawing/2014/main" id="{055743BB-526E-310E-2112-B0E1EE4F02B2}"/>
              </a:ext>
            </a:extLst>
          </p:cNvPr>
          <p:cNvPicPr>
            <a:picLocks noChangeAspect="1"/>
          </p:cNvPicPr>
          <p:nvPr/>
        </p:nvPicPr>
        <p:blipFill>
          <a:blip r:embed="rId4"/>
          <a:stretch>
            <a:fillRect/>
          </a:stretch>
        </p:blipFill>
        <p:spPr>
          <a:xfrm flipH="1">
            <a:off x="6883268" y="1399708"/>
            <a:ext cx="4737630" cy="5063181"/>
          </a:xfrm>
          <a:prstGeom prst="rect">
            <a:avLst/>
          </a:prstGeom>
        </p:spPr>
      </p:pic>
      <p:pic>
        <p:nvPicPr>
          <p:cNvPr id="2" name="Picture 1">
            <a:extLst>
              <a:ext uri="{FF2B5EF4-FFF2-40B4-BE49-F238E27FC236}">
                <a16:creationId xmlns:a16="http://schemas.microsoft.com/office/drawing/2014/main" id="{B2A1322B-439E-4898-5C83-D7727A42C052}"/>
              </a:ext>
            </a:extLst>
          </p:cNvPr>
          <p:cNvPicPr>
            <a:picLocks noChangeAspect="1"/>
          </p:cNvPicPr>
          <p:nvPr/>
        </p:nvPicPr>
        <p:blipFill>
          <a:blip r:embed="rId5"/>
          <a:stretch>
            <a:fillRect/>
          </a:stretch>
        </p:blipFill>
        <p:spPr>
          <a:xfrm>
            <a:off x="3484791" y="382094"/>
            <a:ext cx="4974767" cy="1121761"/>
          </a:xfrm>
          <a:prstGeom prst="rect">
            <a:avLst/>
          </a:prstGeom>
        </p:spPr>
      </p:pic>
    </p:spTree>
    <p:extLst>
      <p:ext uri="{BB962C8B-B14F-4D97-AF65-F5344CB8AC3E}">
        <p14:creationId xmlns:p14="http://schemas.microsoft.com/office/powerpoint/2010/main" val="1083840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552" y="1189912"/>
            <a:ext cx="4450884" cy="568385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2254" y="0"/>
            <a:ext cx="10040982" cy="495647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4287" y="3472003"/>
            <a:ext cx="2968949" cy="2968949"/>
          </a:xfrm>
          <a:prstGeom prst="rect">
            <a:avLst/>
          </a:prstGeom>
        </p:spPr>
      </p:pic>
    </p:spTree>
    <p:extLst>
      <p:ext uri="{BB962C8B-B14F-4D97-AF65-F5344CB8AC3E}">
        <p14:creationId xmlns:p14="http://schemas.microsoft.com/office/powerpoint/2010/main" val="27020722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7252" y="2162628"/>
            <a:ext cx="3229084" cy="4453909"/>
          </a:xfrm>
          <a:prstGeom prst="rect">
            <a:avLst/>
          </a:prstGeom>
        </p:spPr>
      </p:pic>
      <p:pic>
        <p:nvPicPr>
          <p:cNvPr id="6" name="Picture 5"/>
          <p:cNvPicPr>
            <a:picLocks noChangeAspect="1"/>
          </p:cNvPicPr>
          <p:nvPr/>
        </p:nvPicPr>
        <p:blipFill>
          <a:blip r:embed="rId4"/>
          <a:stretch>
            <a:fillRect/>
          </a:stretch>
        </p:blipFill>
        <p:spPr>
          <a:xfrm>
            <a:off x="0" y="1466198"/>
            <a:ext cx="9754445" cy="4157832"/>
          </a:xfrm>
          <a:prstGeom prst="rect">
            <a:avLst/>
          </a:prstGeom>
        </p:spPr>
      </p:pic>
    </p:spTree>
    <p:extLst>
      <p:ext uri="{BB962C8B-B14F-4D97-AF65-F5344CB8AC3E}">
        <p14:creationId xmlns:p14="http://schemas.microsoft.com/office/powerpoint/2010/main" val="332585729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530" y="617706"/>
            <a:ext cx="4974767" cy="134123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231" y="2034674"/>
            <a:ext cx="2847079" cy="262150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8567" y="3296655"/>
            <a:ext cx="2920237" cy="259102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3664" y="3345428"/>
            <a:ext cx="2688569" cy="2542252"/>
          </a:xfrm>
          <a:prstGeom prst="rect">
            <a:avLst/>
          </a:prstGeom>
        </p:spPr>
      </p:pic>
    </p:spTree>
    <p:extLst>
      <p:ext uri="{BB962C8B-B14F-4D97-AF65-F5344CB8AC3E}">
        <p14:creationId xmlns:p14="http://schemas.microsoft.com/office/powerpoint/2010/main" val="134111257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3217597" y="695005"/>
            <a:ext cx="5940916" cy="1926503"/>
            <a:chOff x="3217597" y="695005"/>
            <a:chExt cx="5940916" cy="1926503"/>
          </a:xfrm>
        </p:grpSpPr>
        <p:pic>
          <p:nvPicPr>
            <p:cNvPr id="6" name="Picture 5"/>
            <p:cNvPicPr>
              <a:picLocks noChangeAspect="1"/>
            </p:cNvPicPr>
            <p:nvPr/>
          </p:nvPicPr>
          <p:blipFill>
            <a:blip r:embed="rId3"/>
            <a:stretch>
              <a:fillRect/>
            </a:stretch>
          </p:blipFill>
          <p:spPr>
            <a:xfrm>
              <a:off x="3217597" y="695005"/>
              <a:ext cx="5060119" cy="192650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882" y="695005"/>
              <a:ext cx="1316631" cy="1316631"/>
            </a:xfrm>
            <a:prstGeom prst="rect">
              <a:avLst/>
            </a:prstGeom>
          </p:spPr>
        </p:pic>
      </p:grpSp>
      <p:sp>
        <p:nvSpPr>
          <p:cNvPr id="12" name="Rounded Rectangle 11"/>
          <p:cNvSpPr/>
          <p:nvPr/>
        </p:nvSpPr>
        <p:spPr>
          <a:xfrm>
            <a:off x="711200" y="2301922"/>
            <a:ext cx="10972800" cy="2095907"/>
          </a:xfrm>
          <a:prstGeom prst="roundRect">
            <a:avLst/>
          </a:prstGeom>
          <a:solidFill>
            <a:srgbClr val="FFCC66"/>
          </a:solidFill>
          <a:ln w="57150">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lgn="just">
              <a:buFont typeface="Wingdings" panose="05000000000000000000" pitchFamily="2" charset="2"/>
              <a:buChar char="q"/>
            </a:pPr>
            <a:r>
              <a:rPr lang="en-US" sz="4000" i="1" dirty="0" err="1">
                <a:solidFill>
                  <a:schemeClr val="tx1"/>
                </a:solidFill>
              </a:rPr>
              <a:t>Giọng</a:t>
            </a:r>
            <a:r>
              <a:rPr lang="en-US" sz="4000" i="1" dirty="0">
                <a:solidFill>
                  <a:schemeClr val="tx1"/>
                </a:solidFill>
              </a:rPr>
              <a:t> </a:t>
            </a:r>
            <a:r>
              <a:rPr lang="en-US" sz="4000" i="1" dirty="0" err="1">
                <a:solidFill>
                  <a:schemeClr val="tx1"/>
                </a:solidFill>
              </a:rPr>
              <a:t>đọc</a:t>
            </a:r>
            <a:r>
              <a:rPr lang="en-US" sz="4000" i="1" dirty="0">
                <a:solidFill>
                  <a:schemeClr val="tx1"/>
                </a:solidFill>
              </a:rPr>
              <a:t> </a:t>
            </a:r>
            <a:r>
              <a:rPr lang="en-US" sz="4000" i="1" dirty="0" err="1">
                <a:solidFill>
                  <a:schemeClr val="tx1"/>
                </a:solidFill>
              </a:rPr>
              <a:t>truyền</a:t>
            </a:r>
            <a:r>
              <a:rPr lang="en-US" sz="4000" i="1" dirty="0">
                <a:solidFill>
                  <a:schemeClr val="tx1"/>
                </a:solidFill>
              </a:rPr>
              <a:t> </a:t>
            </a:r>
            <a:r>
              <a:rPr lang="en-US" sz="4000" i="1" dirty="0" err="1">
                <a:solidFill>
                  <a:schemeClr val="tx1"/>
                </a:solidFill>
              </a:rPr>
              <a:t>cảm</a:t>
            </a:r>
            <a:r>
              <a:rPr lang="en-US" sz="4000" i="1" dirty="0">
                <a:solidFill>
                  <a:schemeClr val="tx1"/>
                </a:solidFill>
              </a:rPr>
              <a:t>, </a:t>
            </a:r>
            <a:r>
              <a:rPr lang="en-US" sz="4000" i="1" dirty="0" err="1">
                <a:solidFill>
                  <a:schemeClr val="tx1"/>
                </a:solidFill>
              </a:rPr>
              <a:t>thể</a:t>
            </a:r>
            <a:r>
              <a:rPr lang="en-US" sz="4000" i="1" dirty="0">
                <a:solidFill>
                  <a:schemeClr val="tx1"/>
                </a:solidFill>
              </a:rPr>
              <a:t> </a:t>
            </a:r>
            <a:r>
              <a:rPr lang="en-US" sz="4000" i="1" dirty="0" err="1">
                <a:solidFill>
                  <a:schemeClr val="tx1"/>
                </a:solidFill>
              </a:rPr>
              <a:t>hiện</a:t>
            </a:r>
            <a:r>
              <a:rPr lang="en-US" sz="4000" i="1" dirty="0">
                <a:solidFill>
                  <a:schemeClr val="tx1"/>
                </a:solidFill>
              </a:rPr>
              <a:t> </a:t>
            </a:r>
            <a:r>
              <a:rPr lang="en-US" sz="4000" i="1" dirty="0" err="1">
                <a:solidFill>
                  <a:schemeClr val="tx1"/>
                </a:solidFill>
              </a:rPr>
              <a:t>cảm</a:t>
            </a:r>
            <a:r>
              <a:rPr lang="en-US" sz="4000" i="1" dirty="0">
                <a:solidFill>
                  <a:schemeClr val="tx1"/>
                </a:solidFill>
              </a:rPr>
              <a:t> </a:t>
            </a:r>
            <a:r>
              <a:rPr lang="en-US" sz="4000" i="1" dirty="0" err="1">
                <a:solidFill>
                  <a:schemeClr val="tx1"/>
                </a:solidFill>
              </a:rPr>
              <a:t>xúc</a:t>
            </a:r>
            <a:r>
              <a:rPr lang="en-US" sz="4000" i="1" dirty="0">
                <a:solidFill>
                  <a:schemeClr val="tx1"/>
                </a:solidFill>
              </a:rPr>
              <a:t> </a:t>
            </a:r>
            <a:r>
              <a:rPr lang="en-US" sz="4000" i="1" dirty="0" err="1">
                <a:solidFill>
                  <a:schemeClr val="tx1"/>
                </a:solidFill>
              </a:rPr>
              <a:t>hồn</a:t>
            </a:r>
            <a:r>
              <a:rPr lang="en-US" sz="4000" i="1" dirty="0">
                <a:solidFill>
                  <a:schemeClr val="tx1"/>
                </a:solidFill>
              </a:rPr>
              <a:t> </a:t>
            </a:r>
            <a:r>
              <a:rPr lang="en-US" sz="4000" i="1" dirty="0" err="1">
                <a:solidFill>
                  <a:schemeClr val="tx1"/>
                </a:solidFill>
              </a:rPr>
              <a:t>nhiên</a:t>
            </a:r>
            <a:r>
              <a:rPr lang="en-US" sz="4000" i="1" dirty="0">
                <a:solidFill>
                  <a:schemeClr val="tx1"/>
                </a:solidFill>
              </a:rPr>
              <a:t>, </a:t>
            </a:r>
            <a:r>
              <a:rPr lang="en-US" sz="4000" i="1" dirty="0" err="1">
                <a:solidFill>
                  <a:schemeClr val="tx1"/>
                </a:solidFill>
              </a:rPr>
              <a:t>thích</a:t>
            </a:r>
            <a:r>
              <a:rPr lang="en-US" sz="4000" i="1" dirty="0">
                <a:solidFill>
                  <a:schemeClr val="tx1"/>
                </a:solidFill>
              </a:rPr>
              <a:t> </a:t>
            </a:r>
            <a:r>
              <a:rPr lang="en-US" sz="4000" i="1" dirty="0" err="1">
                <a:solidFill>
                  <a:schemeClr val="tx1"/>
                </a:solidFill>
              </a:rPr>
              <a:t>thứ</a:t>
            </a:r>
            <a:r>
              <a:rPr lang="en-US" sz="4000" i="1" dirty="0">
                <a:solidFill>
                  <a:schemeClr val="tx1"/>
                </a:solidFill>
              </a:rPr>
              <a:t> </a:t>
            </a:r>
            <a:r>
              <a:rPr lang="en-US" sz="4000" i="1" dirty="0" err="1">
                <a:solidFill>
                  <a:schemeClr val="tx1"/>
                </a:solidFill>
              </a:rPr>
              <a:t>của</a:t>
            </a:r>
            <a:r>
              <a:rPr lang="en-US" sz="4000" i="1" dirty="0">
                <a:solidFill>
                  <a:schemeClr val="tx1"/>
                </a:solidFill>
              </a:rPr>
              <a:t> </a:t>
            </a:r>
            <a:r>
              <a:rPr lang="en-US" sz="4000" i="1" dirty="0" err="1">
                <a:solidFill>
                  <a:schemeClr val="tx1"/>
                </a:solidFill>
              </a:rPr>
              <a:t>các</a:t>
            </a:r>
            <a:r>
              <a:rPr lang="en-US" sz="4000" i="1" dirty="0">
                <a:solidFill>
                  <a:schemeClr val="tx1"/>
                </a:solidFill>
              </a:rPr>
              <a:t> </a:t>
            </a:r>
            <a:r>
              <a:rPr lang="en-US" sz="4000" i="1" dirty="0" err="1">
                <a:solidFill>
                  <a:schemeClr val="tx1"/>
                </a:solidFill>
              </a:rPr>
              <a:t>bạn</a:t>
            </a:r>
            <a:r>
              <a:rPr lang="en-US" sz="4000" i="1" dirty="0">
                <a:solidFill>
                  <a:schemeClr val="tx1"/>
                </a:solidFill>
              </a:rPr>
              <a:t> </a:t>
            </a:r>
            <a:r>
              <a:rPr lang="en-US" sz="4000" i="1" dirty="0" err="1">
                <a:solidFill>
                  <a:schemeClr val="tx1"/>
                </a:solidFill>
              </a:rPr>
              <a:t>nhỏ</a:t>
            </a:r>
            <a:r>
              <a:rPr lang="en-US" sz="4000" i="1" dirty="0">
                <a:solidFill>
                  <a:schemeClr val="tx1"/>
                </a:solidFill>
              </a:rPr>
              <a:t> </a:t>
            </a:r>
            <a:r>
              <a:rPr lang="en-US" sz="4000" i="1" dirty="0" err="1">
                <a:solidFill>
                  <a:schemeClr val="tx1"/>
                </a:solidFill>
              </a:rPr>
              <a:t>khi</a:t>
            </a:r>
            <a:r>
              <a:rPr lang="en-US" sz="4000" i="1" dirty="0">
                <a:solidFill>
                  <a:schemeClr val="tx1"/>
                </a:solidFill>
              </a:rPr>
              <a:t> </a:t>
            </a:r>
            <a:r>
              <a:rPr lang="en-US" sz="4000" i="1" dirty="0" err="1">
                <a:solidFill>
                  <a:schemeClr val="tx1"/>
                </a:solidFill>
              </a:rPr>
              <a:t>phát</a:t>
            </a:r>
            <a:r>
              <a:rPr lang="en-US" sz="4000" i="1" dirty="0">
                <a:solidFill>
                  <a:schemeClr val="tx1"/>
                </a:solidFill>
              </a:rPr>
              <a:t> </a:t>
            </a:r>
            <a:r>
              <a:rPr lang="en-US" sz="4000" i="1" dirty="0" err="1">
                <a:solidFill>
                  <a:schemeClr val="tx1"/>
                </a:solidFill>
              </a:rPr>
              <a:t>hiện</a:t>
            </a:r>
            <a:r>
              <a:rPr lang="en-US" sz="4000" i="1" dirty="0">
                <a:solidFill>
                  <a:schemeClr val="tx1"/>
                </a:solidFill>
              </a:rPr>
              <a:t> </a:t>
            </a:r>
            <a:r>
              <a:rPr lang="en-US" sz="4000" i="1" dirty="0" err="1">
                <a:solidFill>
                  <a:schemeClr val="tx1"/>
                </a:solidFill>
              </a:rPr>
              <a:t>ra</a:t>
            </a:r>
            <a:r>
              <a:rPr lang="en-US" sz="4000" i="1" dirty="0">
                <a:solidFill>
                  <a:schemeClr val="tx1"/>
                </a:solidFill>
              </a:rPr>
              <a:t> </a:t>
            </a:r>
            <a:r>
              <a:rPr lang="en-US" sz="4000" i="1" dirty="0" err="1">
                <a:solidFill>
                  <a:schemeClr val="tx1"/>
                </a:solidFill>
              </a:rPr>
              <a:t>tiếng</a:t>
            </a:r>
            <a:r>
              <a:rPr lang="en-US" sz="4000" i="1" dirty="0">
                <a:solidFill>
                  <a:schemeClr val="tx1"/>
                </a:solidFill>
              </a:rPr>
              <a:t> </a:t>
            </a:r>
            <a:r>
              <a:rPr lang="en-US" sz="4000" i="1" dirty="0" err="1">
                <a:solidFill>
                  <a:schemeClr val="tx1"/>
                </a:solidFill>
              </a:rPr>
              <a:t>gió</a:t>
            </a:r>
            <a:r>
              <a:rPr lang="en-US" sz="4000" i="1" dirty="0">
                <a:solidFill>
                  <a:schemeClr val="tx1"/>
                </a:solidFill>
              </a:rPr>
              <a:t> </a:t>
            </a:r>
            <a:r>
              <a:rPr lang="en-US" sz="4000" i="1" dirty="0" err="1">
                <a:solidFill>
                  <a:schemeClr val="tx1"/>
                </a:solidFill>
              </a:rPr>
              <a:t>có</a:t>
            </a:r>
            <a:r>
              <a:rPr lang="en-US" sz="4000" i="1" dirty="0">
                <a:solidFill>
                  <a:schemeClr val="tx1"/>
                </a:solidFill>
              </a:rPr>
              <a:t> </a:t>
            </a:r>
            <a:r>
              <a:rPr lang="en-US" sz="4000" i="1" dirty="0" err="1">
                <a:solidFill>
                  <a:schemeClr val="tx1"/>
                </a:solidFill>
              </a:rPr>
              <a:t>các</a:t>
            </a:r>
            <a:r>
              <a:rPr lang="en-US" sz="4000" i="1" dirty="0">
                <a:solidFill>
                  <a:schemeClr val="tx1"/>
                </a:solidFill>
              </a:rPr>
              <a:t> </a:t>
            </a:r>
            <a:r>
              <a:rPr lang="en-US" sz="4000" i="1" dirty="0" err="1">
                <a:solidFill>
                  <a:schemeClr val="tx1"/>
                </a:solidFill>
              </a:rPr>
              <a:t>điều</a:t>
            </a:r>
            <a:r>
              <a:rPr lang="en-US" sz="4000" i="1" dirty="0">
                <a:solidFill>
                  <a:schemeClr val="tx1"/>
                </a:solidFill>
              </a:rPr>
              <a:t> </a:t>
            </a:r>
            <a:r>
              <a:rPr lang="en-US" sz="4000" i="1" dirty="0" err="1">
                <a:solidFill>
                  <a:schemeClr val="tx1"/>
                </a:solidFill>
              </a:rPr>
              <a:t>khác</a:t>
            </a:r>
            <a:r>
              <a:rPr lang="en-US" sz="4000" i="1" dirty="0">
                <a:solidFill>
                  <a:schemeClr val="tx1"/>
                </a:solidFill>
              </a:rPr>
              <a:t> </a:t>
            </a:r>
            <a:r>
              <a:rPr lang="en-US" sz="4000" i="1" dirty="0" err="1">
                <a:solidFill>
                  <a:schemeClr val="tx1"/>
                </a:solidFill>
              </a:rPr>
              <a:t>lạ</a:t>
            </a:r>
            <a:r>
              <a:rPr lang="en-US" sz="4000" i="1" dirty="0">
                <a:solidFill>
                  <a:schemeClr val="tx1"/>
                </a:solidFill>
              </a:rPr>
              <a:t>.</a:t>
            </a:r>
          </a:p>
        </p:txBody>
      </p:sp>
    </p:spTree>
    <p:extLst>
      <p:ext uri="{BB962C8B-B14F-4D97-AF65-F5344CB8AC3E}">
        <p14:creationId xmlns:p14="http://schemas.microsoft.com/office/powerpoint/2010/main" val="69896888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strVal val="#ppt_w+.3"/>
                                          </p:val>
                                        </p:tav>
                                        <p:tav tm="100000">
                                          <p:val>
                                            <p:strVal val="#ppt_w"/>
                                          </p:val>
                                        </p:tav>
                                      </p:tavLst>
                                    </p:anim>
                                    <p:anim calcmode="lin" valueType="num">
                                      <p:cBhvr>
                                        <p:cTn id="16" dur="1000" fill="hold"/>
                                        <p:tgtEl>
                                          <p:spTgt spid="12"/>
                                        </p:tgtEl>
                                        <p:attrNameLst>
                                          <p:attrName>ppt_h</p:attrName>
                                        </p:attrNameLst>
                                      </p:cBhvr>
                                      <p:tavLst>
                                        <p:tav tm="0">
                                          <p:val>
                                            <p:strVal val="#ppt_h"/>
                                          </p:val>
                                        </p:tav>
                                        <p:tav tm="100000">
                                          <p:val>
                                            <p:strVal val="#ppt_h"/>
                                          </p:val>
                                        </p:tav>
                                      </p:tavLst>
                                    </p:anim>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6032" y="2299894"/>
            <a:ext cx="1206616" cy="120661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50" y="238674"/>
            <a:ext cx="11142407" cy="6266431"/>
          </a:xfrm>
          <a:prstGeom prst="rect">
            <a:avLst/>
          </a:prstGeom>
        </p:spPr>
      </p:pic>
      <p:pic>
        <p:nvPicPr>
          <p:cNvPr id="6" name="Picture 5"/>
          <p:cNvPicPr>
            <a:picLocks noChangeAspect="1"/>
          </p:cNvPicPr>
          <p:nvPr/>
        </p:nvPicPr>
        <p:blipFill>
          <a:blip r:embed="rId5"/>
          <a:stretch>
            <a:fillRect/>
          </a:stretch>
        </p:blipFill>
        <p:spPr>
          <a:xfrm>
            <a:off x="2976032" y="0"/>
            <a:ext cx="6163590" cy="1646063"/>
          </a:xfrm>
          <a:prstGeom prst="rect">
            <a:avLst/>
          </a:prstGeom>
        </p:spPr>
      </p:pic>
      <p:sp>
        <p:nvSpPr>
          <p:cNvPr id="11" name="Rectangle 10"/>
          <p:cNvSpPr/>
          <p:nvPr/>
        </p:nvSpPr>
        <p:spPr>
          <a:xfrm>
            <a:off x="682171" y="1142724"/>
            <a:ext cx="10958285" cy="1938992"/>
          </a:xfrm>
          <a:prstGeom prst="rect">
            <a:avLst/>
          </a:prstGeom>
        </p:spPr>
        <p:txBody>
          <a:bodyPr wrap="square">
            <a:spAutoFit/>
          </a:bodyPr>
          <a:lstStyle/>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pic>
        <p:nvPicPr>
          <p:cNvPr id="12" name="Picture 11" descr="Screen Clipping"/>
          <p:cNvPicPr>
            <a:picLocks noChangeAspect="1"/>
          </p:cNvPicPr>
          <p:nvPr/>
        </p:nvPicPr>
        <p:blipFill rotWithShape="1">
          <a:blip r:embed="rId6">
            <a:extLst>
              <a:ext uri="{28A0092B-C50C-407E-A947-70E740481C1C}">
                <a14:useLocalDpi xmlns:a14="http://schemas.microsoft.com/office/drawing/2010/main" val="0"/>
              </a:ext>
            </a:extLst>
          </a:blip>
          <a:srcRect b="1784"/>
          <a:stretch/>
        </p:blipFill>
        <p:spPr>
          <a:xfrm>
            <a:off x="2255520" y="2903202"/>
            <a:ext cx="8426994" cy="33959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4048527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557196" y="493267"/>
            <a:ext cx="7514232" cy="1316631"/>
            <a:chOff x="1194339" y="520834"/>
            <a:chExt cx="7514232" cy="1316631"/>
          </a:xfrm>
        </p:grpSpPr>
        <p:sp>
          <p:nvSpPr>
            <p:cNvPr id="4" name="Rounded Rectangle 3"/>
            <p:cNvSpPr/>
            <p:nvPr/>
          </p:nvSpPr>
          <p:spPr>
            <a:xfrm>
              <a:off x="1852654" y="815452"/>
              <a:ext cx="6855917" cy="727394"/>
            </a:xfrm>
            <a:prstGeom prst="roundRect">
              <a:avLst/>
            </a:prstGeom>
            <a:solidFill>
              <a:srgbClr val="FFD0C9"/>
            </a:solidFill>
            <a:ln w="38100">
              <a:solidFill>
                <a:srgbClr val="E36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rPr>
                <a:t>Bài</a:t>
              </a:r>
              <a:r>
                <a:rPr lang="en-US" sz="3600" b="1" dirty="0">
                  <a:solidFill>
                    <a:schemeClr val="tx1"/>
                  </a:solidFill>
                </a:rPr>
                <a:t> </a:t>
              </a:r>
              <a:r>
                <a:rPr lang="en-US" sz="3600" b="1" dirty="0" err="1">
                  <a:solidFill>
                    <a:schemeClr val="tx1"/>
                  </a:solidFill>
                </a:rPr>
                <a:t>đọc</a:t>
              </a:r>
              <a:r>
                <a:rPr lang="en-US" sz="3600" b="1" dirty="0">
                  <a:solidFill>
                    <a:schemeClr val="tx1"/>
                  </a:solidFill>
                </a:rPr>
                <a:t> chia </a:t>
              </a:r>
              <a:r>
                <a:rPr lang="en-US" sz="3600" b="1" dirty="0" err="1">
                  <a:solidFill>
                    <a:schemeClr val="tx1"/>
                  </a:solidFill>
                </a:rPr>
                <a:t>thành</a:t>
              </a:r>
              <a:r>
                <a:rPr lang="en-US" sz="3600" b="1" dirty="0">
                  <a:solidFill>
                    <a:schemeClr val="tx1"/>
                  </a:solidFill>
                </a:rPr>
                <a:t> </a:t>
              </a:r>
              <a:r>
                <a:rPr lang="en-US" sz="3600" b="1" dirty="0" err="1">
                  <a:solidFill>
                    <a:schemeClr val="tx1"/>
                  </a:solidFill>
                </a:rPr>
                <a:t>mấy</a:t>
              </a:r>
              <a:r>
                <a:rPr lang="en-US" sz="3600" b="1" dirty="0">
                  <a:solidFill>
                    <a:schemeClr val="tx1"/>
                  </a:solidFill>
                </a:rPr>
                <a:t> </a:t>
              </a:r>
              <a:r>
                <a:rPr lang="en-US" sz="3600" b="1" dirty="0" err="1">
                  <a:solidFill>
                    <a:schemeClr val="tx1"/>
                  </a:solidFill>
                </a:rPr>
                <a:t>đoạn</a:t>
              </a:r>
              <a:r>
                <a:rPr lang="en-US" sz="3600" b="1" dirty="0">
                  <a:solidFill>
                    <a:schemeClr val="tx1"/>
                  </a:solidFill>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339" y="520834"/>
              <a:ext cx="1316631" cy="1316631"/>
            </a:xfrm>
            <a:prstGeom prst="rect">
              <a:avLst/>
            </a:prstGeom>
          </p:spPr>
        </p:pic>
      </p:grpSp>
      <p:sp>
        <p:nvSpPr>
          <p:cNvPr id="5" name="Rounded Rectangle 4"/>
          <p:cNvSpPr/>
          <p:nvPr/>
        </p:nvSpPr>
        <p:spPr>
          <a:xfrm>
            <a:off x="379453" y="2076950"/>
            <a:ext cx="5745575" cy="1327886"/>
          </a:xfrm>
          <a:prstGeom prst="roundRect">
            <a:avLst/>
          </a:prstGeom>
          <a:solidFill>
            <a:srgbClr val="FFFCCB"/>
          </a:solidFill>
          <a:ln w="38100">
            <a:solidFill>
              <a:srgbClr val="F5D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rPr>
              <a:t>Đoạn</a:t>
            </a:r>
            <a:r>
              <a:rPr lang="en-US" sz="3600" dirty="0">
                <a:solidFill>
                  <a:schemeClr val="tx1"/>
                </a:solidFill>
              </a:rPr>
              <a:t> 1: </a:t>
            </a:r>
            <a:r>
              <a:rPr lang="en-US" sz="3600" dirty="0" err="1">
                <a:solidFill>
                  <a:schemeClr val="tx1"/>
                </a:solidFill>
              </a:rPr>
              <a:t>Từ</a:t>
            </a:r>
            <a:r>
              <a:rPr lang="en-US" sz="3600" dirty="0">
                <a:solidFill>
                  <a:schemeClr val="tx1"/>
                </a:solidFill>
              </a:rPr>
              <a:t> </a:t>
            </a:r>
            <a:r>
              <a:rPr lang="en-US" sz="3600" dirty="0" err="1">
                <a:solidFill>
                  <a:schemeClr val="tx1"/>
                </a:solidFill>
              </a:rPr>
              <a:t>đầu</a:t>
            </a:r>
            <a:r>
              <a:rPr lang="en-US" sz="3600" dirty="0">
                <a:solidFill>
                  <a:schemeClr val="tx1"/>
                </a:solidFill>
              </a:rPr>
              <a:t> </a:t>
            </a:r>
            <a:r>
              <a:rPr lang="en-US" sz="3600" dirty="0" err="1">
                <a:solidFill>
                  <a:schemeClr val="tx1"/>
                </a:solidFill>
              </a:rPr>
              <a:t>đến</a:t>
            </a:r>
            <a:r>
              <a:rPr lang="en-US" sz="3600" dirty="0">
                <a:solidFill>
                  <a:schemeClr val="tx1"/>
                </a:solidFill>
              </a:rPr>
              <a:t> “</a:t>
            </a:r>
            <a:r>
              <a:rPr lang="en-US" sz="3600" i="1" dirty="0" err="1">
                <a:solidFill>
                  <a:schemeClr val="tx1"/>
                </a:solidFill>
              </a:rPr>
              <a:t>những</a:t>
            </a:r>
            <a:r>
              <a:rPr lang="en-US" sz="3600" i="1" dirty="0">
                <a:solidFill>
                  <a:schemeClr val="tx1"/>
                </a:solidFill>
              </a:rPr>
              <a:t> </a:t>
            </a:r>
            <a:r>
              <a:rPr lang="en-US" sz="3600" i="1" dirty="0" err="1">
                <a:solidFill>
                  <a:schemeClr val="tx1"/>
                </a:solidFill>
              </a:rPr>
              <a:t>viên</a:t>
            </a:r>
            <a:r>
              <a:rPr lang="en-US" sz="3600" i="1" dirty="0">
                <a:solidFill>
                  <a:schemeClr val="tx1"/>
                </a:solidFill>
              </a:rPr>
              <a:t> </a:t>
            </a:r>
            <a:r>
              <a:rPr lang="en-US" sz="3600" i="1" dirty="0" err="1">
                <a:solidFill>
                  <a:schemeClr val="tx1"/>
                </a:solidFill>
              </a:rPr>
              <a:t>đá</a:t>
            </a:r>
            <a:r>
              <a:rPr lang="en-US" sz="3600" i="1" dirty="0">
                <a:solidFill>
                  <a:schemeClr val="tx1"/>
                </a:solidFill>
              </a:rPr>
              <a:t> </a:t>
            </a:r>
            <a:r>
              <a:rPr lang="en-US" sz="3600" i="1" dirty="0" err="1">
                <a:solidFill>
                  <a:schemeClr val="tx1"/>
                </a:solidFill>
              </a:rPr>
              <a:t>đẹp</a:t>
            </a:r>
            <a:r>
              <a:rPr lang="en-US" sz="3600" i="1" dirty="0">
                <a:solidFill>
                  <a:schemeClr val="tx1"/>
                </a:solidFill>
              </a:rPr>
              <a:t> </a:t>
            </a:r>
            <a:r>
              <a:rPr lang="en-US" sz="3600" i="1" dirty="0" err="1">
                <a:solidFill>
                  <a:schemeClr val="tx1"/>
                </a:solidFill>
              </a:rPr>
              <a:t>cho</a:t>
            </a:r>
            <a:r>
              <a:rPr lang="en-US" sz="3600" i="1" dirty="0">
                <a:solidFill>
                  <a:schemeClr val="tx1"/>
                </a:solidFill>
              </a:rPr>
              <a:t> </a:t>
            </a:r>
            <a:r>
              <a:rPr lang="en-US" sz="3600" i="1" dirty="0" err="1">
                <a:solidFill>
                  <a:schemeClr val="tx1"/>
                </a:solidFill>
              </a:rPr>
              <a:t>mình</a:t>
            </a:r>
            <a:r>
              <a:rPr lang="en-US" sz="3600" i="1" dirty="0">
                <a:solidFill>
                  <a:schemeClr val="tx1"/>
                </a:solidFill>
              </a:rPr>
              <a:t>”</a:t>
            </a:r>
            <a:r>
              <a:rPr lang="en-US" sz="3600" dirty="0">
                <a:solidFill>
                  <a:schemeClr val="tx1"/>
                </a:solidFill>
              </a:rPr>
              <a:t>.</a:t>
            </a:r>
          </a:p>
        </p:txBody>
      </p:sp>
      <p:sp>
        <p:nvSpPr>
          <p:cNvPr id="7" name="Rounded Rectangle 6"/>
          <p:cNvSpPr/>
          <p:nvPr/>
        </p:nvSpPr>
        <p:spPr>
          <a:xfrm>
            <a:off x="2510970" y="3671888"/>
            <a:ext cx="5745575" cy="1327886"/>
          </a:xfrm>
          <a:prstGeom prst="roundRect">
            <a:avLst/>
          </a:prstGeom>
          <a:solidFill>
            <a:srgbClr val="FFFCCB"/>
          </a:solidFill>
          <a:ln w="38100">
            <a:solidFill>
              <a:srgbClr val="F5D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rPr>
              <a:t>Đoạn</a:t>
            </a:r>
            <a:r>
              <a:rPr lang="en-US" sz="3600" dirty="0">
                <a:solidFill>
                  <a:schemeClr val="tx1"/>
                </a:solidFill>
              </a:rPr>
              <a:t> 2: </a:t>
            </a:r>
            <a:r>
              <a:rPr lang="en-US" sz="3600" dirty="0" err="1">
                <a:solidFill>
                  <a:schemeClr val="tx1"/>
                </a:solidFill>
              </a:rPr>
              <a:t>Tiếp</a:t>
            </a:r>
            <a:r>
              <a:rPr lang="en-US" sz="3600" dirty="0">
                <a:solidFill>
                  <a:schemeClr val="tx1"/>
                </a:solidFill>
              </a:rPr>
              <a:t> </a:t>
            </a:r>
            <a:r>
              <a:rPr lang="en-US" sz="3600" dirty="0" err="1">
                <a:solidFill>
                  <a:schemeClr val="tx1"/>
                </a:solidFill>
              </a:rPr>
              <a:t>theo</a:t>
            </a:r>
            <a:r>
              <a:rPr lang="en-US" sz="3600" dirty="0">
                <a:solidFill>
                  <a:schemeClr val="tx1"/>
                </a:solidFill>
              </a:rPr>
              <a:t> </a:t>
            </a:r>
            <a:r>
              <a:rPr lang="en-US" sz="3600" dirty="0" err="1">
                <a:solidFill>
                  <a:schemeClr val="tx1"/>
                </a:solidFill>
              </a:rPr>
              <a:t>đến</a:t>
            </a:r>
            <a:r>
              <a:rPr lang="en-US" sz="3600" dirty="0">
                <a:solidFill>
                  <a:schemeClr val="tx1"/>
                </a:solidFill>
              </a:rPr>
              <a:t> “</a:t>
            </a:r>
            <a:r>
              <a:rPr lang="en-US" sz="3600" i="1" dirty="0" err="1">
                <a:solidFill>
                  <a:schemeClr val="tx1"/>
                </a:solidFill>
              </a:rPr>
              <a:t>cười</a:t>
            </a:r>
            <a:r>
              <a:rPr lang="en-US" sz="3600" i="1" dirty="0">
                <a:solidFill>
                  <a:schemeClr val="tx1"/>
                </a:solidFill>
              </a:rPr>
              <a:t>, </a:t>
            </a:r>
            <a:r>
              <a:rPr lang="en-US" sz="3600" i="1" dirty="0" err="1">
                <a:solidFill>
                  <a:schemeClr val="tx1"/>
                </a:solidFill>
              </a:rPr>
              <a:t>cười</a:t>
            </a:r>
            <a:r>
              <a:rPr lang="en-US" sz="3600" i="1" dirty="0">
                <a:solidFill>
                  <a:schemeClr val="tx1"/>
                </a:solidFill>
              </a:rPr>
              <a:t>, </a:t>
            </a:r>
            <a:r>
              <a:rPr lang="en-US" sz="3600" i="1" dirty="0" err="1">
                <a:solidFill>
                  <a:schemeClr val="tx1"/>
                </a:solidFill>
              </a:rPr>
              <a:t>cười</a:t>
            </a:r>
            <a:r>
              <a:rPr lang="en-US" sz="3600" i="1" dirty="0">
                <a:solidFill>
                  <a:schemeClr val="tx1"/>
                </a:solidFill>
              </a:rPr>
              <a:t>, </a:t>
            </a:r>
            <a:r>
              <a:rPr lang="en-US" sz="3600" i="1" dirty="0" err="1">
                <a:solidFill>
                  <a:schemeClr val="tx1"/>
                </a:solidFill>
              </a:rPr>
              <a:t>cười</a:t>
            </a:r>
            <a:r>
              <a:rPr lang="en-US" sz="3600" i="1" dirty="0">
                <a:solidFill>
                  <a:schemeClr val="tx1"/>
                </a:solidFill>
              </a:rPr>
              <a:t>,…”</a:t>
            </a:r>
            <a:r>
              <a:rPr lang="en-US" sz="3600" dirty="0">
                <a:solidFill>
                  <a:schemeClr val="tx1"/>
                </a:solidFill>
              </a:rPr>
              <a:t>.</a:t>
            </a:r>
          </a:p>
        </p:txBody>
      </p:sp>
      <p:sp>
        <p:nvSpPr>
          <p:cNvPr id="8" name="Rounded Rectangle 7"/>
          <p:cNvSpPr/>
          <p:nvPr/>
        </p:nvSpPr>
        <p:spPr>
          <a:xfrm>
            <a:off x="3926114" y="5266826"/>
            <a:ext cx="5745575" cy="718683"/>
          </a:xfrm>
          <a:prstGeom prst="roundRect">
            <a:avLst/>
          </a:prstGeom>
          <a:solidFill>
            <a:srgbClr val="FFFCCB"/>
          </a:solidFill>
          <a:ln w="38100">
            <a:solidFill>
              <a:srgbClr val="F5D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a:solidFill>
                  <a:schemeClr val="tx1"/>
                </a:solidFill>
              </a:rPr>
              <a:t>Đoạn</a:t>
            </a:r>
            <a:r>
              <a:rPr lang="en-US" sz="3600" dirty="0">
                <a:solidFill>
                  <a:schemeClr val="tx1"/>
                </a:solidFill>
              </a:rPr>
              <a:t> 3: </a:t>
            </a:r>
            <a:r>
              <a:rPr lang="en-US" sz="3600" dirty="0" err="1">
                <a:solidFill>
                  <a:schemeClr val="tx1"/>
                </a:solidFill>
              </a:rPr>
              <a:t>Còn</a:t>
            </a:r>
            <a:r>
              <a:rPr lang="en-US" sz="3600" dirty="0">
                <a:solidFill>
                  <a:schemeClr val="tx1"/>
                </a:solidFill>
              </a:rPr>
              <a:t> </a:t>
            </a:r>
            <a:r>
              <a:rPr lang="en-US" sz="3600" dirty="0" err="1">
                <a:solidFill>
                  <a:schemeClr val="tx1"/>
                </a:solidFill>
              </a:rPr>
              <a:t>lại</a:t>
            </a:r>
            <a:r>
              <a:rPr lang="en-US" sz="3600" dirty="0">
                <a:solidFill>
                  <a:schemeClr val="tx1"/>
                </a:solidFill>
              </a:rPr>
              <a:t>.</a:t>
            </a:r>
          </a:p>
        </p:txBody>
      </p:sp>
    </p:spTree>
    <p:extLst>
      <p:ext uri="{BB962C8B-B14F-4D97-AF65-F5344CB8AC3E}">
        <p14:creationId xmlns:p14="http://schemas.microsoft.com/office/powerpoint/2010/main" val="427810903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900" decel="100000" fill="hold"/>
                                        <p:tgtEl>
                                          <p:spTgt spid="8"/>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238674"/>
            <a:ext cx="11654971" cy="6452412"/>
          </a:xfrm>
          <a:prstGeom prst="rect">
            <a:avLst/>
          </a:prstGeom>
        </p:spPr>
      </p:pic>
      <p:pic>
        <p:nvPicPr>
          <p:cNvPr id="3" name="Picture 2"/>
          <p:cNvPicPr>
            <a:picLocks noChangeAspect="1"/>
          </p:cNvPicPr>
          <p:nvPr/>
        </p:nvPicPr>
        <p:blipFill>
          <a:blip r:embed="rId4"/>
          <a:stretch>
            <a:fillRect/>
          </a:stretch>
        </p:blipFill>
        <p:spPr>
          <a:xfrm>
            <a:off x="3347485" y="0"/>
            <a:ext cx="5395428" cy="1926503"/>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21373"/>
          <a:stretch/>
        </p:blipFill>
        <p:spPr>
          <a:xfrm>
            <a:off x="2786743" y="3664857"/>
            <a:ext cx="6307624" cy="3193143"/>
          </a:xfrm>
          <a:prstGeom prst="rect">
            <a:avLst/>
          </a:prstGeom>
        </p:spPr>
      </p:pic>
      <p:grpSp>
        <p:nvGrpSpPr>
          <p:cNvPr id="14" name="Group 13"/>
          <p:cNvGrpSpPr/>
          <p:nvPr/>
        </p:nvGrpSpPr>
        <p:grpSpPr>
          <a:xfrm>
            <a:off x="713348" y="1765838"/>
            <a:ext cx="2634137" cy="798678"/>
            <a:chOff x="1707576" y="1848205"/>
            <a:chExt cx="2634137" cy="798678"/>
          </a:xfrm>
        </p:grpSpPr>
        <p:pic>
          <p:nvPicPr>
            <p:cNvPr id="5" name="Picture 4"/>
            <p:cNvPicPr>
              <a:picLocks noChangeAspect="1"/>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1913581" y="1848205"/>
              <a:ext cx="2428132" cy="798678"/>
            </a:xfrm>
            <a:prstGeom prst="rect">
              <a:avLst/>
            </a:prstGeom>
          </p:spPr>
        </p:pic>
        <p:pic>
          <p:nvPicPr>
            <p:cNvPr id="11" name="Picture 2">
              <a:extLst>
                <a:ext uri="{FF2B5EF4-FFF2-40B4-BE49-F238E27FC236}">
                  <a16:creationId xmlns:a16="http://schemas.microsoft.com/office/drawing/2014/main" id="{CAAC617C-C90D-E9D7-A0E2-5782C07A78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576" y="1909612"/>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53256" y="1862823"/>
              <a:ext cx="1988457" cy="769441"/>
            </a:xfrm>
            <a:prstGeom prst="rect">
              <a:avLst/>
            </a:prstGeom>
            <a:noFill/>
          </p:spPr>
          <p:txBody>
            <a:bodyPr wrap="square" rtlCol="0">
              <a:spAutoFit/>
            </a:bodyPr>
            <a:lstStyle/>
            <a:p>
              <a:r>
                <a:rPr lang="en-US" sz="4400" b="1" dirty="0" err="1">
                  <a:solidFill>
                    <a:srgbClr val="0070C0"/>
                  </a:solidFill>
                </a:rPr>
                <a:t>lên</a:t>
              </a:r>
              <a:r>
                <a:rPr lang="en-US" sz="4400" b="1" dirty="0">
                  <a:solidFill>
                    <a:srgbClr val="0070C0"/>
                  </a:solidFill>
                </a:rPr>
                <a:t> </a:t>
              </a:r>
              <a:r>
                <a:rPr lang="en-US" sz="4400" b="1" dirty="0" err="1">
                  <a:solidFill>
                    <a:srgbClr val="0070C0"/>
                  </a:solidFill>
                </a:rPr>
                <a:t>núi</a:t>
              </a:r>
              <a:endParaRPr lang="en-US" sz="4400" b="1" dirty="0">
                <a:solidFill>
                  <a:srgbClr val="0070C0"/>
                </a:solidFill>
              </a:endParaRPr>
            </a:p>
          </p:txBody>
        </p:sp>
      </p:grpSp>
      <p:grpSp>
        <p:nvGrpSpPr>
          <p:cNvPr id="15" name="Group 14"/>
          <p:cNvGrpSpPr/>
          <p:nvPr/>
        </p:nvGrpSpPr>
        <p:grpSpPr>
          <a:xfrm>
            <a:off x="3411062" y="2671413"/>
            <a:ext cx="2634137" cy="798678"/>
            <a:chOff x="1707576" y="1848205"/>
            <a:chExt cx="2634137" cy="798678"/>
          </a:xfrm>
        </p:grpSpPr>
        <p:pic>
          <p:nvPicPr>
            <p:cNvPr id="16" name="Picture 15"/>
            <p:cNvPicPr>
              <a:picLocks noChangeAspect="1"/>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1913581" y="1848205"/>
              <a:ext cx="2428132" cy="798678"/>
            </a:xfrm>
            <a:prstGeom prst="rect">
              <a:avLst/>
            </a:prstGeom>
          </p:spPr>
        </p:pic>
        <p:pic>
          <p:nvPicPr>
            <p:cNvPr id="17" name="Picture 2">
              <a:extLst>
                <a:ext uri="{FF2B5EF4-FFF2-40B4-BE49-F238E27FC236}">
                  <a16:creationId xmlns:a16="http://schemas.microsoft.com/office/drawing/2014/main" id="{CAAC617C-C90D-E9D7-A0E2-5782C07A78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576" y="1909612"/>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53256" y="1862823"/>
              <a:ext cx="1988457" cy="769441"/>
            </a:xfrm>
            <a:prstGeom prst="rect">
              <a:avLst/>
            </a:prstGeom>
            <a:noFill/>
          </p:spPr>
          <p:txBody>
            <a:bodyPr wrap="square" rtlCol="0">
              <a:spAutoFit/>
            </a:bodyPr>
            <a:lstStyle/>
            <a:p>
              <a:r>
                <a:rPr lang="en-US" sz="4400" b="1" dirty="0" err="1">
                  <a:solidFill>
                    <a:srgbClr val="0070C0"/>
                  </a:solidFill>
                </a:rPr>
                <a:t>lạ</a:t>
              </a:r>
              <a:r>
                <a:rPr lang="en-US" sz="4400" b="1" dirty="0">
                  <a:solidFill>
                    <a:srgbClr val="0070C0"/>
                  </a:solidFill>
                </a:rPr>
                <a:t> </a:t>
              </a:r>
              <a:r>
                <a:rPr lang="en-US" sz="4400" b="1" dirty="0" err="1">
                  <a:solidFill>
                    <a:srgbClr val="0070C0"/>
                  </a:solidFill>
                </a:rPr>
                <a:t>lắm</a:t>
              </a:r>
              <a:endParaRPr lang="en-US" sz="4400" b="1" dirty="0">
                <a:solidFill>
                  <a:srgbClr val="0070C0"/>
                </a:solidFill>
              </a:endParaRPr>
            </a:p>
          </p:txBody>
        </p:sp>
      </p:grpSp>
      <p:grpSp>
        <p:nvGrpSpPr>
          <p:cNvPr id="19" name="Group 18"/>
          <p:cNvGrpSpPr/>
          <p:nvPr/>
        </p:nvGrpSpPr>
        <p:grpSpPr>
          <a:xfrm>
            <a:off x="5940555" y="1557868"/>
            <a:ext cx="3639789" cy="798678"/>
            <a:chOff x="1677392" y="1848205"/>
            <a:chExt cx="3639789" cy="798678"/>
          </a:xfrm>
        </p:grpSpPr>
        <p:pic>
          <p:nvPicPr>
            <p:cNvPr id="20" name="Picture 19"/>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a:off x="1913580" y="1848205"/>
              <a:ext cx="3220031" cy="798678"/>
            </a:xfrm>
            <a:prstGeom prst="rect">
              <a:avLst/>
            </a:prstGeom>
          </p:spPr>
        </p:pic>
        <p:pic>
          <p:nvPicPr>
            <p:cNvPr id="21" name="Picture 2">
              <a:extLst>
                <a:ext uri="{FF2B5EF4-FFF2-40B4-BE49-F238E27FC236}">
                  <a16:creationId xmlns:a16="http://schemas.microsoft.com/office/drawing/2014/main" id="{CAAC617C-C90D-E9D7-A0E2-5782C07A78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7392" y="1881328"/>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353256" y="1862823"/>
              <a:ext cx="2963925" cy="769441"/>
            </a:xfrm>
            <a:prstGeom prst="rect">
              <a:avLst/>
            </a:prstGeom>
            <a:noFill/>
          </p:spPr>
          <p:txBody>
            <a:bodyPr wrap="square" rtlCol="0">
              <a:spAutoFit/>
            </a:bodyPr>
            <a:lstStyle/>
            <a:p>
              <a:r>
                <a:rPr lang="en-US" sz="4400" b="1" dirty="0" err="1">
                  <a:solidFill>
                    <a:srgbClr val="0070C0"/>
                  </a:solidFill>
                </a:rPr>
                <a:t>Thung</a:t>
              </a:r>
              <a:r>
                <a:rPr lang="en-US" sz="4400" b="1" dirty="0">
                  <a:solidFill>
                    <a:srgbClr val="0070C0"/>
                  </a:solidFill>
                </a:rPr>
                <a:t> </a:t>
              </a:r>
              <a:r>
                <a:rPr lang="en-US" sz="4400" b="1" dirty="0" err="1">
                  <a:solidFill>
                    <a:srgbClr val="0070C0"/>
                  </a:solidFill>
                </a:rPr>
                <a:t>lũng</a:t>
              </a:r>
              <a:endParaRPr lang="en-US" sz="4400" b="1" dirty="0">
                <a:solidFill>
                  <a:srgbClr val="0070C0"/>
                </a:solidFill>
              </a:endParaRPr>
            </a:p>
          </p:txBody>
        </p:sp>
      </p:grpSp>
      <p:grpSp>
        <p:nvGrpSpPr>
          <p:cNvPr id="23" name="Group 22"/>
          <p:cNvGrpSpPr/>
          <p:nvPr/>
        </p:nvGrpSpPr>
        <p:grpSpPr>
          <a:xfrm>
            <a:off x="8850677" y="2640446"/>
            <a:ext cx="2634138" cy="798678"/>
            <a:chOff x="1707576" y="1848205"/>
            <a:chExt cx="2634138" cy="798678"/>
          </a:xfrm>
        </p:grpSpPr>
        <p:pic>
          <p:nvPicPr>
            <p:cNvPr id="24" name="Picture 23"/>
            <p:cNvPicPr>
              <a:picLocks noChangeAspect="1"/>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1913581" y="1848205"/>
              <a:ext cx="2428132" cy="798678"/>
            </a:xfrm>
            <a:prstGeom prst="rect">
              <a:avLst/>
            </a:prstGeom>
          </p:spPr>
        </p:pic>
        <p:pic>
          <p:nvPicPr>
            <p:cNvPr id="25" name="Picture 2">
              <a:extLst>
                <a:ext uri="{FF2B5EF4-FFF2-40B4-BE49-F238E27FC236}">
                  <a16:creationId xmlns:a16="http://schemas.microsoft.com/office/drawing/2014/main" id="{CAAC617C-C90D-E9D7-A0E2-5782C07A78D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7576" y="1909612"/>
              <a:ext cx="675864" cy="675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2253674" y="1862823"/>
              <a:ext cx="2088040" cy="769441"/>
            </a:xfrm>
            <a:prstGeom prst="rect">
              <a:avLst/>
            </a:prstGeom>
            <a:noFill/>
          </p:spPr>
          <p:txBody>
            <a:bodyPr wrap="square" rtlCol="0">
              <a:spAutoFit/>
            </a:bodyPr>
            <a:lstStyle/>
            <a:p>
              <a:r>
                <a:rPr lang="en-US" sz="4400" b="1" dirty="0" err="1">
                  <a:solidFill>
                    <a:srgbClr val="0070C0"/>
                  </a:solidFill>
                </a:rPr>
                <a:t>Lùa</a:t>
              </a:r>
              <a:r>
                <a:rPr lang="en-US" sz="4400" b="1" dirty="0">
                  <a:solidFill>
                    <a:srgbClr val="0070C0"/>
                  </a:solidFill>
                </a:rPr>
                <a:t> </a:t>
              </a:r>
              <a:r>
                <a:rPr lang="en-US" sz="4400" b="1" dirty="0" err="1">
                  <a:solidFill>
                    <a:srgbClr val="0070C0"/>
                  </a:solidFill>
                </a:rPr>
                <a:t>trâu</a:t>
              </a:r>
              <a:endParaRPr lang="en-US" sz="4400" b="1" dirty="0">
                <a:solidFill>
                  <a:srgbClr val="0070C0"/>
                </a:solidFill>
              </a:endParaRPr>
            </a:p>
          </p:txBody>
        </p:sp>
      </p:grpSp>
    </p:spTree>
    <p:extLst>
      <p:ext uri="{BB962C8B-B14F-4D97-AF65-F5344CB8AC3E}">
        <p14:creationId xmlns:p14="http://schemas.microsoft.com/office/powerpoint/2010/main" val="7493777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4" y="1524000"/>
            <a:ext cx="11654971" cy="5167086"/>
          </a:xfrm>
          <a:prstGeom prst="rect">
            <a:avLst/>
          </a:prstGeom>
        </p:spPr>
      </p:pic>
      <p:pic>
        <p:nvPicPr>
          <p:cNvPr id="6" name="Picture 5"/>
          <p:cNvPicPr>
            <a:picLocks noChangeAspect="1"/>
          </p:cNvPicPr>
          <p:nvPr/>
        </p:nvPicPr>
        <p:blipFill>
          <a:blip r:embed="rId4"/>
          <a:stretch>
            <a:fillRect/>
          </a:stretch>
        </p:blipFill>
        <p:spPr>
          <a:xfrm>
            <a:off x="2464090" y="101821"/>
            <a:ext cx="6712278" cy="1603387"/>
          </a:xfrm>
          <a:prstGeom prst="rect">
            <a:avLst/>
          </a:prstGeom>
        </p:spPr>
      </p:pic>
      <p:sp>
        <p:nvSpPr>
          <p:cNvPr id="7" name="Rectangle 6"/>
          <p:cNvSpPr/>
          <p:nvPr/>
        </p:nvSpPr>
        <p:spPr>
          <a:xfrm>
            <a:off x="711199" y="1803948"/>
            <a:ext cx="11001829" cy="1323439"/>
          </a:xfrm>
          <a:prstGeom prst="rect">
            <a:avLst/>
          </a:prstGeom>
        </p:spPr>
        <p:txBody>
          <a:bodyPr wrap="square">
            <a:spAutoFit/>
          </a:bodyPr>
          <a:lstStyle/>
          <a:p>
            <a:pPr algn="just"/>
            <a:r>
              <a:rPr lang="vi-VN" sz="4000" i="1" dirty="0">
                <a:solidFill>
                  <a:srgbClr val="000000"/>
                </a:solidFill>
                <a:latin typeface="Calibri" panose="020F0502020204030204" pitchFamily="34" charset="0"/>
                <a:ea typeface="Calibri" panose="020F0502020204030204" pitchFamily="34" charset="0"/>
                <a:cs typeface="Calibri" panose="020F0502020204030204" pitchFamily="34" charset="0"/>
              </a:rPr>
              <a:t>Suối nhỏ, nước trong vắt, nắng chiều xuống đáy làm cát, sỏi ánh lên lấp lánh.</a:t>
            </a:r>
            <a:endParaRPr lang="en-US" sz="4000" i="1"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p:cNvSpPr txBox="1"/>
          <p:nvPr/>
        </p:nvSpPr>
        <p:spPr>
          <a:xfrm>
            <a:off x="2598056" y="1803948"/>
            <a:ext cx="383438" cy="707886"/>
          </a:xfrm>
          <a:prstGeom prst="rect">
            <a:avLst/>
          </a:prstGeom>
          <a:noFill/>
        </p:spPr>
        <p:txBody>
          <a:bodyPr wrap="none" rtlCol="0">
            <a:spAutoFit/>
          </a:bodyPr>
          <a:lstStyle/>
          <a:p>
            <a:r>
              <a:rPr lang="en-US" sz="4000" dirty="0">
                <a:solidFill>
                  <a:srgbClr val="FF0000"/>
                </a:solidFill>
              </a:rPr>
              <a:t>/</a:t>
            </a:r>
          </a:p>
        </p:txBody>
      </p:sp>
      <p:sp>
        <p:nvSpPr>
          <p:cNvPr id="31" name="TextBox 30"/>
          <p:cNvSpPr txBox="1"/>
          <p:nvPr/>
        </p:nvSpPr>
        <p:spPr>
          <a:xfrm>
            <a:off x="5911536" y="1803948"/>
            <a:ext cx="383438" cy="707886"/>
          </a:xfrm>
          <a:prstGeom prst="rect">
            <a:avLst/>
          </a:prstGeom>
          <a:noFill/>
        </p:spPr>
        <p:txBody>
          <a:bodyPr wrap="none" rtlCol="0">
            <a:spAutoFit/>
          </a:bodyPr>
          <a:lstStyle/>
          <a:p>
            <a:r>
              <a:rPr lang="en-US" sz="4000" dirty="0">
                <a:solidFill>
                  <a:srgbClr val="FF0000"/>
                </a:solidFill>
              </a:rPr>
              <a:t>/</a:t>
            </a:r>
          </a:p>
        </p:txBody>
      </p:sp>
      <p:sp>
        <p:nvSpPr>
          <p:cNvPr id="32" name="TextBox 31"/>
          <p:cNvSpPr txBox="1"/>
          <p:nvPr/>
        </p:nvSpPr>
        <p:spPr>
          <a:xfrm>
            <a:off x="1433881" y="2397284"/>
            <a:ext cx="383438" cy="707886"/>
          </a:xfrm>
          <a:prstGeom prst="rect">
            <a:avLst/>
          </a:prstGeom>
          <a:noFill/>
        </p:spPr>
        <p:txBody>
          <a:bodyPr wrap="none" rtlCol="0">
            <a:spAutoFit/>
          </a:bodyPr>
          <a:lstStyle/>
          <a:p>
            <a:r>
              <a:rPr lang="en-US" sz="4000" dirty="0">
                <a:solidFill>
                  <a:srgbClr val="FF0000"/>
                </a:solidFill>
              </a:rPr>
              <a:t>/</a:t>
            </a:r>
          </a:p>
        </p:txBody>
      </p:sp>
      <p:sp>
        <p:nvSpPr>
          <p:cNvPr id="33" name="TextBox 32"/>
          <p:cNvSpPr txBox="1"/>
          <p:nvPr/>
        </p:nvSpPr>
        <p:spPr>
          <a:xfrm>
            <a:off x="5712763" y="2411565"/>
            <a:ext cx="582211" cy="707886"/>
          </a:xfrm>
          <a:prstGeom prst="rect">
            <a:avLst/>
          </a:prstGeom>
          <a:noFill/>
        </p:spPr>
        <p:txBody>
          <a:bodyPr wrap="none" rtlCol="0">
            <a:spAutoFit/>
          </a:bodyPr>
          <a:lstStyle/>
          <a:p>
            <a:r>
              <a:rPr lang="en-US" sz="4000" dirty="0">
                <a:solidFill>
                  <a:srgbClr val="FF0000"/>
                </a:solidFill>
              </a:rPr>
              <a:t>//</a:t>
            </a:r>
          </a:p>
        </p:txBody>
      </p:sp>
      <p:sp>
        <p:nvSpPr>
          <p:cNvPr id="10" name="Rectangle 9"/>
          <p:cNvSpPr/>
          <p:nvPr/>
        </p:nvSpPr>
        <p:spPr>
          <a:xfrm>
            <a:off x="464456" y="3615146"/>
            <a:ext cx="11408229" cy="1323439"/>
          </a:xfrm>
          <a:prstGeom prst="rect">
            <a:avLst/>
          </a:prstGeom>
        </p:spPr>
        <p:txBody>
          <a:bodyPr wrap="square">
            <a:spAutoFit/>
          </a:bodyPr>
          <a:lstStyle/>
          <a:p>
            <a:pPr algn="just"/>
            <a:r>
              <a:rPr lang="vi-VN" sz="4000" i="1" dirty="0">
                <a:solidFill>
                  <a:srgbClr val="000000"/>
                </a:solidFill>
                <a:latin typeface="Calibri" panose="020F0502020204030204" pitchFamily="34" charset="0"/>
                <a:ea typeface="Calibri" panose="020F0502020204030204" pitchFamily="34" charset="0"/>
                <a:cs typeface="Calibri" panose="020F0502020204030204" pitchFamily="34" charset="0"/>
              </a:rPr>
              <a:t>Chiều về, đàn trâu no cỏ đằm mình dưới suối, chúng tôi tha thẩn tìm những viên đá đẹp cho mình.</a:t>
            </a:r>
            <a:endParaRPr lang="en-US" sz="4000" i="1" dirty="0">
              <a:latin typeface="Calibri" panose="020F0502020204030204" pitchFamily="34" charset="0"/>
              <a:ea typeface="Calibri" panose="020F0502020204030204" pitchFamily="34" charset="0"/>
              <a:cs typeface="Calibri" panose="020F0502020204030204" pitchFamily="34" charset="0"/>
            </a:endParaRPr>
          </a:p>
        </p:txBody>
      </p:sp>
      <p:sp>
        <p:nvSpPr>
          <p:cNvPr id="34" name="TextBox 33"/>
          <p:cNvSpPr txBox="1"/>
          <p:nvPr/>
        </p:nvSpPr>
        <p:spPr>
          <a:xfrm>
            <a:off x="2344054" y="3591638"/>
            <a:ext cx="383438" cy="707886"/>
          </a:xfrm>
          <a:prstGeom prst="rect">
            <a:avLst/>
          </a:prstGeom>
          <a:noFill/>
        </p:spPr>
        <p:txBody>
          <a:bodyPr wrap="none" rtlCol="0">
            <a:spAutoFit/>
          </a:bodyPr>
          <a:lstStyle/>
          <a:p>
            <a:r>
              <a:rPr lang="en-US" sz="4000" dirty="0">
                <a:solidFill>
                  <a:srgbClr val="FF0000"/>
                </a:solidFill>
              </a:rPr>
              <a:t>/</a:t>
            </a:r>
          </a:p>
        </p:txBody>
      </p:sp>
      <p:sp>
        <p:nvSpPr>
          <p:cNvPr id="35" name="TextBox 34"/>
          <p:cNvSpPr txBox="1"/>
          <p:nvPr/>
        </p:nvSpPr>
        <p:spPr>
          <a:xfrm>
            <a:off x="10232569" y="3615146"/>
            <a:ext cx="383438" cy="707886"/>
          </a:xfrm>
          <a:prstGeom prst="rect">
            <a:avLst/>
          </a:prstGeom>
          <a:noFill/>
        </p:spPr>
        <p:txBody>
          <a:bodyPr wrap="none" rtlCol="0">
            <a:spAutoFit/>
          </a:bodyPr>
          <a:lstStyle/>
          <a:p>
            <a:r>
              <a:rPr lang="en-US" sz="4000" dirty="0">
                <a:solidFill>
                  <a:srgbClr val="FF0000"/>
                </a:solidFill>
              </a:rPr>
              <a:t>/</a:t>
            </a:r>
          </a:p>
        </p:txBody>
      </p:sp>
      <p:sp>
        <p:nvSpPr>
          <p:cNvPr id="36" name="TextBox 35"/>
          <p:cNvSpPr txBox="1"/>
          <p:nvPr/>
        </p:nvSpPr>
        <p:spPr>
          <a:xfrm>
            <a:off x="5733139" y="3615146"/>
            <a:ext cx="383438" cy="707886"/>
          </a:xfrm>
          <a:prstGeom prst="rect">
            <a:avLst/>
          </a:prstGeom>
          <a:noFill/>
        </p:spPr>
        <p:txBody>
          <a:bodyPr wrap="none" rtlCol="0">
            <a:spAutoFit/>
          </a:bodyPr>
          <a:lstStyle/>
          <a:p>
            <a:r>
              <a:rPr lang="en-US" sz="4000" dirty="0">
                <a:solidFill>
                  <a:srgbClr val="FF0000"/>
                </a:solidFill>
              </a:rPr>
              <a:t>/</a:t>
            </a:r>
          </a:p>
        </p:txBody>
      </p:sp>
      <p:sp>
        <p:nvSpPr>
          <p:cNvPr id="37" name="TextBox 36"/>
          <p:cNvSpPr txBox="1"/>
          <p:nvPr/>
        </p:nvSpPr>
        <p:spPr>
          <a:xfrm>
            <a:off x="2863536" y="4178773"/>
            <a:ext cx="383438" cy="707886"/>
          </a:xfrm>
          <a:prstGeom prst="rect">
            <a:avLst/>
          </a:prstGeom>
          <a:noFill/>
        </p:spPr>
        <p:txBody>
          <a:bodyPr wrap="none" rtlCol="0">
            <a:spAutoFit/>
          </a:bodyPr>
          <a:lstStyle/>
          <a:p>
            <a:r>
              <a:rPr lang="en-US" sz="4000" dirty="0">
                <a:solidFill>
                  <a:srgbClr val="FF0000"/>
                </a:solidFill>
              </a:rPr>
              <a:t>/</a:t>
            </a:r>
          </a:p>
        </p:txBody>
      </p:sp>
      <p:sp>
        <p:nvSpPr>
          <p:cNvPr id="39" name="TextBox 38"/>
          <p:cNvSpPr txBox="1"/>
          <p:nvPr/>
        </p:nvSpPr>
        <p:spPr>
          <a:xfrm>
            <a:off x="9770922" y="4195623"/>
            <a:ext cx="676553" cy="707886"/>
          </a:xfrm>
          <a:prstGeom prst="rect">
            <a:avLst/>
          </a:prstGeom>
          <a:noFill/>
        </p:spPr>
        <p:txBody>
          <a:bodyPr wrap="square" rtlCol="0">
            <a:spAutoFit/>
          </a:bodyPr>
          <a:lstStyle/>
          <a:p>
            <a:r>
              <a:rPr lang="en-US" sz="4000" dirty="0">
                <a:solidFill>
                  <a:srgbClr val="FF0000"/>
                </a:solidFill>
              </a:rPr>
              <a:t>//</a:t>
            </a:r>
          </a:p>
        </p:txBody>
      </p:sp>
    </p:spTree>
    <p:extLst>
      <p:ext uri="{BB962C8B-B14F-4D97-AF65-F5344CB8AC3E}">
        <p14:creationId xmlns:p14="http://schemas.microsoft.com/office/powerpoint/2010/main" val="376684782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31" grpId="0"/>
      <p:bldP spid="32" grpId="0"/>
      <p:bldP spid="33" grpId="0"/>
      <p:bldP spid="10" grpId="0"/>
      <p:bldP spid="34" grpId="0"/>
      <p:bldP spid="35" grpId="0"/>
      <p:bldP spid="36" grpId="0"/>
      <p:bldP spid="37" grpId="0"/>
      <p:bldP spid="3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TotalTime>
  <Words>1035</Words>
  <Application>Microsoft Office PowerPoint</Application>
  <PresentationFormat>Widescreen</PresentationFormat>
  <Paragraphs>70</Paragraphs>
  <Slides>29</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Cambria</vt:lpstr>
      <vt:lpstr>UVN Banh Mi</vt:lpstr>
      <vt:lpstr>Wingdings</vt:lpstr>
      <vt:lpstr>思源黑体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viet dai</dc:creator>
  <cp:lastModifiedBy>Admin</cp:lastModifiedBy>
  <cp:revision>23</cp:revision>
  <dcterms:created xsi:type="dcterms:W3CDTF">2024-08-07T13:41:07Z</dcterms:created>
  <dcterms:modified xsi:type="dcterms:W3CDTF">2025-12-27T14:56:34Z</dcterms:modified>
</cp:coreProperties>
</file>