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29"/>
  </p:notesMasterIdLst>
  <p:sldIdLst>
    <p:sldId id="257" r:id="rId4"/>
    <p:sldId id="315" r:id="rId5"/>
    <p:sldId id="366" r:id="rId6"/>
    <p:sldId id="367" r:id="rId7"/>
    <p:sldId id="369" r:id="rId8"/>
    <p:sldId id="317" r:id="rId9"/>
    <p:sldId id="320" r:id="rId10"/>
    <p:sldId id="292" r:id="rId11"/>
    <p:sldId id="326" r:id="rId12"/>
    <p:sldId id="370" r:id="rId13"/>
    <p:sldId id="328" r:id="rId14"/>
    <p:sldId id="329" r:id="rId15"/>
    <p:sldId id="337" r:id="rId16"/>
    <p:sldId id="528" r:id="rId17"/>
    <p:sldId id="339" r:id="rId18"/>
    <p:sldId id="351" r:id="rId19"/>
    <p:sldId id="349" r:id="rId20"/>
    <p:sldId id="372" r:id="rId21"/>
    <p:sldId id="373" r:id="rId22"/>
    <p:sldId id="377" r:id="rId23"/>
    <p:sldId id="378" r:id="rId24"/>
    <p:sldId id="354" r:id="rId25"/>
    <p:sldId id="356" r:id="rId26"/>
    <p:sldId id="381" r:id="rId27"/>
    <p:sldId id="3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5</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6</a:t>
            </a:fld>
            <a:endParaRPr lang="en-US"/>
          </a:p>
        </p:txBody>
      </p:sp>
    </p:spTree>
    <p:extLst>
      <p:ext uri="{BB962C8B-B14F-4D97-AF65-F5344CB8AC3E}">
        <p14:creationId xmlns:p14="http://schemas.microsoft.com/office/powerpoint/2010/main" val="201730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27/12/2025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27/12/2025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27/12/2025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50.svg"/><Relationship Id="rId5" Type="http://schemas.openxmlformats.org/officeDocument/2006/relationships/image" Target="../media/image4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6.xml"/><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56.sv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1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16.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6.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4" name="Picture 3">
            <a:extLst>
              <a:ext uri="{FF2B5EF4-FFF2-40B4-BE49-F238E27FC236}">
                <a16:creationId xmlns:a16="http://schemas.microsoft.com/office/drawing/2014/main" id="{EEC32C30-2C6C-5BEE-896C-3F105EBC3723}"/>
              </a:ext>
            </a:extLst>
          </p:cNvPr>
          <p:cNvPicPr>
            <a:picLocks noChangeAspect="1"/>
          </p:cNvPicPr>
          <p:nvPr/>
        </p:nvPicPr>
        <p:blipFill>
          <a:blip r:embed="rId12"/>
          <a:stretch>
            <a:fillRect/>
          </a:stretch>
        </p:blipFill>
        <p:spPr>
          <a:xfrm>
            <a:off x="3410026" y="2214617"/>
            <a:ext cx="7029297" cy="313361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5"/>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a16="http://schemas.microsoft.com/office/drawing/2014/main" id="{5FCEC2BE-C94A-5F98-AC1E-93AE129C82CD}"/>
              </a:ext>
            </a:extLst>
          </p:cNvPr>
          <p:cNvPicPr>
            <a:picLocks noChangeAspect="1"/>
          </p:cNvPicPr>
          <p:nvPr/>
        </p:nvPicPr>
        <p:blipFill>
          <a:blip r:embed="rId6"/>
          <a:stretch>
            <a:fillRect/>
          </a:stretch>
        </p:blipFill>
        <p:spPr>
          <a:xfrm>
            <a:off x="851682" y="-280500"/>
            <a:ext cx="9467909" cy="1932599"/>
          </a:xfrm>
          <a:prstGeom prst="rect">
            <a:avLst/>
          </a:prstGeom>
        </p:spPr>
      </p:pic>
      <p:sp>
        <p:nvSpPr>
          <p:cNvPr id="6" name="TextBox 5">
            <a:extLst>
              <a:ext uri="{FF2B5EF4-FFF2-40B4-BE49-F238E27FC236}">
                <a16:creationId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4786BE-1813-F3DD-6788-99969E9F1FC1}"/>
              </a:ext>
            </a:extLst>
          </p:cNvPr>
          <p:cNvSpPr txBox="1"/>
          <p:nvPr/>
        </p:nvSpPr>
        <p:spPr>
          <a:xfrm>
            <a:off x="6347638" y="2105248"/>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vách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grpSp>
        <p:nvGrpSpPr>
          <p:cNvPr id="4" name="Group 3">
            <a:extLst>
              <a:ext uri="{FF2B5EF4-FFF2-40B4-BE49-F238E27FC236}">
                <a16:creationId xmlns:a16="http://schemas.microsoft.com/office/drawing/2014/main" id="{AA0374D3-6820-4C54-960D-AC3FC81868DA}"/>
              </a:ext>
            </a:extLst>
          </p:cNvPr>
          <p:cNvGrpSpPr/>
          <p:nvPr/>
        </p:nvGrpSpPr>
        <p:grpSpPr>
          <a:xfrm>
            <a:off x="459541" y="1091202"/>
            <a:ext cx="6663683" cy="2586736"/>
            <a:chOff x="3446672" y="1278682"/>
            <a:chExt cx="6663683" cy="2586736"/>
          </a:xfrm>
        </p:grpSpPr>
        <p:sp>
          <p:nvSpPr>
            <p:cNvPr id="25" name="Rectangle: Diagonal Corners Rounded 24">
              <a:extLst>
                <a:ext uri="{FF2B5EF4-FFF2-40B4-BE49-F238E27FC236}">
                  <a16:creationId xmlns:a16="http://schemas.microsoft.com/office/drawing/2014/main" id="{DCE044C3-94CC-4094-9256-60CBFDE54B40}"/>
                </a:ext>
              </a:extLst>
            </p:cNvPr>
            <p:cNvSpPr/>
            <p:nvPr/>
          </p:nvSpPr>
          <p:spPr>
            <a:xfrm>
              <a:off x="3446672" y="1899138"/>
              <a:ext cx="6663683" cy="1966280"/>
            </a:xfrm>
            <a:prstGeom prst="round2DiagRect">
              <a:avLst>
                <a:gd name="adj1" fmla="val 16667"/>
                <a:gd name="adj2" fmla="val 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26" name="Hình ảnh 44" descr="Ảnh có chứa đồng hồ, tối&#10;&#10;Mô tả được tạo tự động">
              <a:extLst>
                <a:ext uri="{FF2B5EF4-FFF2-40B4-BE49-F238E27FC236}">
                  <a16:creationId xmlns:a16="http://schemas.microsoft.com/office/drawing/2014/main" id="{01D1629B-F020-4086-8BEA-699B717318EC}"/>
                </a:ext>
              </a:extLst>
            </p:cNvPr>
            <p:cNvPicPr>
              <a:picLocks noChangeAspect="1"/>
            </p:cNvPicPr>
            <p:nvPr/>
          </p:nvPicPr>
          <p:blipFill rotWithShape="1">
            <a:blip r:embed="rId5"/>
            <a:srcRect t="27390" r="49735" b="25821"/>
            <a:stretch/>
          </p:blipFill>
          <p:spPr>
            <a:xfrm>
              <a:off x="3610418" y="2390010"/>
              <a:ext cx="446729" cy="364423"/>
            </a:xfrm>
            <a:prstGeom prst="rect">
              <a:avLst/>
            </a:prstGeom>
          </p:spPr>
        </p:pic>
        <p:pic>
          <p:nvPicPr>
            <p:cNvPr id="27" name="Hình ảnh 44" descr="Ảnh có chứa đồng hồ, tối&#10;&#10;Mô tả được tạo tự động">
              <a:extLst>
                <a:ext uri="{FF2B5EF4-FFF2-40B4-BE49-F238E27FC236}">
                  <a16:creationId xmlns:a16="http://schemas.microsoft.com/office/drawing/2014/main" id="{00915E92-5E13-4EF1-A63D-FA7631BD6DE8}"/>
                </a:ext>
              </a:extLst>
            </p:cNvPr>
            <p:cNvPicPr>
              <a:picLocks noChangeAspect="1"/>
            </p:cNvPicPr>
            <p:nvPr/>
          </p:nvPicPr>
          <p:blipFill rotWithShape="1">
            <a:blip r:embed="rId5"/>
            <a:srcRect t="27390" r="49735" b="25821"/>
            <a:stretch/>
          </p:blipFill>
          <p:spPr>
            <a:xfrm>
              <a:off x="3592229" y="3072359"/>
              <a:ext cx="446729" cy="364423"/>
            </a:xfrm>
            <a:prstGeom prst="rect">
              <a:avLst/>
            </a:prstGeom>
          </p:spPr>
        </p:pic>
        <p:sp>
          <p:nvSpPr>
            <p:cNvPr id="31" name="Rectangle 30">
              <a:extLst>
                <a:ext uri="{FF2B5EF4-FFF2-40B4-BE49-F238E27FC236}">
                  <a16:creationId xmlns:a16="http://schemas.microsoft.com/office/drawing/2014/main" id="{064491DB-270A-4165-82EF-4EBC98BC80B1}"/>
                </a:ext>
              </a:extLst>
            </p:cNvPr>
            <p:cNvSpPr/>
            <p:nvPr/>
          </p:nvSpPr>
          <p:spPr>
            <a:xfrm>
              <a:off x="3988492" y="2310677"/>
              <a:ext cx="534793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Phân công đọc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trong</a:t>
              </a:r>
              <a:r>
                <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nhóm</a:t>
              </a:r>
              <a:endPar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32" name="Rectangle 31">
              <a:extLst>
                <a:ext uri="{FF2B5EF4-FFF2-40B4-BE49-F238E27FC236}">
                  <a16:creationId xmlns:a16="http://schemas.microsoft.com/office/drawing/2014/main" id="{3F6D79CC-A8AF-4085-8BE6-D12969316DA6}"/>
                </a:ext>
              </a:extLst>
            </p:cNvPr>
            <p:cNvSpPr/>
            <p:nvPr/>
          </p:nvSpPr>
          <p:spPr>
            <a:xfrm>
              <a:off x="4038958" y="2886305"/>
              <a:ext cx="51395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Tất cả th</a:t>
              </a:r>
              <a:r>
                <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à</a:t>
              </a: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nh viên đều đọc</a:t>
              </a:r>
              <a:endPar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47" name="Rectangle 46">
              <a:extLst>
                <a:ext uri="{FF2B5EF4-FFF2-40B4-BE49-F238E27FC236}">
                  <a16:creationId xmlns:a16="http://schemas.microsoft.com/office/drawing/2014/main" id="{0364A630-B4EE-4612-AC49-B689AD11821D}"/>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sp>
          <p:nvSpPr>
            <p:cNvPr id="48" name="Rectangle 47">
              <a:extLst>
                <a:ext uri="{FF2B5EF4-FFF2-40B4-BE49-F238E27FC236}">
                  <a16:creationId xmlns:a16="http://schemas.microsoft.com/office/drawing/2014/main" id="{871B6537-E7F4-42E8-B050-320BEADC44A1}"/>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grpSp>
          <p:nvGrpSpPr>
            <p:cNvPr id="3" name="Group 2">
              <a:extLst>
                <a:ext uri="{FF2B5EF4-FFF2-40B4-BE49-F238E27FC236}">
                  <a16:creationId xmlns:a16="http://schemas.microsoft.com/office/drawing/2014/main" id="{BCFDF507-035C-4F27-8C50-3A3B5A9501A8}"/>
                </a:ext>
              </a:extLst>
            </p:cNvPr>
            <p:cNvGrpSpPr/>
            <p:nvPr/>
          </p:nvGrpSpPr>
          <p:grpSpPr>
            <a:xfrm>
              <a:off x="4648020" y="1278682"/>
              <a:ext cx="3442905" cy="1356240"/>
              <a:chOff x="4648020" y="1278682"/>
              <a:chExt cx="3442905" cy="1356240"/>
            </a:xfrm>
          </p:grpSpPr>
          <p:sp>
            <p:nvSpPr>
              <p:cNvPr id="49" name="Rectangle 48">
                <a:extLst>
                  <a:ext uri="{FF2B5EF4-FFF2-40B4-BE49-F238E27FC236}">
                    <a16:creationId xmlns:a16="http://schemas.microsoft.com/office/drawing/2014/main" id="{30B0A43A-575C-47AA-8DDB-E564B2AD7A90}"/>
                  </a:ext>
                </a:extLst>
              </p:cNvPr>
              <p:cNvSpPr/>
              <p:nvPr/>
            </p:nvSpPr>
            <p:spPr>
              <a:xfrm>
                <a:off x="4660178" y="1311483"/>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0" name="Rectangle 49">
                <a:extLst>
                  <a:ext uri="{FF2B5EF4-FFF2-40B4-BE49-F238E27FC236}">
                    <a16:creationId xmlns:a16="http://schemas.microsoft.com/office/drawing/2014/main" id="{3DB5FF04-B055-428A-A79D-E801551D46B0}"/>
                  </a:ext>
                </a:extLst>
              </p:cNvPr>
              <p:cNvSpPr/>
              <p:nvPr/>
            </p:nvSpPr>
            <p:spPr>
              <a:xfrm>
                <a:off x="4648020" y="1278682"/>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grpSp>
      </p:grpSp>
      <p:grpSp>
        <p:nvGrpSpPr>
          <p:cNvPr id="51" name="Group 50">
            <a:extLst>
              <a:ext uri="{FF2B5EF4-FFF2-40B4-BE49-F238E27FC236}">
                <a16:creationId xmlns:a16="http://schemas.microsoft.com/office/drawing/2014/main" id="{CF14F36C-CC58-48E0-9CE6-0064A6E93CEB}"/>
              </a:ext>
            </a:extLst>
          </p:cNvPr>
          <p:cNvGrpSpPr/>
          <p:nvPr/>
        </p:nvGrpSpPr>
        <p:grpSpPr>
          <a:xfrm>
            <a:off x="4737691" y="3315215"/>
            <a:ext cx="6994768" cy="3111577"/>
            <a:chOff x="935522" y="1550149"/>
            <a:chExt cx="6994768" cy="3111577"/>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2270685" y="1550149"/>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2280729" y="1585288"/>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5"/>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5"/>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5"/>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6"/>
            <a:srcRect l="51268" t="8949" r="19792" b="48444"/>
            <a:stretch/>
          </p:blipFill>
          <p:spPr>
            <a:xfrm rot="20944439">
              <a:off x="3273481" y="2301447"/>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6"/>
            <a:srcRect l="51268" t="8949" r="19792" b="48444"/>
            <a:stretch/>
          </p:blipFill>
          <p:spPr>
            <a:xfrm rot="20944439">
              <a:off x="3952037" y="2281422"/>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6"/>
            <a:srcRect l="51268" t="8949" r="19792" b="48444"/>
            <a:stretch/>
          </p:blipFill>
          <p:spPr>
            <a:xfrm rot="20944439">
              <a:off x="4626467" y="2272706"/>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6"/>
            <a:srcRect l="51268" t="8949" r="19792" b="48444"/>
            <a:stretch/>
          </p:blipFill>
          <p:spPr>
            <a:xfrm rot="20944439">
              <a:off x="3444491"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6"/>
            <a:srcRect l="51268" t="8949" r="19792" b="48444"/>
            <a:stretch/>
          </p:blipFill>
          <p:spPr>
            <a:xfrm rot="20944439">
              <a:off x="4081878"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6"/>
            <a:srcRect l="51268" t="8949" r="19792" b="48444"/>
            <a:stretch/>
          </p:blipFill>
          <p:spPr>
            <a:xfrm rot="20944439">
              <a:off x="4716183"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41135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nhịp</a:t>
              </a:r>
              <a:endPar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6"/>
            <a:srcRect l="51268" t="8949" r="19792" b="48444"/>
            <a:stretch/>
          </p:blipFill>
          <p:spPr>
            <a:xfrm rot="20944439">
              <a:off x="6775844" y="3564792"/>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6"/>
            <a:srcRect l="51268" t="8949" r="19792" b="48444"/>
            <a:stretch/>
          </p:blipFill>
          <p:spPr>
            <a:xfrm rot="20944439">
              <a:off x="6170761" y="3556739"/>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6"/>
            <a:srcRect l="51268" t="8949" r="19792" b="48444"/>
            <a:stretch/>
          </p:blipFill>
          <p:spPr>
            <a:xfrm rot="20944439">
              <a:off x="5540837" y="3528771"/>
              <a:ext cx="717569" cy="622315"/>
            </a:xfrm>
            <a:prstGeom prst="rect">
              <a:avLst/>
            </a:prstGeom>
          </p:spPr>
        </p:pic>
      </p:grpSp>
      <p:pic>
        <p:nvPicPr>
          <p:cNvPr id="5" name="Picture 4">
            <a:extLst>
              <a:ext uri="{FF2B5EF4-FFF2-40B4-BE49-F238E27FC236}">
                <a16:creationId xmlns:a16="http://schemas.microsoft.com/office/drawing/2014/main" id="{7D858B5D-D42A-F29E-0225-1C5BCFB96C45}"/>
              </a:ext>
            </a:extLst>
          </p:cNvPr>
          <p:cNvPicPr>
            <a:picLocks noChangeAspect="1"/>
          </p:cNvPicPr>
          <p:nvPr/>
        </p:nvPicPr>
        <p:blipFill>
          <a:blip r:embed="rId7"/>
          <a:stretch>
            <a:fillRect/>
          </a:stretch>
        </p:blipFill>
        <p:spPr>
          <a:xfrm>
            <a:off x="753444" y="-368067"/>
            <a:ext cx="10961558" cy="2511770"/>
          </a:xfrm>
          <a:prstGeom prst="rect">
            <a:avLst/>
          </a:prstGeom>
        </p:spPr>
      </p:pic>
    </p:spTree>
    <p:extLst>
      <p:ext uri="{BB962C8B-B14F-4D97-AF65-F5344CB8AC3E}">
        <p14:creationId xmlns:p14="http://schemas.microsoft.com/office/powerpoint/2010/main" val="2882356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grpSp>
        <p:nvGrpSpPr>
          <p:cNvPr id="51" name="Group 50">
            <a:extLst>
              <a:ext uri="{FF2B5EF4-FFF2-40B4-BE49-F238E27FC236}">
                <a16:creationId xmlns:a16="http://schemas.microsoft.com/office/drawing/2014/main" id="{CF14F36C-CC58-48E0-9CE6-0064A6E93CEB}"/>
              </a:ext>
            </a:extLst>
          </p:cNvPr>
          <p:cNvGrpSpPr/>
          <p:nvPr/>
        </p:nvGrpSpPr>
        <p:grpSpPr>
          <a:xfrm>
            <a:off x="400456" y="2162193"/>
            <a:ext cx="6994768" cy="3298562"/>
            <a:chOff x="935522" y="1372638"/>
            <a:chExt cx="6994768" cy="3298562"/>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1343141" y="1401295"/>
              <a:ext cx="630510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1759734" y="1372638"/>
              <a:ext cx="551637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4"/>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4"/>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4"/>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5"/>
            <a:srcRect l="51268" t="8949" r="19792" b="48444"/>
            <a:stretch/>
          </p:blipFill>
          <p:spPr>
            <a:xfrm rot="20944439">
              <a:off x="3560560" y="2280181"/>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5"/>
            <a:srcRect l="51268" t="8949" r="19792" b="48444"/>
            <a:stretch/>
          </p:blipFill>
          <p:spPr>
            <a:xfrm rot="20944439">
              <a:off x="4239116" y="2260156"/>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5"/>
            <a:srcRect l="51268" t="8949" r="19792" b="48444"/>
            <a:stretch/>
          </p:blipFill>
          <p:spPr>
            <a:xfrm rot="20944439">
              <a:off x="4913546" y="2251440"/>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5"/>
            <a:srcRect l="51268" t="8949" r="19792" b="48444"/>
            <a:stretch/>
          </p:blipFill>
          <p:spPr>
            <a:xfrm rot="20944439">
              <a:off x="3603980"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5"/>
            <a:srcRect l="51268" t="8949" r="19792" b="48444"/>
            <a:stretch/>
          </p:blipFill>
          <p:spPr>
            <a:xfrm rot="20944439">
              <a:off x="4241367"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5"/>
            <a:srcRect l="51268" t="8949" r="19792" b="48444"/>
            <a:stretch/>
          </p:blipFill>
          <p:spPr>
            <a:xfrm rot="20944439">
              <a:off x="4875672"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3702663" cy="1093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3200" b="1" i="0" u="none" strike="noStrike" kern="0" cap="none" spc="0" normalizeH="0" baseline="0" noProof="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nhịp</a:t>
              </a:r>
              <a:endPar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5"/>
            <a:srcRect l="51268" t="8949" r="19792" b="48444"/>
            <a:stretch/>
          </p:blipFill>
          <p:spPr>
            <a:xfrm rot="20944439">
              <a:off x="6648254" y="3554158"/>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5"/>
            <a:srcRect l="51268" t="8949" r="19792" b="48444"/>
            <a:stretch/>
          </p:blipFill>
          <p:spPr>
            <a:xfrm rot="20944439">
              <a:off x="6043171" y="3546105"/>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5"/>
            <a:srcRect l="51268" t="8949" r="19792" b="48444"/>
            <a:stretch/>
          </p:blipFill>
          <p:spPr>
            <a:xfrm rot="20944439">
              <a:off x="5413247" y="3518137"/>
              <a:ext cx="717569" cy="622315"/>
            </a:xfrm>
            <a:prstGeom prst="rect">
              <a:avLst/>
            </a:prstGeom>
          </p:spPr>
        </p:pic>
      </p:grpSp>
      <p:pic>
        <p:nvPicPr>
          <p:cNvPr id="37" name="Picture 36" descr="A picture containing toy, vector graphics&#10;&#10;Description automatically generated">
            <a:extLst>
              <a:ext uri="{FF2B5EF4-FFF2-40B4-BE49-F238E27FC236}">
                <a16:creationId xmlns:a16="http://schemas.microsoft.com/office/drawing/2014/main" id="{814A8ECC-72D9-4070-99CE-0266713D42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8">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a16="http://schemas.microsoft.com/office/drawing/2014/main" id="{F7587397-1949-51B6-C6D7-D4E1C85CC5E4}"/>
              </a:ext>
            </a:extLst>
          </p:cNvPr>
          <p:cNvPicPr>
            <a:picLocks noChangeAspect="1"/>
          </p:cNvPicPr>
          <p:nvPr/>
        </p:nvPicPr>
        <p:blipFill>
          <a:blip r:embed="rId9"/>
          <a:stretch>
            <a:fillRect/>
          </a:stretch>
        </p:blipFill>
        <p:spPr>
          <a:xfrm>
            <a:off x="572617" y="-335044"/>
            <a:ext cx="11004234" cy="2743438"/>
          </a:xfrm>
          <a:prstGeom prst="rect">
            <a:avLst/>
          </a:prstGeom>
        </p:spPr>
      </p:pic>
    </p:spTree>
    <p:extLst>
      <p:ext uri="{BB962C8B-B14F-4D97-AF65-F5344CB8AC3E}">
        <p14:creationId xmlns:p14="http://schemas.microsoft.com/office/powerpoint/2010/main" val="262446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4" name="Picture 3">
            <a:extLst>
              <a:ext uri="{FF2B5EF4-FFF2-40B4-BE49-F238E27FC236}">
                <a16:creationId xmlns:a16="http://schemas.microsoft.com/office/drawing/2014/main" id="{1108729E-F746-DF6F-C17B-7DA10316FB10}"/>
              </a:ext>
            </a:extLst>
          </p:cNvPr>
          <p:cNvPicPr>
            <a:picLocks noChangeAspect="1"/>
          </p:cNvPicPr>
          <p:nvPr/>
        </p:nvPicPr>
        <p:blipFill>
          <a:blip r:embed="rId5"/>
          <a:stretch>
            <a:fillRect/>
          </a:stretch>
        </p:blipFill>
        <p:spPr>
          <a:xfrm>
            <a:off x="1803210" y="766310"/>
            <a:ext cx="8181541" cy="3560373"/>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Tree>
    <p:extLst>
      <p:ext uri="{BB962C8B-B14F-4D97-AF65-F5344CB8AC3E}">
        <p14:creationId xmlns:p14="http://schemas.microsoft.com/office/powerpoint/2010/main" val="352525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oy, vector graphics&#10;&#10;Description automatically generated">
            <a:extLst>
              <a:ext uri="{FF2B5EF4-FFF2-40B4-BE49-F238E27FC236}">
                <a16:creationId xmlns:a16="http://schemas.microsoft.com/office/drawing/2014/main" id="{0C92C896-B549-4950-9230-2E03ADDD01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6671040" y="575442"/>
            <a:ext cx="5520960" cy="6160670"/>
          </a:xfrm>
          <a:prstGeom prst="rect">
            <a:avLst/>
          </a:prstGeom>
        </p:spPr>
      </p:pic>
      <p:pic>
        <p:nvPicPr>
          <p:cNvPr id="2" name="Picture 1">
            <a:extLst>
              <a:ext uri="{FF2B5EF4-FFF2-40B4-BE49-F238E27FC236}">
                <a16:creationId xmlns:a16="http://schemas.microsoft.com/office/drawing/2014/main" id="{DCB5B2FA-957A-DF6B-B651-590C5F316BB0}"/>
              </a:ext>
            </a:extLst>
          </p:cNvPr>
          <p:cNvPicPr>
            <a:picLocks noChangeAspect="1"/>
          </p:cNvPicPr>
          <p:nvPr/>
        </p:nvPicPr>
        <p:blipFill>
          <a:blip r:embed="rId4"/>
          <a:stretch>
            <a:fillRect/>
          </a:stretch>
        </p:blipFill>
        <p:spPr>
          <a:xfrm>
            <a:off x="979611" y="2093172"/>
            <a:ext cx="6596444" cy="2182557"/>
          </a:xfrm>
          <a:prstGeom prst="rect">
            <a:avLst/>
          </a:prstGeom>
        </p:spPr>
      </p:pic>
    </p:spTree>
    <p:extLst>
      <p:ext uri="{BB962C8B-B14F-4D97-AF65-F5344CB8AC3E}">
        <p14:creationId xmlns:p14="http://schemas.microsoft.com/office/powerpoint/2010/main" val="351810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a16="http://schemas.microsoft.com/office/drawing/2014/main" val="4122218231"/>
                    </a:ext>
                  </a:extLst>
                </a:gridCol>
                <a:gridCol w="3877702">
                  <a:extLst>
                    <a:ext uri="{9D8B030D-6E8A-4147-A177-3AD203B41FA5}">
                      <a16:colId xmlns:a16="http://schemas.microsoft.com/office/drawing/2014/main" val="2608063246"/>
                    </a:ext>
                  </a:extLst>
                </a:gridCol>
                <a:gridCol w="3168504">
                  <a:extLst>
                    <a:ext uri="{9D8B030D-6E8A-4147-A177-3AD203B41FA5}">
                      <a16:colId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4465674" y="2615609"/>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nhìn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bảng</a:t>
            </a:r>
            <a:endParaRPr lang="en-US" sz="28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4486939" y="3370520"/>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mươi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nụ</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hồng</a:t>
            </a:r>
            <a:endParaRPr lang="en-US" sz="28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3489AB-650E-CCBA-715E-230C945CAF37}"/>
              </a:ext>
            </a:extLst>
          </p:cNvPr>
          <p:cNvSpPr txBox="1"/>
          <p:nvPr/>
        </p:nvSpPr>
        <p:spPr>
          <a:xfrm>
            <a:off x="8314660" y="2562447"/>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 </a:t>
            </a:r>
            <a:r>
              <a:rPr lang="en-US" sz="2400" dirty="0" err="1">
                <a:solidFill>
                  <a:srgbClr val="002060"/>
                </a:solidFill>
                <a:latin typeface="Cambria" panose="02040503050406030204" pitchFamily="18" charset="0"/>
                <a:ea typeface="Cambria" panose="02040503050406030204" pitchFamily="18" charset="0"/>
              </a:rPr>
              <a:t>Lớp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ít</a:t>
            </a:r>
            <a:r>
              <a:rPr lang="en-US" sz="2400" dirty="0">
                <a:solidFill>
                  <a:srgbClr val="002060"/>
                </a:solidFill>
                <a:latin typeface="Cambria" panose="02040503050406030204" pitchFamily="18" charset="0"/>
                <a:ea typeface="Cambria" panose="02040503050406030204" pitchFamily="18" charset="0"/>
              </a:rPr>
              <a:t> HS,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9064340E-7E19-58C3-0136-A1369FDCB3F4}"/>
              </a:ext>
            </a:extLst>
          </p:cNvPr>
          <p:cNvSpPr txBox="1"/>
          <p:nvPr/>
        </p:nvSpPr>
        <p:spPr>
          <a:xfrm>
            <a:off x="4455041" y="4295553"/>
            <a:ext cx="3763926"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rPr>
              <a:t>Đôi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tay</a:t>
            </a:r>
            <a:r>
              <a:rPr lang="en-US" sz="2800" b="1"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mở</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322227" y="783533"/>
            <a:ext cx="6915379" cy="358674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 name="Picture 4">
            <a:extLst>
              <a:ext uri="{FF2B5EF4-FFF2-40B4-BE49-F238E27FC236}">
                <a16:creationId xmlns:a16="http://schemas.microsoft.com/office/drawing/2014/main" id="{7BFB81C2-2FC9-48B9-F4F7-AEF4ECF5A66F}"/>
              </a:ext>
            </a:extLst>
          </p:cNvPr>
          <p:cNvPicPr>
            <a:picLocks noChangeAspect="1"/>
          </p:cNvPicPr>
          <p:nvPr/>
        </p:nvPicPr>
        <p:blipFill>
          <a:blip r:embed="rId7"/>
          <a:stretch>
            <a:fillRect/>
          </a:stretch>
        </p:blipFill>
        <p:spPr>
          <a:xfrm>
            <a:off x="2582571" y="325349"/>
            <a:ext cx="6102625" cy="4535817"/>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91"/>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2692" y="1946146"/>
              <a:ext cx="3231968" cy="2304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Theo em nội dung bài học là gì ?</a:t>
              </a:r>
              <a:endParaRPr kumimoji="0" lang="en-US" sz="40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a16="http://schemas.microsoft.com/office/drawing/2014/main" id="{FEE2495D-A5CD-8030-9740-2F1607C79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9735" y="1741448"/>
            <a:ext cx="842537" cy="842537"/>
          </a:xfrm>
          <a:prstGeom prst="rect">
            <a:avLst/>
          </a:prstGeom>
        </p:spPr>
      </p:pic>
    </p:spTree>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bước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lội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nguoi-di-bo-trong-vung-nuoc-dong-www.tiengdong.com">
            <a:hlinkClick r:id="" action="ppaction://media"/>
            <a:extLst>
              <a:ext uri="{FF2B5EF4-FFF2-40B4-BE49-F238E27FC236}">
                <a16:creationId xmlns:a16="http://schemas.microsoft.com/office/drawing/2014/main" id="{7E85AF4B-F657-6503-9A0D-823FEE6FD1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31688" y="1686932"/>
            <a:ext cx="812800" cy="812800"/>
          </a:xfrm>
          <a:prstGeom prst="rect">
            <a:avLst/>
          </a:prstGeom>
        </p:spPr>
      </p:pic>
    </p:spTree>
    <p:extLst>
      <p:ext uri="{BB962C8B-B14F-4D97-AF65-F5344CB8AC3E}">
        <p14:creationId xmlns:p14="http://schemas.microsoft.com/office/powerpoint/2010/main" val="38895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a16="http://schemas.microsoft.com/office/drawing/2014/main" id="{349AD67A-FB8E-588A-BF78-F35E2CE415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20536" y="1787291"/>
            <a:ext cx="745893" cy="745893"/>
          </a:xfrm>
          <a:prstGeom prst="rect">
            <a:avLst/>
          </a:prstGeom>
        </p:spPr>
      </p:pic>
    </p:spTree>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21BE24-5162-4007-B0D9-8A72946AE269}"/>
              </a:ext>
            </a:extLst>
          </p:cNvPr>
          <p:cNvPicPr>
            <a:picLocks noChangeAspect="1"/>
          </p:cNvPicPr>
          <p:nvPr/>
        </p:nvPicPr>
        <p:blipFill>
          <a:blip r:embed="rId3"/>
          <a:stretch>
            <a:fillRect/>
          </a:stretch>
        </p:blipFill>
        <p:spPr>
          <a:xfrm>
            <a:off x="1932072" y="590812"/>
            <a:ext cx="7791791" cy="4557872"/>
          </a:xfrm>
          <a:prstGeom prst="rect">
            <a:avLst/>
          </a:prstGeom>
        </p:spPr>
      </p:pic>
      <p:grpSp>
        <p:nvGrpSpPr>
          <p:cNvPr id="15" name="Group 14">
            <a:extLst>
              <a:ext uri="{FF2B5EF4-FFF2-40B4-BE49-F238E27FC236}">
                <a16:creationId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Tranh </a:t>
              </a:r>
              <a:r>
                <a:rPr lang="en-US" sz="4400" b="1" dirty="0" err="1">
                  <a:latin typeface="Cambria" panose="02040503050406030204" pitchFamily="18" charset="0"/>
                  <a:ea typeface="Cambria" panose="02040503050406030204" pitchFamily="18" charset="0"/>
                </a:rPr>
                <a:t>vẽ</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gì</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a16="http://schemas.microsoft.com/office/drawing/2014/main" id="{CD6D4F63-BC7E-CB66-1181-BF19B2C5CDA3}"/>
              </a:ext>
            </a:extLst>
          </p:cNvPr>
          <p:cNvPicPr>
            <a:picLocks noChangeAspect="1"/>
          </p:cNvPicPr>
          <p:nvPr/>
        </p:nvPicPr>
        <p:blipFill>
          <a:blip r:embed="rId6"/>
          <a:stretch>
            <a:fillRect/>
          </a:stretch>
        </p:blipFill>
        <p:spPr>
          <a:xfrm>
            <a:off x="1901665" y="552945"/>
            <a:ext cx="8321761" cy="3566469"/>
          </a:xfrm>
          <a:prstGeom prst="rect">
            <a:avLst/>
          </a:prstGeom>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a16="http://schemas.microsoft.com/office/drawing/2014/main" id="{5697AE71-E3F2-61A5-46F7-3CDF2012194C}"/>
              </a:ext>
            </a:extLst>
          </p:cNvPr>
          <p:cNvPicPr>
            <a:picLocks noChangeAspect="1"/>
          </p:cNvPicPr>
          <p:nvPr/>
        </p:nvPicPr>
        <p:blipFill>
          <a:blip r:embed="rId6"/>
          <a:stretch>
            <a:fillRect/>
          </a:stretch>
        </p:blipFill>
        <p:spPr>
          <a:xfrm>
            <a:off x="1650506" y="-232092"/>
            <a:ext cx="8657070" cy="2048434"/>
          </a:xfrm>
          <a:prstGeom prst="rect">
            <a:avLst/>
          </a:prstGeom>
        </p:spPr>
      </p:pic>
      <p:grpSp>
        <p:nvGrpSpPr>
          <p:cNvPr id="6" name="Group 5">
            <a:extLst>
              <a:ext uri="{FF2B5EF4-FFF2-40B4-BE49-F238E27FC236}">
                <a16:creationId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968</Words>
  <Application>Microsoft Office PowerPoint</Application>
  <PresentationFormat>Widescreen</PresentationFormat>
  <Paragraphs>109</Paragraphs>
  <Slides>25</Slides>
  <Notes>4</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Calibri</vt:lpstr>
      <vt:lpstr>Calibri Light</vt:lpstr>
      <vt:lpstr>Cambria</vt:lpstr>
      <vt:lpstr>Lato Hairline</vt:lpstr>
      <vt:lpstr>Lato Light</vt:lpstr>
      <vt:lpstr>Lato Regular</vt:lpstr>
      <vt:lpstr>Times New Roman</vt:lpstr>
      <vt:lpstr>思源黑体</vt:lpstr>
      <vt:lpstr>思源黑体 Medium</vt:lpstr>
      <vt:lpstr>2_Custom Design</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2024-06-20T02:37:59Z</dcterms:created>
  <dcterms:modified xsi:type="dcterms:W3CDTF">2025-12-27T15:23:32Z</dcterms:modified>
</cp:coreProperties>
</file>