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0" r:id="rId4"/>
    <p:sldId id="258" r:id="rId5"/>
    <p:sldId id="278" r:id="rId6"/>
    <p:sldId id="261" r:id="rId7"/>
    <p:sldId id="262" r:id="rId8"/>
    <p:sldId id="271" r:id="rId9"/>
    <p:sldId id="27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349E-E701-431A-99E8-D4A69605BB78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29213-23B3-4423-A761-3194B72D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488" y="1280381"/>
            <a:ext cx="1844466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758" y="2127365"/>
            <a:ext cx="7053683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9652000" y="-268879"/>
            <a:ext cx="255591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321800" y="40446"/>
            <a:ext cx="287020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2"/>
            <a:ext cx="7378700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4705350" y="101291"/>
            <a:ext cx="7238524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6" y="1237686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747520"/>
            <a:ext cx="103632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107983" y="2256481"/>
            <a:ext cx="9580338" cy="306453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123441" y="142504"/>
            <a:ext cx="7305040" cy="1217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503680" y="118872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7599680" y="121920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568960" y="23164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589280" y="33832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568960" y="443992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6197600" y="2255520"/>
            <a:ext cx="5313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6228080" y="3322320"/>
            <a:ext cx="51104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6380480" y="4368800"/>
            <a:ext cx="49174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90" y="2692082"/>
            <a:ext cx="8115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2232342"/>
            <a:ext cx="81438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913120" y="2607715"/>
            <a:ext cx="2601642" cy="3163650"/>
            <a:chOff x="6575164" y="2607715"/>
            <a:chExt cx="1104351" cy="3163650"/>
          </a:xfrm>
        </p:grpSpPr>
        <p:sp>
          <p:nvSpPr>
            <p:cNvPr id="8" name="圆角矩形 54">
              <a:extLst>
                <a:ext uri="{FF2B5EF4-FFF2-40B4-BE49-F238E27FC236}">
                  <a16:creationId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3135138"/>
              <a:ext cx="10334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2393" y="2627361"/>
            <a:ext cx="2661059" cy="3163650"/>
            <a:chOff x="1933968" y="2627361"/>
            <a:chExt cx="1119668" cy="3163650"/>
          </a:xfrm>
        </p:grpSpPr>
        <p:sp>
          <p:nvSpPr>
            <p:cNvPr id="20" name="圆角矩形 40">
              <a:extLst>
                <a:ext uri="{FF2B5EF4-FFF2-40B4-BE49-F238E27FC236}">
                  <a16:creationId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852709"/>
              <a:ext cx="9560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7395440" y="2249953"/>
            <a:ext cx="2453851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4873362" y="1958853"/>
            <a:ext cx="2510246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932192" y="1876221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474940" y="2369678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5090984" y="383059"/>
            <a:ext cx="2038865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587" y="704234"/>
            <a:ext cx="5687657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oogle Shape;594;p29">
            <a:extLst>
              <a:ext uri="{FF2B5EF4-FFF2-40B4-BE49-F238E27FC236}">
                <a16:creationId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9604727" y="2550878"/>
            <a:ext cx="2937980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596;p29">
              <a:extLst>
                <a:ext uri="{FF2B5EF4-FFF2-40B4-BE49-F238E27FC236}">
                  <a16:creationId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23" y="2592256"/>
            <a:ext cx="1772268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50784" y="0"/>
            <a:ext cx="5545123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3854484" y="207456"/>
            <a:ext cx="512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473200" y="1032196"/>
            <a:ext cx="107188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526884" y="3098800"/>
            <a:ext cx="11318788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2489200" y="4907280"/>
            <a:ext cx="107188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2542884" y="6807200"/>
            <a:ext cx="11318788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770514" y="2871657"/>
            <a:ext cx="103632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168943" y="3011311"/>
            <a:ext cx="9299947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10476271" y="74219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6" y="274584"/>
            <a:ext cx="4914193" cy="60232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80" y="4260533"/>
            <a:ext cx="5559957" cy="1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327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Cambria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</cp:revision>
  <dcterms:created xsi:type="dcterms:W3CDTF">2023-09-08T03:50:04Z</dcterms:created>
  <dcterms:modified xsi:type="dcterms:W3CDTF">2025-12-27T15:48:41Z</dcterms:modified>
</cp:coreProperties>
</file>