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4"/>
  </p:notesMasterIdLst>
  <p:sldIdLst>
    <p:sldId id="256" r:id="rId4"/>
    <p:sldId id="279" r:id="rId5"/>
    <p:sldId id="293" r:id="rId6"/>
    <p:sldId id="283" r:id="rId7"/>
    <p:sldId id="284" r:id="rId8"/>
    <p:sldId id="285" r:id="rId9"/>
    <p:sldId id="286" r:id="rId10"/>
    <p:sldId id="288" r:id="rId11"/>
    <p:sldId id="290" r:id="rId12"/>
    <p:sldId id="27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1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9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7F1E0B-9B41-4B9F-8483-BEA74BD5ACB1}" type="datetimeFigureOut">
              <a:rPr lang="en-US" smtClean="0"/>
              <a:t>27/12/2025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51F58-94F1-4C8F-A4C7-615FF4848E14}" type="slidenum">
              <a:rPr lang="en-US" smtClean="0"/>
              <a:t>‹#›</a:t>
            </a:fld>
            <a:endParaRPr lang="en-US"/>
          </a:p>
        </p:txBody>
      </p:sp>
    </p:spTree>
    <p:extLst>
      <p:ext uri="{BB962C8B-B14F-4D97-AF65-F5344CB8AC3E}">
        <p14:creationId xmlns:p14="http://schemas.microsoft.com/office/powerpoint/2010/main" val="81940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a:prstGeom prst="rect">
            <a:avLst/>
          </a:prstGeom>
        </p:spPr>
        <p:txBody>
          <a:bodyPr anchor="b"/>
          <a:lstStyle>
            <a:lvl1pPr algn="ctr">
              <a:defRPr sz="5484"/>
            </a:lvl1pPr>
          </a:lstStyle>
          <a:p>
            <a:r>
              <a:rPr lang="en-US"/>
              <a:t>Click to edit Master title style</a:t>
            </a:r>
            <a:endParaRPr lang="en-GB"/>
          </a:p>
        </p:txBody>
      </p:sp>
      <p:sp>
        <p:nvSpPr>
          <p:cNvPr id="3" name="Subtitle 2"/>
          <p:cNvSpPr>
            <a:spLocks noGrp="1"/>
          </p:cNvSpPr>
          <p:nvPr>
            <p:ph type="subTitle" idx="1"/>
          </p:nvPr>
        </p:nvSpPr>
        <p:spPr>
          <a:xfrm>
            <a:off x="1524001" y="3602038"/>
            <a:ext cx="9144000" cy="1655763"/>
          </a:xfrm>
          <a:prstGeom prst="rect">
            <a:avLst/>
          </a:prstGeom>
        </p:spPr>
        <p:txBody>
          <a:bodyPr/>
          <a:lstStyle>
            <a:lvl1pPr marL="0" indent="0" algn="ctr">
              <a:buNone/>
              <a:defRPr sz="2193"/>
            </a:lvl1pPr>
            <a:lvl2pPr marL="417775" indent="0" algn="ctr">
              <a:buNone/>
              <a:defRPr sz="1827"/>
            </a:lvl2pPr>
            <a:lvl3pPr marL="835548" indent="0" algn="ctr">
              <a:buNone/>
              <a:defRPr sz="1644"/>
            </a:lvl3pPr>
            <a:lvl4pPr marL="1253322" indent="0" algn="ctr">
              <a:buNone/>
              <a:defRPr sz="1463"/>
            </a:lvl4pPr>
            <a:lvl5pPr marL="1671096" indent="0" algn="ctr">
              <a:buNone/>
              <a:defRPr sz="1463"/>
            </a:lvl5pPr>
            <a:lvl6pPr marL="2088868" indent="0" algn="ctr">
              <a:buNone/>
              <a:defRPr sz="1463"/>
            </a:lvl6pPr>
            <a:lvl7pPr marL="2506641" indent="0" algn="ctr">
              <a:buNone/>
              <a:defRPr sz="1463"/>
            </a:lvl7pPr>
            <a:lvl8pPr marL="2924416" indent="0" algn="ctr">
              <a:buNone/>
              <a:defRPr sz="1463"/>
            </a:lvl8pPr>
            <a:lvl9pPr marL="3342187" indent="0" algn="ctr">
              <a:buNone/>
              <a:defRPr sz="1463"/>
            </a:lvl9pPr>
          </a:lstStyle>
          <a:p>
            <a:r>
              <a:rPr lang="en-US"/>
              <a:t>Click to edit Master subtitle style</a:t>
            </a:r>
            <a:endParaRPr lang="en-GB"/>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27/12/2025</a:t>
            </a:fld>
            <a:endParaRPr lang="en-GB">
              <a:solidFill>
                <a:prstClr val="black">
                  <a:tint val="75000"/>
                </a:prstClr>
              </a:solidFill>
            </a:endParaRPr>
          </a:p>
        </p:txBody>
      </p:sp>
      <p:sp>
        <p:nvSpPr>
          <p:cNvPr id="5" name="Footer Placeholder 4"/>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96676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30"/>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1" y="1825626"/>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27/12/2025</a:t>
            </a:fld>
            <a:endParaRPr lang="en-GB">
              <a:solidFill>
                <a:prstClr val="black">
                  <a:tint val="75000"/>
                </a:prstClr>
              </a:solidFill>
            </a:endParaRPr>
          </a:p>
        </p:txBody>
      </p:sp>
      <p:sp>
        <p:nvSpPr>
          <p:cNvPr id="5" name="Footer Placeholder 4"/>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1652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5" y="365130"/>
            <a:ext cx="2628901"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5" y="365130"/>
            <a:ext cx="7734301"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27/12/2025</a:t>
            </a:fld>
            <a:endParaRPr lang="en-GB">
              <a:solidFill>
                <a:prstClr val="black">
                  <a:tint val="75000"/>
                </a:prstClr>
              </a:solidFill>
            </a:endParaRPr>
          </a:p>
        </p:txBody>
      </p:sp>
      <p:sp>
        <p:nvSpPr>
          <p:cNvPr id="5" name="Footer Placeholder 4"/>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6367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5524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646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608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1253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3276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29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7358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2202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30"/>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1" y="1825626"/>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27/12/2025</a:t>
            </a:fld>
            <a:endParaRPr lang="en-GB">
              <a:solidFill>
                <a:prstClr val="black">
                  <a:tint val="75000"/>
                </a:prstClr>
              </a:solidFill>
            </a:endParaRPr>
          </a:p>
        </p:txBody>
      </p:sp>
      <p:sp>
        <p:nvSpPr>
          <p:cNvPr id="5" name="Footer Placeholder 4"/>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13142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858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28112D5-A8CC-936D-CF3B-1512B2C98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9056" y="1"/>
            <a:ext cx="1781666" cy="1781666"/>
          </a:xfrm>
          <a:prstGeom prst="rect">
            <a:avLst/>
          </a:prstGeom>
        </p:spPr>
      </p:pic>
    </p:spTree>
    <p:extLst>
      <p:ext uri="{BB962C8B-B14F-4D97-AF65-F5344CB8AC3E}">
        <p14:creationId xmlns:p14="http://schemas.microsoft.com/office/powerpoint/2010/main" val="1093957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0459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27/12/2025</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832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27/12/2025</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157515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27/12/2025</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30553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27/12/2025</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5497156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27/12/2025</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259114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27/12/2025</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6412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27/12/2025</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59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7"/>
            <a:ext cx="10515600" cy="2852737"/>
          </a:xfrm>
          <a:prstGeom prst="rect">
            <a:avLst/>
          </a:prstGeom>
        </p:spPr>
        <p:txBody>
          <a:bodyPr anchor="b"/>
          <a:lstStyle>
            <a:lvl1pPr>
              <a:defRPr sz="5484"/>
            </a:lvl1pPr>
          </a:lstStyle>
          <a:p>
            <a:r>
              <a:rPr lang="en-US"/>
              <a:t>Click to edit Master title style</a:t>
            </a:r>
            <a:endParaRPr lang="en-GB"/>
          </a:p>
        </p:txBody>
      </p:sp>
      <p:sp>
        <p:nvSpPr>
          <p:cNvPr id="3" name="Text Placeholder 2"/>
          <p:cNvSpPr>
            <a:spLocks noGrp="1"/>
          </p:cNvSpPr>
          <p:nvPr>
            <p:ph type="body" idx="1"/>
          </p:nvPr>
        </p:nvSpPr>
        <p:spPr>
          <a:xfrm>
            <a:off x="831851" y="4589498"/>
            <a:ext cx="10515600" cy="1500187"/>
          </a:xfrm>
          <a:prstGeom prst="rect">
            <a:avLst/>
          </a:prstGeom>
        </p:spPr>
        <p:txBody>
          <a:bodyPr/>
          <a:lstStyle>
            <a:lvl1pPr marL="0" indent="0">
              <a:buNone/>
              <a:defRPr sz="2193">
                <a:solidFill>
                  <a:schemeClr val="tx1">
                    <a:tint val="75000"/>
                  </a:schemeClr>
                </a:solidFill>
              </a:defRPr>
            </a:lvl1pPr>
            <a:lvl2pPr marL="417775" indent="0">
              <a:buNone/>
              <a:defRPr sz="1827">
                <a:solidFill>
                  <a:schemeClr val="tx1">
                    <a:tint val="75000"/>
                  </a:schemeClr>
                </a:solidFill>
              </a:defRPr>
            </a:lvl2pPr>
            <a:lvl3pPr marL="835548" indent="0">
              <a:buNone/>
              <a:defRPr sz="1644">
                <a:solidFill>
                  <a:schemeClr val="tx1">
                    <a:tint val="75000"/>
                  </a:schemeClr>
                </a:solidFill>
              </a:defRPr>
            </a:lvl3pPr>
            <a:lvl4pPr marL="1253322" indent="0">
              <a:buNone/>
              <a:defRPr sz="1463">
                <a:solidFill>
                  <a:schemeClr val="tx1">
                    <a:tint val="75000"/>
                  </a:schemeClr>
                </a:solidFill>
              </a:defRPr>
            </a:lvl4pPr>
            <a:lvl5pPr marL="1671096" indent="0">
              <a:buNone/>
              <a:defRPr sz="1463">
                <a:solidFill>
                  <a:schemeClr val="tx1">
                    <a:tint val="75000"/>
                  </a:schemeClr>
                </a:solidFill>
              </a:defRPr>
            </a:lvl5pPr>
            <a:lvl6pPr marL="2088868" indent="0">
              <a:buNone/>
              <a:defRPr sz="1463">
                <a:solidFill>
                  <a:schemeClr val="tx1">
                    <a:tint val="75000"/>
                  </a:schemeClr>
                </a:solidFill>
              </a:defRPr>
            </a:lvl6pPr>
            <a:lvl7pPr marL="2506641" indent="0">
              <a:buNone/>
              <a:defRPr sz="1463">
                <a:solidFill>
                  <a:schemeClr val="tx1">
                    <a:tint val="75000"/>
                  </a:schemeClr>
                </a:solidFill>
              </a:defRPr>
            </a:lvl7pPr>
            <a:lvl8pPr marL="2924416" indent="0">
              <a:buNone/>
              <a:defRPr sz="1463">
                <a:solidFill>
                  <a:schemeClr val="tx1">
                    <a:tint val="75000"/>
                  </a:schemeClr>
                </a:solidFill>
              </a:defRPr>
            </a:lvl8pPr>
            <a:lvl9pPr marL="3342187" indent="0">
              <a:buNone/>
              <a:defRPr sz="146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27/12/2025</a:t>
            </a:fld>
            <a:endParaRPr lang="en-GB">
              <a:solidFill>
                <a:prstClr val="black">
                  <a:tint val="75000"/>
                </a:prstClr>
              </a:solidFill>
            </a:endParaRPr>
          </a:p>
        </p:txBody>
      </p:sp>
      <p:sp>
        <p:nvSpPr>
          <p:cNvPr id="5" name="Footer Placeholder 4"/>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86028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27/12/2025</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227150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27/12/2025</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87126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27/12/2025</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870832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27/12/2025</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958297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30"/>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1" y="1825626"/>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6"/>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27/12/2025</a:t>
            </a:fld>
            <a:endParaRPr lang="en-GB">
              <a:solidFill>
                <a:prstClr val="black">
                  <a:tint val="75000"/>
                </a:prstClr>
              </a:solidFill>
            </a:endParaRPr>
          </a:p>
        </p:txBody>
      </p:sp>
      <p:sp>
        <p:nvSpPr>
          <p:cNvPr id="6" name="Footer Placeholder 5"/>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4971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0"/>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94" y="1681164"/>
            <a:ext cx="5157787" cy="823912"/>
          </a:xfrm>
          <a:prstGeom prst="rect">
            <a:avLst/>
          </a:prstGeom>
        </p:spPr>
        <p:txBody>
          <a:bodyPr anchor="b"/>
          <a:lstStyle>
            <a:lvl1pPr marL="0" indent="0">
              <a:buNone/>
              <a:defRPr sz="2193" b="1"/>
            </a:lvl1pPr>
            <a:lvl2pPr marL="417775" indent="0">
              <a:buNone/>
              <a:defRPr sz="1827" b="1"/>
            </a:lvl2pPr>
            <a:lvl3pPr marL="835548" indent="0">
              <a:buNone/>
              <a:defRPr sz="1644" b="1"/>
            </a:lvl3pPr>
            <a:lvl4pPr marL="1253322" indent="0">
              <a:buNone/>
              <a:defRPr sz="1463" b="1"/>
            </a:lvl4pPr>
            <a:lvl5pPr marL="1671096" indent="0">
              <a:buNone/>
              <a:defRPr sz="1463" b="1"/>
            </a:lvl5pPr>
            <a:lvl6pPr marL="2088868" indent="0">
              <a:buNone/>
              <a:defRPr sz="1463" b="1"/>
            </a:lvl6pPr>
            <a:lvl7pPr marL="2506641" indent="0">
              <a:buNone/>
              <a:defRPr sz="1463" b="1"/>
            </a:lvl7pPr>
            <a:lvl8pPr marL="2924416" indent="0">
              <a:buNone/>
              <a:defRPr sz="1463" b="1"/>
            </a:lvl8pPr>
            <a:lvl9pPr marL="3342187" indent="0">
              <a:buNone/>
              <a:defRPr sz="1463" b="1"/>
            </a:lvl9pPr>
          </a:lstStyle>
          <a:p>
            <a:pPr lvl="0"/>
            <a:r>
              <a:rPr lang="en-US"/>
              <a:t>Edit Master text styles</a:t>
            </a:r>
          </a:p>
        </p:txBody>
      </p:sp>
      <p:sp>
        <p:nvSpPr>
          <p:cNvPr id="4" name="Content Placeholder 3"/>
          <p:cNvSpPr>
            <a:spLocks noGrp="1"/>
          </p:cNvSpPr>
          <p:nvPr>
            <p:ph sz="half" idx="2"/>
          </p:nvPr>
        </p:nvSpPr>
        <p:spPr>
          <a:xfrm>
            <a:off x="839794"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4"/>
            <a:ext cx="5183188" cy="823912"/>
          </a:xfrm>
          <a:prstGeom prst="rect">
            <a:avLst/>
          </a:prstGeom>
        </p:spPr>
        <p:txBody>
          <a:bodyPr anchor="b"/>
          <a:lstStyle>
            <a:lvl1pPr marL="0" indent="0">
              <a:buNone/>
              <a:defRPr sz="2193" b="1"/>
            </a:lvl1pPr>
            <a:lvl2pPr marL="417775" indent="0">
              <a:buNone/>
              <a:defRPr sz="1827" b="1"/>
            </a:lvl2pPr>
            <a:lvl3pPr marL="835548" indent="0">
              <a:buNone/>
              <a:defRPr sz="1644" b="1"/>
            </a:lvl3pPr>
            <a:lvl4pPr marL="1253322" indent="0">
              <a:buNone/>
              <a:defRPr sz="1463" b="1"/>
            </a:lvl4pPr>
            <a:lvl5pPr marL="1671096" indent="0">
              <a:buNone/>
              <a:defRPr sz="1463" b="1"/>
            </a:lvl5pPr>
            <a:lvl6pPr marL="2088868" indent="0">
              <a:buNone/>
              <a:defRPr sz="1463" b="1"/>
            </a:lvl6pPr>
            <a:lvl7pPr marL="2506641" indent="0">
              <a:buNone/>
              <a:defRPr sz="1463" b="1"/>
            </a:lvl7pPr>
            <a:lvl8pPr marL="2924416" indent="0">
              <a:buNone/>
              <a:defRPr sz="1463" b="1"/>
            </a:lvl8pPr>
            <a:lvl9pPr marL="3342187" indent="0">
              <a:buNone/>
              <a:defRPr sz="1463"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27/12/2025</a:t>
            </a:fld>
            <a:endParaRPr lang="en-GB">
              <a:solidFill>
                <a:prstClr val="black">
                  <a:tint val="75000"/>
                </a:prstClr>
              </a:solidFill>
            </a:endParaRPr>
          </a:p>
        </p:txBody>
      </p:sp>
      <p:sp>
        <p:nvSpPr>
          <p:cNvPr id="8" name="Footer Placeholder 7"/>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49236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30"/>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27/12/2025</a:t>
            </a:fld>
            <a:endParaRPr lang="en-GB">
              <a:solidFill>
                <a:prstClr val="black">
                  <a:tint val="75000"/>
                </a:prstClr>
              </a:solidFill>
            </a:endParaRPr>
          </a:p>
        </p:txBody>
      </p:sp>
      <p:sp>
        <p:nvSpPr>
          <p:cNvPr id="4" name="Footer Placeholder 3"/>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5448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27/12/2025</a:t>
            </a:fld>
            <a:endParaRPr lang="en-GB">
              <a:solidFill>
                <a:prstClr val="black">
                  <a:tint val="75000"/>
                </a:prstClr>
              </a:solidFill>
            </a:endParaRPr>
          </a:p>
        </p:txBody>
      </p:sp>
      <p:sp>
        <p:nvSpPr>
          <p:cNvPr id="3" name="Footer Placeholder 2"/>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39761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3" y="457200"/>
            <a:ext cx="3932237" cy="1600200"/>
          </a:xfrm>
          <a:prstGeom prst="rect">
            <a:avLst/>
          </a:prstGeom>
        </p:spPr>
        <p:txBody>
          <a:bodyPr anchor="b"/>
          <a:lstStyle>
            <a:lvl1pPr>
              <a:defRPr sz="2924"/>
            </a:lvl1pPr>
          </a:lstStyle>
          <a:p>
            <a:r>
              <a:rPr lang="en-US"/>
              <a:t>Click to edit Master title style</a:t>
            </a:r>
            <a:endParaRPr lang="en-GB"/>
          </a:p>
        </p:txBody>
      </p:sp>
      <p:sp>
        <p:nvSpPr>
          <p:cNvPr id="3" name="Content Placeholder 2"/>
          <p:cNvSpPr>
            <a:spLocks noGrp="1"/>
          </p:cNvSpPr>
          <p:nvPr>
            <p:ph idx="1"/>
          </p:nvPr>
        </p:nvSpPr>
        <p:spPr>
          <a:xfrm>
            <a:off x="5183188" y="987463"/>
            <a:ext cx="6172200" cy="4873625"/>
          </a:xfrm>
          <a:prstGeom prst="rect">
            <a:avLst/>
          </a:prstGeom>
        </p:spPr>
        <p:txBody>
          <a:bodyPr/>
          <a:lstStyle>
            <a:lvl1pPr>
              <a:defRPr sz="2924"/>
            </a:lvl1pPr>
            <a:lvl2pPr>
              <a:defRPr sz="2557"/>
            </a:lvl2pPr>
            <a:lvl3pPr>
              <a:defRPr sz="2193"/>
            </a:lvl3pPr>
            <a:lvl4pPr>
              <a:defRPr sz="1827"/>
            </a:lvl4pPr>
            <a:lvl5pPr>
              <a:defRPr sz="1827"/>
            </a:lvl5pPr>
            <a:lvl6pPr>
              <a:defRPr sz="1827"/>
            </a:lvl6pPr>
            <a:lvl7pPr>
              <a:defRPr sz="1827"/>
            </a:lvl7pPr>
            <a:lvl8pPr>
              <a:defRPr sz="1827"/>
            </a:lvl8pPr>
            <a:lvl9pPr>
              <a:defRPr sz="182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93" y="2057403"/>
            <a:ext cx="3932237" cy="3811588"/>
          </a:xfrm>
          <a:prstGeom prst="rect">
            <a:avLst/>
          </a:prstGeom>
        </p:spPr>
        <p:txBody>
          <a:bodyPr/>
          <a:lstStyle>
            <a:lvl1pPr marL="0" indent="0">
              <a:buNone/>
              <a:defRPr sz="1463"/>
            </a:lvl1pPr>
            <a:lvl2pPr marL="417775" indent="0">
              <a:buNone/>
              <a:defRPr sz="1280"/>
            </a:lvl2pPr>
            <a:lvl3pPr marL="835548" indent="0">
              <a:buNone/>
              <a:defRPr sz="1097"/>
            </a:lvl3pPr>
            <a:lvl4pPr marL="1253322" indent="0">
              <a:buNone/>
              <a:defRPr sz="915"/>
            </a:lvl4pPr>
            <a:lvl5pPr marL="1671096" indent="0">
              <a:buNone/>
              <a:defRPr sz="915"/>
            </a:lvl5pPr>
            <a:lvl6pPr marL="2088868" indent="0">
              <a:buNone/>
              <a:defRPr sz="915"/>
            </a:lvl6pPr>
            <a:lvl7pPr marL="2506641" indent="0">
              <a:buNone/>
              <a:defRPr sz="915"/>
            </a:lvl7pPr>
            <a:lvl8pPr marL="2924416" indent="0">
              <a:buNone/>
              <a:defRPr sz="915"/>
            </a:lvl8pPr>
            <a:lvl9pPr marL="3342187" indent="0">
              <a:buNone/>
              <a:defRPr sz="915"/>
            </a:lvl9pPr>
          </a:lstStyle>
          <a:p>
            <a:pPr lvl="0"/>
            <a:r>
              <a:rPr lang="en-US"/>
              <a:t>Edit Master text styles</a:t>
            </a:r>
          </a:p>
        </p:txBody>
      </p:sp>
      <p:sp>
        <p:nvSpPr>
          <p:cNvPr id="5" name="Date Placeholder 4"/>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27/12/2025</a:t>
            </a:fld>
            <a:endParaRPr lang="en-GB">
              <a:solidFill>
                <a:prstClr val="black">
                  <a:tint val="75000"/>
                </a:prstClr>
              </a:solidFill>
            </a:endParaRPr>
          </a:p>
        </p:txBody>
      </p:sp>
      <p:sp>
        <p:nvSpPr>
          <p:cNvPr id="6" name="Footer Placeholder 5"/>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19235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3" y="457200"/>
            <a:ext cx="3932237" cy="1600200"/>
          </a:xfrm>
          <a:prstGeom prst="rect">
            <a:avLst/>
          </a:prstGeom>
        </p:spPr>
        <p:txBody>
          <a:bodyPr anchor="b"/>
          <a:lstStyle>
            <a:lvl1pPr>
              <a:defRPr sz="2924"/>
            </a:lvl1pPr>
          </a:lstStyle>
          <a:p>
            <a:r>
              <a:rPr lang="en-US"/>
              <a:t>Click to edit Master title style</a:t>
            </a:r>
            <a:endParaRPr lang="en-GB"/>
          </a:p>
        </p:txBody>
      </p:sp>
      <p:sp>
        <p:nvSpPr>
          <p:cNvPr id="3" name="Picture Placeholder 2"/>
          <p:cNvSpPr>
            <a:spLocks noGrp="1"/>
          </p:cNvSpPr>
          <p:nvPr>
            <p:ph type="pic" idx="1"/>
          </p:nvPr>
        </p:nvSpPr>
        <p:spPr>
          <a:xfrm>
            <a:off x="5183188" y="987463"/>
            <a:ext cx="6172200" cy="4873625"/>
          </a:xfrm>
          <a:prstGeom prst="rect">
            <a:avLst/>
          </a:prstGeom>
        </p:spPr>
        <p:txBody>
          <a:bodyPr/>
          <a:lstStyle>
            <a:lvl1pPr marL="0" indent="0">
              <a:buNone/>
              <a:defRPr sz="2924"/>
            </a:lvl1pPr>
            <a:lvl2pPr marL="417775" indent="0">
              <a:buNone/>
              <a:defRPr sz="2557"/>
            </a:lvl2pPr>
            <a:lvl3pPr marL="835548" indent="0">
              <a:buNone/>
              <a:defRPr sz="2193"/>
            </a:lvl3pPr>
            <a:lvl4pPr marL="1253322" indent="0">
              <a:buNone/>
              <a:defRPr sz="1827"/>
            </a:lvl4pPr>
            <a:lvl5pPr marL="1671096" indent="0">
              <a:buNone/>
              <a:defRPr sz="1827"/>
            </a:lvl5pPr>
            <a:lvl6pPr marL="2088868" indent="0">
              <a:buNone/>
              <a:defRPr sz="1827"/>
            </a:lvl6pPr>
            <a:lvl7pPr marL="2506641" indent="0">
              <a:buNone/>
              <a:defRPr sz="1827"/>
            </a:lvl7pPr>
            <a:lvl8pPr marL="2924416" indent="0">
              <a:buNone/>
              <a:defRPr sz="1827"/>
            </a:lvl8pPr>
            <a:lvl9pPr marL="3342187" indent="0">
              <a:buNone/>
              <a:defRPr sz="1827"/>
            </a:lvl9pPr>
          </a:lstStyle>
          <a:p>
            <a:endParaRPr lang="en-GB"/>
          </a:p>
        </p:txBody>
      </p:sp>
      <p:sp>
        <p:nvSpPr>
          <p:cNvPr id="4" name="Text Placeholder 3"/>
          <p:cNvSpPr>
            <a:spLocks noGrp="1"/>
          </p:cNvSpPr>
          <p:nvPr>
            <p:ph type="body" sz="half" idx="2"/>
          </p:nvPr>
        </p:nvSpPr>
        <p:spPr>
          <a:xfrm>
            <a:off x="839793" y="2057403"/>
            <a:ext cx="3932237" cy="3811588"/>
          </a:xfrm>
          <a:prstGeom prst="rect">
            <a:avLst/>
          </a:prstGeom>
        </p:spPr>
        <p:txBody>
          <a:bodyPr/>
          <a:lstStyle>
            <a:lvl1pPr marL="0" indent="0">
              <a:buNone/>
              <a:defRPr sz="1463"/>
            </a:lvl1pPr>
            <a:lvl2pPr marL="417775" indent="0">
              <a:buNone/>
              <a:defRPr sz="1280"/>
            </a:lvl2pPr>
            <a:lvl3pPr marL="835548" indent="0">
              <a:buNone/>
              <a:defRPr sz="1097"/>
            </a:lvl3pPr>
            <a:lvl4pPr marL="1253322" indent="0">
              <a:buNone/>
              <a:defRPr sz="915"/>
            </a:lvl4pPr>
            <a:lvl5pPr marL="1671096" indent="0">
              <a:buNone/>
              <a:defRPr sz="915"/>
            </a:lvl5pPr>
            <a:lvl6pPr marL="2088868" indent="0">
              <a:buNone/>
              <a:defRPr sz="915"/>
            </a:lvl6pPr>
            <a:lvl7pPr marL="2506641" indent="0">
              <a:buNone/>
              <a:defRPr sz="915"/>
            </a:lvl7pPr>
            <a:lvl8pPr marL="2924416" indent="0">
              <a:buNone/>
              <a:defRPr sz="915"/>
            </a:lvl8pPr>
            <a:lvl9pPr marL="3342187" indent="0">
              <a:buNone/>
              <a:defRPr sz="915"/>
            </a:lvl9pPr>
          </a:lstStyle>
          <a:p>
            <a:pPr lvl="0"/>
            <a:r>
              <a:rPr lang="en-US"/>
              <a:t>Edit Master text styles</a:t>
            </a:r>
          </a:p>
        </p:txBody>
      </p:sp>
      <p:sp>
        <p:nvSpPr>
          <p:cNvPr id="5" name="Date Placeholder 4"/>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27/12/2025</a:t>
            </a:fld>
            <a:endParaRPr lang="en-GB">
              <a:solidFill>
                <a:prstClr val="black">
                  <a:tint val="75000"/>
                </a:prstClr>
              </a:solidFill>
            </a:endParaRPr>
          </a:p>
        </p:txBody>
      </p:sp>
      <p:sp>
        <p:nvSpPr>
          <p:cNvPr id="6" name="Footer Placeholder 5"/>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33002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round pink label with white text and a black background&#10;&#10;Description automatically generated">
            <a:extLst>
              <a:ext uri="{FF2B5EF4-FFF2-40B4-BE49-F238E27FC236}">
                <a16:creationId xmlns:a16="http://schemas.microsoft.com/office/drawing/2014/main" id="{834E3437-1853-8B32-BFB5-CFC6BF676A6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6190" y="1"/>
            <a:ext cx="1828800" cy="1828800"/>
          </a:xfrm>
          <a:prstGeom prst="rect">
            <a:avLst/>
          </a:prstGeom>
        </p:spPr>
      </p:pic>
    </p:spTree>
    <p:extLst>
      <p:ext uri="{BB962C8B-B14F-4D97-AF65-F5344CB8AC3E}">
        <p14:creationId xmlns:p14="http://schemas.microsoft.com/office/powerpoint/2010/main" val="358162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35548" rtl="0" eaLnBrk="1" latinLnBrk="0" hangingPunct="1">
        <a:lnSpc>
          <a:spcPct val="90000"/>
        </a:lnSpc>
        <a:spcBef>
          <a:spcPct val="0"/>
        </a:spcBef>
        <a:buNone/>
        <a:defRPr sz="4022" kern="1200">
          <a:solidFill>
            <a:schemeClr val="tx1"/>
          </a:solidFill>
          <a:latin typeface="+mj-lt"/>
          <a:ea typeface="+mj-ea"/>
          <a:cs typeface="+mj-cs"/>
        </a:defRPr>
      </a:lvl1pPr>
    </p:titleStyle>
    <p:bodyStyle>
      <a:lvl1pPr marL="208886" indent="-208886" algn="l" defTabSz="835548" rtl="0" eaLnBrk="1" latinLnBrk="0" hangingPunct="1">
        <a:lnSpc>
          <a:spcPct val="90000"/>
        </a:lnSpc>
        <a:spcBef>
          <a:spcPts val="915"/>
        </a:spcBef>
        <a:buFont typeface="Arial" panose="020B0604020202020204" pitchFamily="34" charset="0"/>
        <a:buChar char="•"/>
        <a:defRPr sz="2557" kern="1200">
          <a:solidFill>
            <a:schemeClr val="tx1"/>
          </a:solidFill>
          <a:latin typeface="+mn-lt"/>
          <a:ea typeface="+mn-ea"/>
          <a:cs typeface="+mn-cs"/>
        </a:defRPr>
      </a:lvl1pPr>
      <a:lvl2pPr marL="626659" indent="-208886" algn="l" defTabSz="835548" rtl="0" eaLnBrk="1" latinLnBrk="0" hangingPunct="1">
        <a:lnSpc>
          <a:spcPct val="90000"/>
        </a:lnSpc>
        <a:spcBef>
          <a:spcPts val="459"/>
        </a:spcBef>
        <a:buFont typeface="Arial" panose="020B0604020202020204" pitchFamily="34" charset="0"/>
        <a:buChar char="•"/>
        <a:defRPr sz="2193" kern="1200">
          <a:solidFill>
            <a:schemeClr val="tx1"/>
          </a:solidFill>
          <a:latin typeface="+mn-lt"/>
          <a:ea typeface="+mn-ea"/>
          <a:cs typeface="+mn-cs"/>
        </a:defRPr>
      </a:lvl2pPr>
      <a:lvl3pPr marL="1044436" indent="-208886" algn="l" defTabSz="835548" rtl="0" eaLnBrk="1" latinLnBrk="0" hangingPunct="1">
        <a:lnSpc>
          <a:spcPct val="90000"/>
        </a:lnSpc>
        <a:spcBef>
          <a:spcPts val="459"/>
        </a:spcBef>
        <a:buFont typeface="Arial" panose="020B0604020202020204" pitchFamily="34" charset="0"/>
        <a:buChar char="•"/>
        <a:defRPr sz="1827" kern="1200">
          <a:solidFill>
            <a:schemeClr val="tx1"/>
          </a:solidFill>
          <a:latin typeface="+mn-lt"/>
          <a:ea typeface="+mn-ea"/>
          <a:cs typeface="+mn-cs"/>
        </a:defRPr>
      </a:lvl3pPr>
      <a:lvl4pPr marL="1462207"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4pPr>
      <a:lvl5pPr marL="1879982"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5pPr>
      <a:lvl6pPr marL="2297756"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6pPr>
      <a:lvl7pPr marL="2715527"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7pPr>
      <a:lvl8pPr marL="3133303"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8pPr>
      <a:lvl9pPr marL="3551076"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9pPr>
    </p:bodyStyle>
    <p:otherStyle>
      <a:defPPr>
        <a:defRPr lang="en-US"/>
      </a:defPPr>
      <a:lvl1pPr marL="0" algn="l" defTabSz="835548" rtl="0" eaLnBrk="1" latinLnBrk="0" hangingPunct="1">
        <a:defRPr sz="1644" kern="1200">
          <a:solidFill>
            <a:schemeClr val="tx1"/>
          </a:solidFill>
          <a:latin typeface="+mn-lt"/>
          <a:ea typeface="+mn-ea"/>
          <a:cs typeface="+mn-cs"/>
        </a:defRPr>
      </a:lvl1pPr>
      <a:lvl2pPr marL="417775" algn="l" defTabSz="835548" rtl="0" eaLnBrk="1" latinLnBrk="0" hangingPunct="1">
        <a:defRPr sz="1644" kern="1200">
          <a:solidFill>
            <a:schemeClr val="tx1"/>
          </a:solidFill>
          <a:latin typeface="+mn-lt"/>
          <a:ea typeface="+mn-ea"/>
          <a:cs typeface="+mn-cs"/>
        </a:defRPr>
      </a:lvl2pPr>
      <a:lvl3pPr marL="835548" algn="l" defTabSz="835548" rtl="0" eaLnBrk="1" latinLnBrk="0" hangingPunct="1">
        <a:defRPr sz="1644" kern="1200">
          <a:solidFill>
            <a:schemeClr val="tx1"/>
          </a:solidFill>
          <a:latin typeface="+mn-lt"/>
          <a:ea typeface="+mn-ea"/>
          <a:cs typeface="+mn-cs"/>
        </a:defRPr>
      </a:lvl3pPr>
      <a:lvl4pPr marL="1253322" algn="l" defTabSz="835548" rtl="0" eaLnBrk="1" latinLnBrk="0" hangingPunct="1">
        <a:defRPr sz="1644" kern="1200">
          <a:solidFill>
            <a:schemeClr val="tx1"/>
          </a:solidFill>
          <a:latin typeface="+mn-lt"/>
          <a:ea typeface="+mn-ea"/>
          <a:cs typeface="+mn-cs"/>
        </a:defRPr>
      </a:lvl4pPr>
      <a:lvl5pPr marL="1671096" algn="l" defTabSz="835548" rtl="0" eaLnBrk="1" latinLnBrk="0" hangingPunct="1">
        <a:defRPr sz="1644" kern="1200">
          <a:solidFill>
            <a:schemeClr val="tx1"/>
          </a:solidFill>
          <a:latin typeface="+mn-lt"/>
          <a:ea typeface="+mn-ea"/>
          <a:cs typeface="+mn-cs"/>
        </a:defRPr>
      </a:lvl5pPr>
      <a:lvl6pPr marL="2088868" algn="l" defTabSz="835548" rtl="0" eaLnBrk="1" latinLnBrk="0" hangingPunct="1">
        <a:defRPr sz="1644" kern="1200">
          <a:solidFill>
            <a:schemeClr val="tx1"/>
          </a:solidFill>
          <a:latin typeface="+mn-lt"/>
          <a:ea typeface="+mn-ea"/>
          <a:cs typeface="+mn-cs"/>
        </a:defRPr>
      </a:lvl6pPr>
      <a:lvl7pPr marL="2506641" algn="l" defTabSz="835548" rtl="0" eaLnBrk="1" latinLnBrk="0" hangingPunct="1">
        <a:defRPr sz="1644" kern="1200">
          <a:solidFill>
            <a:schemeClr val="tx1"/>
          </a:solidFill>
          <a:latin typeface="+mn-lt"/>
          <a:ea typeface="+mn-ea"/>
          <a:cs typeface="+mn-cs"/>
        </a:defRPr>
      </a:lvl7pPr>
      <a:lvl8pPr marL="2924416" algn="l" defTabSz="835548" rtl="0" eaLnBrk="1" latinLnBrk="0" hangingPunct="1">
        <a:defRPr sz="1644" kern="1200">
          <a:solidFill>
            <a:schemeClr val="tx1"/>
          </a:solidFill>
          <a:latin typeface="+mn-lt"/>
          <a:ea typeface="+mn-ea"/>
          <a:cs typeface="+mn-cs"/>
        </a:defRPr>
      </a:lvl8pPr>
      <a:lvl9pPr marL="3342187" algn="l" defTabSz="835548" rtl="0" eaLnBrk="1" latinLnBrk="0" hangingPunct="1">
        <a:defRPr sz="164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27/12/2025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119004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E1D2AC07-0163-5DB4-187B-41F9E92F687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32713" y="0"/>
            <a:ext cx="1925323" cy="1925323"/>
          </a:xfrm>
          <a:prstGeom prst="rect">
            <a:avLst/>
          </a:prstGeom>
        </p:spPr>
      </p:pic>
    </p:spTree>
    <p:extLst>
      <p:ext uri="{BB962C8B-B14F-4D97-AF65-F5344CB8AC3E}">
        <p14:creationId xmlns:p14="http://schemas.microsoft.com/office/powerpoint/2010/main" val="3535665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0" y="-85725"/>
            <a:ext cx="12192000" cy="6943725"/>
          </a:xfrm>
          <a:custGeom>
            <a:avLst/>
            <a:gdLst/>
            <a:ahLst/>
            <a:cxnLst/>
            <a:rect l="l" t="t" r="r" b="b"/>
            <a:pathLst>
              <a:path w="11652531" h="8229600">
                <a:moveTo>
                  <a:pt x="0" y="0"/>
                </a:moveTo>
                <a:lnTo>
                  <a:pt x="11652531" y="0"/>
                </a:lnTo>
                <a:lnTo>
                  <a:pt x="11652531" y="8229600"/>
                </a:lnTo>
                <a:lnTo>
                  <a:pt x="0" y="8229600"/>
                </a:lnTo>
                <a:lnTo>
                  <a:pt x="0" y="0"/>
                </a:lnTo>
                <a:close/>
              </a:path>
            </a:pathLst>
          </a:custGeom>
          <a:blipFill>
            <a:blip r:embed="rId2"/>
            <a:stretch>
              <a:fillRect/>
            </a:stretch>
          </a:blipFill>
        </p:spPr>
      </p:sp>
      <p:sp>
        <p:nvSpPr>
          <p:cNvPr id="3" name="Freeform 3"/>
          <p:cNvSpPr/>
          <p:nvPr/>
        </p:nvSpPr>
        <p:spPr>
          <a:xfrm>
            <a:off x="-242104" y="1533525"/>
            <a:ext cx="8119279" cy="5486400"/>
          </a:xfrm>
          <a:custGeom>
            <a:avLst/>
            <a:gdLst/>
            <a:ahLst/>
            <a:cxnLst/>
            <a:rect l="l" t="t" r="r" b="b"/>
            <a:pathLst>
              <a:path w="12192000" h="8229600">
                <a:moveTo>
                  <a:pt x="0" y="0"/>
                </a:moveTo>
                <a:lnTo>
                  <a:pt x="12192000" y="0"/>
                </a:lnTo>
                <a:lnTo>
                  <a:pt x="12192000" y="8229600"/>
                </a:lnTo>
                <a:lnTo>
                  <a:pt x="0" y="8229600"/>
                </a:lnTo>
                <a:lnTo>
                  <a:pt x="0" y="0"/>
                </a:lnTo>
                <a:close/>
              </a:path>
            </a:pathLst>
          </a:custGeom>
          <a:blipFill>
            <a:blip r:embed="rId3"/>
            <a:stretch>
              <a:fillRect/>
            </a:stretch>
          </a:blipFill>
        </p:spPr>
      </p:sp>
      <p:sp>
        <p:nvSpPr>
          <p:cNvPr id="4" name="Rectangle: Rounded Corners 7">
            <a:extLst>
              <a:ext uri="{FF2B5EF4-FFF2-40B4-BE49-F238E27FC236}">
                <a16:creationId xmlns:a16="http://schemas.microsoft.com/office/drawing/2014/main" id="{313E7378-45BA-473A-819E-C0ADEBA885F9}"/>
              </a:ext>
            </a:extLst>
          </p:cNvPr>
          <p:cNvSpPr/>
          <p:nvPr/>
        </p:nvSpPr>
        <p:spPr>
          <a:xfrm>
            <a:off x="4473446" y="794463"/>
            <a:ext cx="7557796" cy="4385388"/>
          </a:xfrm>
          <a:custGeom>
            <a:avLst/>
            <a:gdLst>
              <a:gd name="connsiteX0" fmla="*/ 0 w 7557796"/>
              <a:gd name="connsiteY0" fmla="*/ 730913 h 4385388"/>
              <a:gd name="connsiteX1" fmla="*/ 730913 w 7557796"/>
              <a:gd name="connsiteY1" fmla="*/ 0 h 4385388"/>
              <a:gd name="connsiteX2" fmla="*/ 6826883 w 7557796"/>
              <a:gd name="connsiteY2" fmla="*/ 0 h 4385388"/>
              <a:gd name="connsiteX3" fmla="*/ 7557796 w 7557796"/>
              <a:gd name="connsiteY3" fmla="*/ 730913 h 4385388"/>
              <a:gd name="connsiteX4" fmla="*/ 7557796 w 7557796"/>
              <a:gd name="connsiteY4" fmla="*/ 3654475 h 4385388"/>
              <a:gd name="connsiteX5" fmla="*/ 6826883 w 7557796"/>
              <a:gd name="connsiteY5" fmla="*/ 4385388 h 4385388"/>
              <a:gd name="connsiteX6" fmla="*/ 730913 w 7557796"/>
              <a:gd name="connsiteY6" fmla="*/ 4385388 h 4385388"/>
              <a:gd name="connsiteX7" fmla="*/ 0 w 7557796"/>
              <a:gd name="connsiteY7" fmla="*/ 3654475 h 4385388"/>
              <a:gd name="connsiteX8" fmla="*/ 0 w 7557796"/>
              <a:gd name="connsiteY8" fmla="*/ 730913 h 438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7796" h="4385388" fill="none" extrusionOk="0">
                <a:moveTo>
                  <a:pt x="0" y="730913"/>
                </a:moveTo>
                <a:cubicBezTo>
                  <a:pt x="802" y="348944"/>
                  <a:pt x="362252" y="58759"/>
                  <a:pt x="730913" y="0"/>
                </a:cubicBezTo>
                <a:cubicBezTo>
                  <a:pt x="2471759" y="72427"/>
                  <a:pt x="4141013" y="61419"/>
                  <a:pt x="6826883" y="0"/>
                </a:cubicBezTo>
                <a:cubicBezTo>
                  <a:pt x="7228358" y="-15127"/>
                  <a:pt x="7538474" y="321397"/>
                  <a:pt x="7557796" y="730913"/>
                </a:cubicBezTo>
                <a:cubicBezTo>
                  <a:pt x="7658672" y="1396029"/>
                  <a:pt x="7450483" y="2559169"/>
                  <a:pt x="7557796" y="3654475"/>
                </a:cubicBezTo>
                <a:cubicBezTo>
                  <a:pt x="7572081" y="3985647"/>
                  <a:pt x="7221671" y="4375429"/>
                  <a:pt x="6826883" y="4385388"/>
                </a:cubicBezTo>
                <a:cubicBezTo>
                  <a:pt x="4658307" y="4415215"/>
                  <a:pt x="3066612" y="4306082"/>
                  <a:pt x="730913" y="4385388"/>
                </a:cubicBezTo>
                <a:cubicBezTo>
                  <a:pt x="367675" y="4380817"/>
                  <a:pt x="-9977" y="4060120"/>
                  <a:pt x="0" y="3654475"/>
                </a:cubicBezTo>
                <a:cubicBezTo>
                  <a:pt x="50037" y="3319781"/>
                  <a:pt x="770" y="2144720"/>
                  <a:pt x="0" y="730913"/>
                </a:cubicBezTo>
                <a:close/>
              </a:path>
              <a:path w="7557796" h="4385388" stroke="0" extrusionOk="0">
                <a:moveTo>
                  <a:pt x="0" y="730913"/>
                </a:moveTo>
                <a:cubicBezTo>
                  <a:pt x="40557" y="338296"/>
                  <a:pt x="330694" y="7194"/>
                  <a:pt x="730913" y="0"/>
                </a:cubicBezTo>
                <a:cubicBezTo>
                  <a:pt x="2934779" y="123000"/>
                  <a:pt x="5565618" y="-96860"/>
                  <a:pt x="6826883" y="0"/>
                </a:cubicBezTo>
                <a:cubicBezTo>
                  <a:pt x="7211790" y="-14302"/>
                  <a:pt x="7569453" y="303741"/>
                  <a:pt x="7557796" y="730913"/>
                </a:cubicBezTo>
                <a:cubicBezTo>
                  <a:pt x="7560969" y="1732799"/>
                  <a:pt x="7652063" y="2501628"/>
                  <a:pt x="7557796" y="3654475"/>
                </a:cubicBezTo>
                <a:cubicBezTo>
                  <a:pt x="7518700" y="4072311"/>
                  <a:pt x="7222823" y="4384123"/>
                  <a:pt x="6826883" y="4385388"/>
                </a:cubicBezTo>
                <a:cubicBezTo>
                  <a:pt x="5664923" y="4224681"/>
                  <a:pt x="2737271" y="4425055"/>
                  <a:pt x="730913" y="4385388"/>
                </a:cubicBezTo>
                <a:cubicBezTo>
                  <a:pt x="306377" y="4381174"/>
                  <a:pt x="-9164" y="4053995"/>
                  <a:pt x="0" y="3654475"/>
                </a:cubicBezTo>
                <a:cubicBezTo>
                  <a:pt x="32216" y="2572779"/>
                  <a:pt x="57206" y="1478663"/>
                  <a:pt x="0" y="730913"/>
                </a:cubicBezTo>
                <a:close/>
              </a:path>
            </a:pathLst>
          </a:custGeom>
          <a:solidFill>
            <a:schemeClr val="bg1">
              <a:alpha val="78000"/>
            </a:scheme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3AE7EB2-CAB1-DCBF-712C-960A757986A4}"/>
              </a:ext>
            </a:extLst>
          </p:cNvPr>
          <p:cNvPicPr>
            <a:picLocks noChangeAspect="1"/>
          </p:cNvPicPr>
          <p:nvPr/>
        </p:nvPicPr>
        <p:blipFill>
          <a:blip r:embed="rId4"/>
          <a:stretch>
            <a:fillRect/>
          </a:stretch>
        </p:blipFill>
        <p:spPr>
          <a:xfrm>
            <a:off x="4733234" y="2636792"/>
            <a:ext cx="7145131" cy="2517866"/>
          </a:xfrm>
          <a:prstGeom prst="rect">
            <a:avLst/>
          </a:prstGeom>
        </p:spPr>
      </p:pic>
      <p:pic>
        <p:nvPicPr>
          <p:cNvPr id="11" name="Picture 10">
            <a:extLst>
              <a:ext uri="{FF2B5EF4-FFF2-40B4-BE49-F238E27FC236}">
                <a16:creationId xmlns:a16="http://schemas.microsoft.com/office/drawing/2014/main" id="{68675C3E-2D26-2459-A33C-8075BB72BDD8}"/>
              </a:ext>
            </a:extLst>
          </p:cNvPr>
          <p:cNvPicPr>
            <a:picLocks noChangeAspect="1"/>
          </p:cNvPicPr>
          <p:nvPr/>
        </p:nvPicPr>
        <p:blipFill>
          <a:blip r:embed="rId5"/>
          <a:stretch>
            <a:fillRect/>
          </a:stretch>
        </p:blipFill>
        <p:spPr>
          <a:xfrm>
            <a:off x="4335046" y="1728561"/>
            <a:ext cx="8151058" cy="829128"/>
          </a:xfrm>
          <a:prstGeom prst="rect">
            <a:avLst/>
          </a:prstGeom>
        </p:spPr>
      </p:pic>
      <p:pic>
        <p:nvPicPr>
          <p:cNvPr id="7" name="Picture 6" descr="A picture containing toy, doll, person&#10;&#10;Description automatically generated">
            <a:extLst>
              <a:ext uri="{FF2B5EF4-FFF2-40B4-BE49-F238E27FC236}">
                <a16:creationId xmlns:a16="http://schemas.microsoft.com/office/drawing/2014/main" id="{CC62BAE9-2996-BDE3-5267-AF8A96E07A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0289" y="1623015"/>
            <a:ext cx="2776316" cy="5304746"/>
          </a:xfrm>
          <a:prstGeom prst="rect">
            <a:avLst/>
          </a:prstGeom>
          <a:effectLst>
            <a:outerShdw blurRad="76200" dir="13500000" sy="23000" kx="1200000" algn="br" rotWithShape="0">
              <a:prstClr val="black">
                <a:alpha val="2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pic>
        <p:nvPicPr>
          <p:cNvPr id="14" name="Picture 13" descr="A picture containing toy, doll, person&#10;&#10;Description automatically generated">
            <a:extLst>
              <a:ext uri="{FF2B5EF4-FFF2-40B4-BE49-F238E27FC236}">
                <a16:creationId xmlns:a16="http://schemas.microsoft.com/office/drawing/2014/main" id="{E9E714D3-5DA0-8870-2DC4-708DDAAFF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64" y="1146765"/>
            <a:ext cx="2776316" cy="5304746"/>
          </a:xfrm>
          <a:prstGeom prst="rect">
            <a:avLst/>
          </a:prstGeom>
          <a:effectLst>
            <a:outerShdw blurRad="76200" dir="13500000" sy="23000" kx="1200000" algn="br" rotWithShape="0">
              <a:prstClr val="black">
                <a:alpha val="20000"/>
              </a:prstClr>
            </a:outerShdw>
          </a:effectLst>
        </p:spPr>
      </p:pic>
      <p:sp>
        <p:nvSpPr>
          <p:cNvPr id="15" name="Speech Bubble: Rectangle with Corners Rounded 14">
            <a:extLst>
              <a:ext uri="{FF2B5EF4-FFF2-40B4-BE49-F238E27FC236}">
                <a16:creationId xmlns:a16="http://schemas.microsoft.com/office/drawing/2014/main" id="{B2F55958-A288-4C1F-852F-8C82F6844DEB}"/>
              </a:ext>
            </a:extLst>
          </p:cNvPr>
          <p:cNvSpPr/>
          <p:nvPr/>
        </p:nvSpPr>
        <p:spPr>
          <a:xfrm>
            <a:off x="4295192" y="427703"/>
            <a:ext cx="7086644" cy="3623188"/>
          </a:xfrm>
          <a:prstGeom prst="wedgeRoundRectCallout">
            <a:avLst>
              <a:gd name="adj1" fmla="val -60514"/>
              <a:gd name="adj2" fmla="val -6428"/>
              <a:gd name="adj3" fmla="val 16667"/>
            </a:avLst>
          </a:prstGeom>
          <a:solidFill>
            <a:schemeClr val="bg1"/>
          </a:solidFill>
          <a:ln w="76200">
            <a:solidFill>
              <a:srgbClr val="0070C0"/>
            </a:solidFill>
            <a:extLst>
              <a:ext uri="{C807C97D-BFC1-408E-A445-0C87EB9F89A2}">
                <ask:lineSketchStyleProps xmlns:ask="http://schemas.microsoft.com/office/drawing/2018/sketchyshapes" sd="852854689">
                  <a:custGeom>
                    <a:avLst/>
                    <a:gdLst>
                      <a:gd name="connsiteX0" fmla="*/ 0 w 7557796"/>
                      <a:gd name="connsiteY0" fmla="*/ 632939 h 3797560"/>
                      <a:gd name="connsiteX1" fmla="*/ 632939 w 7557796"/>
                      <a:gd name="connsiteY1" fmla="*/ 0 h 3797560"/>
                      <a:gd name="connsiteX2" fmla="*/ 6924857 w 7557796"/>
                      <a:gd name="connsiteY2" fmla="*/ 0 h 3797560"/>
                      <a:gd name="connsiteX3" fmla="*/ 7557796 w 7557796"/>
                      <a:gd name="connsiteY3" fmla="*/ 632939 h 3797560"/>
                      <a:gd name="connsiteX4" fmla="*/ 7557796 w 7557796"/>
                      <a:gd name="connsiteY4" fmla="*/ 3164621 h 3797560"/>
                      <a:gd name="connsiteX5" fmla="*/ 6924857 w 7557796"/>
                      <a:gd name="connsiteY5" fmla="*/ 3797560 h 3797560"/>
                      <a:gd name="connsiteX6" fmla="*/ 632939 w 7557796"/>
                      <a:gd name="connsiteY6" fmla="*/ 3797560 h 3797560"/>
                      <a:gd name="connsiteX7" fmla="*/ 0 w 7557796"/>
                      <a:gd name="connsiteY7" fmla="*/ 3164621 h 3797560"/>
                      <a:gd name="connsiteX8" fmla="*/ 0 w 7557796"/>
                      <a:gd name="connsiteY8" fmla="*/ 632939 h 3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7796" h="3797560" fill="none" extrusionOk="0">
                        <a:moveTo>
                          <a:pt x="0" y="632939"/>
                        </a:moveTo>
                        <a:cubicBezTo>
                          <a:pt x="471" y="296138"/>
                          <a:pt x="297032" y="22919"/>
                          <a:pt x="632939" y="0"/>
                        </a:cubicBezTo>
                        <a:cubicBezTo>
                          <a:pt x="1417619" y="72427"/>
                          <a:pt x="6281803" y="61419"/>
                          <a:pt x="6924857" y="0"/>
                        </a:cubicBezTo>
                        <a:cubicBezTo>
                          <a:pt x="7266257" y="-56189"/>
                          <a:pt x="7540887" y="278262"/>
                          <a:pt x="7557796" y="632939"/>
                        </a:cubicBezTo>
                        <a:cubicBezTo>
                          <a:pt x="7658672" y="1092192"/>
                          <a:pt x="7450483" y="2082876"/>
                          <a:pt x="7557796" y="3164621"/>
                        </a:cubicBezTo>
                        <a:cubicBezTo>
                          <a:pt x="7562761" y="3488987"/>
                          <a:pt x="7237344" y="3755997"/>
                          <a:pt x="6924857" y="3797560"/>
                        </a:cubicBezTo>
                        <a:cubicBezTo>
                          <a:pt x="5567697" y="3827387"/>
                          <a:pt x="2344607" y="3718254"/>
                          <a:pt x="632939" y="3797560"/>
                        </a:cubicBezTo>
                        <a:cubicBezTo>
                          <a:pt x="349650" y="3790068"/>
                          <a:pt x="-37480" y="3521595"/>
                          <a:pt x="0" y="3164621"/>
                        </a:cubicBezTo>
                        <a:cubicBezTo>
                          <a:pt x="50037" y="2894261"/>
                          <a:pt x="770" y="1452231"/>
                          <a:pt x="0" y="632939"/>
                        </a:cubicBezTo>
                        <a:close/>
                      </a:path>
                      <a:path w="7557796" h="3797560" stroke="0" extrusionOk="0">
                        <a:moveTo>
                          <a:pt x="0" y="632939"/>
                        </a:moveTo>
                        <a:cubicBezTo>
                          <a:pt x="33426" y="292487"/>
                          <a:pt x="311161" y="57888"/>
                          <a:pt x="632939" y="0"/>
                        </a:cubicBezTo>
                        <a:cubicBezTo>
                          <a:pt x="1759091" y="123000"/>
                          <a:pt x="4369287" y="-96860"/>
                          <a:pt x="6924857" y="0"/>
                        </a:cubicBezTo>
                        <a:cubicBezTo>
                          <a:pt x="7253683" y="-15804"/>
                          <a:pt x="7588254" y="221971"/>
                          <a:pt x="7557796" y="632939"/>
                        </a:cubicBezTo>
                        <a:cubicBezTo>
                          <a:pt x="7560969" y="1689958"/>
                          <a:pt x="7652063" y="2316391"/>
                          <a:pt x="7557796" y="3164621"/>
                        </a:cubicBezTo>
                        <a:cubicBezTo>
                          <a:pt x="7536541" y="3521884"/>
                          <a:pt x="7261144" y="3795387"/>
                          <a:pt x="6924857" y="3797560"/>
                        </a:cubicBezTo>
                        <a:cubicBezTo>
                          <a:pt x="5091717" y="3636853"/>
                          <a:pt x="2415120" y="3837227"/>
                          <a:pt x="632939" y="3797560"/>
                        </a:cubicBezTo>
                        <a:cubicBezTo>
                          <a:pt x="229057" y="3786589"/>
                          <a:pt x="-29715" y="3500722"/>
                          <a:pt x="0" y="3164621"/>
                        </a:cubicBezTo>
                        <a:cubicBezTo>
                          <a:pt x="32216" y="2084828"/>
                          <a:pt x="57206" y="1072027"/>
                          <a:pt x="0" y="632939"/>
                        </a:cubicBezTo>
                        <a:close/>
                      </a:path>
                    </a:pathLst>
                  </a:custGeom>
                  <ask:type>
                    <ask:lineSketchNone/>
                  </ask:type>
                </ask:lineSketchStyleProps>
              </a:ext>
            </a:extLst>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UVN Banh Mi" pitchFamily="2" charset="0"/>
              <a:ea typeface="+mn-ea"/>
              <a:cs typeface="+mn-cs"/>
            </a:endParaRPr>
          </a:p>
        </p:txBody>
      </p:sp>
      <p:pic>
        <p:nvPicPr>
          <p:cNvPr id="6" name="Picture 5">
            <a:extLst>
              <a:ext uri="{FF2B5EF4-FFF2-40B4-BE49-F238E27FC236}">
                <a16:creationId xmlns:a16="http://schemas.microsoft.com/office/drawing/2014/main" id="{D70D5D8F-9280-0CC7-18D4-8A9BFEECCB1D}"/>
              </a:ext>
            </a:extLst>
          </p:cNvPr>
          <p:cNvPicPr>
            <a:picLocks noChangeAspect="1"/>
          </p:cNvPicPr>
          <p:nvPr/>
        </p:nvPicPr>
        <p:blipFill>
          <a:blip r:embed="rId4"/>
          <a:stretch>
            <a:fillRect/>
          </a:stretch>
        </p:blipFill>
        <p:spPr>
          <a:xfrm>
            <a:off x="4845319" y="877315"/>
            <a:ext cx="5511262" cy="2950720"/>
          </a:xfrm>
          <a:prstGeom prst="rect">
            <a:avLst/>
          </a:prstGeom>
        </p:spPr>
      </p:pic>
    </p:spTree>
    <p:extLst>
      <p:ext uri="{BB962C8B-B14F-4D97-AF65-F5344CB8AC3E}">
        <p14:creationId xmlns:p14="http://schemas.microsoft.com/office/powerpoint/2010/main" val="1526554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4"/>
            <a:ext cx="6964680" cy="3916906"/>
          </a:xfrm>
          <a:prstGeom prst="rect">
            <a:avLst/>
          </a:prstGeom>
        </p:spPr>
      </p:pic>
      <p:pic>
        <p:nvPicPr>
          <p:cNvPr id="2" name="Picture 1">
            <a:extLst>
              <a:ext uri="{FF2B5EF4-FFF2-40B4-BE49-F238E27FC236}">
                <a16:creationId xmlns:a16="http://schemas.microsoft.com/office/drawing/2014/main" id="{20070D00-8B25-5778-AE06-74737B8ADD4E}"/>
              </a:ext>
            </a:extLst>
          </p:cNvPr>
          <p:cNvPicPr>
            <a:picLocks noChangeAspect="1"/>
          </p:cNvPicPr>
          <p:nvPr/>
        </p:nvPicPr>
        <p:blipFill>
          <a:blip r:embed="rId4"/>
          <a:stretch>
            <a:fillRect/>
          </a:stretch>
        </p:blipFill>
        <p:spPr>
          <a:xfrm>
            <a:off x="1461150" y="972952"/>
            <a:ext cx="8431499" cy="2816596"/>
          </a:xfrm>
          <a:prstGeom prst="rect">
            <a:avLst/>
          </a:prstGeom>
        </p:spPr>
      </p:pic>
    </p:spTree>
    <p:extLst>
      <p:ext uri="{BB962C8B-B14F-4D97-AF65-F5344CB8AC3E}">
        <p14:creationId xmlns:p14="http://schemas.microsoft.com/office/powerpoint/2010/main" val="2719055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29497"/>
            <a:ext cx="12192000" cy="6858000"/>
          </a:xfrm>
          <a:prstGeom prst="rect">
            <a:avLst/>
          </a:prstGeom>
        </p:spPr>
      </p:pic>
      <p:sp>
        <p:nvSpPr>
          <p:cNvPr id="15" name="Speech Bubble: Rectangle with Corners Rounded 14">
            <a:extLst>
              <a:ext uri="{FF2B5EF4-FFF2-40B4-BE49-F238E27FC236}">
                <a16:creationId xmlns:a16="http://schemas.microsoft.com/office/drawing/2014/main" id="{B2F55958-A288-4C1F-852F-8C82F6844DEB}"/>
              </a:ext>
            </a:extLst>
          </p:cNvPr>
          <p:cNvSpPr/>
          <p:nvPr/>
        </p:nvSpPr>
        <p:spPr>
          <a:xfrm>
            <a:off x="3797306" y="375385"/>
            <a:ext cx="8163401" cy="3821229"/>
          </a:xfrm>
          <a:prstGeom prst="wedgeRoundRectCallout">
            <a:avLst>
              <a:gd name="adj1" fmla="val -60514"/>
              <a:gd name="adj2" fmla="val -6428"/>
              <a:gd name="adj3" fmla="val 16667"/>
            </a:avLst>
          </a:prstGeom>
          <a:solidFill>
            <a:schemeClr val="bg1"/>
          </a:solidFill>
          <a:ln w="76200">
            <a:solidFill>
              <a:srgbClr val="0070C0"/>
            </a:solidFill>
            <a:extLst>
              <a:ext uri="{C807C97D-BFC1-408E-A445-0C87EB9F89A2}">
                <ask:lineSketchStyleProps xmlns:ask="http://schemas.microsoft.com/office/drawing/2018/sketchyshapes" sd="852854689">
                  <a:custGeom>
                    <a:avLst/>
                    <a:gdLst>
                      <a:gd name="connsiteX0" fmla="*/ 0 w 7557796"/>
                      <a:gd name="connsiteY0" fmla="*/ 632939 h 3797560"/>
                      <a:gd name="connsiteX1" fmla="*/ 632939 w 7557796"/>
                      <a:gd name="connsiteY1" fmla="*/ 0 h 3797560"/>
                      <a:gd name="connsiteX2" fmla="*/ 6924857 w 7557796"/>
                      <a:gd name="connsiteY2" fmla="*/ 0 h 3797560"/>
                      <a:gd name="connsiteX3" fmla="*/ 7557796 w 7557796"/>
                      <a:gd name="connsiteY3" fmla="*/ 632939 h 3797560"/>
                      <a:gd name="connsiteX4" fmla="*/ 7557796 w 7557796"/>
                      <a:gd name="connsiteY4" fmla="*/ 3164621 h 3797560"/>
                      <a:gd name="connsiteX5" fmla="*/ 6924857 w 7557796"/>
                      <a:gd name="connsiteY5" fmla="*/ 3797560 h 3797560"/>
                      <a:gd name="connsiteX6" fmla="*/ 632939 w 7557796"/>
                      <a:gd name="connsiteY6" fmla="*/ 3797560 h 3797560"/>
                      <a:gd name="connsiteX7" fmla="*/ 0 w 7557796"/>
                      <a:gd name="connsiteY7" fmla="*/ 3164621 h 3797560"/>
                      <a:gd name="connsiteX8" fmla="*/ 0 w 7557796"/>
                      <a:gd name="connsiteY8" fmla="*/ 632939 h 3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7796" h="3797560" fill="none" extrusionOk="0">
                        <a:moveTo>
                          <a:pt x="0" y="632939"/>
                        </a:moveTo>
                        <a:cubicBezTo>
                          <a:pt x="471" y="296138"/>
                          <a:pt x="297032" y="22919"/>
                          <a:pt x="632939" y="0"/>
                        </a:cubicBezTo>
                        <a:cubicBezTo>
                          <a:pt x="1417619" y="72427"/>
                          <a:pt x="6281803" y="61419"/>
                          <a:pt x="6924857" y="0"/>
                        </a:cubicBezTo>
                        <a:cubicBezTo>
                          <a:pt x="7266257" y="-56189"/>
                          <a:pt x="7540887" y="278262"/>
                          <a:pt x="7557796" y="632939"/>
                        </a:cubicBezTo>
                        <a:cubicBezTo>
                          <a:pt x="7658672" y="1092192"/>
                          <a:pt x="7450483" y="2082876"/>
                          <a:pt x="7557796" y="3164621"/>
                        </a:cubicBezTo>
                        <a:cubicBezTo>
                          <a:pt x="7562761" y="3488987"/>
                          <a:pt x="7237344" y="3755997"/>
                          <a:pt x="6924857" y="3797560"/>
                        </a:cubicBezTo>
                        <a:cubicBezTo>
                          <a:pt x="5567697" y="3827387"/>
                          <a:pt x="2344607" y="3718254"/>
                          <a:pt x="632939" y="3797560"/>
                        </a:cubicBezTo>
                        <a:cubicBezTo>
                          <a:pt x="349650" y="3790068"/>
                          <a:pt x="-37480" y="3521595"/>
                          <a:pt x="0" y="3164621"/>
                        </a:cubicBezTo>
                        <a:cubicBezTo>
                          <a:pt x="50037" y="2894261"/>
                          <a:pt x="770" y="1452231"/>
                          <a:pt x="0" y="632939"/>
                        </a:cubicBezTo>
                        <a:close/>
                      </a:path>
                      <a:path w="7557796" h="3797560" stroke="0" extrusionOk="0">
                        <a:moveTo>
                          <a:pt x="0" y="632939"/>
                        </a:moveTo>
                        <a:cubicBezTo>
                          <a:pt x="33426" y="292487"/>
                          <a:pt x="311161" y="57888"/>
                          <a:pt x="632939" y="0"/>
                        </a:cubicBezTo>
                        <a:cubicBezTo>
                          <a:pt x="1759091" y="123000"/>
                          <a:pt x="4369287" y="-96860"/>
                          <a:pt x="6924857" y="0"/>
                        </a:cubicBezTo>
                        <a:cubicBezTo>
                          <a:pt x="7253683" y="-15804"/>
                          <a:pt x="7588254" y="221971"/>
                          <a:pt x="7557796" y="632939"/>
                        </a:cubicBezTo>
                        <a:cubicBezTo>
                          <a:pt x="7560969" y="1689958"/>
                          <a:pt x="7652063" y="2316391"/>
                          <a:pt x="7557796" y="3164621"/>
                        </a:cubicBezTo>
                        <a:cubicBezTo>
                          <a:pt x="7536541" y="3521884"/>
                          <a:pt x="7261144" y="3795387"/>
                          <a:pt x="6924857" y="3797560"/>
                        </a:cubicBezTo>
                        <a:cubicBezTo>
                          <a:pt x="5091717" y="3636853"/>
                          <a:pt x="2415120" y="3837227"/>
                          <a:pt x="632939" y="3797560"/>
                        </a:cubicBezTo>
                        <a:cubicBezTo>
                          <a:pt x="229057" y="3786589"/>
                          <a:pt x="-29715" y="3500722"/>
                          <a:pt x="0" y="3164621"/>
                        </a:cubicBezTo>
                        <a:cubicBezTo>
                          <a:pt x="32216" y="2084828"/>
                          <a:pt x="57206" y="1072027"/>
                          <a:pt x="0" y="632939"/>
                        </a:cubicBezTo>
                        <a:close/>
                      </a:path>
                    </a:pathLst>
                  </a:custGeom>
                  <ask:type>
                    <ask:lineSketchNone/>
                  </ask:type>
                </ask:lineSketchStyleProps>
              </a:ext>
            </a:extLst>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Hãy kể lại một địa điểm khu vui chơi mà em đã từng có dip ghé thăm?</a:t>
            </a:r>
            <a:endParaRPr kumimoji="0" lang="en-US" sz="6000" b="1" i="0" u="none" strike="noStrike" kern="1200" cap="none" spc="0" normalizeH="0" baseline="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2FE0F5D1-636B-245E-66F0-2AA5D874C774}"/>
              </a:ext>
            </a:extLst>
          </p:cNvPr>
          <p:cNvPicPr>
            <a:picLocks noChangeAspect="1"/>
          </p:cNvPicPr>
          <p:nvPr/>
        </p:nvPicPr>
        <p:blipFill>
          <a:blip r:embed="rId3"/>
          <a:stretch>
            <a:fillRect/>
          </a:stretch>
        </p:blipFill>
        <p:spPr>
          <a:xfrm>
            <a:off x="0" y="1487323"/>
            <a:ext cx="3299419" cy="499106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92117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29497"/>
            <a:ext cx="12192000" cy="6858000"/>
          </a:xfrm>
          <a:prstGeom prst="rect">
            <a:avLst/>
          </a:prstGeom>
        </p:spPr>
      </p:pic>
      <p:sp>
        <p:nvSpPr>
          <p:cNvPr id="15" name="Speech Bubble: Rectangle with Corners Rounded 14">
            <a:extLst>
              <a:ext uri="{FF2B5EF4-FFF2-40B4-BE49-F238E27FC236}">
                <a16:creationId xmlns:a16="http://schemas.microsoft.com/office/drawing/2014/main" id="{B2F55958-A288-4C1F-852F-8C82F6844DEB}"/>
              </a:ext>
            </a:extLst>
          </p:cNvPr>
          <p:cNvSpPr/>
          <p:nvPr/>
        </p:nvSpPr>
        <p:spPr>
          <a:xfrm>
            <a:off x="3797306" y="375385"/>
            <a:ext cx="8163401" cy="3821229"/>
          </a:xfrm>
          <a:prstGeom prst="wedgeRoundRectCallout">
            <a:avLst>
              <a:gd name="adj1" fmla="val -60514"/>
              <a:gd name="adj2" fmla="val -6428"/>
              <a:gd name="adj3" fmla="val 16667"/>
            </a:avLst>
          </a:prstGeom>
          <a:solidFill>
            <a:schemeClr val="bg1"/>
          </a:solidFill>
          <a:ln w="76200">
            <a:solidFill>
              <a:srgbClr val="0070C0"/>
            </a:solidFill>
            <a:extLst>
              <a:ext uri="{C807C97D-BFC1-408E-A445-0C87EB9F89A2}">
                <ask:lineSketchStyleProps xmlns:ask="http://schemas.microsoft.com/office/drawing/2018/sketchyshapes" sd="852854689">
                  <a:custGeom>
                    <a:avLst/>
                    <a:gdLst>
                      <a:gd name="connsiteX0" fmla="*/ 0 w 7557796"/>
                      <a:gd name="connsiteY0" fmla="*/ 632939 h 3797560"/>
                      <a:gd name="connsiteX1" fmla="*/ 632939 w 7557796"/>
                      <a:gd name="connsiteY1" fmla="*/ 0 h 3797560"/>
                      <a:gd name="connsiteX2" fmla="*/ 6924857 w 7557796"/>
                      <a:gd name="connsiteY2" fmla="*/ 0 h 3797560"/>
                      <a:gd name="connsiteX3" fmla="*/ 7557796 w 7557796"/>
                      <a:gd name="connsiteY3" fmla="*/ 632939 h 3797560"/>
                      <a:gd name="connsiteX4" fmla="*/ 7557796 w 7557796"/>
                      <a:gd name="connsiteY4" fmla="*/ 3164621 h 3797560"/>
                      <a:gd name="connsiteX5" fmla="*/ 6924857 w 7557796"/>
                      <a:gd name="connsiteY5" fmla="*/ 3797560 h 3797560"/>
                      <a:gd name="connsiteX6" fmla="*/ 632939 w 7557796"/>
                      <a:gd name="connsiteY6" fmla="*/ 3797560 h 3797560"/>
                      <a:gd name="connsiteX7" fmla="*/ 0 w 7557796"/>
                      <a:gd name="connsiteY7" fmla="*/ 3164621 h 3797560"/>
                      <a:gd name="connsiteX8" fmla="*/ 0 w 7557796"/>
                      <a:gd name="connsiteY8" fmla="*/ 632939 h 3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7796" h="3797560" fill="none" extrusionOk="0">
                        <a:moveTo>
                          <a:pt x="0" y="632939"/>
                        </a:moveTo>
                        <a:cubicBezTo>
                          <a:pt x="471" y="296138"/>
                          <a:pt x="297032" y="22919"/>
                          <a:pt x="632939" y="0"/>
                        </a:cubicBezTo>
                        <a:cubicBezTo>
                          <a:pt x="1417619" y="72427"/>
                          <a:pt x="6281803" y="61419"/>
                          <a:pt x="6924857" y="0"/>
                        </a:cubicBezTo>
                        <a:cubicBezTo>
                          <a:pt x="7266257" y="-56189"/>
                          <a:pt x="7540887" y="278262"/>
                          <a:pt x="7557796" y="632939"/>
                        </a:cubicBezTo>
                        <a:cubicBezTo>
                          <a:pt x="7658672" y="1092192"/>
                          <a:pt x="7450483" y="2082876"/>
                          <a:pt x="7557796" y="3164621"/>
                        </a:cubicBezTo>
                        <a:cubicBezTo>
                          <a:pt x="7562761" y="3488987"/>
                          <a:pt x="7237344" y="3755997"/>
                          <a:pt x="6924857" y="3797560"/>
                        </a:cubicBezTo>
                        <a:cubicBezTo>
                          <a:pt x="5567697" y="3827387"/>
                          <a:pt x="2344607" y="3718254"/>
                          <a:pt x="632939" y="3797560"/>
                        </a:cubicBezTo>
                        <a:cubicBezTo>
                          <a:pt x="349650" y="3790068"/>
                          <a:pt x="-37480" y="3521595"/>
                          <a:pt x="0" y="3164621"/>
                        </a:cubicBezTo>
                        <a:cubicBezTo>
                          <a:pt x="50037" y="2894261"/>
                          <a:pt x="770" y="1452231"/>
                          <a:pt x="0" y="632939"/>
                        </a:cubicBezTo>
                        <a:close/>
                      </a:path>
                      <a:path w="7557796" h="3797560" stroke="0" extrusionOk="0">
                        <a:moveTo>
                          <a:pt x="0" y="632939"/>
                        </a:moveTo>
                        <a:cubicBezTo>
                          <a:pt x="33426" y="292487"/>
                          <a:pt x="311161" y="57888"/>
                          <a:pt x="632939" y="0"/>
                        </a:cubicBezTo>
                        <a:cubicBezTo>
                          <a:pt x="1759091" y="123000"/>
                          <a:pt x="4369287" y="-96860"/>
                          <a:pt x="6924857" y="0"/>
                        </a:cubicBezTo>
                        <a:cubicBezTo>
                          <a:pt x="7253683" y="-15804"/>
                          <a:pt x="7588254" y="221971"/>
                          <a:pt x="7557796" y="632939"/>
                        </a:cubicBezTo>
                        <a:cubicBezTo>
                          <a:pt x="7560969" y="1689958"/>
                          <a:pt x="7652063" y="2316391"/>
                          <a:pt x="7557796" y="3164621"/>
                        </a:cubicBezTo>
                        <a:cubicBezTo>
                          <a:pt x="7536541" y="3521884"/>
                          <a:pt x="7261144" y="3795387"/>
                          <a:pt x="6924857" y="3797560"/>
                        </a:cubicBezTo>
                        <a:cubicBezTo>
                          <a:pt x="5091717" y="3636853"/>
                          <a:pt x="2415120" y="3837227"/>
                          <a:pt x="632939" y="3797560"/>
                        </a:cubicBezTo>
                        <a:cubicBezTo>
                          <a:pt x="229057" y="3786589"/>
                          <a:pt x="-29715" y="3500722"/>
                          <a:pt x="0" y="3164621"/>
                        </a:cubicBezTo>
                        <a:cubicBezTo>
                          <a:pt x="32216" y="2084828"/>
                          <a:pt x="57206" y="1072027"/>
                          <a:pt x="0" y="632939"/>
                        </a:cubicBezTo>
                        <a:close/>
                      </a:path>
                    </a:pathLst>
                  </a:custGeom>
                  <ask:type>
                    <ask:lineSketchNone/>
                  </ask:type>
                </ask:lineSketchStyleProps>
              </a:ext>
            </a:extLst>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Giới</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thiệu</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về</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một</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nơi</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vui</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chơi</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mà</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em</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đã</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đến</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hoặc</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muốn</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đến</a:t>
            </a:r>
            <a:endParaRPr kumimoji="0" lang="en-US" sz="6000" b="1" i="0" u="none" strike="noStrike" kern="1200" cap="none" spc="0" normalizeH="0" baseline="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E0F5D1-636B-245E-66F0-2AA5D874C774}"/>
              </a:ext>
            </a:extLst>
          </p:cNvPr>
          <p:cNvPicPr>
            <a:picLocks noChangeAspect="1"/>
          </p:cNvPicPr>
          <p:nvPr/>
        </p:nvPicPr>
        <p:blipFill>
          <a:blip r:embed="rId3"/>
          <a:stretch>
            <a:fillRect/>
          </a:stretch>
        </p:blipFill>
        <p:spPr>
          <a:xfrm>
            <a:off x="0" y="1487323"/>
            <a:ext cx="3299419" cy="499106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43772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288AE24-A628-CEA5-A0B5-3F53FAECA694}"/>
              </a:ext>
            </a:extLst>
          </p:cNvPr>
          <p:cNvSpPr txBox="1"/>
          <p:nvPr/>
        </p:nvSpPr>
        <p:spPr>
          <a:xfrm rot="20088023">
            <a:off x="205163" y="329490"/>
            <a:ext cx="19561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libri"/>
                <a:ea typeface="+mn-ea"/>
                <a:cs typeface="+mn-cs"/>
              </a:rPr>
              <a:t>Gợi</a:t>
            </a:r>
            <a:r>
              <a:rPr kumimoji="0" lang="en-US" sz="4400" b="1" i="0" u="none" strike="noStrike" kern="1200" cap="none" spc="0" normalizeH="0" baseline="0" noProof="0" dirty="0">
                <a:ln>
                  <a:noFill/>
                </a:ln>
                <a:solidFill>
                  <a:srgbClr val="00B0F0"/>
                </a:solidFill>
                <a:effectLst/>
                <a:uLnTx/>
                <a:uFillTx/>
                <a:latin typeface="Calibri"/>
                <a:ea typeface="+mn-ea"/>
                <a:cs typeface="+mn-cs"/>
              </a:rPr>
              <a:t> ý</a:t>
            </a:r>
          </a:p>
        </p:txBody>
      </p:sp>
      <p:grpSp>
        <p:nvGrpSpPr>
          <p:cNvPr id="9" name="Group 8">
            <a:extLst>
              <a:ext uri="{FF2B5EF4-FFF2-40B4-BE49-F238E27FC236}">
                <a16:creationId xmlns:a16="http://schemas.microsoft.com/office/drawing/2014/main" id="{7FFB6523-1FB8-C7E5-5477-9C8682497220}"/>
              </a:ext>
            </a:extLst>
          </p:cNvPr>
          <p:cNvGrpSpPr/>
          <p:nvPr/>
        </p:nvGrpSpPr>
        <p:grpSpPr>
          <a:xfrm>
            <a:off x="4106978" y="-103291"/>
            <a:ext cx="3551123" cy="1063502"/>
            <a:chOff x="925229" y="2141868"/>
            <a:chExt cx="3191148" cy="1063502"/>
          </a:xfrm>
        </p:grpSpPr>
        <p:sp>
          <p:nvSpPr>
            <p:cNvPr id="10" name="Rectangle: Rounded Corners 9">
              <a:extLst>
                <a:ext uri="{FF2B5EF4-FFF2-40B4-BE49-F238E27FC236}">
                  <a16:creationId xmlns:a16="http://schemas.microsoft.com/office/drawing/2014/main" id="{BC6C6F38-396A-E537-0A9E-7AB8270D5754}"/>
                </a:ext>
              </a:extLst>
            </p:cNvPr>
            <p:cNvSpPr/>
            <p:nvPr/>
          </p:nvSpPr>
          <p:spPr>
            <a:xfrm>
              <a:off x="1988732" y="2497485"/>
              <a:ext cx="2127645" cy="707885"/>
            </a:xfrm>
            <a:prstGeom prst="roundRect">
              <a:avLst>
                <a:gd name="adj" fmla="val 10447"/>
              </a:avLst>
            </a:prstGeom>
            <a:solidFill>
              <a:srgbClr val="CC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Chuẩn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bị</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33BA70C-FF6E-9CA8-FADA-1631D86F05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5229" y="2141868"/>
              <a:ext cx="1063502" cy="1063502"/>
            </a:xfrm>
            <a:prstGeom prst="rect">
              <a:avLst/>
            </a:prstGeom>
          </p:spPr>
        </p:pic>
      </p:grpSp>
      <p:pic>
        <p:nvPicPr>
          <p:cNvPr id="6" name="Picture 5">
            <a:extLst>
              <a:ext uri="{FF2B5EF4-FFF2-40B4-BE49-F238E27FC236}">
                <a16:creationId xmlns:a16="http://schemas.microsoft.com/office/drawing/2014/main" id="{98865A62-390C-B0B6-76E8-03D2CE559054}"/>
              </a:ext>
            </a:extLst>
          </p:cNvPr>
          <p:cNvPicPr>
            <a:picLocks noChangeAspect="1"/>
          </p:cNvPicPr>
          <p:nvPr/>
        </p:nvPicPr>
        <p:blipFill>
          <a:blip r:embed="rId4"/>
          <a:stretch>
            <a:fillRect/>
          </a:stretch>
        </p:blipFill>
        <p:spPr>
          <a:xfrm>
            <a:off x="2381250" y="1395412"/>
            <a:ext cx="6762750" cy="2397903"/>
          </a:xfrm>
          <a:prstGeom prst="rect">
            <a:avLst/>
          </a:prstGeom>
        </p:spPr>
      </p:pic>
      <p:sp>
        <p:nvSpPr>
          <p:cNvPr id="7" name="Speech Bubble: Rectangle with Corners Rounded 6">
            <a:extLst>
              <a:ext uri="{FF2B5EF4-FFF2-40B4-BE49-F238E27FC236}">
                <a16:creationId xmlns:a16="http://schemas.microsoft.com/office/drawing/2014/main" id="{15A57835-BEA5-CDEE-C8CA-3AFD913F6C01}"/>
              </a:ext>
            </a:extLst>
          </p:cNvPr>
          <p:cNvSpPr/>
          <p:nvPr/>
        </p:nvSpPr>
        <p:spPr>
          <a:xfrm>
            <a:off x="381000" y="3819525"/>
            <a:ext cx="3676650" cy="2209800"/>
          </a:xfrm>
          <a:prstGeom prst="wedgeRoundRectCallout">
            <a:avLst/>
          </a:prstGeom>
          <a:solidFill>
            <a:srgbClr val="FBC1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Chọn</a:t>
            </a:r>
            <a:r>
              <a:rPr lang="en-US" sz="2800" dirty="0">
                <a:solidFill>
                  <a:srgbClr val="002060"/>
                </a:solidFill>
              </a:rPr>
              <a:t> </a:t>
            </a:r>
            <a:r>
              <a:rPr lang="en-US" sz="2800" dirty="0" err="1">
                <a:solidFill>
                  <a:srgbClr val="002060"/>
                </a:solidFill>
              </a:rPr>
              <a:t>nơi</a:t>
            </a:r>
            <a:r>
              <a:rPr lang="en-US" sz="2800" dirty="0">
                <a:solidFill>
                  <a:srgbClr val="002060"/>
                </a:solidFill>
              </a:rPr>
              <a:t> </a:t>
            </a:r>
            <a:r>
              <a:rPr lang="en-US" sz="2800" dirty="0" err="1">
                <a:solidFill>
                  <a:srgbClr val="002060"/>
                </a:solidFill>
              </a:rPr>
              <a:t>vui</a:t>
            </a:r>
            <a:r>
              <a:rPr lang="en-US" sz="2800" dirty="0">
                <a:solidFill>
                  <a:srgbClr val="002060"/>
                </a:solidFill>
              </a:rPr>
              <a:t> </a:t>
            </a:r>
            <a:r>
              <a:rPr lang="en-US" sz="2800" dirty="0" err="1">
                <a:solidFill>
                  <a:srgbClr val="002060"/>
                </a:solidFill>
              </a:rPr>
              <a:t>chơi</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giới</a:t>
            </a:r>
            <a:r>
              <a:rPr lang="en-US" sz="2800" dirty="0">
                <a:solidFill>
                  <a:srgbClr val="002060"/>
                </a:solidFill>
              </a:rPr>
              <a:t> </a:t>
            </a:r>
            <a:r>
              <a:rPr lang="en-US" sz="2800" dirty="0" err="1">
                <a:solidFill>
                  <a:srgbClr val="002060"/>
                </a:solidFill>
              </a:rPr>
              <a:t>thiệu</a:t>
            </a:r>
            <a:r>
              <a:rPr lang="en-US" sz="2800" dirty="0">
                <a:solidFill>
                  <a:srgbClr val="002060"/>
                </a:solidFill>
              </a:rPr>
              <a:t> (</a:t>
            </a:r>
            <a:r>
              <a:rPr lang="en-US" sz="2800" dirty="0" err="1">
                <a:solidFill>
                  <a:srgbClr val="002060"/>
                </a:solidFill>
              </a:rPr>
              <a:t>nơi</a:t>
            </a:r>
            <a:r>
              <a:rPr lang="en-US" sz="2800" dirty="0">
                <a:solidFill>
                  <a:srgbClr val="002060"/>
                </a:solidFill>
              </a:rPr>
              <a:t> </a:t>
            </a:r>
            <a:r>
              <a:rPr lang="en-US" sz="2800" dirty="0" err="1">
                <a:solidFill>
                  <a:srgbClr val="002060"/>
                </a:solidFill>
              </a:rPr>
              <a:t>đã</a:t>
            </a:r>
            <a:r>
              <a:rPr lang="en-US" sz="2800" dirty="0">
                <a:solidFill>
                  <a:srgbClr val="002060"/>
                </a:solidFill>
              </a:rPr>
              <a:t> </a:t>
            </a:r>
            <a:r>
              <a:rPr lang="en-US" sz="2800" dirty="0" err="1">
                <a:solidFill>
                  <a:srgbClr val="002060"/>
                </a:solidFill>
              </a:rPr>
              <a:t>đến</a:t>
            </a:r>
            <a:r>
              <a:rPr lang="en-US" sz="2800" dirty="0">
                <a:solidFill>
                  <a:srgbClr val="002060"/>
                </a:solidFill>
              </a:rPr>
              <a:t> </a:t>
            </a:r>
            <a:r>
              <a:rPr lang="en-US" sz="2800" dirty="0" err="1">
                <a:solidFill>
                  <a:srgbClr val="002060"/>
                </a:solidFill>
              </a:rPr>
              <a:t>hoặc</a:t>
            </a:r>
            <a:r>
              <a:rPr lang="en-US" sz="2800" dirty="0">
                <a:solidFill>
                  <a:srgbClr val="002060"/>
                </a:solidFill>
              </a:rPr>
              <a:t> </a:t>
            </a:r>
            <a:r>
              <a:rPr lang="en-US" sz="2800" dirty="0" err="1">
                <a:solidFill>
                  <a:srgbClr val="002060"/>
                </a:solidFill>
              </a:rPr>
              <a:t>đã</a:t>
            </a:r>
            <a:r>
              <a:rPr lang="en-US" sz="2800" dirty="0">
                <a:solidFill>
                  <a:srgbClr val="002060"/>
                </a:solidFill>
              </a:rPr>
              <a:t> </a:t>
            </a:r>
            <a:r>
              <a:rPr lang="en-US" sz="2800" dirty="0" err="1">
                <a:solidFill>
                  <a:srgbClr val="002060"/>
                </a:solidFill>
              </a:rPr>
              <a:t>thấy</a:t>
            </a:r>
            <a:r>
              <a:rPr lang="en-US" sz="2800" dirty="0">
                <a:solidFill>
                  <a:srgbClr val="002060"/>
                </a:solidFill>
              </a:rPr>
              <a:t> qua </a:t>
            </a:r>
            <a:r>
              <a:rPr lang="en-US" sz="2800" dirty="0" err="1">
                <a:solidFill>
                  <a:srgbClr val="002060"/>
                </a:solidFill>
              </a:rPr>
              <a:t>sách</a:t>
            </a:r>
            <a:r>
              <a:rPr lang="en-US" sz="2800" dirty="0">
                <a:solidFill>
                  <a:srgbClr val="002060"/>
                </a:solidFill>
              </a:rPr>
              <a:t> </a:t>
            </a:r>
            <a:r>
              <a:rPr lang="en-US" sz="2800" dirty="0" err="1">
                <a:solidFill>
                  <a:srgbClr val="002060"/>
                </a:solidFill>
              </a:rPr>
              <a:t>báo</a:t>
            </a:r>
            <a:r>
              <a:rPr lang="en-US" sz="2800" dirty="0">
                <a:solidFill>
                  <a:srgbClr val="002060"/>
                </a:solidFill>
              </a:rPr>
              <a:t>, </a:t>
            </a:r>
            <a:r>
              <a:rPr lang="en-US" sz="2800" dirty="0" err="1">
                <a:solidFill>
                  <a:srgbClr val="002060"/>
                </a:solidFill>
              </a:rPr>
              <a:t>phim</a:t>
            </a:r>
            <a:r>
              <a:rPr lang="en-US" sz="2800" dirty="0">
                <a:solidFill>
                  <a:srgbClr val="002060"/>
                </a:solidFill>
              </a:rPr>
              <a:t> </a:t>
            </a:r>
            <a:r>
              <a:rPr lang="en-US" sz="2800" dirty="0" err="1">
                <a:solidFill>
                  <a:srgbClr val="002060"/>
                </a:solidFill>
              </a:rPr>
              <a:t>ảnh</a:t>
            </a:r>
            <a:r>
              <a:rPr lang="en-US" sz="2800" dirty="0">
                <a:solidFill>
                  <a:srgbClr val="002060"/>
                </a:solidFill>
              </a:rPr>
              <a:t>,…)</a:t>
            </a:r>
          </a:p>
        </p:txBody>
      </p:sp>
      <p:sp>
        <p:nvSpPr>
          <p:cNvPr id="14" name="Speech Bubble: Rectangle with Corners Rounded 13">
            <a:extLst>
              <a:ext uri="{FF2B5EF4-FFF2-40B4-BE49-F238E27FC236}">
                <a16:creationId xmlns:a16="http://schemas.microsoft.com/office/drawing/2014/main" id="{EB254EF7-89F6-EFDA-8F2D-9A130350CDCC}"/>
              </a:ext>
            </a:extLst>
          </p:cNvPr>
          <p:cNvSpPr/>
          <p:nvPr/>
        </p:nvSpPr>
        <p:spPr>
          <a:xfrm>
            <a:off x="4162425" y="3638550"/>
            <a:ext cx="3543300" cy="2209800"/>
          </a:xfrm>
          <a:prstGeom prst="wedgeRoundRectCallout">
            <a:avLst>
              <a:gd name="adj1" fmla="val -54253"/>
              <a:gd name="adj2" fmla="val -40086"/>
              <a:gd name="adj3" fmla="val 16667"/>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Nhớ</a:t>
            </a:r>
            <a:r>
              <a:rPr lang="en-US" sz="2800" dirty="0">
                <a:solidFill>
                  <a:srgbClr val="002060"/>
                </a:solidFill>
              </a:rPr>
              <a:t> </a:t>
            </a:r>
            <a:r>
              <a:rPr lang="en-US" sz="2800" dirty="0" err="1">
                <a:solidFill>
                  <a:srgbClr val="002060"/>
                </a:solidFill>
              </a:rPr>
              <a:t>lại</a:t>
            </a:r>
            <a:r>
              <a:rPr lang="en-US" sz="2800" dirty="0">
                <a:solidFill>
                  <a:srgbClr val="002060"/>
                </a:solidFill>
              </a:rPr>
              <a:t> </a:t>
            </a:r>
            <a:r>
              <a:rPr lang="en-US" sz="2800" dirty="0" err="1">
                <a:solidFill>
                  <a:srgbClr val="002060"/>
                </a:solidFill>
              </a:rPr>
              <a:t>những</a:t>
            </a:r>
            <a:r>
              <a:rPr lang="en-US" sz="2800" dirty="0">
                <a:solidFill>
                  <a:srgbClr val="002060"/>
                </a:solidFill>
              </a:rPr>
              <a:t> </a:t>
            </a:r>
            <a:r>
              <a:rPr lang="en-US" sz="2800" dirty="0" err="1">
                <a:solidFill>
                  <a:srgbClr val="002060"/>
                </a:solidFill>
              </a:rPr>
              <a:t>điều</a:t>
            </a:r>
            <a:r>
              <a:rPr lang="en-US" sz="2800" dirty="0">
                <a:solidFill>
                  <a:srgbClr val="002060"/>
                </a:solidFill>
              </a:rPr>
              <a:t> </a:t>
            </a:r>
            <a:r>
              <a:rPr lang="en-US" sz="2800" dirty="0" err="1">
                <a:solidFill>
                  <a:srgbClr val="002060"/>
                </a:solidFill>
              </a:rPr>
              <a:t>hấp</a:t>
            </a:r>
            <a:r>
              <a:rPr lang="en-US" sz="2800" dirty="0">
                <a:solidFill>
                  <a:srgbClr val="002060"/>
                </a:solidFill>
              </a:rPr>
              <a:t> </a:t>
            </a:r>
            <a:r>
              <a:rPr lang="en-US" sz="2800" dirty="0" err="1">
                <a:solidFill>
                  <a:srgbClr val="002060"/>
                </a:solidFill>
              </a:rPr>
              <a:t>dẫn</a:t>
            </a:r>
            <a:r>
              <a:rPr lang="en-US" sz="2800" dirty="0">
                <a:solidFill>
                  <a:srgbClr val="002060"/>
                </a:solidFill>
              </a:rPr>
              <a:t> </a:t>
            </a:r>
            <a:r>
              <a:rPr lang="en-US" sz="2800" dirty="0" err="1">
                <a:solidFill>
                  <a:srgbClr val="002060"/>
                </a:solidFill>
              </a:rPr>
              <a:t>về</a:t>
            </a:r>
            <a:r>
              <a:rPr lang="en-US" sz="2800" dirty="0">
                <a:solidFill>
                  <a:srgbClr val="002060"/>
                </a:solidFill>
              </a:rPr>
              <a:t> </a:t>
            </a:r>
            <a:r>
              <a:rPr lang="en-US" sz="2800" dirty="0" err="1">
                <a:solidFill>
                  <a:srgbClr val="002060"/>
                </a:solidFill>
              </a:rPr>
              <a:t>nơi</a:t>
            </a:r>
            <a:r>
              <a:rPr lang="en-US" sz="2800" dirty="0">
                <a:solidFill>
                  <a:srgbClr val="002060"/>
                </a:solidFill>
              </a:rPr>
              <a:t> </a:t>
            </a:r>
            <a:r>
              <a:rPr lang="en-US" sz="2800" dirty="0" err="1">
                <a:solidFill>
                  <a:srgbClr val="002060"/>
                </a:solidFill>
              </a:rPr>
              <a:t>vui</a:t>
            </a:r>
            <a:r>
              <a:rPr lang="en-US" sz="2800" dirty="0">
                <a:solidFill>
                  <a:srgbClr val="002060"/>
                </a:solidFill>
              </a:rPr>
              <a:t> </a:t>
            </a:r>
            <a:r>
              <a:rPr lang="en-US" sz="2800" dirty="0" err="1">
                <a:solidFill>
                  <a:srgbClr val="002060"/>
                </a:solidFill>
              </a:rPr>
              <a:t>chơi</a:t>
            </a:r>
            <a:r>
              <a:rPr lang="en-US" sz="2800" dirty="0">
                <a:solidFill>
                  <a:srgbClr val="002060"/>
                </a:solidFill>
              </a:rPr>
              <a:t> (</a:t>
            </a:r>
            <a:r>
              <a:rPr lang="en-US" sz="2800" dirty="0" err="1">
                <a:solidFill>
                  <a:srgbClr val="002060"/>
                </a:solidFill>
              </a:rPr>
              <a:t>quang</a:t>
            </a:r>
            <a:r>
              <a:rPr lang="en-US" sz="2800" dirty="0">
                <a:solidFill>
                  <a:srgbClr val="002060"/>
                </a:solidFill>
              </a:rPr>
              <a:t> </a:t>
            </a:r>
            <a:r>
              <a:rPr lang="en-US" sz="2800" dirty="0" err="1">
                <a:solidFill>
                  <a:srgbClr val="002060"/>
                </a:solidFill>
              </a:rPr>
              <a:t>cảnh</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vui</a:t>
            </a:r>
            <a:r>
              <a:rPr lang="en-US" sz="2800" dirty="0">
                <a:solidFill>
                  <a:srgbClr val="002060"/>
                </a:solidFill>
              </a:rPr>
              <a:t> </a:t>
            </a:r>
            <a:r>
              <a:rPr lang="en-US" sz="2800" dirty="0" err="1">
                <a:solidFill>
                  <a:srgbClr val="002060"/>
                </a:solidFill>
              </a:rPr>
              <a:t>chơi</a:t>
            </a:r>
            <a:r>
              <a:rPr lang="en-US" sz="2800" dirty="0">
                <a:solidFill>
                  <a:srgbClr val="002060"/>
                </a:solidFill>
              </a:rPr>
              <a:t>,…)</a:t>
            </a:r>
          </a:p>
        </p:txBody>
      </p:sp>
      <p:sp>
        <p:nvSpPr>
          <p:cNvPr id="15" name="Speech Bubble: Rectangle with Corners Rounded 14">
            <a:extLst>
              <a:ext uri="{FF2B5EF4-FFF2-40B4-BE49-F238E27FC236}">
                <a16:creationId xmlns:a16="http://schemas.microsoft.com/office/drawing/2014/main" id="{56BD8B14-CDC6-5ADA-74FC-B19701FAAD78}"/>
              </a:ext>
            </a:extLst>
          </p:cNvPr>
          <p:cNvSpPr/>
          <p:nvPr/>
        </p:nvSpPr>
        <p:spPr>
          <a:xfrm>
            <a:off x="7991475" y="3514725"/>
            <a:ext cx="3543300" cy="1390650"/>
          </a:xfrm>
          <a:prstGeom prst="wedgeRoundRectCallout">
            <a:avLst>
              <a:gd name="adj1" fmla="val -54253"/>
              <a:gd name="adj2" fmla="val -40086"/>
              <a:gd name="adj3"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Dự</a:t>
            </a:r>
            <a:r>
              <a:rPr lang="en-US" sz="2800" dirty="0">
                <a:solidFill>
                  <a:srgbClr val="002060"/>
                </a:solidFill>
              </a:rPr>
              <a:t> </a:t>
            </a:r>
            <a:r>
              <a:rPr lang="en-US" sz="2800" dirty="0" err="1">
                <a:solidFill>
                  <a:srgbClr val="002060"/>
                </a:solidFill>
              </a:rPr>
              <a:t>kiến</a:t>
            </a:r>
            <a:r>
              <a:rPr lang="en-US" sz="2800" dirty="0">
                <a:solidFill>
                  <a:srgbClr val="002060"/>
                </a:solidFill>
              </a:rPr>
              <a:t> </a:t>
            </a:r>
            <a:r>
              <a:rPr lang="en-US" sz="2800" dirty="0" err="1">
                <a:solidFill>
                  <a:srgbClr val="002060"/>
                </a:solidFill>
              </a:rPr>
              <a:t>các</a:t>
            </a:r>
            <a:r>
              <a:rPr lang="en-US" sz="2800" dirty="0">
                <a:solidFill>
                  <a:srgbClr val="002060"/>
                </a:solidFill>
              </a:rPr>
              <a:t> </a:t>
            </a:r>
            <a:r>
              <a:rPr lang="en-US" sz="2800" dirty="0" err="1">
                <a:solidFill>
                  <a:srgbClr val="002060"/>
                </a:solidFill>
              </a:rPr>
              <a:t>nội</a:t>
            </a:r>
            <a:r>
              <a:rPr lang="en-US" sz="2800" dirty="0">
                <a:solidFill>
                  <a:srgbClr val="002060"/>
                </a:solidFill>
              </a:rPr>
              <a:t> dung </a:t>
            </a:r>
            <a:r>
              <a:rPr lang="en-US" sz="2800" dirty="0" err="1">
                <a:solidFill>
                  <a:srgbClr val="002060"/>
                </a:solidFill>
              </a:rPr>
              <a:t>sẽ</a:t>
            </a:r>
            <a:r>
              <a:rPr lang="en-US" sz="2800" dirty="0">
                <a:solidFill>
                  <a:srgbClr val="002060"/>
                </a:solidFill>
              </a:rPr>
              <a:t> </a:t>
            </a:r>
            <a:r>
              <a:rPr lang="en-US" sz="2800" dirty="0" err="1">
                <a:solidFill>
                  <a:srgbClr val="002060"/>
                </a:solidFill>
              </a:rPr>
              <a:t>giới</a:t>
            </a:r>
            <a:r>
              <a:rPr lang="en-US" sz="2800" dirty="0">
                <a:solidFill>
                  <a:srgbClr val="002060"/>
                </a:solidFill>
              </a:rPr>
              <a:t> </a:t>
            </a:r>
            <a:r>
              <a:rPr lang="en-US" sz="2800" dirty="0" err="1">
                <a:solidFill>
                  <a:srgbClr val="002060"/>
                </a:solidFill>
              </a:rPr>
              <a:t>thiệu</a:t>
            </a:r>
            <a:endParaRPr lang="en-US" sz="2800" dirty="0">
              <a:solidFill>
                <a:srgbClr val="002060"/>
              </a:solidFill>
            </a:endParaRPr>
          </a:p>
        </p:txBody>
      </p:sp>
      <p:sp>
        <p:nvSpPr>
          <p:cNvPr id="16" name="Speech Bubble: Rectangle with Corners Rounded 15">
            <a:extLst>
              <a:ext uri="{FF2B5EF4-FFF2-40B4-BE49-F238E27FC236}">
                <a16:creationId xmlns:a16="http://schemas.microsoft.com/office/drawing/2014/main" id="{964126A7-E73B-1879-D924-166E4735B5C1}"/>
              </a:ext>
            </a:extLst>
          </p:cNvPr>
          <p:cNvSpPr/>
          <p:nvPr/>
        </p:nvSpPr>
        <p:spPr>
          <a:xfrm>
            <a:off x="8077200" y="5048250"/>
            <a:ext cx="3543300" cy="1390650"/>
          </a:xfrm>
          <a:prstGeom prst="wedgeRoundRectCallout">
            <a:avLst>
              <a:gd name="adj1" fmla="val -58554"/>
              <a:gd name="adj2" fmla="val 3750"/>
              <a:gd name="adj3" fmla="val 1666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Tìm</a:t>
            </a:r>
            <a:r>
              <a:rPr lang="en-US" sz="2800" dirty="0">
                <a:solidFill>
                  <a:srgbClr val="002060"/>
                </a:solidFill>
              </a:rPr>
              <a:t> </a:t>
            </a:r>
            <a:r>
              <a:rPr lang="en-US" sz="2800" dirty="0" err="1">
                <a:solidFill>
                  <a:srgbClr val="002060"/>
                </a:solidFill>
              </a:rPr>
              <a:t>các</a:t>
            </a:r>
            <a:r>
              <a:rPr lang="en-US" sz="2800" dirty="0">
                <a:solidFill>
                  <a:srgbClr val="002060"/>
                </a:solidFill>
              </a:rPr>
              <a:t> </a:t>
            </a:r>
            <a:r>
              <a:rPr lang="en-US" sz="2800" dirty="0" err="1">
                <a:solidFill>
                  <a:srgbClr val="002060"/>
                </a:solidFill>
              </a:rPr>
              <a:t>phương</a:t>
            </a:r>
            <a:r>
              <a:rPr lang="en-US" sz="2800" dirty="0">
                <a:solidFill>
                  <a:srgbClr val="002060"/>
                </a:solidFill>
              </a:rPr>
              <a:t> </a:t>
            </a:r>
            <a:r>
              <a:rPr lang="en-US" sz="2800" dirty="0" err="1">
                <a:solidFill>
                  <a:srgbClr val="002060"/>
                </a:solidFill>
              </a:rPr>
              <a:t>tiện</a:t>
            </a:r>
            <a:r>
              <a:rPr lang="en-US" sz="2800" dirty="0">
                <a:solidFill>
                  <a:srgbClr val="002060"/>
                </a:solidFill>
              </a:rPr>
              <a:t> </a:t>
            </a:r>
            <a:r>
              <a:rPr lang="en-US" sz="2800" dirty="0" err="1">
                <a:solidFill>
                  <a:srgbClr val="002060"/>
                </a:solidFill>
              </a:rPr>
              <a:t>hỗ</a:t>
            </a:r>
            <a:r>
              <a:rPr lang="en-US" sz="2800" dirty="0">
                <a:solidFill>
                  <a:srgbClr val="002060"/>
                </a:solidFill>
              </a:rPr>
              <a:t> </a:t>
            </a:r>
            <a:r>
              <a:rPr lang="en-US" sz="2800" dirty="0" err="1">
                <a:solidFill>
                  <a:srgbClr val="002060"/>
                </a:solidFill>
              </a:rPr>
              <a:t>trợ</a:t>
            </a:r>
            <a:r>
              <a:rPr lang="en-US" sz="2800" dirty="0">
                <a:solidFill>
                  <a:srgbClr val="002060"/>
                </a:solidFill>
              </a:rPr>
              <a:t> (</a:t>
            </a:r>
            <a:r>
              <a:rPr lang="en-US" sz="2800" dirty="0" err="1">
                <a:solidFill>
                  <a:srgbClr val="002060"/>
                </a:solidFill>
              </a:rPr>
              <a:t>tranh</a:t>
            </a:r>
            <a:r>
              <a:rPr lang="en-US" sz="2800" dirty="0">
                <a:solidFill>
                  <a:srgbClr val="002060"/>
                </a:solidFill>
              </a:rPr>
              <a:t> </a:t>
            </a:r>
            <a:r>
              <a:rPr lang="en-US" sz="2800" dirty="0" err="1">
                <a:solidFill>
                  <a:srgbClr val="002060"/>
                </a:solidFill>
              </a:rPr>
              <a:t>ảnh</a:t>
            </a:r>
            <a:r>
              <a:rPr lang="en-US" sz="2800" dirty="0">
                <a:solidFill>
                  <a:srgbClr val="002060"/>
                </a:solidFill>
              </a:rPr>
              <a:t> </a:t>
            </a:r>
            <a:r>
              <a:rPr lang="en-US" sz="2800" dirty="0" err="1">
                <a:solidFill>
                  <a:srgbClr val="002060"/>
                </a:solidFill>
              </a:rPr>
              <a:t>minh</a:t>
            </a:r>
            <a:r>
              <a:rPr lang="en-US" sz="2800" dirty="0">
                <a:solidFill>
                  <a:srgbClr val="002060"/>
                </a:solidFill>
              </a:rPr>
              <a:t> </a:t>
            </a:r>
            <a:r>
              <a:rPr lang="en-US" sz="2800" dirty="0" err="1">
                <a:solidFill>
                  <a:srgbClr val="002060"/>
                </a:solidFill>
              </a:rPr>
              <a:t>hoạ</a:t>
            </a:r>
            <a:r>
              <a:rPr lang="en-US" sz="2800" dirty="0">
                <a:solidFill>
                  <a:srgbClr val="002060"/>
                </a:solidFill>
              </a:rPr>
              <a:t>,…)</a:t>
            </a:r>
          </a:p>
        </p:txBody>
      </p:sp>
    </p:spTree>
    <p:extLst>
      <p:ext uri="{BB962C8B-B14F-4D97-AF65-F5344CB8AC3E}">
        <p14:creationId xmlns:p14="http://schemas.microsoft.com/office/powerpoint/2010/main" val="3704314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7FFB6523-1FB8-C7E5-5477-9C8682497220}"/>
              </a:ext>
            </a:extLst>
          </p:cNvPr>
          <p:cNvGrpSpPr/>
          <p:nvPr/>
        </p:nvGrpSpPr>
        <p:grpSpPr>
          <a:xfrm>
            <a:off x="4106978" y="-103291"/>
            <a:ext cx="3551123" cy="1063502"/>
            <a:chOff x="925229" y="2141868"/>
            <a:chExt cx="3191148" cy="1063502"/>
          </a:xfrm>
        </p:grpSpPr>
        <p:sp>
          <p:nvSpPr>
            <p:cNvPr id="10" name="Rectangle: Rounded Corners 9">
              <a:extLst>
                <a:ext uri="{FF2B5EF4-FFF2-40B4-BE49-F238E27FC236}">
                  <a16:creationId xmlns:a16="http://schemas.microsoft.com/office/drawing/2014/main" id="{BC6C6F38-396A-E537-0A9E-7AB8270D5754}"/>
                </a:ext>
              </a:extLst>
            </p:cNvPr>
            <p:cNvSpPr/>
            <p:nvPr/>
          </p:nvSpPr>
          <p:spPr>
            <a:xfrm>
              <a:off x="1988732" y="2497485"/>
              <a:ext cx="2127645" cy="707885"/>
            </a:xfrm>
            <a:prstGeom prst="roundRect">
              <a:avLst>
                <a:gd name="adj" fmla="val 10447"/>
              </a:avLst>
            </a:prstGeom>
            <a:solidFill>
              <a:srgbClr val="CC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2.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bày</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33BA70C-FF6E-9CA8-FADA-1631D86F05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5229" y="2141868"/>
              <a:ext cx="1063502" cy="1063502"/>
            </a:xfrm>
            <a:prstGeom prst="rect">
              <a:avLst/>
            </a:prstGeom>
          </p:spPr>
        </p:pic>
      </p:grpSp>
      <p:sp>
        <p:nvSpPr>
          <p:cNvPr id="5" name="TextBox 4">
            <a:extLst>
              <a:ext uri="{FF2B5EF4-FFF2-40B4-BE49-F238E27FC236}">
                <a16:creationId xmlns:a16="http://schemas.microsoft.com/office/drawing/2014/main" id="{EFE04978-F0C3-30A2-8EF6-F90F1F520163}"/>
              </a:ext>
            </a:extLst>
          </p:cNvPr>
          <p:cNvSpPr txBox="1"/>
          <p:nvPr/>
        </p:nvSpPr>
        <p:spPr>
          <a:xfrm>
            <a:off x="914400" y="1343025"/>
            <a:ext cx="11163300" cy="461665"/>
          </a:xfrm>
          <a:prstGeom prst="rect">
            <a:avLst/>
          </a:prstGeom>
          <a:noFill/>
        </p:spPr>
        <p:txBody>
          <a:bodyPr wrap="square" rtlCol="0">
            <a:spAutoFit/>
          </a:bodyPr>
          <a:lstStyle/>
          <a:p>
            <a:r>
              <a:rPr lang="vi-VN" sz="2400" b="0" i="0" dirty="0">
                <a:solidFill>
                  <a:srgbClr val="000000"/>
                </a:solidFill>
                <a:effectLst/>
                <a:latin typeface="Calibri" panose="020F0502020204030204" pitchFamily="34" charset="0"/>
                <a:cs typeface="Calibri" panose="020F0502020204030204" pitchFamily="34" charset="0"/>
              </a:rPr>
              <a:t>Dựa vào nội dung dã chuẩn bị, giới thiệu về nơi vui chơi mà em đã đến hoặc muốn đến.</a:t>
            </a:r>
            <a:endParaRPr lang="en-US" sz="2400"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24EF1A2-C5C5-D473-0DDC-E2844BD5957B}"/>
              </a:ext>
            </a:extLst>
          </p:cNvPr>
          <p:cNvSpPr/>
          <p:nvPr/>
        </p:nvSpPr>
        <p:spPr>
          <a:xfrm>
            <a:off x="761999" y="2343150"/>
            <a:ext cx="4600575" cy="942975"/>
          </a:xfrm>
          <a:prstGeom prst="roundRect">
            <a:avLst>
              <a:gd name="adj" fmla="val 50000"/>
            </a:avLst>
          </a:prstGeom>
          <a:ln w="38100">
            <a:solidFill>
              <a:srgbClr val="0070C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chung</a:t>
            </a:r>
            <a:r>
              <a:rPr lang="en-US" sz="2400" dirty="0"/>
              <a:t> (</a:t>
            </a:r>
            <a:r>
              <a:rPr lang="en-US" sz="2400" dirty="0" err="1"/>
              <a:t>tên</a:t>
            </a:r>
            <a:r>
              <a:rPr lang="en-US" sz="2400" dirty="0"/>
              <a:t>, </a:t>
            </a:r>
            <a:r>
              <a:rPr lang="en-US" sz="2400" dirty="0" err="1"/>
              <a:t>địa</a:t>
            </a:r>
            <a:r>
              <a:rPr lang="en-US" sz="2400" dirty="0"/>
              <a:t> </a:t>
            </a:r>
            <a:r>
              <a:rPr lang="en-US" sz="2400" dirty="0" err="1"/>
              <a:t>chỉ</a:t>
            </a:r>
            <a:r>
              <a:rPr lang="en-US" sz="2400" dirty="0"/>
              <a:t> </a:t>
            </a:r>
            <a:r>
              <a:rPr lang="en-US" sz="2400" dirty="0" err="1"/>
              <a:t>nơi</a:t>
            </a:r>
            <a:r>
              <a:rPr lang="en-US" sz="2400" dirty="0"/>
              <a:t> </a:t>
            </a:r>
            <a:r>
              <a:rPr lang="en-US" sz="2400" dirty="0" err="1"/>
              <a:t>vui</a:t>
            </a:r>
            <a:r>
              <a:rPr lang="en-US" sz="2400" dirty="0"/>
              <a:t> </a:t>
            </a:r>
            <a:r>
              <a:rPr lang="en-US" sz="2400" dirty="0" err="1"/>
              <a:t>chơi</a:t>
            </a:r>
            <a:r>
              <a:rPr lang="en-US" sz="2400" dirty="0"/>
              <a:t>, </a:t>
            </a:r>
            <a:r>
              <a:rPr lang="en-US" sz="2400" dirty="0" err="1"/>
              <a:t>lí</a:t>
            </a:r>
            <a:r>
              <a:rPr lang="en-US" sz="2400" dirty="0"/>
              <a:t> do </a:t>
            </a:r>
            <a:r>
              <a:rPr lang="en-US" sz="2400" dirty="0" err="1"/>
              <a:t>em</a:t>
            </a:r>
            <a:r>
              <a:rPr lang="en-US" sz="2400" dirty="0"/>
              <a:t> </a:t>
            </a:r>
            <a:r>
              <a:rPr lang="en-US" sz="2400" dirty="0" err="1"/>
              <a:t>biết</a:t>
            </a:r>
            <a:r>
              <a:rPr lang="en-US" sz="2400" dirty="0"/>
              <a:t> </a:t>
            </a:r>
            <a:r>
              <a:rPr lang="en-US" sz="2400" dirty="0" err="1"/>
              <a:t>nơi</a:t>
            </a:r>
            <a:r>
              <a:rPr lang="en-US" sz="2400" dirty="0"/>
              <a:t> </a:t>
            </a:r>
            <a:r>
              <a:rPr lang="en-US" sz="2400" dirty="0" err="1"/>
              <a:t>đó</a:t>
            </a:r>
            <a:r>
              <a:rPr lang="en-US" sz="2400" dirty="0"/>
              <a:t>,…</a:t>
            </a:r>
          </a:p>
        </p:txBody>
      </p:sp>
      <p:sp>
        <p:nvSpPr>
          <p:cNvPr id="12" name="Rectangle: Rounded Corners 11">
            <a:extLst>
              <a:ext uri="{FF2B5EF4-FFF2-40B4-BE49-F238E27FC236}">
                <a16:creationId xmlns:a16="http://schemas.microsoft.com/office/drawing/2014/main" id="{EA735E12-87DB-7ABB-B37A-F89CA3C350B3}"/>
              </a:ext>
            </a:extLst>
          </p:cNvPr>
          <p:cNvSpPr/>
          <p:nvPr/>
        </p:nvSpPr>
        <p:spPr>
          <a:xfrm>
            <a:off x="6562724" y="2409825"/>
            <a:ext cx="4600575" cy="942975"/>
          </a:xfrm>
          <a:prstGeom prst="roundRect">
            <a:avLst>
              <a:gd name="adj" fmla="val 50000"/>
            </a:avLst>
          </a:prstGeom>
          <a:ln w="38100">
            <a:solidFill>
              <a:srgbClr val="0070C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quang</a:t>
            </a:r>
            <a:r>
              <a:rPr lang="en-US" sz="2400" dirty="0"/>
              <a:t> </a:t>
            </a:r>
            <a:r>
              <a:rPr lang="en-US" sz="2400" dirty="0" err="1"/>
              <a:t>cảnh</a:t>
            </a:r>
            <a:r>
              <a:rPr lang="en-US" sz="2400" dirty="0"/>
              <a:t> </a:t>
            </a:r>
            <a:r>
              <a:rPr lang="en-US" sz="2400" dirty="0" err="1"/>
              <a:t>và</a:t>
            </a:r>
            <a:r>
              <a:rPr lang="en-US" sz="2400" dirty="0"/>
              <a:t> </a:t>
            </a:r>
            <a:r>
              <a:rPr lang="en-US" sz="2400" dirty="0" err="1"/>
              <a:t>các</a:t>
            </a:r>
            <a:r>
              <a:rPr lang="en-US" sz="2400" dirty="0"/>
              <a:t> </a:t>
            </a:r>
            <a:r>
              <a:rPr lang="en-US" sz="2400" dirty="0" err="1"/>
              <a:t>hoạt</a:t>
            </a:r>
            <a:r>
              <a:rPr lang="en-US" sz="2400" dirty="0"/>
              <a:t> </a:t>
            </a:r>
            <a:r>
              <a:rPr lang="en-US" sz="2400" dirty="0" err="1"/>
              <a:t>động</a:t>
            </a:r>
            <a:r>
              <a:rPr lang="en-US" sz="2400" dirty="0"/>
              <a:t> </a:t>
            </a:r>
            <a:r>
              <a:rPr lang="en-US" sz="2400" dirty="0" err="1"/>
              <a:t>vui</a:t>
            </a:r>
            <a:r>
              <a:rPr lang="en-US" sz="2400" dirty="0"/>
              <a:t> </a:t>
            </a:r>
            <a:r>
              <a:rPr lang="en-US" sz="2400" dirty="0" err="1"/>
              <a:t>chơi</a:t>
            </a:r>
            <a:endParaRPr lang="en-US" sz="2400" dirty="0"/>
          </a:p>
        </p:txBody>
      </p:sp>
      <p:sp>
        <p:nvSpPr>
          <p:cNvPr id="13" name="Rectangle: Rounded Corners 12">
            <a:extLst>
              <a:ext uri="{FF2B5EF4-FFF2-40B4-BE49-F238E27FC236}">
                <a16:creationId xmlns:a16="http://schemas.microsoft.com/office/drawing/2014/main" id="{CD2D1F26-93CD-132E-538C-4B6E5432D3A5}"/>
              </a:ext>
            </a:extLst>
          </p:cNvPr>
          <p:cNvSpPr/>
          <p:nvPr/>
        </p:nvSpPr>
        <p:spPr>
          <a:xfrm>
            <a:off x="819149" y="3543300"/>
            <a:ext cx="4600575" cy="1200150"/>
          </a:xfrm>
          <a:prstGeom prst="roundRect">
            <a:avLst>
              <a:gd name="adj" fmla="val 50000"/>
            </a:avLst>
          </a:prstGeom>
          <a:ln w="38100">
            <a:solidFill>
              <a:srgbClr val="0070C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Nêu</a:t>
            </a:r>
            <a:r>
              <a:rPr lang="en-US" sz="2400" dirty="0"/>
              <a:t> </a:t>
            </a:r>
            <a:r>
              <a:rPr lang="en-US" sz="2400" dirty="0" err="1"/>
              <a:t>cảm</a:t>
            </a:r>
            <a:r>
              <a:rPr lang="en-US" sz="2400" dirty="0"/>
              <a:t> </a:t>
            </a:r>
            <a:r>
              <a:rPr lang="en-US" sz="2400" dirty="0" err="1"/>
              <a:t>xúc</a:t>
            </a:r>
            <a:r>
              <a:rPr lang="en-US" sz="2400" dirty="0"/>
              <a:t> </a:t>
            </a:r>
            <a:r>
              <a:rPr lang="en-US" sz="2400" dirty="0" err="1"/>
              <a:t>khi</a:t>
            </a:r>
            <a:r>
              <a:rPr lang="en-US" sz="2400" dirty="0"/>
              <a:t> </a:t>
            </a:r>
            <a:r>
              <a:rPr lang="en-US" sz="2400" dirty="0" err="1"/>
              <a:t>được</a:t>
            </a:r>
            <a:r>
              <a:rPr lang="en-US" sz="2400" dirty="0"/>
              <a:t> </a:t>
            </a:r>
            <a:r>
              <a:rPr lang="en-US" sz="2400" dirty="0" err="1"/>
              <a:t>trải</a:t>
            </a:r>
            <a:r>
              <a:rPr lang="en-US" sz="2400" dirty="0"/>
              <a:t> </a:t>
            </a:r>
            <a:r>
              <a:rPr lang="en-US" sz="2400" dirty="0" err="1"/>
              <a:t>nghiệm</a:t>
            </a:r>
            <a:r>
              <a:rPr lang="en-US" sz="2400" dirty="0"/>
              <a:t> </a:t>
            </a:r>
            <a:r>
              <a:rPr lang="en-US" sz="2400" dirty="0" err="1"/>
              <a:t>hoặc</a:t>
            </a:r>
            <a:r>
              <a:rPr lang="en-US" sz="2400" dirty="0"/>
              <a:t> </a:t>
            </a:r>
            <a:r>
              <a:rPr lang="en-US" sz="2400" dirty="0" err="1"/>
              <a:t>mong</a:t>
            </a:r>
            <a:r>
              <a:rPr lang="en-US" sz="2400" dirty="0"/>
              <a:t> </a:t>
            </a:r>
            <a:r>
              <a:rPr lang="en-US" sz="2400" dirty="0" err="1"/>
              <a:t>muốn</a:t>
            </a:r>
            <a:r>
              <a:rPr lang="en-US" sz="2400" dirty="0"/>
              <a:t> </a:t>
            </a:r>
            <a:r>
              <a:rPr lang="en-US" sz="2400" dirty="0" err="1"/>
              <a:t>được</a:t>
            </a:r>
            <a:r>
              <a:rPr lang="en-US" sz="2400" dirty="0"/>
              <a:t> </a:t>
            </a:r>
            <a:r>
              <a:rPr lang="en-US" sz="2400" dirty="0" err="1"/>
              <a:t>đến</a:t>
            </a:r>
            <a:r>
              <a:rPr lang="en-US" sz="2400" dirty="0"/>
              <a:t> </a:t>
            </a:r>
            <a:r>
              <a:rPr lang="en-US" sz="2400" dirty="0" err="1"/>
              <a:t>nơi</a:t>
            </a:r>
            <a:r>
              <a:rPr lang="en-US" sz="2400" dirty="0"/>
              <a:t> </a:t>
            </a:r>
            <a:r>
              <a:rPr lang="en-US" sz="2400" dirty="0" err="1"/>
              <a:t>vui</a:t>
            </a:r>
            <a:r>
              <a:rPr lang="en-US" sz="2400" dirty="0"/>
              <a:t> </a:t>
            </a:r>
            <a:r>
              <a:rPr lang="en-US" sz="2400" dirty="0" err="1"/>
              <a:t>chơi</a:t>
            </a:r>
            <a:r>
              <a:rPr lang="en-US" sz="2400" dirty="0"/>
              <a:t>.</a:t>
            </a:r>
          </a:p>
        </p:txBody>
      </p:sp>
      <p:sp>
        <p:nvSpPr>
          <p:cNvPr id="17" name="Rectangle: Rounded Corners 16">
            <a:extLst>
              <a:ext uri="{FF2B5EF4-FFF2-40B4-BE49-F238E27FC236}">
                <a16:creationId xmlns:a16="http://schemas.microsoft.com/office/drawing/2014/main" id="{F958D330-952D-E2F4-3BD7-CDC6D62752BC}"/>
              </a:ext>
            </a:extLst>
          </p:cNvPr>
          <p:cNvSpPr/>
          <p:nvPr/>
        </p:nvSpPr>
        <p:spPr>
          <a:xfrm>
            <a:off x="6610349" y="3648075"/>
            <a:ext cx="4600575" cy="1200150"/>
          </a:xfrm>
          <a:prstGeom prst="roundRect">
            <a:avLst>
              <a:gd name="adj" fmla="val 50000"/>
            </a:avLst>
          </a:prstGeom>
          <a:ln w="38100">
            <a:solidFill>
              <a:srgbClr val="0070C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Nêu</a:t>
            </a:r>
            <a:r>
              <a:rPr lang="en-US" sz="2400" dirty="0"/>
              <a:t> </a:t>
            </a:r>
            <a:r>
              <a:rPr lang="en-US" sz="2400" dirty="0" err="1"/>
              <a:t>những</a:t>
            </a:r>
            <a:r>
              <a:rPr lang="en-US" sz="2400" dirty="0"/>
              <a:t> </a:t>
            </a:r>
            <a:r>
              <a:rPr lang="en-US" sz="2400" dirty="0" err="1"/>
              <a:t>điều</a:t>
            </a:r>
            <a:r>
              <a:rPr lang="en-US" sz="2400" dirty="0"/>
              <a:t> </a:t>
            </a:r>
            <a:r>
              <a:rPr lang="en-US" sz="2400" dirty="0" err="1"/>
              <a:t>em</a:t>
            </a:r>
            <a:r>
              <a:rPr lang="en-US" sz="2400" dirty="0"/>
              <a:t> </a:t>
            </a:r>
            <a:r>
              <a:rPr lang="en-US" sz="2400" dirty="0" err="1"/>
              <a:t>thấy</a:t>
            </a:r>
            <a:r>
              <a:rPr lang="en-US" sz="2400" dirty="0"/>
              <a:t> </a:t>
            </a:r>
            <a:r>
              <a:rPr lang="en-US" sz="2400" dirty="0" err="1"/>
              <a:t>lí</a:t>
            </a:r>
            <a:r>
              <a:rPr lang="en-US" sz="2400" dirty="0"/>
              <a:t> </a:t>
            </a:r>
            <a:r>
              <a:rPr lang="en-US" sz="2400" dirty="0" err="1"/>
              <a:t>thú</a:t>
            </a:r>
            <a:endParaRPr lang="en-US" sz="2400" dirty="0"/>
          </a:p>
        </p:txBody>
      </p:sp>
      <p:sp>
        <p:nvSpPr>
          <p:cNvPr id="18" name="Hình chữ nhật: Góc Tròn 25">
            <a:extLst>
              <a:ext uri="{FF2B5EF4-FFF2-40B4-BE49-F238E27FC236}">
                <a16:creationId xmlns:a16="http://schemas.microsoft.com/office/drawing/2014/main" id="{86275395-6F23-E7D9-A2B2-11050801890F}"/>
              </a:ext>
            </a:extLst>
          </p:cNvPr>
          <p:cNvSpPr/>
          <p:nvPr/>
        </p:nvSpPr>
        <p:spPr>
          <a:xfrm>
            <a:off x="957263" y="5094608"/>
            <a:ext cx="10310812" cy="1515741"/>
          </a:xfrm>
          <a:custGeom>
            <a:avLst/>
            <a:gdLst>
              <a:gd name="connsiteX0" fmla="*/ 0 w 8636000"/>
              <a:gd name="connsiteY0" fmla="*/ 179136 h 1074794"/>
              <a:gd name="connsiteX1" fmla="*/ 179136 w 8636000"/>
              <a:gd name="connsiteY1" fmla="*/ 0 h 1074794"/>
              <a:gd name="connsiteX2" fmla="*/ 8456864 w 8636000"/>
              <a:gd name="connsiteY2" fmla="*/ 0 h 1074794"/>
              <a:gd name="connsiteX3" fmla="*/ 8636000 w 8636000"/>
              <a:gd name="connsiteY3" fmla="*/ 179136 h 1074794"/>
              <a:gd name="connsiteX4" fmla="*/ 8636000 w 8636000"/>
              <a:gd name="connsiteY4" fmla="*/ 895658 h 1074794"/>
              <a:gd name="connsiteX5" fmla="*/ 8456864 w 8636000"/>
              <a:gd name="connsiteY5" fmla="*/ 1074794 h 1074794"/>
              <a:gd name="connsiteX6" fmla="*/ 179136 w 8636000"/>
              <a:gd name="connsiteY6" fmla="*/ 1074794 h 1074794"/>
              <a:gd name="connsiteX7" fmla="*/ 0 w 8636000"/>
              <a:gd name="connsiteY7" fmla="*/ 895658 h 1074794"/>
              <a:gd name="connsiteX8" fmla="*/ 0 w 8636000"/>
              <a:gd name="connsiteY8" fmla="*/ 179136 h 107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6000" h="1074794" fill="none" extrusionOk="0">
                <a:moveTo>
                  <a:pt x="0" y="179136"/>
                </a:moveTo>
                <a:cubicBezTo>
                  <a:pt x="-15606" y="74453"/>
                  <a:pt x="93138" y="6692"/>
                  <a:pt x="179136" y="0"/>
                </a:cubicBezTo>
                <a:cubicBezTo>
                  <a:pt x="1221215" y="61933"/>
                  <a:pt x="6501346" y="-109381"/>
                  <a:pt x="8456864" y="0"/>
                </a:cubicBezTo>
                <a:cubicBezTo>
                  <a:pt x="8553304" y="-7598"/>
                  <a:pt x="8639786" y="75172"/>
                  <a:pt x="8636000" y="179136"/>
                </a:cubicBezTo>
                <a:cubicBezTo>
                  <a:pt x="8664740" y="514983"/>
                  <a:pt x="8576149" y="548927"/>
                  <a:pt x="8636000" y="895658"/>
                </a:cubicBezTo>
                <a:cubicBezTo>
                  <a:pt x="8636225" y="992855"/>
                  <a:pt x="8548050" y="1076606"/>
                  <a:pt x="8456864" y="1074794"/>
                </a:cubicBezTo>
                <a:cubicBezTo>
                  <a:pt x="7531769" y="1008079"/>
                  <a:pt x="4189105" y="932191"/>
                  <a:pt x="179136" y="1074794"/>
                </a:cubicBezTo>
                <a:cubicBezTo>
                  <a:pt x="85520" y="1074155"/>
                  <a:pt x="3560" y="977479"/>
                  <a:pt x="0" y="895658"/>
                </a:cubicBezTo>
                <a:cubicBezTo>
                  <a:pt x="21851" y="580259"/>
                  <a:pt x="-9739" y="322602"/>
                  <a:pt x="0" y="179136"/>
                </a:cubicBezTo>
                <a:close/>
              </a:path>
              <a:path w="8636000" h="1074794" stroke="0" extrusionOk="0">
                <a:moveTo>
                  <a:pt x="0" y="179136"/>
                </a:moveTo>
                <a:cubicBezTo>
                  <a:pt x="-5649" y="86622"/>
                  <a:pt x="73912" y="18017"/>
                  <a:pt x="179136" y="0"/>
                </a:cubicBezTo>
                <a:cubicBezTo>
                  <a:pt x="1655917" y="-117100"/>
                  <a:pt x="4821683" y="-124705"/>
                  <a:pt x="8456864" y="0"/>
                </a:cubicBezTo>
                <a:cubicBezTo>
                  <a:pt x="8552968" y="-13765"/>
                  <a:pt x="8635760" y="81896"/>
                  <a:pt x="8636000" y="179136"/>
                </a:cubicBezTo>
                <a:cubicBezTo>
                  <a:pt x="8695494" y="360667"/>
                  <a:pt x="8659025" y="813305"/>
                  <a:pt x="8636000" y="895658"/>
                </a:cubicBezTo>
                <a:cubicBezTo>
                  <a:pt x="8637027" y="995596"/>
                  <a:pt x="8554435" y="1058575"/>
                  <a:pt x="8456864" y="1074794"/>
                </a:cubicBezTo>
                <a:cubicBezTo>
                  <a:pt x="5366134" y="939088"/>
                  <a:pt x="2349495" y="946282"/>
                  <a:pt x="179136" y="1074794"/>
                </a:cubicBezTo>
                <a:cubicBezTo>
                  <a:pt x="77706" y="1088574"/>
                  <a:pt x="7700" y="995625"/>
                  <a:pt x="0" y="895658"/>
                </a:cubicBezTo>
                <a:cubicBezTo>
                  <a:pt x="10461" y="682584"/>
                  <a:pt x="16208" y="399407"/>
                  <a:pt x="0" y="179136"/>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sd="1784611266">
                  <a:custGeom>
                    <a:avLst/>
                    <a:gdLst>
                      <a:gd name="connsiteX0" fmla="*/ 0 w 10310812"/>
                      <a:gd name="connsiteY0" fmla="*/ 219290 h 1315716"/>
                      <a:gd name="connsiteX1" fmla="*/ 213876 w 10310812"/>
                      <a:gd name="connsiteY1" fmla="*/ 0 h 1315716"/>
                      <a:gd name="connsiteX2" fmla="*/ 10096935 w 10310812"/>
                      <a:gd name="connsiteY2" fmla="*/ 0 h 1315716"/>
                      <a:gd name="connsiteX3" fmla="*/ 10310812 w 10310812"/>
                      <a:gd name="connsiteY3" fmla="*/ 219290 h 1315716"/>
                      <a:gd name="connsiteX4" fmla="*/ 10310812 w 10310812"/>
                      <a:gd name="connsiteY4" fmla="*/ 1096425 h 1315716"/>
                      <a:gd name="connsiteX5" fmla="*/ 10096935 w 10310812"/>
                      <a:gd name="connsiteY5" fmla="*/ 1315716 h 1315716"/>
                      <a:gd name="connsiteX6" fmla="*/ 213876 w 10310812"/>
                      <a:gd name="connsiteY6" fmla="*/ 1315716 h 1315716"/>
                      <a:gd name="connsiteX7" fmla="*/ 0 w 10310812"/>
                      <a:gd name="connsiteY7" fmla="*/ 1096425 h 1315716"/>
                      <a:gd name="connsiteX8" fmla="*/ 0 w 10310812"/>
                      <a:gd name="connsiteY8" fmla="*/ 219290 h 1315716"/>
                      <a:gd name="connsiteX0" fmla="*/ 0 w 10310812"/>
                      <a:gd name="connsiteY0" fmla="*/ 219290 h 1315716"/>
                      <a:gd name="connsiteX1" fmla="*/ 213876 w 10310812"/>
                      <a:gd name="connsiteY1" fmla="*/ 0 h 1315716"/>
                      <a:gd name="connsiteX2" fmla="*/ 10096935 w 10310812"/>
                      <a:gd name="connsiteY2" fmla="*/ 0 h 1315716"/>
                      <a:gd name="connsiteX3" fmla="*/ 10310812 w 10310812"/>
                      <a:gd name="connsiteY3" fmla="*/ 219290 h 1315716"/>
                      <a:gd name="connsiteX4" fmla="*/ 10310812 w 10310812"/>
                      <a:gd name="connsiteY4" fmla="*/ 1096425 h 1315716"/>
                      <a:gd name="connsiteX5" fmla="*/ 10096935 w 10310812"/>
                      <a:gd name="connsiteY5" fmla="*/ 1315716 h 1315716"/>
                      <a:gd name="connsiteX6" fmla="*/ 213876 w 10310812"/>
                      <a:gd name="connsiteY6" fmla="*/ 1315716 h 1315716"/>
                      <a:gd name="connsiteX7" fmla="*/ 0 w 10310812"/>
                      <a:gd name="connsiteY7" fmla="*/ 1096425 h 1315716"/>
                      <a:gd name="connsiteX8" fmla="*/ 0 w 10310812"/>
                      <a:gd name="connsiteY8" fmla="*/ 219290 h 131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0812" h="1315716" fill="none" extrusionOk="0">
                        <a:moveTo>
                          <a:pt x="0" y="219290"/>
                        </a:moveTo>
                        <a:cubicBezTo>
                          <a:pt x="-20693" y="90383"/>
                          <a:pt x="116729" y="11052"/>
                          <a:pt x="213876" y="0"/>
                        </a:cubicBezTo>
                        <a:cubicBezTo>
                          <a:pt x="1536120" y="416313"/>
                          <a:pt x="7736413" y="-92329"/>
                          <a:pt x="10096935" y="0"/>
                        </a:cubicBezTo>
                        <a:cubicBezTo>
                          <a:pt x="10206584" y="-26041"/>
                          <a:pt x="10318642" y="87625"/>
                          <a:pt x="10310812" y="219290"/>
                        </a:cubicBezTo>
                        <a:cubicBezTo>
                          <a:pt x="10352294" y="618295"/>
                          <a:pt x="10226517" y="682422"/>
                          <a:pt x="10310812" y="1096425"/>
                        </a:cubicBezTo>
                        <a:cubicBezTo>
                          <a:pt x="10312606" y="1203614"/>
                          <a:pt x="10195815" y="1320270"/>
                          <a:pt x="10096935" y="1315716"/>
                        </a:cubicBezTo>
                        <a:cubicBezTo>
                          <a:pt x="9337072" y="1046158"/>
                          <a:pt x="4559013" y="1205600"/>
                          <a:pt x="213876" y="1315716"/>
                        </a:cubicBezTo>
                        <a:cubicBezTo>
                          <a:pt x="117944" y="1313030"/>
                          <a:pt x="5209" y="1191977"/>
                          <a:pt x="0" y="1096425"/>
                        </a:cubicBezTo>
                        <a:cubicBezTo>
                          <a:pt x="24868" y="703805"/>
                          <a:pt x="-21953" y="364863"/>
                          <a:pt x="0" y="219290"/>
                        </a:cubicBezTo>
                        <a:close/>
                      </a:path>
                      <a:path w="10310812" h="1315716" stroke="0" extrusionOk="0">
                        <a:moveTo>
                          <a:pt x="0" y="219290"/>
                        </a:moveTo>
                        <a:cubicBezTo>
                          <a:pt x="-8525" y="99674"/>
                          <a:pt x="93985" y="23788"/>
                          <a:pt x="213876" y="0"/>
                        </a:cubicBezTo>
                        <a:cubicBezTo>
                          <a:pt x="2105569" y="-95680"/>
                          <a:pt x="5681757" y="-91174"/>
                          <a:pt x="10096935" y="0"/>
                        </a:cubicBezTo>
                        <a:cubicBezTo>
                          <a:pt x="10223707" y="-1860"/>
                          <a:pt x="10326853" y="97289"/>
                          <a:pt x="10310812" y="219290"/>
                        </a:cubicBezTo>
                        <a:cubicBezTo>
                          <a:pt x="10385004" y="431594"/>
                          <a:pt x="10338565" y="1003557"/>
                          <a:pt x="10310812" y="1096425"/>
                        </a:cubicBezTo>
                        <a:cubicBezTo>
                          <a:pt x="10294431" y="1210229"/>
                          <a:pt x="10204910" y="1306930"/>
                          <a:pt x="10096935" y="1315716"/>
                        </a:cubicBezTo>
                        <a:cubicBezTo>
                          <a:pt x="6567897" y="1184717"/>
                          <a:pt x="3160042" y="942768"/>
                          <a:pt x="213876" y="1315716"/>
                        </a:cubicBezTo>
                        <a:cubicBezTo>
                          <a:pt x="97295" y="1327698"/>
                          <a:pt x="12418" y="1219395"/>
                          <a:pt x="0" y="1096425"/>
                        </a:cubicBezTo>
                        <a:cubicBezTo>
                          <a:pt x="-20566" y="843362"/>
                          <a:pt x="15309" y="489114"/>
                          <a:pt x="0" y="219290"/>
                        </a:cubicBezTo>
                        <a:close/>
                      </a:path>
                      <a:path w="10310812" h="1315716" fill="none" stroke="0" extrusionOk="0">
                        <a:moveTo>
                          <a:pt x="0" y="219290"/>
                        </a:moveTo>
                        <a:cubicBezTo>
                          <a:pt x="-20093" y="92801"/>
                          <a:pt x="106564" y="21473"/>
                          <a:pt x="213876" y="0"/>
                        </a:cubicBezTo>
                        <a:cubicBezTo>
                          <a:pt x="1510741" y="-292142"/>
                          <a:pt x="7444247" y="-359375"/>
                          <a:pt x="10096935" y="0"/>
                        </a:cubicBezTo>
                        <a:cubicBezTo>
                          <a:pt x="10207199" y="-33030"/>
                          <a:pt x="10313625" y="104075"/>
                          <a:pt x="10310812" y="219290"/>
                        </a:cubicBezTo>
                        <a:cubicBezTo>
                          <a:pt x="10361755" y="627645"/>
                          <a:pt x="10237781" y="661051"/>
                          <a:pt x="10310812" y="1096425"/>
                        </a:cubicBezTo>
                        <a:cubicBezTo>
                          <a:pt x="10323936" y="1227978"/>
                          <a:pt x="10204360" y="1300749"/>
                          <a:pt x="10096935" y="1315716"/>
                        </a:cubicBezTo>
                        <a:cubicBezTo>
                          <a:pt x="9024212" y="1322835"/>
                          <a:pt x="5109847" y="1102469"/>
                          <a:pt x="213876" y="1315716"/>
                        </a:cubicBezTo>
                        <a:cubicBezTo>
                          <a:pt x="99244" y="1330728"/>
                          <a:pt x="6898" y="1196942"/>
                          <a:pt x="0" y="1096425"/>
                        </a:cubicBezTo>
                        <a:cubicBezTo>
                          <a:pt x="18105" y="732671"/>
                          <a:pt x="-35388" y="405168"/>
                          <a:pt x="0" y="21929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i="1" dirty="0">
                <a:solidFill>
                  <a:srgbClr val="FF0000"/>
                </a:solidFill>
                <a:latin typeface="Calibri" panose="020F0502020204030204" pitchFamily="34" charset="0"/>
                <a:cs typeface="Calibri" panose="020F0502020204030204" pitchFamily="34" charset="0"/>
              </a:rPr>
              <a:t>Lưu ý:</a:t>
            </a:r>
            <a:endParaRPr lang="vi-VN" sz="2400" b="1" dirty="0">
              <a:solidFill>
                <a:srgbClr val="FF0000"/>
              </a:solidFill>
              <a:latin typeface="Calibri" panose="020F0502020204030204" pitchFamily="34" charset="0"/>
              <a:cs typeface="Calibri" panose="020F0502020204030204" pitchFamily="34" charset="0"/>
            </a:endParaRPr>
          </a:p>
          <a:p>
            <a:pPr algn="just"/>
            <a:r>
              <a:rPr lang="vi-VN" sz="2400" dirty="0">
                <a:solidFill>
                  <a:srgbClr val="FF0000"/>
                </a:solidFill>
                <a:latin typeface="Calibri" panose="020F0502020204030204" pitchFamily="34" charset="0"/>
                <a:cs typeface="Calibri" panose="020F0502020204030204" pitchFamily="34" charset="0"/>
              </a:rPr>
              <a:t>– Khi nói, có thể thể hiện suy nghĩ, cảm xúc qua giọng nói, cử chỉ, điệu bộ,...</a:t>
            </a:r>
          </a:p>
          <a:p>
            <a:pPr algn="just"/>
            <a:r>
              <a:rPr lang="vi-VN" sz="2400" dirty="0">
                <a:solidFill>
                  <a:srgbClr val="FF0000"/>
                </a:solidFill>
                <a:latin typeface="Calibri" panose="020F0502020204030204" pitchFamily="34" charset="0"/>
                <a:cs typeface="Calibri" panose="020F0502020204030204" pitchFamily="34" charset="0"/>
              </a:rPr>
              <a:t>– Khi nghe, nên ghi lại những điều thú vị mà em muốn học tập trong bài giới thiệu của bạn.</a:t>
            </a:r>
          </a:p>
        </p:txBody>
      </p:sp>
    </p:spTree>
    <p:extLst>
      <p:ext uri="{BB962C8B-B14F-4D97-AF65-F5344CB8AC3E}">
        <p14:creationId xmlns:p14="http://schemas.microsoft.com/office/powerpoint/2010/main" val="127669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P spid="13"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Góc Tròn 8">
            <a:extLst>
              <a:ext uri="{FF2B5EF4-FFF2-40B4-BE49-F238E27FC236}">
                <a16:creationId xmlns:a16="http://schemas.microsoft.com/office/drawing/2014/main" id="{083D4F2D-5097-42E9-A908-2A0138DD4672}"/>
              </a:ext>
            </a:extLst>
          </p:cNvPr>
          <p:cNvSpPr/>
          <p:nvPr/>
        </p:nvSpPr>
        <p:spPr>
          <a:xfrm>
            <a:off x="4989465" y="76823"/>
            <a:ext cx="2135235" cy="95187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tx1"/>
                </a:solidFill>
              </a:rPr>
              <a:t>Ví</a:t>
            </a:r>
            <a:r>
              <a:rPr lang="en-US" sz="5400" b="1" dirty="0">
                <a:solidFill>
                  <a:schemeClr val="tx1"/>
                </a:solidFill>
              </a:rPr>
              <a:t> </a:t>
            </a:r>
            <a:r>
              <a:rPr lang="en-US" sz="5400" b="1" dirty="0" err="1">
                <a:solidFill>
                  <a:schemeClr val="tx1"/>
                </a:solidFill>
              </a:rPr>
              <a:t>dụ</a:t>
            </a:r>
            <a:r>
              <a:rPr lang="en-US" sz="5400" b="1" dirty="0">
                <a:solidFill>
                  <a:schemeClr val="tx1"/>
                </a:solidFill>
              </a:rPr>
              <a:t>:</a:t>
            </a:r>
            <a:endParaRPr lang="vi-VN" sz="5400" b="1" dirty="0">
              <a:solidFill>
                <a:schemeClr val="tx1"/>
              </a:solidFill>
            </a:endParaRPr>
          </a:p>
        </p:txBody>
      </p:sp>
      <p:sp>
        <p:nvSpPr>
          <p:cNvPr id="7" name="TextBox 6">
            <a:extLst>
              <a:ext uri="{FF2B5EF4-FFF2-40B4-BE49-F238E27FC236}">
                <a16:creationId xmlns:a16="http://schemas.microsoft.com/office/drawing/2014/main" id="{0A9AEE4E-944D-4ACC-2D78-9ECE18CFF03F}"/>
              </a:ext>
            </a:extLst>
          </p:cNvPr>
          <p:cNvSpPr txBox="1"/>
          <p:nvPr/>
        </p:nvSpPr>
        <p:spPr>
          <a:xfrm>
            <a:off x="495299" y="1304925"/>
            <a:ext cx="11249025" cy="2169825"/>
          </a:xfrm>
          <a:prstGeom prst="rect">
            <a:avLst/>
          </a:prstGeom>
          <a:noFill/>
        </p:spPr>
        <p:txBody>
          <a:bodyPr wrap="square" rtlCol="0">
            <a:spAutoFit/>
          </a:bodyPr>
          <a:lstStyle/>
          <a:p>
            <a:pPr algn="just" rtl="0">
              <a:spcBef>
                <a:spcPts val="0"/>
              </a:spcBef>
              <a:spcAft>
                <a:spcPts val="500"/>
              </a:spcAft>
            </a:pPr>
            <a:r>
              <a:rPr lang="vi-VN" sz="2700" b="1" i="0" u="none" strike="noStrike" dirty="0">
                <a:solidFill>
                  <a:srgbClr val="002060"/>
                </a:solidFill>
                <a:effectLst/>
                <a:latin typeface="Cambria" panose="02040503050406030204" pitchFamily="18" charset="0"/>
                <a:ea typeface="Cambria" panose="02040503050406030204" pitchFamily="18" charset="0"/>
              </a:rPr>
              <a:t>+ Giới thiệu chung </a:t>
            </a:r>
            <a:r>
              <a:rPr lang="vi-VN" sz="2700" b="0" i="0" u="none" strike="noStrike" dirty="0">
                <a:solidFill>
                  <a:srgbClr val="002060"/>
                </a:solidFill>
                <a:effectLst/>
                <a:latin typeface="Cambria" panose="02040503050406030204" pitchFamily="18" charset="0"/>
                <a:ea typeface="Cambria" panose="02040503050406030204" pitchFamily="18" charset="0"/>
              </a:rPr>
              <a:t>(Tên nơi vui chơi và địa chỉ: Công viên Thống Nhất (Hà Nội), Cung Thiếu nhi Đà Nẵng (Đà Nẵng), Công viên Tao Đàn (Thành phố Hồ Chí Minh),... Lí do em biết đến nơi vui chơi đó. Em được bố mẹ đưa đến, em biết qua một bộ phim, qua một cuốn sách, biết qua tranh ảnh, qua sự kiện quảng cáo,...).</a:t>
            </a:r>
            <a:endParaRPr lang="vi-VN" sz="2700" b="0" dirty="0">
              <a:solidFill>
                <a:srgbClr val="002060"/>
              </a:solidFill>
              <a:effectLst/>
              <a:latin typeface="Cambria" panose="02040503050406030204" pitchFamily="18" charset="0"/>
              <a:ea typeface="Cambria" panose="02040503050406030204" pitchFamily="18" charset="0"/>
            </a:endParaRPr>
          </a:p>
        </p:txBody>
      </p:sp>
      <p:pic>
        <p:nvPicPr>
          <p:cNvPr id="1026" name="Picture 2" descr="Khám phá công viên Thống Nhất - điểm đến lý tưởng cho ngày cuối tuần">
            <a:extLst>
              <a:ext uri="{FF2B5EF4-FFF2-40B4-BE49-F238E27FC236}">
                <a16:creationId xmlns:a16="http://schemas.microsoft.com/office/drawing/2014/main" id="{C067AA02-DCFD-37AA-3B0D-EAE8700BD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0924" y="3124200"/>
            <a:ext cx="5495925"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190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Góc Tròn 8">
            <a:extLst>
              <a:ext uri="{FF2B5EF4-FFF2-40B4-BE49-F238E27FC236}">
                <a16:creationId xmlns:a16="http://schemas.microsoft.com/office/drawing/2014/main" id="{083D4F2D-5097-42E9-A908-2A0138DD4672}"/>
              </a:ext>
            </a:extLst>
          </p:cNvPr>
          <p:cNvSpPr/>
          <p:nvPr/>
        </p:nvSpPr>
        <p:spPr>
          <a:xfrm>
            <a:off x="4989465" y="76823"/>
            <a:ext cx="2135235" cy="95187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a:ea typeface="+mn-ea"/>
                <a:cs typeface="+mn-cs"/>
              </a:rPr>
              <a:t>Ví</a:t>
            </a:r>
            <a:r>
              <a:rPr kumimoji="0" lang="en-US" sz="5400" b="1" i="0" u="none" strike="noStrike" kern="1200" cap="none" spc="0" normalizeH="0" baseline="0" noProof="0" dirty="0">
                <a:ln>
                  <a:noFill/>
                </a:ln>
                <a:solidFill>
                  <a:prstClr val="black"/>
                </a:solidFill>
                <a:effectLst/>
                <a:uLnTx/>
                <a:uFillTx/>
                <a:latin typeface="Calibri"/>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a:ea typeface="+mn-ea"/>
                <a:cs typeface="+mn-cs"/>
              </a:rPr>
              <a:t>dụ</a:t>
            </a:r>
            <a:r>
              <a:rPr kumimoji="0" lang="en-US" sz="5400" b="1" i="0" u="none" strike="noStrike" kern="1200" cap="none" spc="0" normalizeH="0" baseline="0" noProof="0" dirty="0">
                <a:ln>
                  <a:noFill/>
                </a:ln>
                <a:solidFill>
                  <a:prstClr val="black"/>
                </a:solidFill>
                <a:effectLst/>
                <a:uLnTx/>
                <a:uFillTx/>
                <a:latin typeface="Calibri"/>
                <a:ea typeface="+mn-ea"/>
                <a:cs typeface="+mn-cs"/>
              </a:rPr>
              <a:t>:</a:t>
            </a:r>
            <a:endPar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0A9AEE4E-944D-4ACC-2D78-9ECE18CFF03F}"/>
              </a:ext>
            </a:extLst>
          </p:cNvPr>
          <p:cNvSpPr txBox="1"/>
          <p:nvPr/>
        </p:nvSpPr>
        <p:spPr>
          <a:xfrm>
            <a:off x="495299" y="1190625"/>
            <a:ext cx="11249025" cy="1338828"/>
          </a:xfrm>
          <a:prstGeom prst="rect">
            <a:avLst/>
          </a:prstGeom>
          <a:noFill/>
        </p:spPr>
        <p:txBody>
          <a:bodyPr wrap="square" rtlCol="0">
            <a:spAutoFit/>
          </a:bodyPr>
          <a:lstStyle/>
          <a:p>
            <a:pPr lvl="0" algn="just">
              <a:spcAft>
                <a:spcPts val="500"/>
              </a:spcAft>
              <a:defRPr/>
            </a:pPr>
            <a:r>
              <a:rPr lang="vi-VN" sz="2700"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Giới thiệu cụ thể </a:t>
            </a:r>
            <a:r>
              <a:rPr lang="vi-VN" sz="2700" dirty="0">
                <a:solidFill>
                  <a:srgbClr val="002060"/>
                </a:solidFill>
                <a:latin typeface="Cambria" panose="02040503050406030204" pitchFamily="18" charset="0"/>
                <a:ea typeface="Cambria" panose="02040503050406030204" pitchFamily="18" charset="0"/>
              </a:rPr>
              <a:t>(Quang cảnh: xung quanh nhiều cây xanh, nhiều tiếng nói cười vui vẻ, người qua lại tấp nập,... Các hoạt động vui chơi: ca múa nhạc, diễn xiếc, trải nghiệm, đuổi bắt, đu quay, trượt ống nước,...).</a:t>
            </a:r>
          </a:p>
        </p:txBody>
      </p:sp>
      <p:pic>
        <p:nvPicPr>
          <p:cNvPr id="2050" name="Picture 2" descr="Khám phá công viên Thống Nhất - điểm đến lý tưởng cho ngày cuối tuần">
            <a:extLst>
              <a:ext uri="{FF2B5EF4-FFF2-40B4-BE49-F238E27FC236}">
                <a16:creationId xmlns:a16="http://schemas.microsoft.com/office/drawing/2014/main" id="{0678D72C-0E24-647D-2D9B-492F5EB59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650" y="2607485"/>
            <a:ext cx="6651625" cy="40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103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7FFB6523-1FB8-C7E5-5477-9C8682497220}"/>
              </a:ext>
            </a:extLst>
          </p:cNvPr>
          <p:cNvGrpSpPr/>
          <p:nvPr/>
        </p:nvGrpSpPr>
        <p:grpSpPr>
          <a:xfrm>
            <a:off x="4106978" y="-103291"/>
            <a:ext cx="3551123" cy="1063502"/>
            <a:chOff x="925229" y="2141868"/>
            <a:chExt cx="3191148" cy="1063502"/>
          </a:xfrm>
        </p:grpSpPr>
        <p:sp>
          <p:nvSpPr>
            <p:cNvPr id="10" name="Rectangle: Rounded Corners 9">
              <a:extLst>
                <a:ext uri="{FF2B5EF4-FFF2-40B4-BE49-F238E27FC236}">
                  <a16:creationId xmlns:a16="http://schemas.microsoft.com/office/drawing/2014/main" id="{BC6C6F38-396A-E537-0A9E-7AB8270D5754}"/>
                </a:ext>
              </a:extLst>
            </p:cNvPr>
            <p:cNvSpPr/>
            <p:nvPr/>
          </p:nvSpPr>
          <p:spPr>
            <a:xfrm>
              <a:off x="1988732" y="2497485"/>
              <a:ext cx="2127645" cy="707885"/>
            </a:xfrm>
            <a:prstGeom prst="roundRect">
              <a:avLst>
                <a:gd name="adj" fmla="val 10447"/>
              </a:avLst>
            </a:prstGeom>
            <a:solidFill>
              <a:srgbClr val="CC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3.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giá</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33BA70C-FF6E-9CA8-FADA-1631D86F05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5229" y="2141868"/>
              <a:ext cx="1063502" cy="1063502"/>
            </a:xfrm>
            <a:prstGeom prst="rect">
              <a:avLst/>
            </a:prstGeom>
          </p:spPr>
        </p:pic>
      </p:grpSp>
      <p:sp>
        <p:nvSpPr>
          <p:cNvPr id="6" name="Rectangle 5">
            <a:extLst>
              <a:ext uri="{FF2B5EF4-FFF2-40B4-BE49-F238E27FC236}">
                <a16:creationId xmlns:a16="http://schemas.microsoft.com/office/drawing/2014/main" id="{FC2B5087-4806-F603-6A8E-9BDF7FDF5ACA}"/>
              </a:ext>
            </a:extLst>
          </p:cNvPr>
          <p:cNvSpPr/>
          <p:nvPr/>
        </p:nvSpPr>
        <p:spPr>
          <a:xfrm>
            <a:off x="590550" y="1647825"/>
            <a:ext cx="4476750" cy="86677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Nội</a:t>
            </a:r>
            <a:r>
              <a:rPr lang="en-US" sz="2800" b="1" dirty="0">
                <a:solidFill>
                  <a:srgbClr val="002060"/>
                </a:solidFill>
              </a:rPr>
              <a:t> dung </a:t>
            </a:r>
            <a:r>
              <a:rPr lang="en-US" sz="2800" b="1" dirty="0" err="1">
                <a:solidFill>
                  <a:srgbClr val="002060"/>
                </a:solidFill>
              </a:rPr>
              <a:t>giới</a:t>
            </a:r>
            <a:r>
              <a:rPr lang="en-US" sz="2800" b="1" dirty="0">
                <a:solidFill>
                  <a:srgbClr val="002060"/>
                </a:solidFill>
              </a:rPr>
              <a:t> </a:t>
            </a:r>
            <a:r>
              <a:rPr lang="en-US" sz="2800" b="1" dirty="0" err="1">
                <a:solidFill>
                  <a:srgbClr val="002060"/>
                </a:solidFill>
              </a:rPr>
              <a:t>thiệu</a:t>
            </a:r>
            <a:r>
              <a:rPr lang="en-US" sz="2800" b="1" dirty="0">
                <a:solidFill>
                  <a:srgbClr val="002060"/>
                </a:solidFill>
              </a:rPr>
              <a:t> </a:t>
            </a:r>
            <a:r>
              <a:rPr lang="en-US" sz="2800" b="1" dirty="0" err="1">
                <a:solidFill>
                  <a:srgbClr val="002060"/>
                </a:solidFill>
              </a:rPr>
              <a:t>hấp</a:t>
            </a:r>
            <a:r>
              <a:rPr lang="en-US" sz="2800" b="1" dirty="0">
                <a:solidFill>
                  <a:srgbClr val="002060"/>
                </a:solidFill>
              </a:rPr>
              <a:t> </a:t>
            </a:r>
            <a:r>
              <a:rPr lang="en-US" sz="2800" b="1" dirty="0" err="1">
                <a:solidFill>
                  <a:srgbClr val="002060"/>
                </a:solidFill>
              </a:rPr>
              <a:t>dẫn</a:t>
            </a:r>
            <a:endParaRPr lang="en-US" sz="2800" b="1" dirty="0">
              <a:solidFill>
                <a:srgbClr val="002060"/>
              </a:solidFill>
            </a:endParaRPr>
          </a:p>
        </p:txBody>
      </p:sp>
      <p:sp>
        <p:nvSpPr>
          <p:cNvPr id="7" name="Rectangle 6">
            <a:extLst>
              <a:ext uri="{FF2B5EF4-FFF2-40B4-BE49-F238E27FC236}">
                <a16:creationId xmlns:a16="http://schemas.microsoft.com/office/drawing/2014/main" id="{978C751E-EC55-427C-7DA7-9FE486FDA1A5}"/>
              </a:ext>
            </a:extLst>
          </p:cNvPr>
          <p:cNvSpPr/>
          <p:nvPr/>
        </p:nvSpPr>
        <p:spPr>
          <a:xfrm>
            <a:off x="7153275" y="1657350"/>
            <a:ext cx="4476750" cy="86677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Người</a:t>
            </a:r>
            <a:r>
              <a:rPr lang="en-US" sz="2800" b="1" dirty="0">
                <a:solidFill>
                  <a:srgbClr val="002060"/>
                </a:solidFill>
              </a:rPr>
              <a:t> </a:t>
            </a:r>
            <a:r>
              <a:rPr lang="en-US" sz="2800" b="1" dirty="0" err="1">
                <a:solidFill>
                  <a:srgbClr val="002060"/>
                </a:solidFill>
              </a:rPr>
              <a:t>có</a:t>
            </a:r>
            <a:r>
              <a:rPr lang="en-US" sz="2800" b="1" dirty="0">
                <a:solidFill>
                  <a:srgbClr val="002060"/>
                </a:solidFill>
              </a:rPr>
              <a:t> </a:t>
            </a:r>
            <a:r>
              <a:rPr lang="en-US" sz="2800" b="1" dirty="0" err="1">
                <a:solidFill>
                  <a:srgbClr val="002060"/>
                </a:solidFill>
              </a:rPr>
              <a:t>phản</a:t>
            </a:r>
            <a:r>
              <a:rPr lang="en-US" sz="2800" b="1" dirty="0">
                <a:solidFill>
                  <a:srgbClr val="002060"/>
                </a:solidFill>
              </a:rPr>
              <a:t> </a:t>
            </a:r>
            <a:r>
              <a:rPr lang="en-US" sz="2800" b="1" dirty="0" err="1">
                <a:solidFill>
                  <a:srgbClr val="002060"/>
                </a:solidFill>
              </a:rPr>
              <a:t>hồi</a:t>
            </a:r>
            <a:r>
              <a:rPr lang="en-US" sz="2800" b="1" dirty="0">
                <a:solidFill>
                  <a:srgbClr val="002060"/>
                </a:solidFill>
              </a:rPr>
              <a:t> </a:t>
            </a:r>
            <a:r>
              <a:rPr lang="en-US" sz="2800" b="1" dirty="0" err="1">
                <a:solidFill>
                  <a:srgbClr val="002060"/>
                </a:solidFill>
              </a:rPr>
              <a:t>tích</a:t>
            </a:r>
            <a:r>
              <a:rPr lang="en-US" sz="2800" b="1" dirty="0">
                <a:solidFill>
                  <a:srgbClr val="002060"/>
                </a:solidFill>
              </a:rPr>
              <a:t> </a:t>
            </a:r>
            <a:r>
              <a:rPr lang="en-US" sz="2800" b="1" dirty="0" err="1">
                <a:solidFill>
                  <a:srgbClr val="002060"/>
                </a:solidFill>
              </a:rPr>
              <a:t>cực</a:t>
            </a:r>
            <a:endParaRPr lang="en-US" sz="2800" b="1" dirty="0">
              <a:solidFill>
                <a:srgbClr val="002060"/>
              </a:solidFill>
            </a:endParaRPr>
          </a:p>
        </p:txBody>
      </p:sp>
      <p:sp>
        <p:nvSpPr>
          <p:cNvPr id="14" name="Rectangle 13">
            <a:extLst>
              <a:ext uri="{FF2B5EF4-FFF2-40B4-BE49-F238E27FC236}">
                <a16:creationId xmlns:a16="http://schemas.microsoft.com/office/drawing/2014/main" id="{2102CF46-09BD-D85E-D801-C03518EFEEA9}"/>
              </a:ext>
            </a:extLst>
          </p:cNvPr>
          <p:cNvSpPr/>
          <p:nvPr/>
        </p:nvSpPr>
        <p:spPr>
          <a:xfrm>
            <a:off x="3705225" y="2847975"/>
            <a:ext cx="4476750" cy="86677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Tree>
    <p:extLst>
      <p:ext uri="{BB962C8B-B14F-4D97-AF65-F5344CB8AC3E}">
        <p14:creationId xmlns:p14="http://schemas.microsoft.com/office/powerpoint/2010/main" val="1844518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Lst>
  </p:timing>
</p:sld>
</file>

<file path=ppt/theme/theme1.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387</Words>
  <Application>Microsoft Office PowerPoint</Application>
  <PresentationFormat>Widescreen</PresentationFormat>
  <Paragraphs>25</Paragraphs>
  <Slides>10</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10</vt:i4>
      </vt:variant>
    </vt:vector>
  </HeadingPairs>
  <TitlesOfParts>
    <vt:vector size="17" baseType="lpstr">
      <vt:lpstr>Arial</vt:lpstr>
      <vt:lpstr>Calibri</vt:lpstr>
      <vt:lpstr>Cambria</vt:lpstr>
      <vt:lpstr>UVN Banh Mi</vt:lpstr>
      <vt:lpstr>13_Office Theme</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15</cp:revision>
  <dcterms:created xsi:type="dcterms:W3CDTF">2024-07-04T08:41:43Z</dcterms:created>
  <dcterms:modified xsi:type="dcterms:W3CDTF">2025-12-27T15:55:34Z</dcterms:modified>
</cp:coreProperties>
</file>