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36" r:id="rId4"/>
  </p:sldMasterIdLst>
  <p:notesMasterIdLst>
    <p:notesMasterId r:id="rId19"/>
  </p:notesMasterIdLst>
  <p:sldIdLst>
    <p:sldId id="293" r:id="rId5"/>
    <p:sldId id="263" r:id="rId6"/>
    <p:sldId id="438" r:id="rId7"/>
    <p:sldId id="266" r:id="rId8"/>
    <p:sldId id="314" r:id="rId9"/>
    <p:sldId id="2007577291" r:id="rId10"/>
    <p:sldId id="2007577292" r:id="rId11"/>
    <p:sldId id="2007577293" r:id="rId12"/>
    <p:sldId id="435" r:id="rId13"/>
    <p:sldId id="2007577294" r:id="rId14"/>
    <p:sldId id="2007577295" r:id="rId15"/>
    <p:sldId id="2007577296" r:id="rId16"/>
    <p:sldId id="291"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varScale="1">
        <p:scale>
          <a:sx n="68" d="100"/>
          <a:sy n="68"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svg"/><Relationship Id="rId7"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svg"/><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064211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5429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89953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90097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324649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13946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100933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55280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123530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65979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166578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6754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31392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136976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346666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39805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873979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45336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7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27/12/2025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685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54.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image" Target="../media/image39.sv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32.svg"/><Relationship Id="rId10" Type="http://schemas.openxmlformats.org/officeDocument/2006/relationships/image" Target="../media/image84.png"/><Relationship Id="rId4" Type="http://schemas.openxmlformats.org/officeDocument/2006/relationships/image" Target="../media/image31.png"/><Relationship Id="rId9" Type="http://schemas.openxmlformats.org/officeDocument/2006/relationships/image" Target="../media/image83.svg"/></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image" Target="../media/image55.jp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54.png"/><Relationship Id="rId2" Type="http://schemas.openxmlformats.org/officeDocument/2006/relationships/notesSlide" Target="../notesSlides/notesSlide1.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6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77.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79.png"/><Relationship Id="rId5" Type="http://schemas.microsoft.com/office/2007/relationships/hdphoto" Target="../media/hdphoto3.wdp"/><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68.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68.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68.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36618" y="43939"/>
            <a:ext cx="8146473" cy="523220"/>
          </a:xfrm>
          <a:prstGeom prst="rect">
            <a:avLst/>
          </a:prstGeom>
        </p:spPr>
        <p:txBody>
          <a:bodyPr wrap="square">
            <a:spAutoFit/>
          </a:bodyPr>
          <a:lstStyle/>
          <a:p>
            <a:pPr algn="ctr">
              <a:spcBef>
                <a:spcPct val="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TRƯỜNG TIỂU HỌC</a:t>
            </a:r>
            <a:r>
              <a:rPr lang="vi-VN" altLang="en-US" sz="2800" b="1" dirty="0">
                <a:solidFill>
                  <a:srgbClr val="0000FF"/>
                </a:solidFill>
                <a:latin typeface="Times New Roman" panose="02020603050405020304" pitchFamily="18" charset="0"/>
                <a:cs typeface="Times New Roman" panose="02020603050405020304" pitchFamily="18" charset="0"/>
              </a:rPr>
              <a:t>ĐA PHÚC</a:t>
            </a:r>
            <a:endParaRPr lang="vi-VN" altLang="en-US" sz="2800" b="1" dirty="0">
              <a:solidFill>
                <a:srgbClr val="66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6160003" y="6583286"/>
            <a:ext cx="3391058" cy="400110"/>
          </a:xfrm>
          <a:prstGeom prst="rect">
            <a:avLst/>
          </a:prstGeom>
        </p:spPr>
        <p:txBody>
          <a:bodyPr wrap="none">
            <a:spAutoFit/>
          </a:bodyPr>
          <a:lstStyle/>
          <a:p>
            <a:pPr algn="ctr"/>
            <a:r>
              <a:rPr lang="en-US" altLang="en-US" sz="2000" b="1" dirty="0" err="1">
                <a:solidFill>
                  <a:srgbClr val="FF0000"/>
                </a:solidFill>
                <a:latin typeface="Times New Roman" panose="02020603050405020304" pitchFamily="18" charset="0"/>
                <a:cs typeface="Times New Roman" panose="02020603050405020304" pitchFamily="18" charset="0"/>
              </a:rPr>
              <a:t>Giáo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viên</a:t>
            </a:r>
            <a:r>
              <a:rPr lang="en-US" altLang="en-US" sz="2000" b="1" dirty="0">
                <a:solidFill>
                  <a:srgbClr val="FF0000"/>
                </a:solidFill>
                <a:latin typeface="Times New Roman" panose="02020603050405020304" pitchFamily="18" charset="0"/>
                <a:cs typeface="Times New Roman" panose="02020603050405020304" pitchFamily="18" charset="0"/>
              </a:rPr>
              <a:t>:</a:t>
            </a:r>
            <a:r>
              <a:rPr lang="vi-VN" altLang="en-US" sz="2000" b="1" dirty="0">
                <a:solidFill>
                  <a:srgbClr val="FF0000"/>
                </a:solidFill>
                <a:latin typeface="Times New Roman" panose="02020603050405020304" pitchFamily="18" charset="0"/>
                <a:cs typeface="Times New Roman" panose="02020603050405020304" pitchFamily="18" charset="0"/>
              </a:rPr>
              <a:t>Lê Thị Thu Hường</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1AA3C77-4549-D396-7257-CC3B42E5AAD4}"/>
              </a:ext>
            </a:extLst>
          </p:cNvPr>
          <p:cNvPicPr>
            <a:picLocks noChangeAspect="1"/>
          </p:cNvPicPr>
          <p:nvPr/>
        </p:nvPicPr>
        <p:blipFill>
          <a:blip r:embed="rId9"/>
          <a:stretch>
            <a:fillRect/>
          </a:stretch>
        </p:blipFill>
        <p:spPr>
          <a:xfrm>
            <a:off x="1648691" y="2541950"/>
            <a:ext cx="9545782" cy="1896020"/>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90"/>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Trong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Cần chú ý điều gì khi viết quốc hiệu, tiêu ngữ (hoặc tên tổ chức)?</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Trình bày các công việc như thế nào để dễ theo dõi?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Làm thế nào để trình bày bảng biểu khoa học, đẹp mắt?</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5700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302489"/>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5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Căn cứ vào đâu để biết bản báo cáo được trình bày đúng yêu cầu?</a:t>
              </a:r>
              <a:endParaRPr kumimoji="0" lang="en-US"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500" dirty="0">
                  <a:ln w="0"/>
                  <a:solidFill>
                    <a:prstClr val="black"/>
                  </a:solidFill>
                  <a:latin typeface="Calibri" panose="020F0502020204030204" pitchFamily="34" charset="0"/>
                  <a:cs typeface="Calibri" panose="020F0502020204030204" pitchFamily="34" charset="0"/>
                </a:rPr>
                <a:t>..............</a:t>
              </a:r>
              <a:endPar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08424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629B2D5-D85E-BED1-6B6F-52F96522585D}"/>
              </a:ext>
            </a:extLst>
          </p:cNvPr>
          <p:cNvPicPr>
            <a:picLocks noChangeAspect="1"/>
          </p:cNvPicPr>
          <p:nvPr/>
        </p:nvPicPr>
        <p:blipFill>
          <a:blip r:embed="rId7"/>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extLst>
      <p:ext uri="{BB962C8B-B14F-4D97-AF65-F5344CB8AC3E}">
        <p14:creationId xmlns:p14="http://schemas.microsoft.com/office/powerpoint/2010/main" val="177134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22" presetClass="entr" presetSubtype="4"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id="{81AA3C77-4549-D396-7257-CC3B42E5AAD4}"/>
              </a:ext>
            </a:extLst>
          </p:cNvPr>
          <p:cNvPicPr>
            <a:picLocks noChangeAspect="1"/>
          </p:cNvPicPr>
          <p:nvPr/>
        </p:nvPicPr>
        <p:blipFill>
          <a:blip r:embed="rId17"/>
          <a:stretch>
            <a:fillRect/>
          </a:stretch>
        </p:blipFill>
        <p:spPr>
          <a:xfrm>
            <a:off x="2803859" y="2541950"/>
            <a:ext cx="6950042" cy="1896020"/>
          </a:xfrm>
          <a:prstGeom prst="rect">
            <a:avLst/>
          </a:prstGeom>
        </p:spPr>
      </p:pic>
      <p:pic>
        <p:nvPicPr>
          <p:cNvPr id="14" name="Picture 13">
            <a:extLst>
              <a:ext uri="{FF2B5EF4-FFF2-40B4-BE49-F238E27FC236}">
                <a16:creationId xmlns:a16="http://schemas.microsoft.com/office/drawing/2014/main" id="{1256EDC2-6405-BB83-F24A-4B296CADA51B}"/>
              </a:ext>
            </a:extLst>
          </p:cNvPr>
          <p:cNvPicPr>
            <a:picLocks noChangeAspect="1"/>
          </p:cNvPicPr>
          <p:nvPr/>
        </p:nvPicPr>
        <p:blipFill>
          <a:blip r:embed="rId18"/>
          <a:stretch>
            <a:fillRect/>
          </a:stretch>
        </p:blipFill>
        <p:spPr>
          <a:xfrm>
            <a:off x="229717" y="1443160"/>
            <a:ext cx="10649599" cy="1067106"/>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6"/>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86083"/>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id="{74B00A34-94F3-5680-88AD-5FE112192A27}"/>
              </a:ext>
            </a:extLst>
          </p:cNvPr>
          <p:cNvPicPr>
            <a:picLocks noChangeAspect="1"/>
          </p:cNvPicPr>
          <p:nvPr/>
        </p:nvPicPr>
        <p:blipFill>
          <a:blip r:embed="rId7"/>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2678262951"/>
                    </a:ext>
                  </a:extLst>
                </a:gridCol>
                <a:gridCol w="3800475">
                  <a:extLst>
                    <a:ext uri="{9D8B030D-6E8A-4147-A177-3AD203B41FA5}">
                      <a16:colId xmlns:a16="http://schemas.microsoft.com/office/drawing/2014/main"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5522293"/>
                  </a:ext>
                </a:extLst>
              </a:tr>
            </a:tbl>
          </a:graphicData>
        </a:graphic>
      </p:graphicFrame>
      <p:sp>
        <p:nvSpPr>
          <p:cNvPr id="9" name="Rectangle 8">
            <a:extLst>
              <a:ext uri="{FF2B5EF4-FFF2-40B4-BE49-F238E27FC236}">
                <a16:creationId xmlns:a16="http://schemas.microsoft.com/office/drawing/2014/main"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2646878"/>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8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Vì sao cần lập bảng biểu trong bản báo cáo?</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717</Words>
  <Application>Microsoft Office PowerPoint</Application>
  <PresentationFormat>Widescreen</PresentationFormat>
  <Paragraphs>57</Paragraphs>
  <Slides>14</Slides>
  <Notes>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#9Slide07 HoneyCream</vt:lpstr>
      <vt:lpstr>Arial</vt:lpstr>
      <vt:lpstr>Calibri</vt:lpstr>
      <vt:lpstr>Cambria</vt:lpstr>
      <vt:lpstr>Coming Soon</vt:lpstr>
      <vt:lpstr>Itim</vt:lpstr>
      <vt:lpstr>Livvic</vt:lpstr>
      <vt:lpstr>Roboto Condensed Light</vt:lpstr>
      <vt:lpstr>Times New Roman</vt:lpstr>
      <vt:lpstr>UTM Avo</vt:lpstr>
      <vt:lpstr>Wingdings</vt:lpstr>
      <vt:lpstr>1_Tema de Office</vt:lpstr>
      <vt:lpstr>1_PPTMON theme</vt:lpstr>
      <vt:lpstr>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2024-06-21T09:14:40Z</dcterms:created>
  <dcterms:modified xsi:type="dcterms:W3CDTF">2025-12-27T15:37:35Z</dcterms:modified>
</cp:coreProperties>
</file>