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7"/>
  </p:notesMasterIdLst>
  <p:sldIdLst>
    <p:sldId id="257" r:id="rId3"/>
    <p:sldId id="260" r:id="rId4"/>
    <p:sldId id="263" r:id="rId5"/>
    <p:sldId id="264" r:id="rId6"/>
    <p:sldId id="265" r:id="rId7"/>
    <p:sldId id="266" r:id="rId8"/>
    <p:sldId id="267" r:id="rId9"/>
    <p:sldId id="261" r:id="rId10"/>
    <p:sldId id="26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88" r:id="rId20"/>
    <p:sldId id="290" r:id="rId21"/>
    <p:sldId id="291" r:id="rId22"/>
    <p:sldId id="262" r:id="rId23"/>
    <p:sldId id="278" r:id="rId24"/>
    <p:sldId id="27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8"/>
    <a:srgbClr val="FF0066"/>
    <a:srgbClr val="FF7C80"/>
    <a:srgbClr val="D5ED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429" autoAdjust="0"/>
  </p:normalViewPr>
  <p:slideViewPr>
    <p:cSldViewPr snapToGrid="0">
      <p:cViewPr varScale="1">
        <p:scale>
          <a:sx n="72" d="100"/>
          <a:sy n="72" d="100"/>
        </p:scale>
        <p:origin x="66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95568-EF26-4A4F-86B5-1D67E2A0307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C91D-6B87-4872-9FFB-53E1ABCC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947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3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78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40265" y="207831"/>
            <a:ext cx="11791314" cy="6513811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8625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5" name="组合 21"/>
          <p:cNvGrpSpPr/>
          <p:nvPr userDrawn="1"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6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2180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475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991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8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7E6646E-0BCC-A8F4-25EF-747C0A61D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2" r:id="rId4"/>
    <p:sldLayoutId id="214748367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627060-6B48-4241-4291-34F00A0B0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8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6267" y="351346"/>
            <a:ext cx="8753239" cy="611394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38949" y="2820626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31" y="2711871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1767" y="1338510"/>
            <a:ext cx="4980864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77BB4-5DDF-EFCF-7E01-322C3099DB33}"/>
              </a:ext>
            </a:extLst>
          </p:cNvPr>
          <p:cNvSpPr txBox="1"/>
          <p:nvPr/>
        </p:nvSpPr>
        <p:spPr>
          <a:xfrm>
            <a:off x="3042933" y="2862038"/>
            <a:ext cx="6426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6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300A2-E8B2-29C9-9398-26E3E4491399}"/>
              </a:ext>
            </a:extLst>
          </p:cNvPr>
          <p:cNvSpPr txBox="1"/>
          <p:nvPr/>
        </p:nvSpPr>
        <p:spPr>
          <a:xfrm>
            <a:off x="1676400" y="1301075"/>
            <a:ext cx="8517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FF0000"/>
                </a:solidFill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1187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65" b="82319"/>
          <a:stretch/>
        </p:blipFill>
        <p:spPr>
          <a:xfrm>
            <a:off x="829254" y="677334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3471333" y="2743200"/>
            <a:ext cx="91440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08C5F-A100-B998-2CCD-BC62F3A6B9B8}"/>
              </a:ext>
            </a:extLst>
          </p:cNvPr>
          <p:cNvSpPr/>
          <p:nvPr/>
        </p:nvSpPr>
        <p:spPr>
          <a:xfrm>
            <a:off x="6095999" y="2743200"/>
            <a:ext cx="541868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854B3-33F7-396E-B8B7-D82439A13E7E}"/>
              </a:ext>
            </a:extLst>
          </p:cNvPr>
          <p:cNvSpPr/>
          <p:nvPr/>
        </p:nvSpPr>
        <p:spPr>
          <a:xfrm>
            <a:off x="3843865" y="3591007"/>
            <a:ext cx="406402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4588933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ngươi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289D5E-B2C7-A276-59C6-4975DE645D9B}"/>
              </a:ext>
            </a:extLst>
          </p:cNvPr>
          <p:cNvSpPr/>
          <p:nvPr/>
        </p:nvSpPr>
        <p:spPr>
          <a:xfrm>
            <a:off x="6434665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34C9CA-4F93-C4BE-C379-FF75FEA7BD8F}"/>
              </a:ext>
            </a:extLst>
          </p:cNvPr>
          <p:cNvSpPr/>
          <p:nvPr/>
        </p:nvSpPr>
        <p:spPr>
          <a:xfrm>
            <a:off x="8500532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tôi</a:t>
            </a:r>
          </a:p>
        </p:txBody>
      </p:sp>
    </p:spTree>
    <p:extLst>
      <p:ext uri="{BB962C8B-B14F-4D97-AF65-F5344CB8AC3E}">
        <p14:creationId xmlns:p14="http://schemas.microsoft.com/office/powerpoint/2010/main" val="138060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t="-878" r="31704" b="83197"/>
          <a:stretch/>
        </p:blipFill>
        <p:spPr>
          <a:xfrm>
            <a:off x="3182987" y="608460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1913467" y="2760133"/>
            <a:ext cx="389466" cy="338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6942666" y="658119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943917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-878" r="-1509" b="83197"/>
          <a:stretch/>
        </p:blipFill>
        <p:spPr>
          <a:xfrm>
            <a:off x="3250721" y="592667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1930399" y="4419602"/>
            <a:ext cx="626533" cy="338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7010400" y="642326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thế</a:t>
            </a:r>
          </a:p>
        </p:txBody>
      </p:sp>
    </p:spTree>
    <p:extLst>
      <p:ext uri="{BB962C8B-B14F-4D97-AF65-F5344CB8AC3E}">
        <p14:creationId xmlns:p14="http://schemas.microsoft.com/office/powerpoint/2010/main" val="10589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1013797" cy="553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1 – 2 đại từ hoặc danh từ dùng để xưng hô phù hợp để thay cho</a:t>
            </a:r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các đoạn hội thoại sau:</a:t>
            </a:r>
            <a:endParaRPr lang="en-US" sz="3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a. Nghỉ hè, Quang gọi điện thoại cho bà:</a:t>
            </a: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ơi, hai tuần nữa, cả nhà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sẽ về thăm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– Thế hả?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chờ đón bố mẹ và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b. Chọn được cuốn sách ưng ý, Vy nói với cô thủ thư:</a:t>
            </a: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muốn mượn cuốn này ạ.</a:t>
            </a:r>
          </a:p>
          <a:p>
            <a:pPr lvl="0" algn="just">
              <a:lnSpc>
                <a:spcPct val="130000"/>
              </a:lnSpc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đợi một chút,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 sẽ ghi phiếu mượn cho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7F5AD-E97D-1240-2686-BF2F00D43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4" y="1120400"/>
            <a:ext cx="705846" cy="861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64879-4C69-5262-3F70-48F176CD9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2498647"/>
            <a:ext cx="705846" cy="86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21" y="2498647"/>
            <a:ext cx="705846" cy="86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10372-C07E-7736-206F-7B1E2586E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54" y="2532351"/>
            <a:ext cx="705846" cy="861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B384D-D132-CB00-0814-0C7A652CF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5" y="3194229"/>
            <a:ext cx="705846" cy="861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6CA3CC-3D74-D0A1-B5D7-5B671B9AF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5" y="3194229"/>
            <a:ext cx="705846" cy="861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32F429-CCDC-8A44-329F-6968DBCD1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4684363"/>
            <a:ext cx="705846" cy="861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5B8F5B-2BB4-F875-2A6C-E6570B2A1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31" y="4684363"/>
            <a:ext cx="705846" cy="86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3419C4-1DA8-8219-CDCF-EA5062EB7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5406135"/>
            <a:ext cx="705846" cy="861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2E640D-10B2-5965-2A1F-6D52B2C50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21" y="5406134"/>
            <a:ext cx="705846" cy="861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1EC5B-68BB-1042-F6D7-E48859D9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77" y="5406134"/>
            <a:ext cx="705846" cy="8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34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300A2-E8B2-29C9-9398-26E3E4491399}"/>
              </a:ext>
            </a:extLst>
          </p:cNvPr>
          <p:cNvSpPr txBox="1"/>
          <p:nvPr/>
        </p:nvSpPr>
        <p:spPr>
          <a:xfrm>
            <a:off x="1821068" y="916354"/>
            <a:ext cx="8517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Thảo luận nhóm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Kĩ thuật Khăn trải bàn.</a:t>
            </a:r>
          </a:p>
        </p:txBody>
      </p:sp>
    </p:spTree>
    <p:extLst>
      <p:ext uri="{BB962C8B-B14F-4D97-AF65-F5344CB8AC3E}">
        <p14:creationId xmlns:p14="http://schemas.microsoft.com/office/powerpoint/2010/main" val="2546745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ơi, hai tuần nữa, cả nhà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 về thăm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Thế hả?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chờ đón bố mẹ và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0" y="2768481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BB50D6-3343-7DE7-DA06-B873D257EDDF}"/>
              </a:ext>
            </a:extLst>
          </p:cNvPr>
          <p:cNvSpPr txBox="1"/>
          <p:nvPr/>
        </p:nvSpPr>
        <p:spPr>
          <a:xfrm>
            <a:off x="1382310" y="2421847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8E4C9-D6CF-9A5E-7057-C2560E97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05" y="2775937"/>
            <a:ext cx="705846" cy="861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DA0D6B-C14B-1E2A-38DF-80811EA1B34B}"/>
              </a:ext>
            </a:extLst>
          </p:cNvPr>
          <p:cNvSpPr txBox="1"/>
          <p:nvPr/>
        </p:nvSpPr>
        <p:spPr>
          <a:xfrm>
            <a:off x="7938640" y="2429303"/>
            <a:ext cx="26478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936796-8E91-06A9-C341-BEE3361D2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72" y="3941760"/>
            <a:ext cx="705846" cy="86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A170F5-E12C-7331-BE05-25A7276F3A04}"/>
              </a:ext>
            </a:extLst>
          </p:cNvPr>
          <p:cNvSpPr txBox="1"/>
          <p:nvPr/>
        </p:nvSpPr>
        <p:spPr>
          <a:xfrm>
            <a:off x="2105088" y="3600875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CE8F51-EA20-F7C7-B1E3-DF5C44D7C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00" y="5094830"/>
            <a:ext cx="705846" cy="86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E437B9-111B-3413-437A-8484AC931126}"/>
              </a:ext>
            </a:extLst>
          </p:cNvPr>
          <p:cNvSpPr txBox="1"/>
          <p:nvPr/>
        </p:nvSpPr>
        <p:spPr>
          <a:xfrm>
            <a:off x="3151400" y="4748196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26DF4D-3BBA-A6F7-F3D8-4DBCA08DA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72" y="5085733"/>
            <a:ext cx="705846" cy="8613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3B6A8F-725C-C5FA-2410-8D9CF21BE7A7}"/>
              </a:ext>
            </a:extLst>
          </p:cNvPr>
          <p:cNvSpPr txBox="1"/>
          <p:nvPr/>
        </p:nvSpPr>
        <p:spPr>
          <a:xfrm>
            <a:off x="8175707" y="4739099"/>
            <a:ext cx="26478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42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2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ơi,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đợi một chút,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sẽ ghi phiếu mượn cho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1" y="2662133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BB50D6-3343-7DE7-DA06-B873D257EDDF}"/>
              </a:ext>
            </a:extLst>
          </p:cNvPr>
          <p:cNvSpPr txBox="1"/>
          <p:nvPr/>
        </p:nvSpPr>
        <p:spPr>
          <a:xfrm>
            <a:off x="1229910" y="2348704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D9955-6609-1676-6995-CCDC72F4B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7" y="2662133"/>
            <a:ext cx="705846" cy="86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C4540-EBB6-E1A3-88D9-1E5C06BEBD84}"/>
              </a:ext>
            </a:extLst>
          </p:cNvPr>
          <p:cNvSpPr txBox="1"/>
          <p:nvPr/>
        </p:nvSpPr>
        <p:spPr>
          <a:xfrm>
            <a:off x="3773485" y="2348704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6BF74-4F35-3033-D8A9-C87A51128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95" y="3831910"/>
            <a:ext cx="705846" cy="861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6F6C6C-A088-50DA-A9DA-A26DE653E3C1}"/>
              </a:ext>
            </a:extLst>
          </p:cNvPr>
          <p:cNvSpPr txBox="1"/>
          <p:nvPr/>
        </p:nvSpPr>
        <p:spPr>
          <a:xfrm>
            <a:off x="1054383" y="351848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9F7931-00E8-BE49-288F-2EBDF0765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24" y="3831910"/>
            <a:ext cx="705846" cy="861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5703BA-79B9-EEB5-C0B2-9552D8CC1594}"/>
              </a:ext>
            </a:extLst>
          </p:cNvPr>
          <p:cNvSpPr txBox="1"/>
          <p:nvPr/>
        </p:nvSpPr>
        <p:spPr>
          <a:xfrm>
            <a:off x="6741713" y="3518481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22DC8-9A6F-5D34-F8F2-D62B89E3C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95" y="5027090"/>
            <a:ext cx="705846" cy="861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78B12D-0F81-5442-53CE-ED424C7CF219}"/>
              </a:ext>
            </a:extLst>
          </p:cNvPr>
          <p:cNvSpPr txBox="1"/>
          <p:nvPr/>
        </p:nvSpPr>
        <p:spPr>
          <a:xfrm>
            <a:off x="3137183" y="471366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0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ơi, hai tuần nữa, cả nhà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sẽ về thăm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Thế hả?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chờ đón bố mẹ và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ơi,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 một chút,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 ghi phiếu mượn cho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1360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76C31D-0126-F258-31D0-7B05A0017DB8}"/>
              </a:ext>
            </a:extLst>
          </p:cNvPr>
          <p:cNvSpPr/>
          <p:nvPr/>
        </p:nvSpPr>
        <p:spPr>
          <a:xfrm>
            <a:off x="558800" y="3149600"/>
            <a:ext cx="10549467" cy="1913467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7936" y="590550"/>
            <a:ext cx="11013797" cy="578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tiếp 2 – 3 câu để hoàn thành đoạn hội thoại dưới đây, trong đó 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 dụng đại từ hoặc danh từ dùng để xưng hô.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ra các đại từ hoặc danh từ dùng để xưng hô đã sử dụng ở bài tập a.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429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862" y="1168444"/>
            <a:ext cx="823641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1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76C31D-0126-F258-31D0-7B05A0017DB8}"/>
              </a:ext>
            </a:extLst>
          </p:cNvPr>
          <p:cNvSpPr/>
          <p:nvPr/>
        </p:nvSpPr>
        <p:spPr>
          <a:xfrm>
            <a:off x="821266" y="1248127"/>
            <a:ext cx="10549467" cy="3220611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4469" y="1516943"/>
            <a:ext cx="11013797" cy="194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295D4-57F1-0C73-FBA4-CF6BC4944F14}"/>
              </a:ext>
            </a:extLst>
          </p:cNvPr>
          <p:cNvSpPr txBox="1"/>
          <p:nvPr/>
        </p:nvSpPr>
        <p:spPr>
          <a:xfrm>
            <a:off x="1364468" y="2810117"/>
            <a:ext cx="8304465" cy="1305999"/>
          </a:xfrm>
          <a:prstGeom prst="rect">
            <a:avLst/>
          </a:prstGeom>
          <a:solidFill>
            <a:srgbClr val="FEF4E8"/>
          </a:solidFill>
          <a:ln>
            <a:solidFill>
              <a:srgbClr val="FEF4E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không. Có chuyện gì thế?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định rủ cậu qua nhà học bài.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CF4D1-8D6F-C55B-DDFF-31EF194BA732}"/>
              </a:ext>
            </a:extLst>
          </p:cNvPr>
          <p:cNvSpPr txBox="1"/>
          <p:nvPr/>
        </p:nvSpPr>
        <p:spPr>
          <a:xfrm>
            <a:off x="2913869" y="4872363"/>
            <a:ext cx="5485065" cy="737510"/>
          </a:xfrm>
          <a:prstGeom prst="rect">
            <a:avLst/>
          </a:prstGeom>
          <a:solidFill>
            <a:srgbClr val="FEF4E8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từ xưng hô: 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cậu, tớ.</a:t>
            </a:r>
          </a:p>
        </p:txBody>
      </p:sp>
    </p:spTree>
    <p:extLst>
      <p:ext uri="{BB962C8B-B14F-4D97-AF65-F5344CB8AC3E}">
        <p14:creationId xmlns:p14="http://schemas.microsoft.com/office/powerpoint/2010/main" val="36922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642" y="2004392"/>
            <a:ext cx="672447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99" y="2169387"/>
            <a:ext cx="4473541" cy="418203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475625" y="458513"/>
            <a:ext cx="2147653" cy="1710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8190" y="652230"/>
            <a:ext cx="8379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đại từ để nói về bức tranh sau</a:t>
            </a:r>
            <a:endParaRPr lang="en-US" sz="44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2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34833"/>
            <a:ext cx="9521647" cy="6650660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60" y="2501673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kể chuyện sáng tạo</a:t>
            </a:r>
            <a:endParaRPr lang="vi-VN" sz="66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9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10" y="267653"/>
            <a:ext cx="11205419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1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90" y="1309187"/>
            <a:ext cx="8359236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6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39" y="1021122"/>
            <a:ext cx="2929104" cy="292390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313" y="1050063"/>
            <a:ext cx="2955387" cy="289496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688" y="3318328"/>
            <a:ext cx="2801101" cy="276808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2631" y="5984984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877734" y="556475"/>
            <a:ext cx="10659731" cy="1496916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65197"/>
              <a:ext cx="5820428" cy="139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UTM Avo" panose="02040603050506020204" pitchFamily="18" charset="0"/>
                </a:rPr>
                <a:t>Đại từ là gì?</a:t>
              </a:r>
            </a:p>
          </p:txBody>
        </p:sp>
      </p:grp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5433" y="2406316"/>
            <a:ext cx="8540068" cy="4042611"/>
            <a:chOff x="545433" y="2406316"/>
            <a:chExt cx="8540068" cy="4042611"/>
          </a:xfrm>
        </p:grpSpPr>
        <p:grpSp>
          <p:nvGrpSpPr>
            <p:cNvPr id="8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0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88905" y="2843316"/>
              <a:ext cx="78972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 từ </a:t>
              </a:r>
              <a:r>
                <a:rPr lang="vi-VN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từ dùng để xưng hô hay để thay thế danh từ, động từ, tính từ (hoặc cụm danh từ, cụm động từ, cụm tính từ) trong câu.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05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766134" y="1728895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UTM Avo" panose="02040603050506020204" pitchFamily="18" charset="0"/>
                </a:rPr>
                <a:t>Đặt một câu có sử dụng đại từ</a:t>
              </a:r>
            </a:p>
          </p:txBody>
        </p:sp>
      </p:grp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317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3144" y="588558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UTM Avo" panose="02040603050506020204" pitchFamily="18" charset="0"/>
                </a:rPr>
                <a:t>Tìm đại từ trong câu:</a:t>
              </a:r>
            </a:p>
            <a:p>
              <a:pPr algn="ctr"/>
              <a:r>
                <a:rPr lang="en-US" sz="3600">
                  <a:solidFill>
                    <a:srgbClr val="0070C0"/>
                  </a:solidFill>
                  <a:latin typeface="UTM Avo" panose="02040603050506020204" pitchFamily="18" charset="0"/>
                </a:rPr>
                <a:t>Buổi chiều mát, tôi đi bộ trên con đường làng.</a:t>
              </a: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3220" y="4495620"/>
            <a:ext cx="2468780" cy="24396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011" y="3608132"/>
            <a:ext cx="9038134" cy="1774975"/>
            <a:chOff x="545433" y="2406316"/>
            <a:chExt cx="9038134" cy="4042611"/>
          </a:xfrm>
        </p:grpSpPr>
        <p:grpSp>
          <p:nvGrpSpPr>
            <p:cNvPr id="11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4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686269" y="3593635"/>
              <a:ext cx="7897298" cy="161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Đại từ xưng hô: Tôi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04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590" y="1130892"/>
            <a:ext cx="823641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0716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đại từ trong đoạn văn sau và xếp vào nhóm thích hợp: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4" y="1167259"/>
            <a:ext cx="9009487" cy="51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</TotalTime>
  <Words>574</Words>
  <Application>Microsoft Office PowerPoint</Application>
  <PresentationFormat>Widescreen</PresentationFormat>
  <Paragraphs>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Cambria</vt:lpstr>
      <vt:lpstr>SVN-Hole Hearted</vt:lpstr>
      <vt:lpstr>UTM Avo</vt:lpstr>
      <vt:lpstr>思源黑体 CN</vt:lpstr>
      <vt:lpstr>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3</cp:revision>
  <dcterms:created xsi:type="dcterms:W3CDTF">2023-10-01T08:32:52Z</dcterms:created>
  <dcterms:modified xsi:type="dcterms:W3CDTF">2025-12-27T15:24:40Z</dcterms:modified>
  <cp:category>9Slide.vn</cp:category>
</cp:coreProperties>
</file>