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2" r:id="rId4"/>
    <p:sldMasterId id="2147483692" r:id="rId5"/>
  </p:sldMasterIdLst>
  <p:notesMasterIdLst>
    <p:notesMasterId r:id="rId31"/>
  </p:notesMasterIdLst>
  <p:sldIdLst>
    <p:sldId id="357" r:id="rId6"/>
    <p:sldId id="259" r:id="rId7"/>
    <p:sldId id="334" r:id="rId8"/>
    <p:sldId id="335" r:id="rId9"/>
    <p:sldId id="336" r:id="rId10"/>
    <p:sldId id="337" r:id="rId11"/>
    <p:sldId id="338" r:id="rId12"/>
    <p:sldId id="327" r:id="rId13"/>
    <p:sldId id="274" r:id="rId14"/>
    <p:sldId id="266" r:id="rId15"/>
    <p:sldId id="339" r:id="rId16"/>
    <p:sldId id="340" r:id="rId17"/>
    <p:sldId id="342" r:id="rId18"/>
    <p:sldId id="341" r:id="rId19"/>
    <p:sldId id="343" r:id="rId20"/>
    <p:sldId id="344" r:id="rId21"/>
    <p:sldId id="345" r:id="rId22"/>
    <p:sldId id="272" r:id="rId23"/>
    <p:sldId id="290" r:id="rId24"/>
    <p:sldId id="346" r:id="rId25"/>
    <p:sldId id="347" r:id="rId26"/>
    <p:sldId id="283" r:id="rId27"/>
    <p:sldId id="348" r:id="rId28"/>
    <p:sldId id="287"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65" d="100"/>
          <a:sy n="65" d="100"/>
        </p:scale>
        <p:origin x="804" y="72"/>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vi-VN" dirty="0"/>
              <a:t>Trả</a:t>
            </a:r>
            <a:r>
              <a:rPr lang="vi-VN" baseline="0" dirty="0"/>
              <a:t> lời xong click vào mũi tên để trở về slide trước</a:t>
            </a:r>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5"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5"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27/12/2025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t>27/12/2025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ct val="1200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ct val="12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2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2.xml"/><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18" Type="http://schemas.openxmlformats.org/officeDocument/2006/relationships/image" Target="../media/image56.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55.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svg"/><Relationship Id="rId19" Type="http://schemas.openxmlformats.org/officeDocument/2006/relationships/image" Target="../media/image74.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26" Type="http://schemas.openxmlformats.org/officeDocument/2006/relationships/image" Target="../media/image102.svg"/><Relationship Id="rId3" Type="http://schemas.openxmlformats.org/officeDocument/2006/relationships/image" Target="../media/image82.png"/><Relationship Id="rId21" Type="http://schemas.openxmlformats.org/officeDocument/2006/relationships/image" Target="../media/image98.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5" Type="http://schemas.openxmlformats.org/officeDocument/2006/relationships/image" Target="../media/image101.png"/><Relationship Id="rId2" Type="http://schemas.openxmlformats.org/officeDocument/2006/relationships/notesSlide" Target="../notesSlides/notesSlide7.xml"/><Relationship Id="rId16" Type="http://schemas.openxmlformats.org/officeDocument/2006/relationships/image" Target="../media/image95.svg"/><Relationship Id="rId20" Type="http://schemas.openxmlformats.org/officeDocument/2006/relationships/image" Target="../media/image65.svg"/><Relationship Id="rId1" Type="http://schemas.openxmlformats.org/officeDocument/2006/relationships/slideLayout" Target="../slideLayouts/slideLayout18.xml"/><Relationship Id="rId6" Type="http://schemas.openxmlformats.org/officeDocument/2006/relationships/image" Target="../media/image85.svg"/><Relationship Id="rId11" Type="http://schemas.openxmlformats.org/officeDocument/2006/relationships/image" Target="../media/image90.png"/><Relationship Id="rId24" Type="http://schemas.openxmlformats.org/officeDocument/2006/relationships/image" Target="../media/image100.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63.png"/><Relationship Id="rId10" Type="http://schemas.openxmlformats.org/officeDocument/2006/relationships/image" Target="../media/image89.svg"/><Relationship Id="rId19" Type="http://schemas.openxmlformats.org/officeDocument/2006/relationships/image" Target="../media/image64.pn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 Id="rId22" Type="http://schemas.openxmlformats.org/officeDocument/2006/relationships/image" Target="../media/image99.svg"/><Relationship Id="rId27"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slide" Target="slide5.xml"/><Relationship Id="rId11" Type="http://schemas.openxmlformats.org/officeDocument/2006/relationships/image" Target="../media/image14.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5.xml"/><Relationship Id="rId18" Type="http://schemas.openxmlformats.org/officeDocument/2006/relationships/slide" Target="slide6.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6.png"/><Relationship Id="rId1" Type="http://schemas.microsoft.com/office/2007/relationships/media" Target="../media/media2.mp3"/><Relationship Id="rId6" Type="http://schemas.openxmlformats.org/officeDocument/2006/relationships/audio" Target="../media/media4.m4a"/><Relationship Id="rId11" Type="http://schemas.openxmlformats.org/officeDocument/2006/relationships/image" Target="../media/image13.png"/><Relationship Id="rId24" Type="http://schemas.openxmlformats.org/officeDocument/2006/relationships/image" Target="../media/image18.png"/><Relationship Id="rId5" Type="http://schemas.microsoft.com/office/2007/relationships/media" Target="../media/media4.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7.xml"/><Relationship Id="rId19" Type="http://schemas.openxmlformats.org/officeDocument/2006/relationships/image" Target="../media/image11.png"/><Relationship Id="rId4" Type="http://schemas.microsoft.com/office/2007/relationships/media" Target="../media/media3.mp3"/><Relationship Id="rId9" Type="http://schemas.openxmlformats.org/officeDocument/2006/relationships/image" Target="../media/image10.png"/><Relationship Id="rId14" Type="http://schemas.openxmlformats.org/officeDocument/2006/relationships/image" Target="../media/image12.png"/><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image" Target="../media/image18.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18.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vi-VN" altLang="en-US" sz="4800" b="1" dirty="0">
                <a:solidFill>
                  <a:srgbClr val="FF3300"/>
                </a:solidFill>
                <a:latin typeface="Times New Roman" panose="02020603050405020304" pitchFamily="18" charset="0"/>
                <a:cs typeface="Times New Roman" panose="02020603050405020304" pitchFamily="18" charset="0"/>
              </a:rPr>
              <a:t>Đa 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6" name="WordArt 7"/>
          <p:cNvSpPr>
            <a:spLocks noChangeArrowheads="1" noChangeShapeType="1" noTextEdit="1"/>
          </p:cNvSpPr>
          <p:nvPr/>
        </p:nvSpPr>
        <p:spPr bwMode="auto">
          <a:xfrm>
            <a:off x="2964657" y="2820988"/>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5C</a:t>
            </a: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a:t>
            </a:r>
            <a:r>
              <a:rPr lang="vi-VN" sz="3600" kern="10">
                <a:ln w="9525">
                  <a:round/>
                </a:ln>
                <a:solidFill>
                  <a:srgbClr val="FF00FF">
                    <a:alpha val="92155"/>
                  </a:srgbClr>
                </a:solidFill>
                <a:latin typeface="Times New Roman" panose="02020603050405020304" pitchFamily="18" charset="0"/>
                <a:cs typeface="Times New Roman" panose="02020603050405020304" pitchFamily="18" charset="0"/>
              </a:rPr>
              <a:t>: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a:fillRect/>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8" name="Picture 7"/>
          <p:cNvPicPr>
            <a:picLocks noChangeAspect="1"/>
          </p:cNvPicPr>
          <p:nvPr/>
        </p:nvPicPr>
        <p:blipFill>
          <a:blip r:embed="rId3"/>
          <a:stretch>
            <a:fillRect/>
          </a:stretch>
        </p:blipFill>
        <p:spPr>
          <a:xfrm>
            <a:off x="637953" y="1440758"/>
            <a:ext cx="10820400" cy="2215924"/>
          </a:xfrm>
          <a:prstGeom prst="rect">
            <a:avLst/>
          </a:prstGeom>
        </p:spPr>
      </p:pic>
      <p:sp>
        <p:nvSpPr>
          <p:cNvPr id="11" name="td"/>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2" name="piano"/>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3" name="sao"/>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sp>
        <p:nvSpPr>
          <p:cNvPr id="14" name="ghi"/>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charset="0"/>
            </a:endParaRPr>
          </a:p>
        </p:txBody>
      </p:sp>
      <p:pic>
        <p:nvPicPr>
          <p:cNvPr id="15" name="Picture 2" descr="Vector cute cartoon tick and cross"/>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charset="0"/>
                <a:cs typeface="Calibri" panose="020F0502020204030204" charset="0"/>
              </a:rPr>
              <a:t>2. </a:t>
            </a:r>
            <a:r>
              <a:rPr lang="vi-VN" sz="3600" kern="0" dirty="0">
                <a:solidFill>
                  <a:srgbClr val="FFFFFF"/>
                </a:solidFill>
                <a:latin typeface="Calibri" panose="020F0502020204030204" charset="0"/>
                <a:cs typeface="Calibri" panose="020F050202020403020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charset="0"/>
              <a:cs typeface="Calibri" panose="020F0502020204030204" charset="0"/>
              <a:sym typeface="Arial" panose="020B0604020202020204"/>
            </a:endParaRPr>
          </a:p>
        </p:txBody>
      </p:sp>
      <p:pic>
        <p:nvPicPr>
          <p:cNvPr id="6" name="Picture 5"/>
          <p:cNvPicPr>
            <a:picLocks noChangeAspect="1"/>
          </p:cNvPicPr>
          <p:nvPr/>
        </p:nvPicPr>
        <p:blipFill>
          <a:blip r:embed="rId2"/>
          <a:stretch>
            <a:fillRect/>
          </a:stretch>
        </p:blipFill>
        <p:spPr>
          <a:xfrm>
            <a:off x="1057940" y="1913860"/>
            <a:ext cx="9482580" cy="406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p:cNvGrpSpPr/>
          <p:nvPr/>
        </p:nvGrpSpPr>
        <p:grpSpPr>
          <a:xfrm>
            <a:off x="1316971" y="3443672"/>
            <a:ext cx="9857848" cy="1323439"/>
            <a:chOff x="787721" y="2752083"/>
            <a:chExt cx="9857848" cy="1323439"/>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231911" y="1923216"/>
            <a:ext cx="10187456" cy="3252892"/>
            <a:chOff x="787721" y="-65545"/>
            <a:chExt cx="10187456" cy="3252892"/>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800321" y="1462752"/>
            <a:ext cx="3829050" cy="3762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rgbClr val="F7A9BD"/>
              </a:solidFill>
              <a:effectLst/>
              <a:uLnTx/>
              <a:uFillTx/>
              <a:latin typeface="Arial" panose="020B0604020202020204"/>
              <a:ea typeface="+mn-ea"/>
              <a:cs typeface="+mn-cs"/>
            </a:endParaRPr>
          </a:p>
        </p:txBody>
      </p:sp>
      <p:grpSp>
        <p:nvGrpSpPr>
          <p:cNvPr id="9" name="Group 8"/>
          <p:cNvGrpSpPr/>
          <p:nvPr/>
        </p:nvGrpSpPr>
        <p:grpSpPr>
          <a:xfrm>
            <a:off x="1316971" y="3443672"/>
            <a:ext cx="9857848" cy="2308324"/>
            <a:chOff x="787721" y="2752083"/>
            <a:chExt cx="9857848" cy="2308324"/>
          </a:xfrm>
        </p:grpSpPr>
        <p:sp>
          <p:nvSpPr>
            <p:cNvPr id="10"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Rectangle 10"/>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stretch>
            <a:fillRect/>
          </a:stretch>
        </p:blipFill>
        <p:spPr>
          <a:xfrm>
            <a:off x="3112792" y="852265"/>
            <a:ext cx="5531478" cy="2086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3"/>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3"/>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6"/>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1"/>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1"/>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9"/>
          <a:stretch>
            <a:fillRect/>
          </a:stretch>
        </p:blipFill>
        <p:spPr>
          <a:xfrm>
            <a:off x="4018610" y="453187"/>
            <a:ext cx="3261643" cy="1018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8882776" y="2105248"/>
            <a:ext cx="2802184" cy="3791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155445" y="873407"/>
            <a:ext cx="4916286"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p:cNvGrpSpPr/>
          <p:nvPr/>
        </p:nvGrpSpPr>
        <p:grpSpPr>
          <a:xfrm>
            <a:off x="229873" y="-955393"/>
            <a:ext cx="3778602" cy="5102090"/>
            <a:chOff x="9829246" y="1292838"/>
            <a:chExt cx="2154835" cy="179872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p:cNvGrpSpPr/>
          <p:nvPr/>
        </p:nvGrpSpPr>
        <p:grpSpPr>
          <a:xfrm>
            <a:off x="219240" y="1989826"/>
            <a:ext cx="3778602" cy="5102090"/>
            <a:chOff x="9829246" y="1292838"/>
            <a:chExt cx="2154835" cy="1798729"/>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charset="0"/>
                <a:cs typeface="Calibri" panose="020F0502020204030204" charset="0"/>
              </a:rPr>
              <a:t> </a:t>
            </a:r>
            <a:r>
              <a:rPr lang="en-US" sz="3600" dirty="0">
                <a:solidFill>
                  <a:srgbClr val="BA96F0">
                    <a:lumMod val="50000"/>
                  </a:srgbClr>
                </a:solidFill>
                <a:latin typeface="Calibri" panose="020F0502020204030204" charset="0"/>
                <a:cs typeface="Calibri" panose="020F0502020204030204" charset="0"/>
              </a:rPr>
              <a:t>4. </a:t>
            </a:r>
            <a:r>
              <a:rPr lang="vi-VN" sz="3600" dirty="0">
                <a:solidFill>
                  <a:srgbClr val="BA96F0">
                    <a:lumMod val="50000"/>
                  </a:srgbClr>
                </a:solidFill>
                <a:latin typeface="Calibri" panose="020F0502020204030204" charset="0"/>
                <a:cs typeface="Calibri" panose="020F050202020403020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charset="0"/>
              <a:ea typeface="+mn-ea"/>
              <a:cs typeface="Calibri" panose="020F050202020403020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charset="0"/>
                <a:cs typeface="Calibri" panose="020F050202020403020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charset="0"/>
              <a:cs typeface="Calibri" panose="020F050202020403020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00">
                <a:lnSpc>
                  <a:spcPts val="1400"/>
                </a:lnSpc>
              </a:pPr>
              <a:endParaRPr sz="1200">
                <a:solidFill>
                  <a:prstClr val="black"/>
                </a:solidFill>
                <a:latin typeface="Calibri" panose="020F0502020204030204"/>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00">
                <a:lnSpc>
                  <a:spcPts val="1775"/>
                </a:lnSpc>
                <a:spcBef>
                  <a:spcPct val="0"/>
                </a:spcBef>
              </a:pPr>
              <a:endParaRPr sz="1200">
                <a:solidFill>
                  <a:prstClr val="black"/>
                </a:solidFill>
                <a:latin typeface="Calibri" panose="020F0502020204030204"/>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7"/>
          <a:srcRect l="52480" t="-2980" r="-52480" b="2980"/>
          <a:stretch>
            <a:fillRect/>
          </a:stretch>
        </p:blipFill>
        <p:spPr>
          <a:xfrm>
            <a:off x="8491313" y="3193538"/>
            <a:ext cx="4922927" cy="3409356"/>
          </a:xfrm>
          <a:prstGeom prst="rect">
            <a:avLst/>
          </a:prstGeom>
        </p:spPr>
      </p:pic>
      <p:pic>
        <p:nvPicPr>
          <p:cNvPr id="30" name="Picture 29"/>
          <p:cNvPicPr>
            <a:picLocks noChangeAspect="1"/>
          </p:cNvPicPr>
          <p:nvPr/>
        </p:nvPicPr>
        <p:blipFill rotWithShape="1">
          <a:blip r:embed="rId27"/>
          <a:srcRect l="-48057" t="-5534" r="48057" b="5534"/>
          <a:stretch>
            <a:fillRect/>
          </a:stretch>
        </p:blipFill>
        <p:spPr>
          <a:xfrm>
            <a:off x="-1114350" y="3262931"/>
            <a:ext cx="4922927" cy="34093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p:cNvPicPr>
            <a:picLocks noChangeAspect="1"/>
          </p:cNvPicPr>
          <p:nvPr/>
        </p:nvPicPr>
        <p:blipFill>
          <a:blip r:embed="rId11"/>
          <a:stretch>
            <a:fillRect/>
          </a:stretch>
        </p:blipFill>
        <p:spPr>
          <a:xfrm>
            <a:off x="1109042" y="915319"/>
            <a:ext cx="9912955" cy="2243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200">
                <a:buClr>
                  <a:srgbClr val="000000"/>
                </a:buClr>
              </a:pPr>
              <a:r>
                <a:rPr lang="en-US" sz="4000" kern="0" dirty="0">
                  <a:solidFill>
                    <a:srgbClr val="FF0066"/>
                  </a:solidFill>
                  <a:latin typeface="Baloo 2" pitchFamily="2" charset="0"/>
                  <a:cs typeface="Baloo 2" pitchFamily="2" charset="0"/>
                  <a:sym typeface="Arial" panose="020B0604020202020204"/>
                </a:rPr>
                <a:t>Xin </a:t>
              </a:r>
              <a:r>
                <a:rPr lang="en-US" sz="4000" kern="0" dirty="0" err="1">
                  <a:solidFill>
                    <a:srgbClr val="FF0066"/>
                  </a:solidFill>
                  <a:latin typeface="Baloo 2" pitchFamily="2" charset="0"/>
                  <a:cs typeface="Baloo 2" pitchFamily="2" charset="0"/>
                  <a:sym typeface="Arial" panose="020B0604020202020204"/>
                </a:rPr>
                <a:t>chào</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tất</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cả</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các</a:t>
              </a:r>
              <a:r>
                <a:rPr lang="en-US" sz="4000" kern="0" dirty="0">
                  <a:solidFill>
                    <a:srgbClr val="FF0066"/>
                  </a:solidFill>
                  <a:latin typeface="Baloo 2" pitchFamily="2" charset="0"/>
                  <a:cs typeface="Baloo 2" pitchFamily="2" charset="0"/>
                  <a:sym typeface="Arial" panose="020B0604020202020204"/>
                </a:rPr>
                <a:t> </a:t>
              </a:r>
              <a:r>
                <a:rPr lang="en-US" sz="4000" kern="0" dirty="0" err="1">
                  <a:solidFill>
                    <a:srgbClr val="FF0066"/>
                  </a:solidFill>
                  <a:latin typeface="Baloo 2" pitchFamily="2" charset="0"/>
                  <a:cs typeface="Baloo 2" pitchFamily="2" charset="0"/>
                  <a:sym typeface="Arial" panose="020B0604020202020204"/>
                </a:rPr>
                <a:t>bạn</a:t>
              </a:r>
              <a:r>
                <a:rPr lang="en-US" sz="4000" kern="0" dirty="0">
                  <a:solidFill>
                    <a:srgbClr val="FF0066"/>
                  </a:solidFill>
                  <a:latin typeface="Baloo 2" pitchFamily="2" charset="0"/>
                  <a:cs typeface="Baloo 2" pitchFamily="2" charset="0"/>
                  <a:sym typeface="Arial" panose="020B0604020202020204"/>
                </a:rPr>
                <a:t>!</a:t>
              </a:r>
              <a:endParaRPr lang="en-US" sz="4000" kern="0" dirty="0">
                <a:solidFill>
                  <a:srgbClr val="000000"/>
                </a:solidFill>
                <a:latin typeface="Baloo 2" pitchFamily="2" charset="0"/>
                <a:cs typeface="Baloo 2" pitchFamily="2" charset="0"/>
                <a:sym typeface="Arial" panose="020B0604020202020204"/>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2800" kern="0" dirty="0">
              <a:solidFill>
                <a:srgbClr val="00B050"/>
              </a:solidFill>
              <a:latin typeface="Baloo 2" pitchFamily="2" charset="0"/>
              <a:cs typeface="Baloo 2" pitchFamily="2" charset="0"/>
              <a:sym typeface="Arial" panose="020B0604020202020204"/>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400" kern="0" dirty="0">
                <a:solidFill>
                  <a:srgbClr val="2D1B61"/>
                </a:solidFill>
                <a:latin typeface="Baloo 2" pitchFamily="2" charset="0"/>
                <a:cs typeface="Baloo 2" pitchFamily="2" charset="0"/>
                <a:sym typeface="Arial" panose="020B0604020202020204"/>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200">
                <a:buClr>
                  <a:srgbClr val="000000"/>
                </a:buClr>
              </a:pPr>
              <a:r>
                <a:rPr lang="vi-VN" sz="4000" kern="0" dirty="0">
                  <a:solidFill>
                    <a:srgbClr val="FF0066"/>
                  </a:solidFill>
                  <a:latin typeface="Nunito" panose="00000500000000000000" pitchFamily="2" charset="0"/>
                  <a:cs typeface="Baloo 2" pitchFamily="2" charset="0"/>
                  <a:sym typeface="Arial" panose="020B0604020202020204"/>
                </a:rPr>
                <a:t>Hãy chọn 1 quả trứng mà mình yêu thích.</a:t>
              </a:r>
              <a:endParaRPr lang="en-US" sz="4000" kern="0" dirty="0">
                <a:solidFill>
                  <a:srgbClr val="000000"/>
                </a:solidFill>
                <a:latin typeface="Nunito" panose="00000500000000000000" pitchFamily="2" charset="0"/>
                <a:cs typeface="Baloo 2" pitchFamily="2" charset="0"/>
                <a:sym typeface="Arial" panose="020B0604020202020204"/>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Bác</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dân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đáp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Trí</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khôn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tôi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để</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ở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nhà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a:fillRect/>
          </a:stretch>
        </p:blipFill>
        <p:spPr>
          <a:xfrm rot="845761">
            <a:off x="10429891" y="1085489"/>
            <a:ext cx="1578523" cy="1958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phần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chú</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thích</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735"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sau</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735"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trưởng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phân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công</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1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2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lau</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cửa</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kính</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defTabSz="1219200">
              <a:buClr>
                <a:srgbClr val="000000"/>
              </a:buClr>
            </a:pP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3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tổ</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4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quét</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lớp</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và</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kê</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lại</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bàn</a:t>
            </a:r>
            <a:r>
              <a:rPr lang="en-US" altLang="en-US" sz="3735"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735"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ghế</a:t>
            </a:r>
            <a:r>
              <a:rPr lang="en-US" altLang="en-US" sz="3735"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a:fillRect/>
          </a:stretch>
        </p:blipFill>
        <p:spPr>
          <a:xfrm rot="1127673">
            <a:off x="10641780" y="944479"/>
            <a:ext cx="1523403" cy="1916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496"/>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A.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Dùng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để</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ý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đoạn</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liệt</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373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kê</a:t>
            </a:r>
            <a:r>
              <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20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panose="020B0604020202020204"/>
              </a:rPr>
              <a:t>?</a:t>
            </a:r>
          </a:p>
          <a:p>
            <a:pPr algn="ctr" defTabSz="121920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panose="020B0604020202020204"/>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panose="020B0604020202020204"/>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a:fillRect/>
          </a:stretch>
        </p:blipFill>
        <p:spPr>
          <a:xfrm rot="1728870">
            <a:off x="10558290" y="1439470"/>
            <a:ext cx="1718021" cy="2102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 </a:t>
            </a:r>
            <a:r>
              <a:rPr lang="vi-VN" altLang="en-US" sz="4000" b="1" kern="0" dirty="0">
                <a:solidFill>
                  <a:srgbClr val="2D1B61"/>
                </a:solidFill>
                <a:latin typeface="Cambria" panose="02040503050406030204" pitchFamily="18" charset="0"/>
                <a:ea typeface="Cambria" panose="02040503050406030204" pitchFamily="18" charset="0"/>
                <a:cs typeface="Baloo 2" pitchFamily="2" charset="0"/>
                <a:sym typeface="Arial" panose="020B0604020202020204"/>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Nối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các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từ</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ngữ</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trong</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một</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liên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danh</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200">
              <a:buClr>
                <a:srgbClr val="000000"/>
              </a:buClr>
            </a:pP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Đánh</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dấu</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lời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nói</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trực</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tiếp</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của</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nhân</a:t>
            </a:r>
            <a:r>
              <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r>
              <a:rPr lang="en-US" altLang="en-US" sz="4265" b="1" kern="0" dirty="0" err="1">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vật</a:t>
            </a:r>
            <a:endParaRPr lang="en-US" altLang="en-US" sz="426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a:fillRect/>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a:fillRect/>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200">
                <a:buClr>
                  <a:srgbClr val="000000"/>
                </a:buClr>
              </a:pPr>
              <a:r>
                <a:rPr lang="en-US" altLang="en-US" sz="3735"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rPr>
                <a:t> </a:t>
              </a:r>
              <a:endParaRPr lang="en-US" altLang="en-US" sz="3735" b="1" kern="0" dirty="0">
                <a:solidFill>
                  <a:srgbClr val="002060"/>
                </a:solidFill>
                <a:latin typeface="Cambria" panose="02040503050406030204" pitchFamily="18" charset="0"/>
                <a:ea typeface="Cambria" panose="02040503050406030204" pitchFamily="18" charset="0"/>
                <a:cs typeface="Baloo 2" pitchFamily="2" charset="0"/>
                <a:sym typeface="Arial" panose="020B0604020202020204"/>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5"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5"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a:fillRect/>
          </a:stretch>
        </p:blipFill>
        <p:spPr>
          <a:xfrm>
            <a:off x="8664486" y="2109364"/>
            <a:ext cx="6225018" cy="5342638"/>
          </a:xfrm>
          <a:prstGeom prst="rect">
            <a:avLst/>
          </a:prstGeom>
        </p:spPr>
      </p:pic>
      <p:pic>
        <p:nvPicPr>
          <p:cNvPr id="4" name="Picture 3"/>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p:cNvPicPr>
            <a:picLocks noChangeAspect="1"/>
          </p:cNvPicPr>
          <p:nvPr/>
        </p:nvPicPr>
        <p:blipFill>
          <a:blip r:embed="rId24"/>
          <a:stretch>
            <a:fillRect/>
          </a:stretch>
        </p:blipFill>
        <p:spPr>
          <a:xfrm>
            <a:off x="0" y="256823"/>
            <a:ext cx="2944623" cy="1152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1029</Words>
  <Application>Microsoft Office PowerPoint</Application>
  <PresentationFormat>Widescreen</PresentationFormat>
  <Paragraphs>77</Paragraphs>
  <Slides>25</Slides>
  <Notes>7</Notes>
  <HiddenSlides>0</HiddenSlides>
  <MMClips>7</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.VnAristote</vt:lpstr>
      <vt:lpstr>Arial</vt:lpstr>
      <vt:lpstr>Baloo 2</vt:lpstr>
      <vt:lpstr>Calibri</vt:lpstr>
      <vt:lpstr>Cambria</vt:lpstr>
      <vt:lpstr>Englebert</vt:lpstr>
      <vt:lpstr>Fredoka One</vt:lpstr>
      <vt:lpstr>Nunito</vt:lpstr>
      <vt:lpstr>Times New Roman</vt:lpstr>
      <vt:lpstr>UTM Bienvenue</vt:lpstr>
      <vt:lpstr>Office Theme</vt:lpstr>
      <vt:lpstr>1_Office Theme</vt:lpstr>
      <vt:lpstr>Cute Instagram Business Plan by Slidesgo</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228</cp:revision>
  <dcterms:created xsi:type="dcterms:W3CDTF">2024-06-19T08:15:00Z</dcterms:created>
  <dcterms:modified xsi:type="dcterms:W3CDTF">2025-12-27T12:45:16Z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16CDE96AC7B44BB897DBC04663FCA03D_12</vt:lpwstr>
  </property>
  <property fmtid="{D5CDD505-2E9C-101B-9397-08002B2CF9AE}" pid="3" name="KSOProductBuildVer">
    <vt:lpwstr>1033-12.2.0.18283</vt:lpwstr>
  </property>
</Properties>
</file>