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06" r:id="rId4"/>
  </p:sldMasterIdLst>
  <p:notesMasterIdLst>
    <p:notesMasterId r:id="rId28"/>
  </p:notesMasterIdLst>
  <p:sldIdLst>
    <p:sldId id="260" r:id="rId5"/>
    <p:sldId id="265" r:id="rId6"/>
    <p:sldId id="267" r:id="rId7"/>
    <p:sldId id="271" r:id="rId8"/>
    <p:sldId id="272" r:id="rId9"/>
    <p:sldId id="273" r:id="rId10"/>
    <p:sldId id="270" r:id="rId11"/>
    <p:sldId id="289" r:id="rId12"/>
    <p:sldId id="275" r:id="rId13"/>
    <p:sldId id="276" r:id="rId14"/>
    <p:sldId id="268" r:id="rId15"/>
    <p:sldId id="283" r:id="rId16"/>
    <p:sldId id="290" r:id="rId17"/>
    <p:sldId id="292" r:id="rId18"/>
    <p:sldId id="293" r:id="rId19"/>
    <p:sldId id="291" r:id="rId20"/>
    <p:sldId id="294" r:id="rId21"/>
    <p:sldId id="468" r:id="rId22"/>
    <p:sldId id="295" r:id="rId23"/>
    <p:sldId id="296" r:id="rId24"/>
    <p:sldId id="297" r:id="rId25"/>
    <p:sldId id="298" r:id="rId26"/>
    <p:sldId id="2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C97D4-7755-47ED-A933-F30E2F3A0853}"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99881-26E7-4E5E-A0ED-B7C09619C785}" type="slidenum">
              <a:rPr lang="en-US" smtClean="0"/>
              <a:t>‹#›</a:t>
            </a:fld>
            <a:endParaRPr lang="en-US"/>
          </a:p>
        </p:txBody>
      </p:sp>
    </p:spTree>
    <p:extLst>
      <p:ext uri="{BB962C8B-B14F-4D97-AF65-F5344CB8AC3E}">
        <p14:creationId xmlns:p14="http://schemas.microsoft.com/office/powerpoint/2010/main" val="115258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7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17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E6EE0-4998-4F80-9C6F-FCE8A61DA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1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13</a:t>
            </a:fld>
            <a:endParaRPr lang="en-US"/>
          </a:p>
        </p:txBody>
      </p:sp>
    </p:spTree>
    <p:extLst>
      <p:ext uri="{BB962C8B-B14F-4D97-AF65-F5344CB8AC3E}">
        <p14:creationId xmlns:p14="http://schemas.microsoft.com/office/powerpoint/2010/main" val="343219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14</a:t>
            </a:fld>
            <a:endParaRPr lang="en-US"/>
          </a:p>
        </p:txBody>
      </p:sp>
    </p:spTree>
    <p:extLst>
      <p:ext uri="{BB962C8B-B14F-4D97-AF65-F5344CB8AC3E}">
        <p14:creationId xmlns:p14="http://schemas.microsoft.com/office/powerpoint/2010/main" val="157485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15</a:t>
            </a:fld>
            <a:endParaRPr lang="en-US"/>
          </a:p>
        </p:txBody>
      </p:sp>
    </p:spTree>
    <p:extLst>
      <p:ext uri="{BB962C8B-B14F-4D97-AF65-F5344CB8AC3E}">
        <p14:creationId xmlns:p14="http://schemas.microsoft.com/office/powerpoint/2010/main" val="112916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16</a:t>
            </a:fld>
            <a:endParaRPr lang="en-US"/>
          </a:p>
        </p:txBody>
      </p:sp>
    </p:spTree>
    <p:extLst>
      <p:ext uri="{BB962C8B-B14F-4D97-AF65-F5344CB8AC3E}">
        <p14:creationId xmlns:p14="http://schemas.microsoft.com/office/powerpoint/2010/main" val="767115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pic>
        <p:nvPicPr>
          <p:cNvPr id="2" name="Đồ họa 7">
            <a:extLst>
              <a:ext uri="{FF2B5EF4-FFF2-40B4-BE49-F238E27FC236}">
                <a16:creationId xmlns:a16="http://schemas.microsoft.com/office/drawing/2014/main" id="{02D7EFBB-CE42-82B2-8555-48FDBF597E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8966" y="0"/>
            <a:ext cx="1363034" cy="1096353"/>
          </a:xfrm>
          <a:prstGeom prst="rect">
            <a:avLst/>
          </a:prstGeom>
        </p:spPr>
      </p:pic>
    </p:spTree>
    <p:extLst>
      <p:ext uri="{BB962C8B-B14F-4D97-AF65-F5344CB8AC3E}">
        <p14:creationId xmlns:p14="http://schemas.microsoft.com/office/powerpoint/2010/main" val="96851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55059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55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73575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7417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96759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27479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67859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14766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93580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49875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27/12/2025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039891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543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88696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8640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3535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276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4324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2034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604199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2236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587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27/12/2025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45407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8891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0820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2722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C1794E-9C54-3511-2C0B-5065C0A7E6B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60AE611-8139-2E63-3774-E5251DF148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5DD26DB-0AF1-DA28-8C90-29143C19D509}"/>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5" name="Chỗ dành sẵn cho Chân trang 4">
            <a:extLst>
              <a:ext uri="{FF2B5EF4-FFF2-40B4-BE49-F238E27FC236}">
                <a16:creationId xmlns:a16="http://schemas.microsoft.com/office/drawing/2014/main" id="{D40DBD69-9DCF-204F-888E-3B78F1E5A06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A38E1D5-FCC2-3442-7841-F552A459A13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88175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D73E2E-B31E-06E4-B756-BF6795FFF45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ECA8A1C-89CA-CD19-C822-6C648418062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96A8C65-9C12-4B5A-8042-7FEB48212D63}"/>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5" name="Chỗ dành sẵn cho Chân trang 4">
            <a:extLst>
              <a:ext uri="{FF2B5EF4-FFF2-40B4-BE49-F238E27FC236}">
                <a16:creationId xmlns:a16="http://schemas.microsoft.com/office/drawing/2014/main" id="{797F5C6B-73E3-9116-EB77-63FEF6AE516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EA6E12D-49FF-5C0E-3C50-8C7B00C20F3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4006604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E7BC0-39C9-0555-AFA5-A7E5D16A9B3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0571614-8591-B96B-870F-1BDAC9A3F2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1D9C48E-027F-30CF-AB5E-37CCD03D3021}"/>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5" name="Chỗ dành sẵn cho Chân trang 4">
            <a:extLst>
              <a:ext uri="{FF2B5EF4-FFF2-40B4-BE49-F238E27FC236}">
                <a16:creationId xmlns:a16="http://schemas.microsoft.com/office/drawing/2014/main" id="{F2AEDAB8-2A4E-E958-8D5E-4D9DB05934D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231D82-0BD1-C1DD-E15E-AD8D8E3A87F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25892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A8B235-9C22-2FAF-D921-FF1B9C052BC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34B3BB1-37A2-A652-651D-83477CDC0D3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3CA9530D-905B-D54E-8F07-1AADCFC4742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ED90886-681D-DE7F-F809-46C17CC0D00C}"/>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6" name="Chỗ dành sẵn cho Chân trang 5">
            <a:extLst>
              <a:ext uri="{FF2B5EF4-FFF2-40B4-BE49-F238E27FC236}">
                <a16:creationId xmlns:a16="http://schemas.microsoft.com/office/drawing/2014/main" id="{7855BA63-3918-D07A-8173-E376718A89C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82BEE63-109A-7F21-2E83-44389A376EE2}"/>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051016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E14649-3402-4FFE-EC2A-43655235232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7C50382-1CEB-BA39-FCA5-7EC4F60E6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7A187EB-D1B8-040A-B437-435931FA2AF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A695FB0-FC40-FD43-B26F-EFB525FA4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A3B32F3-78B2-C1AF-F6AF-E36110CAFBB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AC09178-54E7-4107-5E71-F7EAA463D796}"/>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8" name="Chỗ dành sẵn cho Chân trang 7">
            <a:extLst>
              <a:ext uri="{FF2B5EF4-FFF2-40B4-BE49-F238E27FC236}">
                <a16:creationId xmlns:a16="http://schemas.microsoft.com/office/drawing/2014/main" id="{33A94F47-87D9-4122-B181-B7C7A116BDF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5DAF193-2566-9B1D-6CE1-F81B55471FA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144839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5BFBD3-C08E-FCD7-F558-6ECE4B467DE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835B5F1-CC1C-EA49-791C-6276EA763080}"/>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4" name="Chỗ dành sẵn cho Chân trang 3">
            <a:extLst>
              <a:ext uri="{FF2B5EF4-FFF2-40B4-BE49-F238E27FC236}">
                <a16:creationId xmlns:a16="http://schemas.microsoft.com/office/drawing/2014/main" id="{23EA85CE-A39F-B510-FC4B-D5325EBC9F7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69F7A31-FC33-D368-D0FF-80396E3EAD0F}"/>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2601765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0D4FA4-D8A6-C7B9-D30E-615BB7E8DB38}"/>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3" name="Chỗ dành sẵn cho Chân trang 2">
            <a:extLst>
              <a:ext uri="{FF2B5EF4-FFF2-40B4-BE49-F238E27FC236}">
                <a16:creationId xmlns:a16="http://schemas.microsoft.com/office/drawing/2014/main" id="{D866A330-DCA4-3211-469F-6F13449B20D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3C66C43-DCED-C25F-9B0D-9F068B1EF7E6}"/>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27249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27/12/2025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202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C3AEBE-00F9-BDCA-3EF9-E0B60205ABA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7DB722-2B71-752D-AC61-C6F250554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A0EF4BF-CE8A-1F74-7E94-6A6E2C9FC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D82B99-4AB4-89E5-1FBD-D438757EE33B}"/>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6" name="Chỗ dành sẵn cho Chân trang 5">
            <a:extLst>
              <a:ext uri="{FF2B5EF4-FFF2-40B4-BE49-F238E27FC236}">
                <a16:creationId xmlns:a16="http://schemas.microsoft.com/office/drawing/2014/main" id="{25553A8E-DF63-2F41-6EAA-1882F019B02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A377671-86B3-A9D4-E0B3-ED066A25BBDB}"/>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18707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F5EB80-71F3-F806-66EC-5F30443AB49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9EC66B3-D7D1-5DF7-668B-4D8C84F67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5829915-6D89-DA85-9D56-B6753F594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F81C94A-A829-893C-29D1-EE3BD4EF4A05}"/>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6" name="Chỗ dành sẵn cho Chân trang 5">
            <a:extLst>
              <a:ext uri="{FF2B5EF4-FFF2-40B4-BE49-F238E27FC236}">
                <a16:creationId xmlns:a16="http://schemas.microsoft.com/office/drawing/2014/main" id="{A29759FB-841C-366D-8937-A7A06E0DB01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E595C7B-284E-D3B6-8497-7021760E3468}"/>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24134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3C54E0-1B20-B83B-30FB-98F74590AB9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56A3457-213E-4046-40B7-9946623F3AF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2A3C669-0B54-B66F-1F4B-159084EAB0C5}"/>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5" name="Chỗ dành sẵn cho Chân trang 4">
            <a:extLst>
              <a:ext uri="{FF2B5EF4-FFF2-40B4-BE49-F238E27FC236}">
                <a16:creationId xmlns:a16="http://schemas.microsoft.com/office/drawing/2014/main" id="{0AE721C4-DFE0-8AE6-3377-DBEE3D57F6B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588D1A5-8408-CD54-E846-262489459CE5}"/>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974334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B36265A-AB72-DC42-A5BE-748730FAF78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0E84B95-4649-53E6-627A-C680E6DE6D1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02CE99-5D51-3241-DCCA-3F09842B0F24}"/>
              </a:ext>
            </a:extLst>
          </p:cNvPr>
          <p:cNvSpPr>
            <a:spLocks noGrp="1"/>
          </p:cNvSpPr>
          <p:nvPr>
            <p:ph type="dt" sz="half" idx="10"/>
          </p:nvPr>
        </p:nvSpPr>
        <p:spPr/>
        <p:txBody>
          <a:bodyPr/>
          <a:lstStyle/>
          <a:p>
            <a:fld id="{0B733563-CC41-4AB9-B8CE-77749C1F7302}" type="datetimeFigureOut">
              <a:rPr lang="en-US" smtClean="0"/>
              <a:t>27/12/2025</a:t>
            </a:fld>
            <a:endParaRPr lang="en-US"/>
          </a:p>
        </p:txBody>
      </p:sp>
      <p:sp>
        <p:nvSpPr>
          <p:cNvPr id="5" name="Chỗ dành sẵn cho Chân trang 4">
            <a:extLst>
              <a:ext uri="{FF2B5EF4-FFF2-40B4-BE49-F238E27FC236}">
                <a16:creationId xmlns:a16="http://schemas.microsoft.com/office/drawing/2014/main" id="{F1EFE725-161B-8FBE-19E5-50472AB25E1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96E5A6E-F287-D5A8-4ACC-BDDC55D71823}"/>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6287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648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97279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794947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93523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72892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54822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27/12/2025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95241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586296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1332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4418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986026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2196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83150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57021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5175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9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5000" y="-1277"/>
            <a:ext cx="12171691" cy="6843235"/>
          </a:xfrm>
          <a:prstGeom prst="rect">
            <a:avLst/>
          </a:prstGeom>
        </p:spPr>
      </p:pic>
      <p:pic>
        <p:nvPicPr>
          <p:cNvPr id="6" name="Đồ họa 7">
            <a:extLst>
              <a:ext uri="{FF2B5EF4-FFF2-40B4-BE49-F238E27FC236}">
                <a16:creationId xmlns:a16="http://schemas.microsoft.com/office/drawing/2014/main" id="{6C78DDF2-73C0-7BDC-F3E3-D3B9C0E0363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755998" y="76350"/>
            <a:ext cx="1363034" cy="1096353"/>
          </a:xfrm>
          <a:prstGeom prst="rect">
            <a:avLst/>
          </a:prstGeom>
        </p:spPr>
      </p:pic>
    </p:spTree>
    <p:extLst>
      <p:ext uri="{BB962C8B-B14F-4D97-AF65-F5344CB8AC3E}">
        <p14:creationId xmlns:p14="http://schemas.microsoft.com/office/powerpoint/2010/main" val="2506097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61913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0538A6-3357-04EE-EB80-E5468005FB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CBCAC2-3EB2-52EE-9DC5-C59B2BD98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B02BED-2D5D-0B6C-67EC-1A327D42D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33563-CC41-4AB9-B8CE-77749C1F7302}" type="datetimeFigureOut">
              <a:rPr lang="en-US" smtClean="0"/>
              <a:t>27/12/2025</a:t>
            </a:fld>
            <a:endParaRPr lang="en-US"/>
          </a:p>
        </p:txBody>
      </p:sp>
      <p:sp>
        <p:nvSpPr>
          <p:cNvPr id="5" name="Chỗ dành sẵn cho Chân trang 4">
            <a:extLst>
              <a:ext uri="{FF2B5EF4-FFF2-40B4-BE49-F238E27FC236}">
                <a16:creationId xmlns:a16="http://schemas.microsoft.com/office/drawing/2014/main" id="{03D17CB2-8D4C-0DED-360E-F45825BB5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AEEFC01-E010-0812-25C1-DC53E78A8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1024F-E8A7-4B04-9136-CC77ABC444B8}" type="slidenum">
              <a:rPr lang="en-US" smtClean="0"/>
              <a:t>‹#›</a:t>
            </a:fld>
            <a:endParaRPr lang="en-US"/>
          </a:p>
        </p:txBody>
      </p:sp>
    </p:spTree>
    <p:extLst>
      <p:ext uri="{BB962C8B-B14F-4D97-AF65-F5344CB8AC3E}">
        <p14:creationId xmlns:p14="http://schemas.microsoft.com/office/powerpoint/2010/main" val="229288862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6688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3.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39.jpg"/><Relationship Id="rId7" Type="http://schemas.openxmlformats.org/officeDocument/2006/relationships/image" Target="../media/image41.png"/><Relationship Id="rId12" Type="http://schemas.openxmlformats.org/officeDocument/2006/relationships/slide" Target="slide16.xml"/><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microsoft.com/office/2007/relationships/hdphoto" Target="../media/hdphoto5.wdp"/><Relationship Id="rId11" Type="http://schemas.openxmlformats.org/officeDocument/2006/relationships/slide" Target="slide15.xml"/><Relationship Id="rId5" Type="http://schemas.openxmlformats.org/officeDocument/2006/relationships/image" Target="../media/image40.png"/><Relationship Id="rId10" Type="http://schemas.openxmlformats.org/officeDocument/2006/relationships/slide" Target="slide14.xml"/><Relationship Id="rId4" Type="http://schemas.openxmlformats.org/officeDocument/2006/relationships/slide" Target="slide19.xml"/><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9.jp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9.jp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9.jp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9.jp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41.png"/><Relationship Id="rId5" Type="http://schemas.microsoft.com/office/2007/relationships/hdphoto" Target="../media/hdphoto5.wdp"/><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slide" Target="slide12.xml"/><Relationship Id="rId2" Type="http://schemas.openxmlformats.org/officeDocument/2006/relationships/image" Target="../media/image39.jpg"/><Relationship Id="rId1" Type="http://schemas.openxmlformats.org/officeDocument/2006/relationships/slideLayout" Target="../slideLayouts/slideLayout33.xml"/><Relationship Id="rId6" Type="http://schemas.microsoft.com/office/2007/relationships/hdphoto" Target="../media/hdphoto6.wdp"/><Relationship Id="rId5" Type="http://schemas.openxmlformats.org/officeDocument/2006/relationships/image" Target="../media/image41.png"/><Relationship Id="rId4" Type="http://schemas.microsoft.com/office/2007/relationships/hdphoto" Target="../media/hdphoto5.wdp"/><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50.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5381755" y="4168550"/>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C62D32-07B8-2E09-2992-139272E9316B}"/>
              </a:ext>
            </a:extLst>
          </p:cNvPr>
          <p:cNvPicPr>
            <a:picLocks noChangeAspect="1"/>
          </p:cNvPicPr>
          <p:nvPr/>
        </p:nvPicPr>
        <p:blipFill>
          <a:blip r:embed="rId10"/>
          <a:stretch>
            <a:fillRect/>
          </a:stretch>
        </p:blipFill>
        <p:spPr>
          <a:xfrm>
            <a:off x="6976757" y="436930"/>
            <a:ext cx="2658086" cy="1774090"/>
          </a:xfrm>
          <a:prstGeom prst="rect">
            <a:avLst/>
          </a:prstGeom>
        </p:spPr>
      </p:pic>
      <p:pic>
        <p:nvPicPr>
          <p:cNvPr id="14" name="Picture 13">
            <a:extLst>
              <a:ext uri="{FF2B5EF4-FFF2-40B4-BE49-F238E27FC236}">
                <a16:creationId xmlns:a16="http://schemas.microsoft.com/office/drawing/2014/main" id="{E4FA4BC1-3F48-3864-EC01-B9E7B3963AB4}"/>
              </a:ext>
            </a:extLst>
          </p:cNvPr>
          <p:cNvPicPr>
            <a:picLocks noChangeAspect="1"/>
          </p:cNvPicPr>
          <p:nvPr/>
        </p:nvPicPr>
        <p:blipFill>
          <a:blip r:embed="rId11"/>
          <a:stretch>
            <a:fillRect/>
          </a:stretch>
        </p:blipFill>
        <p:spPr>
          <a:xfrm>
            <a:off x="4984686" y="1891908"/>
            <a:ext cx="7328027" cy="3188484"/>
          </a:xfrm>
          <a:prstGeom prst="rect">
            <a:avLst/>
          </a:prstGeom>
        </p:spPr>
      </p:pic>
      <p:pic>
        <p:nvPicPr>
          <p:cNvPr id="16" name="Picture 15">
            <a:extLst>
              <a:ext uri="{FF2B5EF4-FFF2-40B4-BE49-F238E27FC236}">
                <a16:creationId xmlns:a16="http://schemas.microsoft.com/office/drawing/2014/main" id="{0EBEB0E3-B5CD-2158-FD1E-ACF1012DA5FC}"/>
              </a:ext>
            </a:extLst>
          </p:cNvPr>
          <p:cNvPicPr>
            <a:picLocks noChangeAspect="1"/>
          </p:cNvPicPr>
          <p:nvPr/>
        </p:nvPicPr>
        <p:blipFill>
          <a:blip r:embed="rId12"/>
          <a:stretch>
            <a:fillRect/>
          </a:stretch>
        </p:blipFill>
        <p:spPr>
          <a:xfrm>
            <a:off x="8752576" y="5972909"/>
            <a:ext cx="3164098" cy="646232"/>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44B743EC-A1AA-26D7-41D0-4AA56D02D354}"/>
              </a:ext>
            </a:extLst>
          </p:cNvPr>
          <p:cNvSpPr/>
          <p:nvPr/>
        </p:nvSpPr>
        <p:spPr>
          <a:xfrm>
            <a:off x="3435732" y="1441780"/>
            <a:ext cx="5103208" cy="799636"/>
          </a:xfrm>
          <a:custGeom>
            <a:avLst/>
            <a:gdLst>
              <a:gd name="connsiteX0" fmla="*/ 0 w 5103208"/>
              <a:gd name="connsiteY0" fmla="*/ 180678 h 799636"/>
              <a:gd name="connsiteX1" fmla="*/ 180678 w 5103208"/>
              <a:gd name="connsiteY1" fmla="*/ 0 h 799636"/>
              <a:gd name="connsiteX2" fmla="*/ 952922 w 5103208"/>
              <a:gd name="connsiteY2" fmla="*/ 0 h 799636"/>
              <a:gd name="connsiteX3" fmla="*/ 1582911 w 5103208"/>
              <a:gd name="connsiteY3" fmla="*/ 0 h 799636"/>
              <a:gd name="connsiteX4" fmla="*/ 2212900 w 5103208"/>
              <a:gd name="connsiteY4" fmla="*/ 0 h 799636"/>
              <a:gd name="connsiteX5" fmla="*/ 2795471 w 5103208"/>
              <a:gd name="connsiteY5" fmla="*/ 0 h 799636"/>
              <a:gd name="connsiteX6" fmla="*/ 3330623 w 5103208"/>
              <a:gd name="connsiteY6" fmla="*/ 0 h 799636"/>
              <a:gd name="connsiteX7" fmla="*/ 3913193 w 5103208"/>
              <a:gd name="connsiteY7" fmla="*/ 0 h 799636"/>
              <a:gd name="connsiteX8" fmla="*/ 4922530 w 5103208"/>
              <a:gd name="connsiteY8" fmla="*/ 0 h 799636"/>
              <a:gd name="connsiteX9" fmla="*/ 5103208 w 5103208"/>
              <a:gd name="connsiteY9" fmla="*/ 180678 h 799636"/>
              <a:gd name="connsiteX10" fmla="*/ 5103208 w 5103208"/>
              <a:gd name="connsiteY10" fmla="*/ 618958 h 799636"/>
              <a:gd name="connsiteX11" fmla="*/ 4922530 w 5103208"/>
              <a:gd name="connsiteY11" fmla="*/ 799636 h 799636"/>
              <a:gd name="connsiteX12" fmla="*/ 4387378 w 5103208"/>
              <a:gd name="connsiteY12" fmla="*/ 799636 h 799636"/>
              <a:gd name="connsiteX13" fmla="*/ 3757389 w 5103208"/>
              <a:gd name="connsiteY13" fmla="*/ 799636 h 799636"/>
              <a:gd name="connsiteX14" fmla="*/ 3079982 w 5103208"/>
              <a:gd name="connsiteY14" fmla="*/ 799636 h 799636"/>
              <a:gd name="connsiteX15" fmla="*/ 2307737 w 5103208"/>
              <a:gd name="connsiteY15" fmla="*/ 799636 h 799636"/>
              <a:gd name="connsiteX16" fmla="*/ 1725167 w 5103208"/>
              <a:gd name="connsiteY16" fmla="*/ 799636 h 799636"/>
              <a:gd name="connsiteX17" fmla="*/ 952922 w 5103208"/>
              <a:gd name="connsiteY17" fmla="*/ 799636 h 799636"/>
              <a:gd name="connsiteX18" fmla="*/ 180678 w 5103208"/>
              <a:gd name="connsiteY18" fmla="*/ 799636 h 799636"/>
              <a:gd name="connsiteX19" fmla="*/ 0 w 5103208"/>
              <a:gd name="connsiteY19" fmla="*/ 618958 h 799636"/>
              <a:gd name="connsiteX20" fmla="*/ 0 w 5103208"/>
              <a:gd name="connsiteY20" fmla="*/ 180678 h 7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208" h="799636" fill="none" extrusionOk="0">
                <a:moveTo>
                  <a:pt x="0" y="180678"/>
                </a:moveTo>
                <a:cubicBezTo>
                  <a:pt x="-8539" y="76871"/>
                  <a:pt x="104657" y="5253"/>
                  <a:pt x="180678" y="0"/>
                </a:cubicBezTo>
                <a:cubicBezTo>
                  <a:pt x="521698" y="-1884"/>
                  <a:pt x="569724" y="11627"/>
                  <a:pt x="952922" y="0"/>
                </a:cubicBezTo>
                <a:cubicBezTo>
                  <a:pt x="1336120" y="-11627"/>
                  <a:pt x="1334665" y="-3405"/>
                  <a:pt x="1582911" y="0"/>
                </a:cubicBezTo>
                <a:cubicBezTo>
                  <a:pt x="1831157" y="3405"/>
                  <a:pt x="2055136" y="14531"/>
                  <a:pt x="2212900" y="0"/>
                </a:cubicBezTo>
                <a:cubicBezTo>
                  <a:pt x="2370664" y="-14531"/>
                  <a:pt x="2649926" y="10510"/>
                  <a:pt x="2795471" y="0"/>
                </a:cubicBezTo>
                <a:cubicBezTo>
                  <a:pt x="2941016" y="-10510"/>
                  <a:pt x="3188879" y="18150"/>
                  <a:pt x="3330623" y="0"/>
                </a:cubicBezTo>
                <a:cubicBezTo>
                  <a:pt x="3472367" y="-18150"/>
                  <a:pt x="3713522" y="-13127"/>
                  <a:pt x="3913193" y="0"/>
                </a:cubicBezTo>
                <a:cubicBezTo>
                  <a:pt x="4112864" y="13127"/>
                  <a:pt x="4611650" y="-9128"/>
                  <a:pt x="4922530" y="0"/>
                </a:cubicBezTo>
                <a:cubicBezTo>
                  <a:pt x="5024152" y="19742"/>
                  <a:pt x="5111231" y="97529"/>
                  <a:pt x="5103208" y="180678"/>
                </a:cubicBezTo>
                <a:cubicBezTo>
                  <a:pt x="5098075" y="383119"/>
                  <a:pt x="5123949" y="526236"/>
                  <a:pt x="5103208" y="618958"/>
                </a:cubicBezTo>
                <a:cubicBezTo>
                  <a:pt x="5117616" y="718273"/>
                  <a:pt x="5012042" y="814092"/>
                  <a:pt x="4922530" y="799636"/>
                </a:cubicBezTo>
                <a:cubicBezTo>
                  <a:pt x="4798683" y="788461"/>
                  <a:pt x="4572286" y="817201"/>
                  <a:pt x="4387378" y="799636"/>
                </a:cubicBezTo>
                <a:cubicBezTo>
                  <a:pt x="4202470" y="782071"/>
                  <a:pt x="3956845" y="777097"/>
                  <a:pt x="3757389" y="799636"/>
                </a:cubicBezTo>
                <a:cubicBezTo>
                  <a:pt x="3557933" y="822175"/>
                  <a:pt x="3390122" y="830688"/>
                  <a:pt x="3079982" y="799636"/>
                </a:cubicBezTo>
                <a:cubicBezTo>
                  <a:pt x="2769842" y="768584"/>
                  <a:pt x="2580792" y="818915"/>
                  <a:pt x="2307737" y="799636"/>
                </a:cubicBezTo>
                <a:cubicBezTo>
                  <a:pt x="2034683" y="780357"/>
                  <a:pt x="1937661" y="794086"/>
                  <a:pt x="1725167" y="799636"/>
                </a:cubicBezTo>
                <a:cubicBezTo>
                  <a:pt x="1512673" y="805187"/>
                  <a:pt x="1271577" y="820876"/>
                  <a:pt x="952922" y="799636"/>
                </a:cubicBezTo>
                <a:cubicBezTo>
                  <a:pt x="634267" y="778396"/>
                  <a:pt x="364426" y="806140"/>
                  <a:pt x="180678" y="799636"/>
                </a:cubicBezTo>
                <a:cubicBezTo>
                  <a:pt x="69266" y="791898"/>
                  <a:pt x="5383" y="719564"/>
                  <a:pt x="0" y="618958"/>
                </a:cubicBezTo>
                <a:cubicBezTo>
                  <a:pt x="-5679" y="482238"/>
                  <a:pt x="-20634" y="339528"/>
                  <a:pt x="0" y="180678"/>
                </a:cubicBezTo>
                <a:close/>
              </a:path>
              <a:path w="5103208" h="799636" stroke="0" extrusionOk="0">
                <a:moveTo>
                  <a:pt x="0" y="180678"/>
                </a:moveTo>
                <a:cubicBezTo>
                  <a:pt x="-8072" y="89364"/>
                  <a:pt x="85495" y="19471"/>
                  <a:pt x="180678" y="0"/>
                </a:cubicBezTo>
                <a:cubicBezTo>
                  <a:pt x="302588" y="23141"/>
                  <a:pt x="571557" y="13828"/>
                  <a:pt x="763248" y="0"/>
                </a:cubicBezTo>
                <a:cubicBezTo>
                  <a:pt x="954939" y="-13828"/>
                  <a:pt x="1241241" y="3847"/>
                  <a:pt x="1393237" y="0"/>
                </a:cubicBezTo>
                <a:cubicBezTo>
                  <a:pt x="1545233" y="-3847"/>
                  <a:pt x="1734372" y="5974"/>
                  <a:pt x="1928389" y="0"/>
                </a:cubicBezTo>
                <a:cubicBezTo>
                  <a:pt x="2122406" y="-5974"/>
                  <a:pt x="2308837" y="2770"/>
                  <a:pt x="2653215" y="0"/>
                </a:cubicBezTo>
                <a:cubicBezTo>
                  <a:pt x="2997593" y="-2770"/>
                  <a:pt x="3066632" y="-2286"/>
                  <a:pt x="3188367" y="0"/>
                </a:cubicBezTo>
                <a:cubicBezTo>
                  <a:pt x="3310102" y="2286"/>
                  <a:pt x="3640176" y="-10039"/>
                  <a:pt x="3865774" y="0"/>
                </a:cubicBezTo>
                <a:cubicBezTo>
                  <a:pt x="4091372" y="10039"/>
                  <a:pt x="4545563" y="-3736"/>
                  <a:pt x="4922530" y="0"/>
                </a:cubicBezTo>
                <a:cubicBezTo>
                  <a:pt x="5013664" y="11776"/>
                  <a:pt x="5095989" y="100969"/>
                  <a:pt x="5103208" y="180678"/>
                </a:cubicBezTo>
                <a:cubicBezTo>
                  <a:pt x="5115288" y="326903"/>
                  <a:pt x="5106122" y="446237"/>
                  <a:pt x="5103208" y="618958"/>
                </a:cubicBezTo>
                <a:cubicBezTo>
                  <a:pt x="5123443" y="704193"/>
                  <a:pt x="5032708" y="812745"/>
                  <a:pt x="4922530" y="799636"/>
                </a:cubicBezTo>
                <a:cubicBezTo>
                  <a:pt x="4665335" y="777083"/>
                  <a:pt x="4563905" y="819796"/>
                  <a:pt x="4339960" y="799636"/>
                </a:cubicBezTo>
                <a:cubicBezTo>
                  <a:pt x="4116015" y="779477"/>
                  <a:pt x="3858311" y="800671"/>
                  <a:pt x="3662552" y="799636"/>
                </a:cubicBezTo>
                <a:cubicBezTo>
                  <a:pt x="3466793" y="798601"/>
                  <a:pt x="3223770" y="806534"/>
                  <a:pt x="3032563" y="799636"/>
                </a:cubicBezTo>
                <a:cubicBezTo>
                  <a:pt x="2841356" y="792738"/>
                  <a:pt x="2647204" y="780590"/>
                  <a:pt x="2402574" y="799636"/>
                </a:cubicBezTo>
                <a:cubicBezTo>
                  <a:pt x="2157944" y="818682"/>
                  <a:pt x="1954667" y="806740"/>
                  <a:pt x="1820004" y="799636"/>
                </a:cubicBezTo>
                <a:cubicBezTo>
                  <a:pt x="1685341" y="792533"/>
                  <a:pt x="1488176" y="797749"/>
                  <a:pt x="1190015" y="799636"/>
                </a:cubicBezTo>
                <a:cubicBezTo>
                  <a:pt x="891854" y="801523"/>
                  <a:pt x="683037" y="813488"/>
                  <a:pt x="180678" y="799636"/>
                </a:cubicBezTo>
                <a:cubicBezTo>
                  <a:pt x="94637" y="804990"/>
                  <a:pt x="-4939" y="741105"/>
                  <a:pt x="0" y="618958"/>
                </a:cubicBezTo>
                <a:cubicBezTo>
                  <a:pt x="-8415" y="453698"/>
                  <a:pt x="-4440" y="339771"/>
                  <a:pt x="0" y="18067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Luyện</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đọc</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trước</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lớp</a:t>
            </a:r>
            <a:endPar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grpSp>
        <p:nvGrpSpPr>
          <p:cNvPr id="8" name="Group 7">
            <a:extLst>
              <a:ext uri="{FF2B5EF4-FFF2-40B4-BE49-F238E27FC236}">
                <a16:creationId xmlns:a16="http://schemas.microsoft.com/office/drawing/2014/main" id="{AE1DB2EA-5836-F009-AAA3-D5B65DEF7B3D}"/>
              </a:ext>
            </a:extLst>
          </p:cNvPr>
          <p:cNvGrpSpPr/>
          <p:nvPr/>
        </p:nvGrpSpPr>
        <p:grpSpPr>
          <a:xfrm>
            <a:off x="1502039" y="2755775"/>
            <a:ext cx="2485901" cy="1397160"/>
            <a:chOff x="2074577" y="2348488"/>
            <a:chExt cx="4360623" cy="1811388"/>
          </a:xfrm>
        </p:grpSpPr>
        <p:pic>
          <p:nvPicPr>
            <p:cNvPr id="9" name="图片 24">
              <a:extLst>
                <a:ext uri="{FF2B5EF4-FFF2-40B4-BE49-F238E27FC236}">
                  <a16:creationId xmlns:a16="http://schemas.microsoft.com/office/drawing/2014/main" id="{4EA576E3-02CD-C5C6-D1A9-DBD611844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0" name="TextBox 9">
              <a:extLst>
                <a:ext uri="{FF2B5EF4-FFF2-40B4-BE49-F238E27FC236}">
                  <a16:creationId xmlns:a16="http://schemas.microsoft.com/office/drawing/2014/main" id="{28394F8B-95D8-A7CF-6B52-7BD8CF5A9169}"/>
                </a:ext>
              </a:extLst>
            </p:cNvPr>
            <p:cNvSpPr txBox="1"/>
            <p:nvPr/>
          </p:nvSpPr>
          <p:spPr>
            <a:xfrm>
              <a:off x="2074577" y="2548406"/>
              <a:ext cx="4360623" cy="1316785"/>
            </a:xfrm>
            <a:prstGeom prst="rect">
              <a:avLst/>
            </a:prstGeom>
            <a:noFill/>
          </p:spPr>
          <p:txBody>
            <a:bodyPr wrap="square">
              <a:spAutoFit/>
            </a:bodyPr>
            <a:lstStyle/>
            <a:p>
              <a:pPr algn="ctr" defTabSz="685800">
                <a:buClrTx/>
                <a:defRPr/>
              </a:pPr>
              <a:r>
                <a:rPr lang="en-US" sz="3000" kern="100" dirty="0" err="1">
                  <a:solidFill>
                    <a:prstClr val="black"/>
                  </a:solidFill>
                  <a:ea typeface="宋体" panose="02010600030101010101" pitchFamily="2" charset="-122"/>
                  <a:cs typeface="Calibri" panose="020F0502020204030204" pitchFamily="34" charset="0"/>
                </a:rPr>
                <a:t>Tiêu</a:t>
              </a:r>
              <a:r>
                <a:rPr lang="en-US" sz="3000" kern="100" dirty="0">
                  <a:solidFill>
                    <a:prstClr val="black"/>
                  </a:solidFill>
                  <a:ea typeface="宋体" panose="02010600030101010101" pitchFamily="2" charset="-122"/>
                  <a:cs typeface="Calibri" panose="020F0502020204030204" pitchFamily="34" charset="0"/>
                </a:rPr>
                <a:t> </a:t>
              </a:r>
              <a:r>
                <a:rPr lang="en-US" sz="3000" kern="100" dirty="0" err="1">
                  <a:solidFill>
                    <a:prstClr val="black"/>
                  </a:solidFill>
                  <a:ea typeface="宋体" panose="02010600030101010101" pitchFamily="2" charset="-122"/>
                  <a:cs typeface="Calibri" panose="020F0502020204030204" pitchFamily="34" charset="0"/>
                </a:rPr>
                <a:t>chí</a:t>
              </a:r>
              <a:endParaRPr lang="en-US" sz="3000" kern="100" dirty="0">
                <a:solidFill>
                  <a:prstClr val="black"/>
                </a:solidFill>
                <a:ea typeface="宋体" panose="02010600030101010101" pitchFamily="2" charset="-122"/>
                <a:cs typeface="Calibri" panose="020F0502020204030204" pitchFamily="34" charset="0"/>
              </a:endParaRPr>
            </a:p>
            <a:p>
              <a:pPr algn="ctr" defTabSz="685800">
                <a:buClrTx/>
                <a:defRPr/>
              </a:pPr>
              <a:r>
                <a:rPr lang="en-US" sz="3000" kern="100" dirty="0" err="1">
                  <a:solidFill>
                    <a:prstClr val="black"/>
                  </a:solidFill>
                  <a:ea typeface="宋体" panose="02010600030101010101" pitchFamily="2" charset="-122"/>
                  <a:cs typeface="Calibri" panose="020F0502020204030204" pitchFamily="34" charset="0"/>
                </a:rPr>
                <a:t>đánh</a:t>
              </a:r>
              <a:r>
                <a:rPr lang="en-US" sz="3000" kern="100" dirty="0">
                  <a:solidFill>
                    <a:prstClr val="black"/>
                  </a:solidFill>
                  <a:ea typeface="宋体" panose="02010600030101010101" pitchFamily="2" charset="-122"/>
                  <a:cs typeface="Calibri" panose="020F0502020204030204" pitchFamily="34" charset="0"/>
                </a:rPr>
                <a:t> </a:t>
              </a:r>
              <a:r>
                <a:rPr lang="en-US" sz="3000" kern="100" dirty="0" err="1">
                  <a:solidFill>
                    <a:prstClr val="black"/>
                  </a:solidFill>
                  <a:ea typeface="宋体" panose="02010600030101010101" pitchFamily="2" charset="-122"/>
                  <a:cs typeface="Calibri" panose="020F0502020204030204" pitchFamily="34" charset="0"/>
                </a:rPr>
                <a:t>giá</a:t>
              </a:r>
              <a:endParaRPr lang="vi-VN" sz="3000" kern="100" dirty="0">
                <a:solidFill>
                  <a:prstClr val="black"/>
                </a:solidFill>
                <a:ea typeface="宋体" panose="02010600030101010101" pitchFamily="2" charset="-122"/>
                <a:cs typeface="Calibri" panose="020F0502020204030204" pitchFamily="34" charset="0"/>
              </a:endParaRPr>
            </a:p>
          </p:txBody>
        </p:sp>
      </p:grpSp>
      <p:pic>
        <p:nvPicPr>
          <p:cNvPr id="11" name="Picture 2" descr="Cute girl smiling welcoming posture character cartoon logo hand drawn art illustration">
            <a:extLst>
              <a:ext uri="{FF2B5EF4-FFF2-40B4-BE49-F238E27FC236}">
                <a16:creationId xmlns:a16="http://schemas.microsoft.com/office/drawing/2014/main" id="{C0886337-7E5A-5BBB-5902-7757D4D786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2462034" y="2681342"/>
            <a:ext cx="4512171" cy="361117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5C5E269-F106-1AD2-E0BE-D8B9830C34D6}"/>
              </a:ext>
            </a:extLst>
          </p:cNvPr>
          <p:cNvGrpSpPr/>
          <p:nvPr/>
        </p:nvGrpSpPr>
        <p:grpSpPr>
          <a:xfrm>
            <a:off x="5966827" y="3625854"/>
            <a:ext cx="4334807" cy="1960580"/>
            <a:chOff x="6290338" y="3972555"/>
            <a:chExt cx="5779742" cy="2468885"/>
          </a:xfrm>
        </p:grpSpPr>
        <p:sp>
          <p:nvSpPr>
            <p:cNvPr id="13" name="Rectangle: Rounded Corners 44">
              <a:extLst>
                <a:ext uri="{FF2B5EF4-FFF2-40B4-BE49-F238E27FC236}">
                  <a16:creationId xmlns:a16="http://schemas.microsoft.com/office/drawing/2014/main" id="{F2397DDB-80E2-4533-0B51-143ABEB5904A}"/>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14" name="Picture 13">
              <a:extLst>
                <a:ext uri="{FF2B5EF4-FFF2-40B4-BE49-F238E27FC236}">
                  <a16:creationId xmlns:a16="http://schemas.microsoft.com/office/drawing/2014/main" id="{89BC6A66-7AAA-6376-1689-FCDB2F8E5830}"/>
                </a:ext>
              </a:extLst>
            </p:cNvPr>
            <p:cNvPicPr>
              <a:picLocks noChangeAspect="1"/>
            </p:cNvPicPr>
            <p:nvPr/>
          </p:nvPicPr>
          <p:blipFill rotWithShape="1">
            <a:blip r:embed="rId5"/>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10701297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8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5AC095-6032-139A-A712-2D12EE1B58FC}"/>
              </a:ext>
            </a:extLst>
          </p:cNvPr>
          <p:cNvPicPr>
            <a:picLocks noChangeAspect="1"/>
          </p:cNvPicPr>
          <p:nvPr/>
        </p:nvPicPr>
        <p:blipFill>
          <a:blip r:embed="rId3"/>
          <a:stretch>
            <a:fillRect/>
          </a:stretch>
        </p:blipFill>
        <p:spPr>
          <a:xfrm rot="20294266">
            <a:off x="1768233" y="1255559"/>
            <a:ext cx="8410629" cy="5848177"/>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3" name="Google Shape;718;p39">
            <a:extLst>
              <a:ext uri="{FF2B5EF4-FFF2-40B4-BE49-F238E27FC236}">
                <a16:creationId xmlns:a16="http://schemas.microsoft.com/office/drawing/2014/main" id="{689B8DAE-B8BF-7E8C-8BCF-BD40F25F862D}"/>
              </a:ext>
            </a:extLst>
          </p:cNvPr>
          <p:cNvSpPr/>
          <p:nvPr/>
        </p:nvSpPr>
        <p:spPr>
          <a:xfrm>
            <a:off x="326245" y="217715"/>
            <a:ext cx="4336473" cy="3034294"/>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Hình ảnh 6" descr="Ảnh có chứa văn bản, mẫu họa, búp bê, đồ chơi&#10;&#10;Mô tả được tạo tự động">
            <a:hlinkClick r:id="rId4" action="ppaction://hlinksldjump"/>
            <a:extLst>
              <a:ext uri="{FF2B5EF4-FFF2-40B4-BE49-F238E27FC236}">
                <a16:creationId xmlns:a16="http://schemas.microsoft.com/office/drawing/2014/main" id="{72AED66C-A02D-B46D-090C-811AF2989F8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0" y="2848131"/>
            <a:ext cx="3074504" cy="4317055"/>
          </a:xfrm>
          <a:prstGeom prst="rect">
            <a:avLst/>
          </a:prstGeom>
        </p:spPr>
      </p:pic>
      <p:sp>
        <p:nvSpPr>
          <p:cNvPr id="2" name="Hình chữ nhật: Góc Tròn 1">
            <a:extLst>
              <a:ext uri="{FF2B5EF4-FFF2-40B4-BE49-F238E27FC236}">
                <a16:creationId xmlns:a16="http://schemas.microsoft.com/office/drawing/2014/main" id="{0A597DB4-C044-B994-4F37-63AE6F146535}"/>
              </a:ext>
            </a:extLst>
          </p:cNvPr>
          <p:cNvSpPr/>
          <p:nvPr/>
        </p:nvSpPr>
        <p:spPr>
          <a:xfrm>
            <a:off x="4804227" y="852001"/>
            <a:ext cx="7130597" cy="5831944"/>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244564A3-49F7-7EB1-515E-F3BCFD24687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7100888" y="1588448"/>
            <a:ext cx="2877456" cy="2877456"/>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4759097" y="1664648"/>
            <a:ext cx="2877456" cy="2877456"/>
          </a:xfrm>
          <a:prstGeom prst="rect">
            <a:avLst/>
          </a:prstGeom>
        </p:spPr>
      </p:pic>
      <p:pic>
        <p:nvPicPr>
          <p:cNvPr id="8" name="Hình ảnh 7">
            <a:extLst>
              <a:ext uri="{FF2B5EF4-FFF2-40B4-BE49-F238E27FC236}">
                <a16:creationId xmlns:a16="http://schemas.microsoft.com/office/drawing/2014/main" id="{4B174AEE-1AB4-3798-1139-275A721C6EC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25002" y="1559592"/>
            <a:ext cx="2877456" cy="2877456"/>
          </a:xfrm>
          <a:prstGeom prst="rect">
            <a:avLst/>
          </a:prstGeom>
        </p:spPr>
      </p:pic>
      <p:pic>
        <p:nvPicPr>
          <p:cNvPr id="10" name="Hình ảnh 9">
            <a:extLst>
              <a:ext uri="{FF2B5EF4-FFF2-40B4-BE49-F238E27FC236}">
                <a16:creationId xmlns:a16="http://schemas.microsoft.com/office/drawing/2014/main" id="{34EE245D-DD82-C1F8-C149-DE410E3CA2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5077956" y="4068914"/>
            <a:ext cx="2877456" cy="2877456"/>
          </a:xfrm>
          <a:prstGeom prst="rect">
            <a:avLst/>
          </a:prstGeom>
        </p:spPr>
      </p:pic>
      <p:grpSp>
        <p:nvGrpSpPr>
          <p:cNvPr id="31" name="Nhóm 30">
            <a:extLst>
              <a:ext uri="{FF2B5EF4-FFF2-40B4-BE49-F238E27FC236}">
                <a16:creationId xmlns:a16="http://schemas.microsoft.com/office/drawing/2014/main" id="{960C72AB-0B43-4FFB-A89F-A5715AC67B11}"/>
              </a:ext>
            </a:extLst>
          </p:cNvPr>
          <p:cNvGrpSpPr/>
          <p:nvPr/>
        </p:nvGrpSpPr>
        <p:grpSpPr>
          <a:xfrm>
            <a:off x="5805939" y="2671862"/>
            <a:ext cx="783771" cy="1015663"/>
            <a:chOff x="5805939" y="2671862"/>
            <a:chExt cx="783771" cy="1015663"/>
          </a:xfrm>
        </p:grpSpPr>
        <p:sp>
          <p:nvSpPr>
            <p:cNvPr id="11" name="Hình Bầu dục 10">
              <a:hlinkClick r:id="rId9" action="ppaction://hlinksldjump"/>
              <a:extLst>
                <a:ext uri="{FF2B5EF4-FFF2-40B4-BE49-F238E27FC236}">
                  <a16:creationId xmlns:a16="http://schemas.microsoft.com/office/drawing/2014/main" id="{966F3B5B-2690-E5DB-F4EB-F5945F2F9A9E}"/>
                </a:ext>
              </a:extLst>
            </p:cNvPr>
            <p:cNvSpPr/>
            <p:nvPr/>
          </p:nvSpPr>
          <p:spPr>
            <a:xfrm>
              <a:off x="5805939" y="28531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hlinkClick r:id="rId9" action="ppaction://hlinksldjump"/>
              <a:extLst>
                <a:ext uri="{FF2B5EF4-FFF2-40B4-BE49-F238E27FC236}">
                  <a16:creationId xmlns:a16="http://schemas.microsoft.com/office/drawing/2014/main" id="{9C51B4AB-4457-7963-B9D2-C24202B31CAA}"/>
                </a:ext>
              </a:extLst>
            </p:cNvPr>
            <p:cNvSpPr txBox="1"/>
            <p:nvPr/>
          </p:nvSpPr>
          <p:spPr>
            <a:xfrm>
              <a:off x="5851968" y="26718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grpSp>
      <p:grpSp>
        <p:nvGrpSpPr>
          <p:cNvPr id="32" name="Nhóm 31">
            <a:extLst>
              <a:ext uri="{FF2B5EF4-FFF2-40B4-BE49-F238E27FC236}">
                <a16:creationId xmlns:a16="http://schemas.microsoft.com/office/drawing/2014/main" id="{053415AB-5697-996D-B24A-5E786BCC03D0}"/>
              </a:ext>
            </a:extLst>
          </p:cNvPr>
          <p:cNvGrpSpPr/>
          <p:nvPr/>
        </p:nvGrpSpPr>
        <p:grpSpPr>
          <a:xfrm>
            <a:off x="8170859" y="2643287"/>
            <a:ext cx="783771" cy="1015663"/>
            <a:chOff x="9294809" y="2671862"/>
            <a:chExt cx="783771" cy="1015663"/>
          </a:xfrm>
        </p:grpSpPr>
        <p:sp>
          <p:nvSpPr>
            <p:cNvPr id="13" name="Hình Bầu dục 12">
              <a:hlinkClick r:id="rId10" action="ppaction://hlinksldjump"/>
              <a:extLst>
                <a:ext uri="{FF2B5EF4-FFF2-40B4-BE49-F238E27FC236}">
                  <a16:creationId xmlns:a16="http://schemas.microsoft.com/office/drawing/2014/main" id="{00B2CD68-885B-9583-E245-6657337A6CCD}"/>
                </a:ext>
              </a:extLst>
            </p:cNvPr>
            <p:cNvSpPr/>
            <p:nvPr/>
          </p:nvSpPr>
          <p:spPr>
            <a:xfrm>
              <a:off x="9294809" y="28531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hlinkClick r:id="rId10" action="ppaction://hlinksldjump"/>
              <a:extLst>
                <a:ext uri="{FF2B5EF4-FFF2-40B4-BE49-F238E27FC236}">
                  <a16:creationId xmlns:a16="http://schemas.microsoft.com/office/drawing/2014/main" id="{D77A8B2A-202A-3BCB-E0FE-4C82042049D4}"/>
                </a:ext>
              </a:extLst>
            </p:cNvPr>
            <p:cNvSpPr txBox="1"/>
            <p:nvPr/>
          </p:nvSpPr>
          <p:spPr>
            <a:xfrm>
              <a:off x="9355352" y="26718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2</a:t>
              </a:r>
            </a:p>
          </p:txBody>
        </p:sp>
      </p:grpSp>
      <p:grpSp>
        <p:nvGrpSpPr>
          <p:cNvPr id="33" name="Nhóm 32">
            <a:extLst>
              <a:ext uri="{FF2B5EF4-FFF2-40B4-BE49-F238E27FC236}">
                <a16:creationId xmlns:a16="http://schemas.microsoft.com/office/drawing/2014/main" id="{B76A9B98-90D1-F298-8FFB-8DB38DCEC5EC}"/>
              </a:ext>
            </a:extLst>
          </p:cNvPr>
          <p:cNvGrpSpPr/>
          <p:nvPr/>
        </p:nvGrpSpPr>
        <p:grpSpPr>
          <a:xfrm>
            <a:off x="10577291" y="2309229"/>
            <a:ext cx="783771" cy="1015663"/>
            <a:chOff x="5890991" y="4738104"/>
            <a:chExt cx="783771" cy="1015663"/>
          </a:xfrm>
        </p:grpSpPr>
        <p:sp>
          <p:nvSpPr>
            <p:cNvPr id="15" name="Hình Bầu dục 14">
              <a:hlinkClick r:id="rId11" action="ppaction://hlinksldjump"/>
              <a:extLst>
                <a:ext uri="{FF2B5EF4-FFF2-40B4-BE49-F238E27FC236}">
                  <a16:creationId xmlns:a16="http://schemas.microsoft.com/office/drawing/2014/main" id="{F38D0373-E1A7-69B9-1546-71EB326E79EF}"/>
                </a:ext>
              </a:extLst>
            </p:cNvPr>
            <p:cNvSpPr/>
            <p:nvPr/>
          </p:nvSpPr>
          <p:spPr>
            <a:xfrm>
              <a:off x="5890991" y="491936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15">
              <a:hlinkClick r:id="rId11" action="ppaction://hlinksldjump"/>
              <a:extLst>
                <a:ext uri="{FF2B5EF4-FFF2-40B4-BE49-F238E27FC236}">
                  <a16:creationId xmlns:a16="http://schemas.microsoft.com/office/drawing/2014/main" id="{393911CA-7E78-C0F4-91F4-B4F4B175679A}"/>
                </a:ext>
              </a:extLst>
            </p:cNvPr>
            <p:cNvSpPr txBox="1"/>
            <p:nvPr/>
          </p:nvSpPr>
          <p:spPr>
            <a:xfrm>
              <a:off x="5966048" y="473810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grpSp>
      <p:grpSp>
        <p:nvGrpSpPr>
          <p:cNvPr id="34" name="Nhóm 33">
            <a:extLst>
              <a:ext uri="{FF2B5EF4-FFF2-40B4-BE49-F238E27FC236}">
                <a16:creationId xmlns:a16="http://schemas.microsoft.com/office/drawing/2014/main" id="{4CCCA7E6-CDD7-F8D8-FE12-63A1F6B4D45E}"/>
              </a:ext>
            </a:extLst>
          </p:cNvPr>
          <p:cNvGrpSpPr/>
          <p:nvPr/>
        </p:nvGrpSpPr>
        <p:grpSpPr>
          <a:xfrm>
            <a:off x="6114579" y="4800239"/>
            <a:ext cx="783771" cy="1015663"/>
            <a:chOff x="9343554" y="4714514"/>
            <a:chExt cx="783771" cy="1015663"/>
          </a:xfrm>
        </p:grpSpPr>
        <p:sp>
          <p:nvSpPr>
            <p:cNvPr id="17" name="Hình Bầu dục 16">
              <a:hlinkClick r:id="rId12" action="ppaction://hlinksldjump"/>
              <a:extLst>
                <a:ext uri="{FF2B5EF4-FFF2-40B4-BE49-F238E27FC236}">
                  <a16:creationId xmlns:a16="http://schemas.microsoft.com/office/drawing/2014/main" id="{60244D8B-C18C-AA5C-EAAE-4B8AFE284E1B}"/>
                </a:ext>
              </a:extLst>
            </p:cNvPr>
            <p:cNvSpPr/>
            <p:nvPr/>
          </p:nvSpPr>
          <p:spPr>
            <a:xfrm>
              <a:off x="9343554" y="489577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17">
              <a:hlinkClick r:id="rId12" action="ppaction://hlinksldjump"/>
              <a:extLst>
                <a:ext uri="{FF2B5EF4-FFF2-40B4-BE49-F238E27FC236}">
                  <a16:creationId xmlns:a16="http://schemas.microsoft.com/office/drawing/2014/main" id="{444D219B-098C-AE33-9325-3D56067D7C35}"/>
                </a:ext>
              </a:extLst>
            </p:cNvPr>
            <p:cNvSpPr txBox="1"/>
            <p:nvPr/>
          </p:nvSpPr>
          <p:spPr>
            <a:xfrm>
              <a:off x="9389583" y="471451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4</a:t>
              </a:r>
            </a:p>
          </p:txBody>
        </p:sp>
      </p:grpSp>
      <p:sp>
        <p:nvSpPr>
          <p:cNvPr id="21" name="Hộp Văn bản 20">
            <a:extLst>
              <a:ext uri="{FF2B5EF4-FFF2-40B4-BE49-F238E27FC236}">
                <a16:creationId xmlns:a16="http://schemas.microsoft.com/office/drawing/2014/main" id="{E7FFE0E9-C738-FA92-4546-75A3507D2032}"/>
              </a:ext>
            </a:extLst>
          </p:cNvPr>
          <p:cNvSpPr txBox="1"/>
          <p:nvPr/>
        </p:nvSpPr>
        <p:spPr>
          <a:xfrm>
            <a:off x="414237" y="333640"/>
            <a:ext cx="433647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Mỗi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chiếc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chuông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tương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ứng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với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Mời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5" name="Group 8">
            <a:extLst>
              <a:ext uri="{FF2B5EF4-FFF2-40B4-BE49-F238E27FC236}">
                <a16:creationId xmlns:a16="http://schemas.microsoft.com/office/drawing/2014/main" id="{AB5EF42D-AC83-6FBC-3F02-168DEB460630}"/>
              </a:ext>
            </a:extLst>
          </p:cNvPr>
          <p:cNvGrpSpPr/>
          <p:nvPr/>
        </p:nvGrpSpPr>
        <p:grpSpPr>
          <a:xfrm>
            <a:off x="3641889" y="744405"/>
            <a:ext cx="8553471" cy="1114227"/>
            <a:chOff x="2927159" y="292595"/>
            <a:chExt cx="6323753" cy="1114227"/>
          </a:xfrm>
        </p:grpSpPr>
        <p:sp>
          <p:nvSpPr>
            <p:cNvPr id="26" name="TextBox 9">
              <a:extLst>
                <a:ext uri="{FF2B5EF4-FFF2-40B4-BE49-F238E27FC236}">
                  <a16:creationId xmlns:a16="http://schemas.microsoft.com/office/drawing/2014/main" id="{01927733-7F89-1FFD-8708-F1DFAA343553}"/>
                </a:ext>
              </a:extLst>
            </p:cNvPr>
            <p:cNvSpPr txBox="1"/>
            <p:nvPr/>
          </p:nvSpPr>
          <p:spPr>
            <a:xfrm>
              <a:off x="2941085" y="292595"/>
              <a:ext cx="63098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7 SVNBeachwood Sans" pitchFamily="2" charset="0"/>
                  <a:ea typeface="+mn-ea"/>
                  <a:cs typeface="+mn-cs"/>
                </a:rPr>
                <a:t>RUNG CHUÔNG VÀNG</a:t>
              </a:r>
              <a:endParaRPr kumimoji="0" lang="en-US" sz="66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7 SVNBeachwood Sans" pitchFamily="2" charset="0"/>
                <a:ea typeface="+mn-ea"/>
                <a:cs typeface="+mn-cs"/>
              </a:endParaRPr>
            </a:p>
          </p:txBody>
        </p:sp>
        <p:sp>
          <p:nvSpPr>
            <p:cNvPr id="27" name="TextBox 10">
              <a:extLst>
                <a:ext uri="{FF2B5EF4-FFF2-40B4-BE49-F238E27FC236}">
                  <a16:creationId xmlns:a16="http://schemas.microsoft.com/office/drawing/2014/main" id="{242FE627-F2F8-B50D-67AF-5082F823674E}"/>
                </a:ext>
              </a:extLst>
            </p:cNvPr>
            <p:cNvSpPr txBox="1"/>
            <p:nvPr/>
          </p:nvSpPr>
          <p:spPr>
            <a:xfrm>
              <a:off x="2927159" y="298826"/>
              <a:ext cx="63098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FF99CC"/>
                    </a:outerShdw>
                  </a:effectLst>
                  <a:uLnTx/>
                  <a:uFillTx/>
                  <a:latin typeface="#9Slide07 SVNBeachwood Sans" pitchFamily="2" charset="0"/>
                  <a:ea typeface="+mn-ea"/>
                  <a:cs typeface="+mn-cs"/>
                </a:rPr>
                <a:t>RUNG CHUÔNG VÀNG</a:t>
              </a:r>
              <a:endParaRPr kumimoji="0" lang="en-US" sz="66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latin typeface="#9Slide07 SVNBeachwood Sans" pitchFamily="2" charset="0"/>
                <a:ea typeface="+mn-ea"/>
                <a:cs typeface="+mn-cs"/>
              </a:endParaRPr>
            </a:p>
          </p:txBody>
        </p:sp>
      </p:grpSp>
      <p:pic>
        <p:nvPicPr>
          <p:cNvPr id="3" name="Hình ảnh 9">
            <a:extLst>
              <a:ext uri="{FF2B5EF4-FFF2-40B4-BE49-F238E27FC236}">
                <a16:creationId xmlns:a16="http://schemas.microsoft.com/office/drawing/2014/main" id="{0AD58EC5-E6C6-5027-0455-8DAB397EBC0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8430756" y="3980544"/>
            <a:ext cx="2877456" cy="2877456"/>
          </a:xfrm>
          <a:prstGeom prst="rect">
            <a:avLst/>
          </a:prstGeom>
        </p:spPr>
      </p:pic>
      <p:grpSp>
        <p:nvGrpSpPr>
          <p:cNvPr id="4" name="Nhóm 33">
            <a:extLst>
              <a:ext uri="{FF2B5EF4-FFF2-40B4-BE49-F238E27FC236}">
                <a16:creationId xmlns:a16="http://schemas.microsoft.com/office/drawing/2014/main" id="{43E11CBB-95E7-BDA2-14B4-0088C066E357}"/>
              </a:ext>
            </a:extLst>
          </p:cNvPr>
          <p:cNvGrpSpPr/>
          <p:nvPr/>
        </p:nvGrpSpPr>
        <p:grpSpPr>
          <a:xfrm>
            <a:off x="9467379" y="4711869"/>
            <a:ext cx="783771" cy="1015663"/>
            <a:chOff x="9343554" y="4714514"/>
            <a:chExt cx="783771" cy="1015663"/>
          </a:xfrm>
        </p:grpSpPr>
        <p:sp>
          <p:nvSpPr>
            <p:cNvPr id="9" name="Hình Bầu dục 16">
              <a:hlinkClick r:id="rId12" action="ppaction://hlinksldjump"/>
              <a:extLst>
                <a:ext uri="{FF2B5EF4-FFF2-40B4-BE49-F238E27FC236}">
                  <a16:creationId xmlns:a16="http://schemas.microsoft.com/office/drawing/2014/main" id="{D0FD7959-C02B-7052-9FAD-24F2D01DF46B}"/>
                </a:ext>
              </a:extLst>
            </p:cNvPr>
            <p:cNvSpPr/>
            <p:nvPr/>
          </p:nvSpPr>
          <p:spPr>
            <a:xfrm>
              <a:off x="9343554" y="489577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17">
              <a:hlinkClick r:id="rId13" action="ppaction://hlinksldjump"/>
              <a:extLst>
                <a:ext uri="{FF2B5EF4-FFF2-40B4-BE49-F238E27FC236}">
                  <a16:creationId xmlns:a16="http://schemas.microsoft.com/office/drawing/2014/main" id="{553B8C4F-47AE-BCCE-A67F-63A40B9BEBCC}"/>
                </a:ext>
              </a:extLst>
            </p:cNvPr>
            <p:cNvSpPr txBox="1"/>
            <p:nvPr/>
          </p:nvSpPr>
          <p:spPr>
            <a:xfrm>
              <a:off x="9389583" y="471451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grpSp>
    </p:spTree>
    <p:extLst>
      <p:ext uri="{BB962C8B-B14F-4D97-AF65-F5344CB8AC3E}">
        <p14:creationId xmlns:p14="http://schemas.microsoft.com/office/powerpoint/2010/main" val="227710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2" presetClass="entr" presetSubtype="4"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24264" y="1513414"/>
            <a:ext cx="7551674"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prstGeom prst="roundRect">
                    <a:avLst>
                      <a:gd name="adj" fmla="val 5000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574193" y="1564391"/>
            <a:ext cx="6919311" cy="1077218"/>
          </a:xfrm>
          <a:prstGeom prst="rect">
            <a:avLst/>
          </a:prstGeom>
          <a:noFill/>
        </p:spPr>
        <p:txBody>
          <a:bodyPr wrap="square" rtlCol="0">
            <a:spAutoFit/>
          </a:bodyPr>
          <a:lstStyle/>
          <a:p>
            <a:pPr lvl="0" algn="ctr"/>
            <a:r>
              <a:rPr lang="en-US" sz="3200" b="1" dirty="0" err="1"/>
              <a:t>Tìm</a:t>
            </a:r>
            <a:r>
              <a:rPr lang="en-US" sz="3200" b="1" dirty="0"/>
              <a:t> chi </a:t>
            </a:r>
            <a:r>
              <a:rPr lang="en-US" sz="3200" b="1" dirty="0" err="1"/>
              <a:t>tiết</a:t>
            </a:r>
            <a:r>
              <a:rPr lang="en-US" sz="3200" b="1" dirty="0"/>
              <a:t> </a:t>
            </a:r>
            <a:r>
              <a:rPr lang="en-US" sz="3200" b="1" dirty="0" err="1"/>
              <a:t>cho</a:t>
            </a:r>
            <a:r>
              <a:rPr lang="en-US" sz="3200" b="1" dirty="0"/>
              <a:t> </a:t>
            </a:r>
            <a:r>
              <a:rPr lang="en-US" sz="3200" b="1" dirty="0" err="1"/>
              <a:t>biết</a:t>
            </a:r>
            <a:r>
              <a:rPr lang="en-US" sz="3200" b="1" dirty="0"/>
              <a:t> </a:t>
            </a:r>
            <a:r>
              <a:rPr lang="en-US" sz="3200" b="1" dirty="0" err="1"/>
              <a:t>lí</a:t>
            </a:r>
            <a:r>
              <a:rPr lang="en-US" sz="3200" b="1" dirty="0"/>
              <a:t> do con </a:t>
            </a:r>
            <a:r>
              <a:rPr lang="en-US" sz="3200" b="1" dirty="0" err="1"/>
              <a:t>tàu</a:t>
            </a:r>
            <a:r>
              <a:rPr lang="en-US" sz="3200" b="1" dirty="0"/>
              <a:t> </a:t>
            </a:r>
            <a:r>
              <a:rPr lang="en-US" sz="3200" b="1" dirty="0" err="1"/>
              <a:t>phải</a:t>
            </a:r>
            <a:r>
              <a:rPr lang="en-US" sz="3200" b="1" dirty="0"/>
              <a:t> </a:t>
            </a:r>
            <a:r>
              <a:rPr lang="en-US" sz="3200" b="1" dirty="0" err="1"/>
              <a:t>hạ</a:t>
            </a:r>
            <a:r>
              <a:rPr lang="en-US" sz="3200" b="1" dirty="0"/>
              <a:t> </a:t>
            </a:r>
            <a:r>
              <a:rPr lang="en-US" sz="3200" b="1" dirty="0" err="1"/>
              <a:t>cánh</a:t>
            </a:r>
            <a:r>
              <a:rPr lang="en-US" sz="3200" b="1" dirty="0"/>
              <a:t> </a:t>
            </a:r>
            <a:r>
              <a:rPr lang="en-US" sz="3200" b="1" dirty="0" err="1"/>
              <a:t>xuống</a:t>
            </a:r>
            <a:r>
              <a:rPr lang="en-US" sz="3200" b="1" dirty="0"/>
              <a:t> </a:t>
            </a:r>
            <a:r>
              <a:rPr lang="en-US" sz="3200" b="1" dirty="0" err="1"/>
              <a:t>hành</a:t>
            </a:r>
            <a:r>
              <a:rPr lang="en-US" sz="3200" b="1" dirty="0"/>
              <a:t> </a:t>
            </a:r>
            <a:r>
              <a:rPr lang="en-US" sz="3200" b="1" dirty="0" err="1"/>
              <a:t>tinh</a:t>
            </a:r>
            <a:r>
              <a:rPr lang="en-US" sz="3200" b="1" dirty="0"/>
              <a:t> </a:t>
            </a:r>
            <a:r>
              <a:rPr lang="en-US" sz="3200" b="1" dirty="0" err="1"/>
              <a:t>gần</a:t>
            </a:r>
            <a:r>
              <a:rPr lang="en-US" sz="3200" b="1" dirty="0"/>
              <a:t> </a:t>
            </a:r>
            <a:r>
              <a:rPr lang="en-US" sz="3200" b="1" dirty="0" err="1"/>
              <a:t>nhất</a:t>
            </a:r>
            <a:r>
              <a:rPr lang="en-US" sz="3200" b="1" dirty="0"/>
              <a:t>.</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3224432" y="3151418"/>
            <a:ext cx="8043008" cy="3371136"/>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Chi tiết con tàu đang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p>
        </p:txBody>
      </p:sp>
      <p:sp>
        <p:nvSpPr>
          <p:cNvPr id="13" name="Tim 12">
            <a:hlinkClick r:id="rId8" action="ppaction://hlinksldjump"/>
            <a:extLst>
              <a:ext uri="{FF2B5EF4-FFF2-40B4-BE49-F238E27FC236}">
                <a16:creationId xmlns:a16="http://schemas.microsoft.com/office/drawing/2014/main" id="{1F4E681A-8205-F0F6-0A33-DA660AA2586C}"/>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5EF288-E922-FE5D-AB33-2B6B798F5624}"/>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204238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5F68D9-50FE-0C8E-8946-3783581B1C37}"/>
              </a:ext>
            </a:extLst>
          </p:cNvPr>
          <p:cNvSpPr txBox="1"/>
          <p:nvPr/>
        </p:nvSpPr>
        <p:spPr>
          <a:xfrm>
            <a:off x="2468880" y="1543894"/>
            <a:ext cx="8157298"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3" name="Hình ảnh 6" descr="Ảnh có chứa văn bản, mẫu họa, búp bê, đồ chơi&#10;&#10;Mô tả được tạo tự động">
            <a:extLst>
              <a:ext uri="{FF2B5EF4-FFF2-40B4-BE49-F238E27FC236}">
                <a16:creationId xmlns:a16="http://schemas.microsoft.com/office/drawing/2014/main" id="{FADF13BE-C56A-C9D8-C41E-8F504330FF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14" name="Hình ảnh 5">
            <a:extLst>
              <a:ext uri="{FF2B5EF4-FFF2-40B4-BE49-F238E27FC236}">
                <a16:creationId xmlns:a16="http://schemas.microsoft.com/office/drawing/2014/main" id="{3120CA96-607B-39D4-6124-2156274ADAF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5" name="Hình Bầu dục 10">
            <a:extLst>
              <a:ext uri="{FF2B5EF4-FFF2-40B4-BE49-F238E27FC236}">
                <a16:creationId xmlns:a16="http://schemas.microsoft.com/office/drawing/2014/main" id="{E5B33FB3-FF52-2787-16B4-F5D9E2343946}"/>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11">
            <a:extLst>
              <a:ext uri="{FF2B5EF4-FFF2-40B4-BE49-F238E27FC236}">
                <a16:creationId xmlns:a16="http://schemas.microsoft.com/office/drawing/2014/main" id="{D59223E5-AC9A-917C-AE3B-9D03133E4DF4}"/>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2</a:t>
            </a:r>
          </a:p>
        </p:txBody>
      </p:sp>
      <p:sp>
        <p:nvSpPr>
          <p:cNvPr id="17" name="Hộp Văn bản 3">
            <a:extLst>
              <a:ext uri="{FF2B5EF4-FFF2-40B4-BE49-F238E27FC236}">
                <a16:creationId xmlns:a16="http://schemas.microsoft.com/office/drawing/2014/main" id="{3A403E81-0A75-EF22-FBBB-42E5ADF27AE7}"/>
              </a:ext>
            </a:extLst>
          </p:cNvPr>
          <p:cNvSpPr txBox="1"/>
          <p:nvPr/>
        </p:nvSpPr>
        <p:spPr>
          <a:xfrm>
            <a:off x="2915920" y="1608939"/>
            <a:ext cx="6960532" cy="1077218"/>
          </a:xfrm>
          <a:prstGeom prst="rect">
            <a:avLst/>
          </a:prstGeom>
          <a:noFill/>
        </p:spPr>
        <p:txBody>
          <a:bodyPr wrap="square" rtlCol="0">
            <a:spAutoFit/>
          </a:bodyPr>
          <a:lstStyle/>
          <a:p>
            <a:pPr lvl="0" algn="ctr"/>
            <a:r>
              <a:rPr lang="en-US" sz="3200" b="1" dirty="0">
                <a:solidFill>
                  <a:prstClr val="black"/>
                </a:solidFill>
              </a:rPr>
              <a:t>Hai </a:t>
            </a:r>
            <a:r>
              <a:rPr lang="en-US" sz="3200" b="1" dirty="0" err="1">
                <a:solidFill>
                  <a:prstClr val="black"/>
                </a:solidFill>
              </a:rPr>
              <a:t>nhà</a:t>
            </a:r>
            <a:r>
              <a:rPr lang="en-US" sz="3200" b="1" dirty="0">
                <a:solidFill>
                  <a:prstClr val="black"/>
                </a:solidFill>
              </a:rPr>
              <a:t> du </a:t>
            </a:r>
            <a:r>
              <a:rPr lang="en-US" sz="3200" b="1" dirty="0" err="1">
                <a:solidFill>
                  <a:prstClr val="black"/>
                </a:solidFill>
              </a:rPr>
              <a:t>hành</a:t>
            </a:r>
            <a:r>
              <a:rPr lang="en-US" sz="3200" b="1" dirty="0">
                <a:solidFill>
                  <a:prstClr val="black"/>
                </a:solidFill>
              </a:rPr>
              <a:t> </a:t>
            </a:r>
            <a:r>
              <a:rPr lang="en-US" sz="3200" b="1" dirty="0" err="1">
                <a:solidFill>
                  <a:prstClr val="black"/>
                </a:solidFill>
              </a:rPr>
              <a:t>phát</a:t>
            </a:r>
            <a:r>
              <a:rPr lang="en-US" sz="3200" b="1" dirty="0">
                <a:solidFill>
                  <a:prstClr val="black"/>
                </a:solidFill>
              </a:rPr>
              <a:t> </a:t>
            </a:r>
            <a:r>
              <a:rPr lang="en-US" sz="3200" b="1" dirty="0" err="1">
                <a:solidFill>
                  <a:prstClr val="black"/>
                </a:solidFill>
              </a:rPr>
              <a:t>hiện</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điều</a:t>
            </a:r>
            <a:r>
              <a:rPr lang="en-US" sz="3200" b="1" dirty="0">
                <a:solidFill>
                  <a:prstClr val="black"/>
                </a:solidFill>
              </a:rPr>
              <a:t> </a:t>
            </a:r>
            <a:r>
              <a:rPr lang="en-US" sz="3200" b="1" dirty="0" err="1">
                <a:solidFill>
                  <a:prstClr val="black"/>
                </a:solidFill>
              </a:rPr>
              <a:t>gì</a:t>
            </a:r>
            <a:r>
              <a:rPr lang="en-US" sz="3200" b="1" dirty="0">
                <a:solidFill>
                  <a:prstClr val="black"/>
                </a:solidFill>
              </a:rPr>
              <a:t> </a:t>
            </a:r>
            <a:r>
              <a:rPr lang="en-US" sz="3200" b="1" dirty="0" err="1">
                <a:solidFill>
                  <a:prstClr val="black"/>
                </a:solidFill>
              </a:rPr>
              <a:t>đặc</a:t>
            </a:r>
            <a:r>
              <a:rPr lang="en-US" sz="3200" b="1" dirty="0">
                <a:solidFill>
                  <a:prstClr val="black"/>
                </a:solidFill>
              </a:rPr>
              <a:t> </a:t>
            </a:r>
            <a:r>
              <a:rPr lang="en-US" sz="3200" b="1" dirty="0" err="1">
                <a:solidFill>
                  <a:prstClr val="black"/>
                </a:solidFill>
              </a:rPr>
              <a:t>biệt</a:t>
            </a:r>
            <a:r>
              <a:rPr lang="en-US" sz="3200" b="1" dirty="0">
                <a:solidFill>
                  <a:prstClr val="black"/>
                </a:solidFill>
              </a:rPr>
              <a:t> ở </a:t>
            </a:r>
            <a:r>
              <a:rPr lang="en-US" sz="3200" b="1" dirty="0" err="1">
                <a:solidFill>
                  <a:prstClr val="black"/>
                </a:solidFill>
              </a:rPr>
              <a:t>hành</a:t>
            </a:r>
            <a:r>
              <a:rPr lang="en-US" sz="3200" b="1" dirty="0">
                <a:solidFill>
                  <a:prstClr val="black"/>
                </a:solidFill>
              </a:rPr>
              <a:t> </a:t>
            </a:r>
            <a:r>
              <a:rPr lang="en-US" sz="3200" b="1" dirty="0" err="1">
                <a:solidFill>
                  <a:prstClr val="black"/>
                </a:solidFill>
              </a:rPr>
              <a:t>tinh</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18" name="TextBox 2">
            <a:extLst>
              <a:ext uri="{FF2B5EF4-FFF2-40B4-BE49-F238E27FC236}">
                <a16:creationId xmlns:a16="http://schemas.microsoft.com/office/drawing/2014/main" id="{10458A80-0147-A7C6-C541-09F0144EC24D}"/>
              </a:ext>
            </a:extLst>
          </p:cNvPr>
          <p:cNvSpPr txBox="1"/>
          <p:nvPr/>
        </p:nvSpPr>
        <p:spPr>
          <a:xfrm>
            <a:off x="2387600" y="3059978"/>
            <a:ext cx="9337040" cy="366625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Con người: là người máy, có vẻ ngoài rất đặc biệt (da có nhiều màu, tay làm bằng thép).</a:t>
            </a:r>
          </a:p>
          <a:p>
            <a:pPr lvl="0" algn="just">
              <a:spcAft>
                <a:spcPts val="800"/>
              </a:spcAft>
            </a:pPr>
            <a:r>
              <a:rPr lang="vi-VN"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Cách tính thời gian</a:t>
            </a: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mỗi ngày mười giờ, mỗi tuần mười ngày, mỗi tháng mười tuần, một năm mười tháng.</a:t>
            </a:r>
            <a:endPar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lvl="0" algn="just">
              <a:spcAft>
                <a:spcPts val="800"/>
              </a:spcAft>
            </a:pPr>
            <a:r>
              <a:rPr lang="vi-VN"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Máy móc: </a:t>
            </a: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dọc đường toàn là máy móc làm việc; ô tô vừa chạy vừa bay và hoạt động theo yêu cầu bằng giọng nói của chủ nhân.</a:t>
            </a:r>
          </a:p>
        </p:txBody>
      </p:sp>
      <p:sp>
        <p:nvSpPr>
          <p:cNvPr id="19" name="Tim 30">
            <a:hlinkClick r:id="rId8" action="ppaction://hlinksldjump"/>
            <a:extLst>
              <a:ext uri="{FF2B5EF4-FFF2-40B4-BE49-F238E27FC236}">
                <a16:creationId xmlns:a16="http://schemas.microsoft.com/office/drawing/2014/main" id="{6506D31E-7B8F-7AA5-DED9-96020D5285BA}"/>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B877765-9170-3591-9046-65E7D7E38533}"/>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6510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68880" y="1543894"/>
            <a:ext cx="8157298"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915920" y="1608939"/>
            <a:ext cx="6960532" cy="1200329"/>
          </a:xfrm>
          <a:prstGeom prst="rect">
            <a:avLst/>
          </a:prstGeom>
          <a:noFill/>
        </p:spPr>
        <p:txBody>
          <a:bodyPr wrap="square" rtlCol="0">
            <a:spAutoFit/>
          </a:bodyPr>
          <a:lstStyle/>
          <a:p>
            <a:pPr lvl="0" algn="ctr"/>
            <a:r>
              <a:rPr lang="en-US" sz="3600" b="1" dirty="0" err="1">
                <a:solidFill>
                  <a:prstClr val="black"/>
                </a:solidFill>
              </a:rPr>
              <a:t>Vì</a:t>
            </a:r>
            <a:r>
              <a:rPr lang="en-US" sz="3600" b="1" dirty="0">
                <a:solidFill>
                  <a:prstClr val="black"/>
                </a:solidFill>
              </a:rPr>
              <a:t> </a:t>
            </a:r>
            <a:r>
              <a:rPr lang="en-US" sz="3600" b="1" dirty="0" err="1">
                <a:solidFill>
                  <a:prstClr val="black"/>
                </a:solidFill>
              </a:rPr>
              <a:t>sao</a:t>
            </a:r>
            <a:r>
              <a:rPr lang="en-US" sz="3600" b="1" dirty="0">
                <a:solidFill>
                  <a:prstClr val="black"/>
                </a:solidFill>
              </a:rPr>
              <a:t> </a:t>
            </a:r>
            <a:r>
              <a:rPr lang="en-US" sz="3600" b="1" dirty="0" err="1">
                <a:solidFill>
                  <a:prstClr val="black"/>
                </a:solidFill>
              </a:rPr>
              <a:t>nhân</a:t>
            </a:r>
            <a:r>
              <a:rPr lang="en-US" sz="3600" b="1" dirty="0">
                <a:solidFill>
                  <a:prstClr val="black"/>
                </a:solidFill>
              </a:rPr>
              <a:t> </a:t>
            </a:r>
            <a:r>
              <a:rPr lang="en-US" sz="3600" b="1" dirty="0" err="1">
                <a:solidFill>
                  <a:prstClr val="black"/>
                </a:solidFill>
              </a:rPr>
              <a:t>vật</a:t>
            </a:r>
            <a:r>
              <a:rPr lang="en-US" sz="3600" b="1" dirty="0">
                <a:solidFill>
                  <a:prstClr val="black"/>
                </a:solidFill>
              </a:rPr>
              <a:t> "</a:t>
            </a:r>
            <a:r>
              <a:rPr lang="en-US" sz="3600" b="1" dirty="0" err="1">
                <a:solidFill>
                  <a:prstClr val="black"/>
                </a:solidFill>
              </a:rPr>
              <a:t>tôi</a:t>
            </a:r>
            <a:r>
              <a:rPr lang="en-US" sz="3600" b="1" dirty="0">
                <a:solidFill>
                  <a:prstClr val="black"/>
                </a:solidFill>
              </a:rPr>
              <a:t>" </a:t>
            </a:r>
            <a:r>
              <a:rPr lang="en-US" sz="3600" b="1" dirty="0" err="1">
                <a:solidFill>
                  <a:prstClr val="black"/>
                </a:solidFill>
              </a:rPr>
              <a:t>cảm</a:t>
            </a:r>
            <a:r>
              <a:rPr lang="en-US" sz="3600" b="1" dirty="0">
                <a:solidFill>
                  <a:prstClr val="black"/>
                </a:solidFill>
              </a:rPr>
              <a:t> </a:t>
            </a:r>
            <a:r>
              <a:rPr lang="en-US" sz="3600" b="1" dirty="0" err="1">
                <a:solidFill>
                  <a:prstClr val="black"/>
                </a:solidFill>
              </a:rPr>
              <a:t>thấy</a:t>
            </a:r>
            <a:r>
              <a:rPr lang="en-US" sz="3600" b="1" dirty="0">
                <a:solidFill>
                  <a:prstClr val="black"/>
                </a:solidFill>
              </a:rPr>
              <a:t> </a:t>
            </a:r>
            <a:r>
              <a:rPr lang="en-US" sz="3600" b="1" dirty="0" err="1">
                <a:solidFill>
                  <a:prstClr val="black"/>
                </a:solidFill>
              </a:rPr>
              <a:t>nhớ</a:t>
            </a:r>
            <a:r>
              <a:rPr lang="en-US" sz="3600" b="1" dirty="0">
                <a:solidFill>
                  <a:prstClr val="black"/>
                </a:solidFill>
              </a:rPr>
              <a:t> </a:t>
            </a:r>
            <a:r>
              <a:rPr lang="en-US" sz="3600" b="1" dirty="0" err="1">
                <a:solidFill>
                  <a:prstClr val="black"/>
                </a:solidFill>
              </a:rPr>
              <a:t>Trái</a:t>
            </a:r>
            <a:r>
              <a:rPr lang="en-US" sz="3600" b="1" dirty="0">
                <a:solidFill>
                  <a:prstClr val="black"/>
                </a:solidFill>
              </a:rPr>
              <a:t> </a:t>
            </a:r>
            <a:r>
              <a:rPr lang="en-US" sz="3600" b="1" dirty="0" err="1">
                <a:solidFill>
                  <a:prstClr val="black"/>
                </a:solidFill>
              </a:rPr>
              <a:t>Đất</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2346960" y="2958378"/>
            <a:ext cx="9337040" cy="402947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Nhân vật “tôi” nhận ra trên hành tinh lạ này không có sự sống bình thường, mà tất cả chỉ là những đồ mô phỏng</a:t>
            </a:r>
            <a:r>
              <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Trên hành tinh này không có con người thật, chỉ có người máy. Không có cây cối thật, sinh vật thật, mà chỉ có máy móc mô phỏng. Điều đó khác xa với Trái Đất, nơi có sự sống tự nhiên, nơi có con người, có động vật, có cây cối,... và bao nhiêu tình cảm, cảm xúc được tạo ra từ sự sống tự nhiên đó. </a:t>
            </a:r>
          </a:p>
        </p:txBody>
      </p:sp>
      <p:sp>
        <p:nvSpPr>
          <p:cNvPr id="31" name="Tim 30">
            <a:hlinkClick r:id="rId8" action="ppaction://hlinksldjump"/>
            <a:extLst>
              <a:ext uri="{FF2B5EF4-FFF2-40B4-BE49-F238E27FC236}">
                <a16:creationId xmlns:a16="http://schemas.microsoft.com/office/drawing/2014/main" id="{BF74B74D-C618-C257-09D4-518D89E250B0}"/>
              </a:ext>
            </a:extLst>
          </p:cNvPr>
          <p:cNvSpPr/>
          <p:nvPr/>
        </p:nvSpPr>
        <p:spPr>
          <a:xfrm>
            <a:off x="11257280" y="6116320"/>
            <a:ext cx="934720" cy="841717"/>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A30D79-6F6D-1BDD-A08B-1F7475E2D860}"/>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407626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357120" y="1371894"/>
            <a:ext cx="8303835" cy="1819371"/>
          </a:xfrm>
          <a:custGeom>
            <a:avLst/>
            <a:gdLst>
              <a:gd name="connsiteX0" fmla="*/ 0 w 7691631"/>
              <a:gd name="connsiteY0" fmla="*/ 909686 h 1819371"/>
              <a:gd name="connsiteX1" fmla="*/ 909686 w 7691631"/>
              <a:gd name="connsiteY1" fmla="*/ 0 h 1819371"/>
              <a:gd name="connsiteX2" fmla="*/ 6781946 w 7691631"/>
              <a:gd name="connsiteY2" fmla="*/ 0 h 1819371"/>
              <a:gd name="connsiteX3" fmla="*/ 7691632 w 7691631"/>
              <a:gd name="connsiteY3" fmla="*/ 909686 h 1819371"/>
              <a:gd name="connsiteX4" fmla="*/ 7691631 w 7691631"/>
              <a:gd name="connsiteY4" fmla="*/ 909686 h 1819371"/>
              <a:gd name="connsiteX5" fmla="*/ 6781945 w 7691631"/>
              <a:gd name="connsiteY5" fmla="*/ 1819372 h 1819371"/>
              <a:gd name="connsiteX6" fmla="*/ 909686 w 7691631"/>
              <a:gd name="connsiteY6" fmla="*/ 1819371 h 1819371"/>
              <a:gd name="connsiteX7" fmla="*/ 0 w 7691631"/>
              <a:gd name="connsiteY7" fmla="*/ 909685 h 1819371"/>
              <a:gd name="connsiteX8" fmla="*/ 0 w 7691631"/>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631" h="1819371" fill="none" extrusionOk="0">
                <a:moveTo>
                  <a:pt x="0" y="909686"/>
                </a:moveTo>
                <a:cubicBezTo>
                  <a:pt x="-2913" y="379501"/>
                  <a:pt x="388630" y="25918"/>
                  <a:pt x="909686" y="0"/>
                </a:cubicBezTo>
                <a:cubicBezTo>
                  <a:pt x="2698375" y="-38581"/>
                  <a:pt x="4232481" y="63341"/>
                  <a:pt x="6781946" y="0"/>
                </a:cubicBezTo>
                <a:cubicBezTo>
                  <a:pt x="7260198" y="-3907"/>
                  <a:pt x="7724173" y="433893"/>
                  <a:pt x="7691632" y="909686"/>
                </a:cubicBezTo>
                <a:lnTo>
                  <a:pt x="7691631" y="909686"/>
                </a:lnTo>
                <a:cubicBezTo>
                  <a:pt x="7704750" y="1431621"/>
                  <a:pt x="7292799" y="1906867"/>
                  <a:pt x="6781945" y="1819372"/>
                </a:cubicBezTo>
                <a:cubicBezTo>
                  <a:pt x="5863352" y="1900354"/>
                  <a:pt x="2835631" y="1891626"/>
                  <a:pt x="909686" y="1819371"/>
                </a:cubicBezTo>
                <a:cubicBezTo>
                  <a:pt x="412273" y="1815000"/>
                  <a:pt x="14667" y="1343100"/>
                  <a:pt x="0" y="909685"/>
                </a:cubicBezTo>
                <a:lnTo>
                  <a:pt x="0" y="909686"/>
                </a:lnTo>
                <a:close/>
              </a:path>
              <a:path w="7691631" h="1819371" stroke="0" extrusionOk="0">
                <a:moveTo>
                  <a:pt x="0" y="909686"/>
                </a:moveTo>
                <a:cubicBezTo>
                  <a:pt x="-71394" y="363243"/>
                  <a:pt x="388182" y="7168"/>
                  <a:pt x="909686" y="0"/>
                </a:cubicBezTo>
                <a:cubicBezTo>
                  <a:pt x="2363244" y="132882"/>
                  <a:pt x="5500749" y="-84951"/>
                  <a:pt x="6781946" y="0"/>
                </a:cubicBezTo>
                <a:cubicBezTo>
                  <a:pt x="7258957" y="24800"/>
                  <a:pt x="7685821" y="439397"/>
                  <a:pt x="7691632" y="909686"/>
                </a:cubicBezTo>
                <a:lnTo>
                  <a:pt x="7691631" y="909686"/>
                </a:lnTo>
                <a:cubicBezTo>
                  <a:pt x="7609334" y="1367065"/>
                  <a:pt x="7311369" y="1832281"/>
                  <a:pt x="6781945" y="1819372"/>
                </a:cubicBezTo>
                <a:cubicBezTo>
                  <a:pt x="5542115" y="1868905"/>
                  <a:pt x="2612309" y="1834180"/>
                  <a:pt x="909686" y="1819371"/>
                </a:cubicBezTo>
                <a:cubicBezTo>
                  <a:pt x="309243" y="1804358"/>
                  <a:pt x="-57411" y="1466143"/>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303835"/>
                      <a:gd name="connsiteY0" fmla="*/ 909686 h 1819371"/>
                      <a:gd name="connsiteX1" fmla="*/ 909686 w 8303835"/>
                      <a:gd name="connsiteY1" fmla="*/ 0 h 1819371"/>
                      <a:gd name="connsiteX2" fmla="*/ 7394150 w 8303835"/>
                      <a:gd name="connsiteY2" fmla="*/ 0 h 1819371"/>
                      <a:gd name="connsiteX3" fmla="*/ 8303836 w 8303835"/>
                      <a:gd name="connsiteY3" fmla="*/ 909686 h 1819371"/>
                      <a:gd name="connsiteX4" fmla="*/ 8303835 w 8303835"/>
                      <a:gd name="connsiteY4" fmla="*/ 909686 h 1819371"/>
                      <a:gd name="connsiteX5" fmla="*/ 7394149 w 8303835"/>
                      <a:gd name="connsiteY5" fmla="*/ 1819372 h 1819371"/>
                      <a:gd name="connsiteX6" fmla="*/ 909686 w 8303835"/>
                      <a:gd name="connsiteY6" fmla="*/ 1819371 h 1819371"/>
                      <a:gd name="connsiteX7" fmla="*/ 0 w 8303835"/>
                      <a:gd name="connsiteY7" fmla="*/ 909685 h 1819371"/>
                      <a:gd name="connsiteX8" fmla="*/ 0 w 8303835"/>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3835" h="1819371" fill="none" extrusionOk="0">
                        <a:moveTo>
                          <a:pt x="0" y="909686"/>
                        </a:moveTo>
                        <a:cubicBezTo>
                          <a:pt x="-2913" y="379501"/>
                          <a:pt x="388630" y="25918"/>
                          <a:pt x="909686" y="0"/>
                        </a:cubicBezTo>
                        <a:cubicBezTo>
                          <a:pt x="2645993" y="-38581"/>
                          <a:pt x="5222362" y="63341"/>
                          <a:pt x="7394150" y="0"/>
                        </a:cubicBezTo>
                        <a:cubicBezTo>
                          <a:pt x="7872402" y="-3907"/>
                          <a:pt x="8336377" y="433893"/>
                          <a:pt x="8303836" y="909686"/>
                        </a:cubicBezTo>
                        <a:lnTo>
                          <a:pt x="8303835" y="909686"/>
                        </a:lnTo>
                        <a:cubicBezTo>
                          <a:pt x="8316954" y="1431621"/>
                          <a:pt x="7905003" y="1906867"/>
                          <a:pt x="7394149" y="1819372"/>
                        </a:cubicBezTo>
                        <a:cubicBezTo>
                          <a:pt x="6741477" y="1900354"/>
                          <a:pt x="2489348" y="1891626"/>
                          <a:pt x="909686" y="1819371"/>
                        </a:cubicBezTo>
                        <a:cubicBezTo>
                          <a:pt x="412273" y="1815000"/>
                          <a:pt x="14667" y="1343100"/>
                          <a:pt x="0" y="909685"/>
                        </a:cubicBezTo>
                        <a:lnTo>
                          <a:pt x="0" y="909686"/>
                        </a:lnTo>
                        <a:close/>
                      </a:path>
                      <a:path w="8303835" h="1819371" stroke="0" extrusionOk="0">
                        <a:moveTo>
                          <a:pt x="0" y="909686"/>
                        </a:moveTo>
                        <a:cubicBezTo>
                          <a:pt x="-71394" y="363243"/>
                          <a:pt x="388182" y="7168"/>
                          <a:pt x="909686" y="0"/>
                        </a:cubicBezTo>
                        <a:cubicBezTo>
                          <a:pt x="2019015" y="132882"/>
                          <a:pt x="4282797" y="-84951"/>
                          <a:pt x="7394150" y="0"/>
                        </a:cubicBezTo>
                        <a:cubicBezTo>
                          <a:pt x="7871161" y="24800"/>
                          <a:pt x="8298025" y="439397"/>
                          <a:pt x="8303836" y="909686"/>
                        </a:cubicBezTo>
                        <a:lnTo>
                          <a:pt x="8303835" y="909686"/>
                        </a:lnTo>
                        <a:cubicBezTo>
                          <a:pt x="8221538" y="1367065"/>
                          <a:pt x="7923573" y="1832281"/>
                          <a:pt x="7394149" y="1819372"/>
                        </a:cubicBezTo>
                        <a:cubicBezTo>
                          <a:pt x="4784420" y="1868905"/>
                          <a:pt x="2983021" y="1834180"/>
                          <a:pt x="909686" y="1819371"/>
                        </a:cubicBezTo>
                        <a:cubicBezTo>
                          <a:pt x="309243" y="1804358"/>
                          <a:pt x="-57411" y="1466143"/>
                          <a:pt x="0" y="909685"/>
                        </a:cubicBezTo>
                        <a:lnTo>
                          <a:pt x="0" y="909686"/>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19743" y="276707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292230" y="703748"/>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339072" y="18922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427305" y="17109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4</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682241" y="1619819"/>
            <a:ext cx="7332002" cy="1200329"/>
          </a:xfrm>
          <a:prstGeom prst="rect">
            <a:avLst/>
          </a:prstGeom>
          <a:noFill/>
        </p:spPr>
        <p:txBody>
          <a:bodyPr wrap="square" rtlCol="0">
            <a:spAutoFit/>
          </a:bodyPr>
          <a:lstStyle/>
          <a:p>
            <a:pPr lvl="0" algn="ctr"/>
            <a:r>
              <a:rPr lang="vi-VN" sz="3600" b="1" dirty="0">
                <a:solidFill>
                  <a:prstClr val="black"/>
                </a:solidFill>
                <a:latin typeface="Calibri" panose="020F0502020204030204"/>
              </a:rPr>
              <a:t>Đóng vai một người máy trên hành tinh lạ, giới thiệu về hành tinh đó</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9" name="Tim 8">
            <a:hlinkClick r:id="rId8" action="ppaction://hlinksldjump"/>
            <a:extLst>
              <a:ext uri="{FF2B5EF4-FFF2-40B4-BE49-F238E27FC236}">
                <a16:creationId xmlns:a16="http://schemas.microsoft.com/office/drawing/2014/main" id="{4040FD43-0498-A96E-4C06-5B02EDFB7E37}"/>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29B528-2EAD-3D95-24F3-2814A1FBD92C}"/>
              </a:ext>
            </a:extLst>
          </p:cNvPr>
          <p:cNvPicPr>
            <a:picLocks noChangeAspect="1"/>
          </p:cNvPicPr>
          <p:nvPr/>
        </p:nvPicPr>
        <p:blipFill>
          <a:blip r:embed="rId9"/>
          <a:stretch>
            <a:fillRect/>
          </a:stretch>
        </p:blipFill>
        <p:spPr>
          <a:xfrm>
            <a:off x="1909710" y="0"/>
            <a:ext cx="8535140" cy="1170533"/>
          </a:xfrm>
          <a:prstGeom prst="rect">
            <a:avLst/>
          </a:prstGeom>
        </p:spPr>
      </p:pic>
      <p:pic>
        <p:nvPicPr>
          <p:cNvPr id="10" name="Picture 9">
            <a:extLst>
              <a:ext uri="{FF2B5EF4-FFF2-40B4-BE49-F238E27FC236}">
                <a16:creationId xmlns:a16="http://schemas.microsoft.com/office/drawing/2014/main" id="{5CE558B6-1B98-C3A5-2E14-D0EFB0FA4CE0}"/>
              </a:ext>
            </a:extLst>
          </p:cNvPr>
          <p:cNvPicPr>
            <a:picLocks noChangeAspect="1"/>
          </p:cNvPicPr>
          <p:nvPr/>
        </p:nvPicPr>
        <p:blipFill>
          <a:blip r:embed="rId10"/>
          <a:stretch>
            <a:fillRect/>
          </a:stretch>
        </p:blipFill>
        <p:spPr>
          <a:xfrm>
            <a:off x="3937952" y="3339464"/>
            <a:ext cx="4970425" cy="1049655"/>
          </a:xfrm>
          <a:prstGeom prst="rect">
            <a:avLst/>
          </a:prstGeom>
        </p:spPr>
      </p:pic>
      <p:sp>
        <p:nvSpPr>
          <p:cNvPr id="13" name="TextBox 2">
            <a:extLst>
              <a:ext uri="{FF2B5EF4-FFF2-40B4-BE49-F238E27FC236}">
                <a16:creationId xmlns:a16="http://schemas.microsoft.com/office/drawing/2014/main" id="{945FF9FB-9040-BF59-A346-1D2D148415A4}"/>
              </a:ext>
            </a:extLst>
          </p:cNvPr>
          <p:cNvSpPr txBox="1"/>
          <p:nvPr/>
        </p:nvSpPr>
        <p:spPr>
          <a:xfrm>
            <a:off x="2336800" y="3078242"/>
            <a:ext cx="9337040" cy="377975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Xin chào các bạn! Chào mừng các bạn đến với hành tinh người máy. Nơi đây của chúng tôi chỉ toàn là những cỗ máy hoạt động không kể đêm ngày, chúng tự sửa chữa và tự nâng cấp để có thể không bao giờ hỏng hóc. Tôi cũng là một người máy! Bản thân tôi cũng có suy nghĩ, có cảm xúc, có tình cảm như con người. Tuy nhiên, khi Trái Đất không còn đủ chỗ sinh tồn, chúng tôi phải tự nghiên cứu ra một thế giới để tồn tại mà không có oxi, không khí và nước sạch. Các bạn hãy trân trọng cuộc sống hiện tại của mình, với những vật sống quanh bạn hàng ngày nhé.</a:t>
            </a:r>
          </a:p>
        </p:txBody>
      </p:sp>
    </p:spTree>
    <p:extLst>
      <p:ext uri="{BB962C8B-B14F-4D97-AF65-F5344CB8AC3E}">
        <p14:creationId xmlns:p14="http://schemas.microsoft.com/office/powerpoint/2010/main" val="211553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969324" y="1371894"/>
            <a:ext cx="7691631" cy="1819371"/>
          </a:xfrm>
          <a:custGeom>
            <a:avLst/>
            <a:gdLst>
              <a:gd name="connsiteX0" fmla="*/ 0 w 7691631"/>
              <a:gd name="connsiteY0" fmla="*/ 909686 h 1819371"/>
              <a:gd name="connsiteX1" fmla="*/ 909686 w 7691631"/>
              <a:gd name="connsiteY1" fmla="*/ 0 h 1819371"/>
              <a:gd name="connsiteX2" fmla="*/ 6781946 w 7691631"/>
              <a:gd name="connsiteY2" fmla="*/ 0 h 1819371"/>
              <a:gd name="connsiteX3" fmla="*/ 7691632 w 7691631"/>
              <a:gd name="connsiteY3" fmla="*/ 909686 h 1819371"/>
              <a:gd name="connsiteX4" fmla="*/ 7691631 w 7691631"/>
              <a:gd name="connsiteY4" fmla="*/ 909686 h 1819371"/>
              <a:gd name="connsiteX5" fmla="*/ 6781945 w 7691631"/>
              <a:gd name="connsiteY5" fmla="*/ 1819372 h 1819371"/>
              <a:gd name="connsiteX6" fmla="*/ 909686 w 7691631"/>
              <a:gd name="connsiteY6" fmla="*/ 1819371 h 1819371"/>
              <a:gd name="connsiteX7" fmla="*/ 0 w 7691631"/>
              <a:gd name="connsiteY7" fmla="*/ 909685 h 1819371"/>
              <a:gd name="connsiteX8" fmla="*/ 0 w 7691631"/>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631" h="1819371" fill="none" extrusionOk="0">
                <a:moveTo>
                  <a:pt x="0" y="909686"/>
                </a:moveTo>
                <a:cubicBezTo>
                  <a:pt x="-2913" y="379501"/>
                  <a:pt x="388630" y="25918"/>
                  <a:pt x="909686" y="0"/>
                </a:cubicBezTo>
                <a:cubicBezTo>
                  <a:pt x="2698375" y="-38581"/>
                  <a:pt x="4232481" y="63341"/>
                  <a:pt x="6781946" y="0"/>
                </a:cubicBezTo>
                <a:cubicBezTo>
                  <a:pt x="7260198" y="-3907"/>
                  <a:pt x="7724173" y="433893"/>
                  <a:pt x="7691632" y="909686"/>
                </a:cubicBezTo>
                <a:lnTo>
                  <a:pt x="7691631" y="909686"/>
                </a:lnTo>
                <a:cubicBezTo>
                  <a:pt x="7704750" y="1431621"/>
                  <a:pt x="7292799" y="1906867"/>
                  <a:pt x="6781945" y="1819372"/>
                </a:cubicBezTo>
                <a:cubicBezTo>
                  <a:pt x="5863352" y="1900354"/>
                  <a:pt x="2835631" y="1891626"/>
                  <a:pt x="909686" y="1819371"/>
                </a:cubicBezTo>
                <a:cubicBezTo>
                  <a:pt x="412273" y="1815000"/>
                  <a:pt x="14667" y="1343100"/>
                  <a:pt x="0" y="909685"/>
                </a:cubicBezTo>
                <a:lnTo>
                  <a:pt x="0" y="909686"/>
                </a:lnTo>
                <a:close/>
              </a:path>
              <a:path w="7691631" h="1819371" stroke="0" extrusionOk="0">
                <a:moveTo>
                  <a:pt x="0" y="909686"/>
                </a:moveTo>
                <a:cubicBezTo>
                  <a:pt x="-71394" y="363243"/>
                  <a:pt x="388182" y="7168"/>
                  <a:pt x="909686" y="0"/>
                </a:cubicBezTo>
                <a:cubicBezTo>
                  <a:pt x="2363244" y="132882"/>
                  <a:pt x="5500749" y="-84951"/>
                  <a:pt x="6781946" y="0"/>
                </a:cubicBezTo>
                <a:cubicBezTo>
                  <a:pt x="7258957" y="24800"/>
                  <a:pt x="7685821" y="439397"/>
                  <a:pt x="7691632" y="909686"/>
                </a:cubicBezTo>
                <a:lnTo>
                  <a:pt x="7691631" y="909686"/>
                </a:lnTo>
                <a:cubicBezTo>
                  <a:pt x="7609334" y="1367065"/>
                  <a:pt x="7311369" y="1832281"/>
                  <a:pt x="6781945" y="1819372"/>
                </a:cubicBezTo>
                <a:cubicBezTo>
                  <a:pt x="5542115" y="1868905"/>
                  <a:pt x="2612309" y="1834180"/>
                  <a:pt x="909686" y="1819371"/>
                </a:cubicBezTo>
                <a:cubicBezTo>
                  <a:pt x="309243" y="1804358"/>
                  <a:pt x="-57411" y="1466143"/>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prstGeom prst="roundRect">
                    <a:avLst>
                      <a:gd name="adj" fmla="val 5000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292230" y="703748"/>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339072" y="18922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427305" y="17109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3373121" y="1447099"/>
            <a:ext cx="6461759" cy="1323439"/>
          </a:xfrm>
          <a:prstGeom prst="rect">
            <a:avLst/>
          </a:prstGeom>
          <a:noFill/>
        </p:spPr>
        <p:txBody>
          <a:bodyPr wrap="square" rtlCol="0">
            <a:spAutoFit/>
          </a:bodyPr>
          <a:lstStyle/>
          <a:p>
            <a:pPr lvl="0" algn="ctr"/>
            <a:r>
              <a:rPr lang="en-US" sz="4000" b="1" dirty="0">
                <a:solidFill>
                  <a:prstClr val="black"/>
                </a:solidFill>
              </a:rPr>
              <a:t> </a:t>
            </a:r>
            <a:r>
              <a:rPr lang="en-US" sz="4000" b="1" dirty="0" err="1">
                <a:solidFill>
                  <a:prstClr val="black"/>
                </a:solidFill>
              </a:rPr>
              <a:t>Kể</a:t>
            </a:r>
            <a:r>
              <a:rPr lang="en-US" sz="4000" b="1" dirty="0">
                <a:solidFill>
                  <a:prstClr val="black"/>
                </a:solidFill>
              </a:rPr>
              <a:t> </a:t>
            </a:r>
            <a:r>
              <a:rPr lang="en-US" sz="4000" b="1" dirty="0" err="1">
                <a:solidFill>
                  <a:prstClr val="black"/>
                </a:solidFill>
              </a:rPr>
              <a:t>tiếp</a:t>
            </a:r>
            <a:r>
              <a:rPr lang="en-US" sz="4000" b="1" dirty="0">
                <a:solidFill>
                  <a:prstClr val="black"/>
                </a:solidFill>
              </a:rPr>
              <a:t> </a:t>
            </a:r>
            <a:r>
              <a:rPr lang="en-US" sz="4000" b="1" dirty="0" err="1">
                <a:solidFill>
                  <a:prstClr val="black"/>
                </a:solidFill>
              </a:rPr>
              <a:t>phần</a:t>
            </a:r>
            <a:r>
              <a:rPr lang="en-US" sz="4000" b="1" dirty="0">
                <a:solidFill>
                  <a:prstClr val="black"/>
                </a:solidFill>
              </a:rPr>
              <a:t> </a:t>
            </a:r>
            <a:r>
              <a:rPr lang="en-US" sz="4000" b="1" dirty="0" err="1">
                <a:solidFill>
                  <a:prstClr val="black"/>
                </a:solidFill>
              </a:rPr>
              <a:t>kết</a:t>
            </a:r>
            <a:r>
              <a:rPr lang="en-US" sz="4000" b="1" dirty="0">
                <a:solidFill>
                  <a:prstClr val="black"/>
                </a:solidFill>
              </a:rPr>
              <a:t> </a:t>
            </a:r>
            <a:r>
              <a:rPr lang="en-US" sz="4000" b="1" dirty="0" err="1">
                <a:solidFill>
                  <a:prstClr val="black"/>
                </a:solidFill>
              </a:rPr>
              <a:t>thúc</a:t>
            </a:r>
            <a:r>
              <a:rPr lang="en-US" sz="4000" b="1" dirty="0">
                <a:solidFill>
                  <a:prstClr val="black"/>
                </a:solidFill>
              </a:rPr>
              <a:t> </a:t>
            </a:r>
            <a:r>
              <a:rPr lang="en-US" sz="4000" b="1" dirty="0" err="1">
                <a:solidFill>
                  <a:prstClr val="black"/>
                </a:solidFill>
              </a:rPr>
              <a:t>cho</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2">
            <a:extLst>
              <a:ext uri="{FF2B5EF4-FFF2-40B4-BE49-F238E27FC236}">
                <a16:creationId xmlns:a16="http://schemas.microsoft.com/office/drawing/2014/main" id="{FF6C8DA8-3987-8643-71D2-0170C9FCDDBB}"/>
              </a:ext>
            </a:extLst>
          </p:cNvPr>
          <p:cNvSpPr txBox="1"/>
          <p:nvPr/>
        </p:nvSpPr>
        <p:spPr>
          <a:xfrm>
            <a:off x="2695004" y="4178062"/>
            <a:ext cx="8636522" cy="2485787"/>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2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Bỗng nhiên, loè sáng trước mặt tôi là một vị thần, ngài ta hỏi: “Hỡi con người, người đã hiểu vai trò của môi trường, thiên nhiên xanh chưa? Liệu có còn dám phá hoại cây rừng, thải ra không khí thật nhiều CO2 nữa không?”. Tôi choáng ngợp và bừng tỉnh: “Đúng rồi! Đây là tương lai của loài người khi không còn không khí sạch, mọi thứ ô nhiễm, cây xanh không còn, buộc con người phải tiến hoá lên một hình hài mới”. Tôi tự nhủ lòng mình và những người thân yêu sẽ bảo vệ Trái Đất, làm địa cầu ngày một thêm xanh.</a:t>
            </a:r>
            <a:endParaRPr kumimoji="0" lang="en-US" sz="20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9" name="Tim 8">
            <a:hlinkClick r:id="rId7" action="ppaction://hlinksldjump"/>
            <a:extLst>
              <a:ext uri="{FF2B5EF4-FFF2-40B4-BE49-F238E27FC236}">
                <a16:creationId xmlns:a16="http://schemas.microsoft.com/office/drawing/2014/main" id="{4040FD43-0498-A96E-4C06-5B02EDFB7E37}"/>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29B528-2EAD-3D95-24F3-2814A1FBD92C}"/>
              </a:ext>
            </a:extLst>
          </p:cNvPr>
          <p:cNvPicPr>
            <a:picLocks noChangeAspect="1"/>
          </p:cNvPicPr>
          <p:nvPr/>
        </p:nvPicPr>
        <p:blipFill>
          <a:blip r:embed="rId8"/>
          <a:stretch>
            <a:fillRect/>
          </a:stretch>
        </p:blipFill>
        <p:spPr>
          <a:xfrm>
            <a:off x="1909710" y="0"/>
            <a:ext cx="8535140" cy="1170533"/>
          </a:xfrm>
          <a:prstGeom prst="rect">
            <a:avLst/>
          </a:prstGeom>
        </p:spPr>
      </p:pic>
      <p:pic>
        <p:nvPicPr>
          <p:cNvPr id="10" name="Picture 9">
            <a:extLst>
              <a:ext uri="{FF2B5EF4-FFF2-40B4-BE49-F238E27FC236}">
                <a16:creationId xmlns:a16="http://schemas.microsoft.com/office/drawing/2014/main" id="{26F92BF1-DA85-2E48-F970-D6F1A83FAD69}"/>
              </a:ext>
            </a:extLst>
          </p:cNvPr>
          <p:cNvPicPr>
            <a:picLocks noChangeAspect="1"/>
          </p:cNvPicPr>
          <p:nvPr/>
        </p:nvPicPr>
        <p:blipFill>
          <a:blip r:embed="rId9"/>
          <a:stretch>
            <a:fillRect/>
          </a:stretch>
        </p:blipFill>
        <p:spPr>
          <a:xfrm>
            <a:off x="2931795" y="2719705"/>
            <a:ext cx="6877050" cy="1276350"/>
          </a:xfrm>
          <a:prstGeom prst="rect">
            <a:avLst/>
          </a:prstGeom>
        </p:spPr>
      </p:pic>
    </p:spTree>
    <p:extLst>
      <p:ext uri="{BB962C8B-B14F-4D97-AF65-F5344CB8AC3E}">
        <p14:creationId xmlns:p14="http://schemas.microsoft.com/office/powerpoint/2010/main" val="192561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568961" y="2623991"/>
            <a:ext cx="11054080" cy="3980009"/>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4080" h="3980009" fill="none" extrusionOk="0">
                        <a:moveTo>
                          <a:pt x="0" y="971957"/>
                        </a:moveTo>
                        <a:cubicBezTo>
                          <a:pt x="-11619" y="483929"/>
                          <a:pt x="239519" y="-75952"/>
                          <a:pt x="768380" y="0"/>
                        </a:cubicBezTo>
                        <a:cubicBezTo>
                          <a:pt x="3664390" y="35591"/>
                          <a:pt x="7853125" y="-336086"/>
                          <a:pt x="10285699" y="0"/>
                        </a:cubicBezTo>
                        <a:cubicBezTo>
                          <a:pt x="10772641" y="21401"/>
                          <a:pt x="10997977" y="376294"/>
                          <a:pt x="11054080" y="971957"/>
                        </a:cubicBezTo>
                        <a:cubicBezTo>
                          <a:pt x="11169107" y="1971921"/>
                          <a:pt x="11097407" y="2355708"/>
                          <a:pt x="11054080" y="3008051"/>
                        </a:cubicBezTo>
                        <a:cubicBezTo>
                          <a:pt x="11109509" y="3501918"/>
                          <a:pt x="10776390" y="3905139"/>
                          <a:pt x="10285699" y="3980009"/>
                        </a:cubicBezTo>
                        <a:cubicBezTo>
                          <a:pt x="8867609" y="4104601"/>
                          <a:pt x="2439759" y="3830424"/>
                          <a:pt x="768380" y="3980009"/>
                        </a:cubicBezTo>
                        <a:cubicBezTo>
                          <a:pt x="213803" y="3940736"/>
                          <a:pt x="-178026" y="3542109"/>
                          <a:pt x="0" y="3008051"/>
                        </a:cubicBezTo>
                        <a:cubicBezTo>
                          <a:pt x="-6501" y="2558849"/>
                          <a:pt x="43531" y="1817909"/>
                          <a:pt x="0" y="971957"/>
                        </a:cubicBezTo>
                        <a:close/>
                      </a:path>
                      <a:path w="11054080" h="3980009" stroke="0" extrusionOk="0">
                        <a:moveTo>
                          <a:pt x="0" y="971957"/>
                        </a:moveTo>
                        <a:cubicBezTo>
                          <a:pt x="-53389" y="359272"/>
                          <a:pt x="298120" y="38628"/>
                          <a:pt x="768380" y="0"/>
                        </a:cubicBezTo>
                        <a:cubicBezTo>
                          <a:pt x="4685027" y="-199940"/>
                          <a:pt x="5662486" y="202957"/>
                          <a:pt x="10285699" y="0"/>
                        </a:cubicBezTo>
                        <a:cubicBezTo>
                          <a:pt x="10684744" y="-36958"/>
                          <a:pt x="10910639" y="406596"/>
                          <a:pt x="11054080" y="971957"/>
                        </a:cubicBezTo>
                        <a:cubicBezTo>
                          <a:pt x="10992193" y="1513736"/>
                          <a:pt x="11172289" y="2617427"/>
                          <a:pt x="11054080" y="3008051"/>
                        </a:cubicBezTo>
                        <a:cubicBezTo>
                          <a:pt x="11091241" y="3484990"/>
                          <a:pt x="10726123" y="3916086"/>
                          <a:pt x="10285699" y="3980009"/>
                        </a:cubicBezTo>
                        <a:cubicBezTo>
                          <a:pt x="7126328" y="3892559"/>
                          <a:pt x="5018192" y="4111869"/>
                          <a:pt x="768380" y="3980009"/>
                        </a:cubicBezTo>
                        <a:cubicBezTo>
                          <a:pt x="365536" y="4039025"/>
                          <a:pt x="-41043" y="3620143"/>
                          <a:pt x="0" y="3008051"/>
                        </a:cubicBezTo>
                        <a:cubicBezTo>
                          <a:pt x="-32501" y="2051319"/>
                          <a:pt x="79585" y="1939505"/>
                          <a:pt x="0" y="971957"/>
                        </a:cubicBezTo>
                        <a:close/>
                      </a:path>
                      <a:path w="11054080" h="3980009" fill="none" stroke="0" extrusionOk="0">
                        <a:moveTo>
                          <a:pt x="0" y="971957"/>
                        </a:moveTo>
                        <a:cubicBezTo>
                          <a:pt x="-21021" y="430968"/>
                          <a:pt x="259643" y="14925"/>
                          <a:pt x="768380" y="0"/>
                        </a:cubicBezTo>
                        <a:cubicBezTo>
                          <a:pt x="4229785" y="83848"/>
                          <a:pt x="7978059" y="-224755"/>
                          <a:pt x="10285699" y="0"/>
                        </a:cubicBezTo>
                        <a:cubicBezTo>
                          <a:pt x="10705576" y="-12471"/>
                          <a:pt x="10971898" y="358092"/>
                          <a:pt x="11054080" y="971957"/>
                        </a:cubicBezTo>
                        <a:cubicBezTo>
                          <a:pt x="11177599" y="1991370"/>
                          <a:pt x="11098420" y="2329898"/>
                          <a:pt x="11054080" y="3008051"/>
                        </a:cubicBezTo>
                        <a:cubicBezTo>
                          <a:pt x="11086694" y="3507256"/>
                          <a:pt x="10661026" y="3906722"/>
                          <a:pt x="10285699" y="3980009"/>
                        </a:cubicBezTo>
                        <a:cubicBezTo>
                          <a:pt x="9120199" y="4402133"/>
                          <a:pt x="2440236" y="3879259"/>
                          <a:pt x="768380" y="3980009"/>
                        </a:cubicBezTo>
                        <a:cubicBezTo>
                          <a:pt x="219545" y="3984759"/>
                          <a:pt x="-147393" y="3607061"/>
                          <a:pt x="0" y="3008051"/>
                        </a:cubicBezTo>
                        <a:cubicBezTo>
                          <a:pt x="-18761" y="2664121"/>
                          <a:pt x="16527" y="1945837"/>
                          <a:pt x="0" y="9719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kể lại một trải nghiệm đáng nhớ của hai nhà du hành. Họ lạc vào một hành tinh kì lạ: con người toàn là người máy, máy móc làm việc thay con người, cách tính thời gian khác biệt,... Ở một nơi xa lạ, họ càng thấm thía nỗi nhớ quê nhà - Trái Đất.</a:t>
            </a:r>
            <a:endParaRPr kumimoji="0" lang="vi-VN" sz="4267" b="1" i="1"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logo with a black background&#10;&#10;Description automatically generated">
            <a:extLst>
              <a:ext uri="{FF2B5EF4-FFF2-40B4-BE49-F238E27FC236}">
                <a16:creationId xmlns:a16="http://schemas.microsoft.com/office/drawing/2014/main" id="{5CD0F905-6E6A-47D4-C9C4-497A88BA7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320" y="1281084"/>
            <a:ext cx="6687672" cy="5167746"/>
          </a:xfrm>
          <a:prstGeom prst="rect">
            <a:avLst/>
          </a:prstGeom>
        </p:spPr>
      </p:pic>
    </p:spTree>
    <p:extLst>
      <p:ext uri="{BB962C8B-B14F-4D97-AF65-F5344CB8AC3E}">
        <p14:creationId xmlns:p14="http://schemas.microsoft.com/office/powerpoint/2010/main" val="41214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2"/>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9389" y="1173801"/>
            <a:ext cx="1363034" cy="1096353"/>
          </a:xfrm>
          <a:prstGeom prst="rect">
            <a:avLst/>
          </a:prstGeom>
        </p:spPr>
      </p:pic>
      <p:sp>
        <p:nvSpPr>
          <p:cNvPr id="2" name="TextBox 1">
            <a:extLst>
              <a:ext uri="{FF2B5EF4-FFF2-40B4-BE49-F238E27FC236}">
                <a16:creationId xmlns:a16="http://schemas.microsoft.com/office/drawing/2014/main" id="{AECBF8DA-FA04-F880-5F40-F172466632C3}"/>
              </a:ext>
            </a:extLst>
          </p:cNvPr>
          <p:cNvSpPr txBox="1"/>
          <p:nvPr/>
        </p:nvSpPr>
        <p:spPr>
          <a:xfrm>
            <a:off x="5338917" y="2231923"/>
            <a:ext cx="5624052" cy="2554545"/>
          </a:xfrm>
          <a:prstGeom prst="rect">
            <a:avLst/>
          </a:prstGeom>
          <a:noFill/>
        </p:spPr>
        <p:txBody>
          <a:bodyPr wrap="square" rtlCol="0">
            <a:spAutoFit/>
          </a:bodyPr>
          <a:lstStyle/>
          <a:p>
            <a:pPr algn="ctr"/>
            <a:r>
              <a:rPr lang="vi-VN" sz="4000" b="1" i="0" u="none" strike="noStrike" dirty="0">
                <a:solidFill>
                  <a:srgbClr val="002060"/>
                </a:solidFill>
                <a:effectLst/>
                <a:latin typeface="Cambria" panose="02040503050406030204" pitchFamily="18" charset="0"/>
                <a:ea typeface="Cambria" panose="02040503050406030204" pitchFamily="18" charset="0"/>
              </a:rPr>
              <a:t>Tưởng tượng em đến một hành tinh ngoài Trái Đất, em sẽ thấy những gì?</a:t>
            </a:r>
            <a:endParaRPr lang="en-US" sz="4000"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536B3A4-7DE4-D4F2-3B85-D8F159730678}"/>
              </a:ext>
            </a:extLst>
          </p:cNvPr>
          <p:cNvSpPr txBox="1"/>
          <p:nvPr/>
        </p:nvSpPr>
        <p:spPr>
          <a:xfrm>
            <a:off x="1866900" y="6211669"/>
            <a:ext cx="7404100" cy="369332"/>
          </a:xfrm>
          <a:prstGeom prst="rect">
            <a:avLst/>
          </a:prstGeom>
          <a:noFill/>
        </p:spPr>
        <p:txBody>
          <a:bodyPr wrap="square">
            <a:spAutoFit/>
          </a:bodyPr>
          <a:lstStyle/>
          <a:p>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 </a:t>
            </a:r>
            <a:r>
              <a:rPr lang="en-US" dirty="0" err="1">
                <a:solidFill>
                  <a:schemeClr val="bg1"/>
                </a:solidFill>
              </a:rPr>
              <a:t>Các</a:t>
            </a:r>
            <a:r>
              <a:rPr lang="en-US" dirty="0">
                <a:solidFill>
                  <a:schemeClr val="bg1"/>
                </a:solidFill>
              </a:rPr>
              <a:t> nick </a:t>
            </a:r>
            <a:r>
              <a:rPr lang="en-US" dirty="0" err="1">
                <a:solidFill>
                  <a:schemeClr val="bg1"/>
                </a:solidFill>
              </a:rPr>
              <a:t>khác</a:t>
            </a:r>
            <a:r>
              <a:rPr lang="en-US" dirty="0">
                <a:solidFill>
                  <a:schemeClr val="bg1"/>
                </a:solidFill>
              </a:rPr>
              <a:t> </a:t>
            </a:r>
            <a:r>
              <a:rPr lang="en-US" dirty="0" err="1">
                <a:solidFill>
                  <a:schemeClr val="bg1"/>
                </a:solidFill>
              </a:rPr>
              <a:t>đều</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giả</a:t>
            </a:r>
            <a:r>
              <a:rPr lang="en-US" dirty="0">
                <a:solidFill>
                  <a:schemeClr val="bg1"/>
                </a:solidFill>
              </a:rPr>
              <a:t> </a:t>
            </a:r>
            <a:r>
              <a:rPr lang="en-US" dirty="0" err="1">
                <a:solidFill>
                  <a:schemeClr val="bg1"/>
                </a:solidFill>
              </a:rPr>
              <a:t>mạo</a:t>
            </a:r>
            <a:endParaRPr lang="en-US" dirty="0">
              <a:solidFill>
                <a:schemeClr val="bg1"/>
              </a:solidFill>
            </a:endParaRPr>
          </a:p>
        </p:txBody>
      </p:sp>
    </p:spTree>
    <p:extLst>
      <p:ext uri="{BB962C8B-B14F-4D97-AF65-F5344CB8AC3E}">
        <p14:creationId xmlns:p14="http://schemas.microsoft.com/office/powerpoint/2010/main" val="290687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1</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200329"/>
          </a:xfrm>
          <a:prstGeom prst="rect">
            <a:avLst/>
          </a:prstGeom>
          <a:noFill/>
        </p:spPr>
        <p:txBody>
          <a:bodyPr wrap="square">
            <a:spAutoFit/>
          </a:bodyPr>
          <a:lstStyle/>
          <a:p>
            <a:pPr lvl="0" algn="ctr"/>
            <a:r>
              <a:rPr lang="vi-VN" sz="3600" b="1" dirty="0">
                <a:solidFill>
                  <a:prstClr val="black"/>
                </a:solidFill>
                <a:latin typeface="Cambria" panose="02040503050406030204" pitchFamily="18" charset="0"/>
              </a:rPr>
              <a:t>Tìm trong và ngoài bài đọc những từ ngữ chỉ sự vật trong vũ trụ.</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7" name="TextBox 6">
            <a:extLst>
              <a:ext uri="{FF2B5EF4-FFF2-40B4-BE49-F238E27FC236}">
                <a16:creationId xmlns:a16="http://schemas.microsoft.com/office/drawing/2014/main" id="{EA78AE61-272A-A8B0-0FCF-3BF902163EEF}"/>
              </a:ext>
            </a:extLst>
          </p:cNvPr>
          <p:cNvSpPr txBox="1"/>
          <p:nvPr/>
        </p:nvSpPr>
        <p:spPr>
          <a:xfrm>
            <a:off x="1026160" y="1920240"/>
            <a:ext cx="4785360" cy="707886"/>
          </a:xfrm>
          <a:prstGeom prst="rect">
            <a:avLst/>
          </a:prstGeom>
          <a:noFill/>
        </p:spPr>
        <p:txBody>
          <a:bodyPr wrap="square" rtlCol="0">
            <a:spAutoFit/>
          </a:bodyPr>
          <a:lstStyle/>
          <a:p>
            <a:r>
              <a:rPr lang="en-US" sz="4000" b="1" i="0" dirty="0">
                <a:solidFill>
                  <a:srgbClr val="000000"/>
                </a:solidFill>
                <a:effectLst/>
                <a:latin typeface="Cambria" panose="02040503050406030204" pitchFamily="18" charset="0"/>
                <a:ea typeface="Cambria" panose="02040503050406030204" pitchFamily="18" charset="0"/>
              </a:rPr>
              <a:t>M</a:t>
            </a:r>
            <a:r>
              <a:rPr lang="en-US" sz="4000" b="0" i="0" dirty="0">
                <a:solidFill>
                  <a:srgbClr val="000000"/>
                </a:solidFill>
                <a:effectLst/>
                <a:latin typeface="Cambria" panose="02040503050406030204" pitchFamily="18" charset="0"/>
                <a:ea typeface="Cambria" panose="02040503050406030204" pitchFamily="18" charset="0"/>
              </a:rPr>
              <a:t>:</a:t>
            </a:r>
            <a:r>
              <a:rPr lang="en-US" sz="4000" b="0" i="1" dirty="0">
                <a:solidFill>
                  <a:srgbClr val="000000"/>
                </a:solidFill>
                <a:effectLst/>
                <a:latin typeface="Cambria" panose="02040503050406030204" pitchFamily="18" charset="0"/>
                <a:ea typeface="Cambria" panose="02040503050406030204" pitchFamily="18" charset="0"/>
              </a:rPr>
              <a:t> </a:t>
            </a:r>
            <a:r>
              <a:rPr lang="en-US" sz="4000" b="0" i="1" dirty="0" err="1">
                <a:solidFill>
                  <a:srgbClr val="000000"/>
                </a:solidFill>
                <a:effectLst/>
                <a:latin typeface="Cambria" panose="02040503050406030204" pitchFamily="18" charset="0"/>
                <a:ea typeface="Cambria" panose="02040503050406030204" pitchFamily="18" charset="0"/>
              </a:rPr>
              <a:t>sao</a:t>
            </a:r>
            <a:r>
              <a:rPr lang="en-US" sz="4000" b="0" i="1" dirty="0">
                <a:solidFill>
                  <a:srgbClr val="000000"/>
                </a:solidFill>
                <a:effectLst/>
                <a:latin typeface="Cambria" panose="02040503050406030204" pitchFamily="18" charset="0"/>
                <a:ea typeface="Cambria" panose="02040503050406030204" pitchFamily="18" charset="0"/>
              </a:rPr>
              <a:t> Kim</a:t>
            </a:r>
            <a:r>
              <a:rPr lang="en-US" sz="4000" b="0" i="0" dirty="0">
                <a:solidFill>
                  <a:srgbClr val="000000"/>
                </a:solidFill>
                <a:effectLst/>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655340" y="3025675"/>
            <a:ext cx="10215858" cy="3060166"/>
            <a:chOff x="759253" y="1551820"/>
            <a:chExt cx="6779683" cy="1970098"/>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34" name="图片 25" descr="卡通人物&#10;&#10;中度可信度描述已自动生成">
              <a:extLst>
                <a:ext uri="{FF2B5EF4-FFF2-40B4-BE49-F238E27FC236}">
                  <a16:creationId xmlns:a16="http://schemas.microsoft.com/office/drawing/2014/main" id="{D7024A44-9052-3E00-C945-1A85954FB70F}"/>
                </a:ext>
              </a:extLst>
            </p:cNvPr>
            <p:cNvPicPr>
              <a:picLocks noChangeAspect="1"/>
            </p:cNvPicPr>
            <p:nvPr>
              <p:custDataLst>
                <p:tags r:id="rId1"/>
              </p:custDataLst>
            </p:nvPr>
          </p:nvPicPr>
          <p:blipFill>
            <a:blip r:embed="rId4" cstate="email"/>
            <a:stretch>
              <a:fillRect/>
            </a:stretch>
          </p:blipFill>
          <p:spPr>
            <a:xfrm rot="612051">
              <a:off x="759253" y="1551820"/>
              <a:ext cx="1356735" cy="1373831"/>
            </a:xfrm>
            <a:prstGeom prst="rect">
              <a:avLst/>
            </a:prstGeom>
          </p:spPr>
        </p:pic>
        <p:sp>
          <p:nvSpPr>
            <p:cNvPr id="35" name="TextBox 34">
              <a:extLst>
                <a:ext uri="{FF2B5EF4-FFF2-40B4-BE49-F238E27FC236}">
                  <a16:creationId xmlns:a16="http://schemas.microsoft.com/office/drawing/2014/main" id="{C8721059-F191-5B58-1208-B04D7E653C40}"/>
                </a:ext>
              </a:extLst>
            </p:cNvPr>
            <p:cNvSpPr txBox="1"/>
            <p:nvPr/>
          </p:nvSpPr>
          <p:spPr>
            <a:xfrm>
              <a:off x="1976281" y="2261246"/>
              <a:ext cx="5142496" cy="891643"/>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FF0000"/>
                  </a:solidFill>
                  <a:effectLst/>
                  <a:latin typeface="Cambria" panose="02040503050406030204" pitchFamily="18" charset="0"/>
                  <a:ea typeface="Cambria" panose="02040503050406030204" pitchFamily="18" charset="0"/>
                </a:rPr>
                <a:t>hành tinh, sao, thiên hà, Mặt Trời, Sao Thuỷ, Sao Kim, Sao Hoả, Trái Đất, Sao Mộc, Sao Thổ, Sao Thiên Vương, Sao Hải Vương, Mặt Trăng,...</a:t>
              </a:r>
              <a:endParaRPr lang="vi-VN" sz="44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06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Tìm các đại từ trong đoạn dưới đây và cho biết mỗi đại từ đó dùng để xưng hô hay để thay thế.</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1509826" y="1713353"/>
            <a:ext cx="9686494" cy="1507367"/>
            <a:chOff x="1346094" y="2009012"/>
            <a:chExt cx="6192842" cy="1512906"/>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a:ln>
                    <a:noFill/>
                  </a:ln>
                  <a:solidFill>
                    <a:srgbClr val="5F7700"/>
                  </a:solidFill>
                  <a:effectLst/>
                  <a:uLnTx/>
                  <a:uFillTx/>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300" normalizeH="0" baseline="0" noProof="0">
                <a:ln>
                  <a:noFill/>
                </a:ln>
                <a:solidFill>
                  <a:srgbClr val="7030A0"/>
                </a:solidFill>
                <a:effectLst/>
                <a:uLnTx/>
                <a:uFillTx/>
                <a:latin typeface="Cambria" panose="02040503050406030204" pitchFamily="18" charset="0"/>
                <a:ea typeface="字魂189号-星岩乐黑体" panose="00000500000000000000" charset="-122"/>
                <a:cs typeface="Open Sans Light" pitchFamily="34" charset="0"/>
                <a:sym typeface="+mn-lt"/>
              </a:endParaRPr>
            </a:p>
          </p:txBody>
        </p:sp>
        <p:sp>
          <p:nvSpPr>
            <p:cNvPr id="35" name="TextBox 34">
              <a:extLst>
                <a:ext uri="{FF2B5EF4-FFF2-40B4-BE49-F238E27FC236}">
                  <a16:creationId xmlns:a16="http://schemas.microsoft.com/office/drawing/2014/main" id="{C8721059-F191-5B58-1208-B04D7E653C40}"/>
                </a:ext>
              </a:extLst>
            </p:cNvPr>
            <p:cNvSpPr txBox="1"/>
            <p:nvPr/>
          </p:nvSpPr>
          <p:spPr>
            <a:xfrm>
              <a:off x="1812428" y="2261245"/>
              <a:ext cx="5533262" cy="895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thích nhất những chiếc ô tô vừa chạy vừa bay. Chúng hoạt động theo yêu cầu bằng giọng nói của chủ nhân.</a:t>
              </a:r>
            </a:p>
          </p:txBody>
        </p:sp>
      </p:grpSp>
      <p:cxnSp>
        <p:nvCxnSpPr>
          <p:cNvPr id="8" name="Straight Connector 7">
            <a:extLst>
              <a:ext uri="{FF2B5EF4-FFF2-40B4-BE49-F238E27FC236}">
                <a16:creationId xmlns:a16="http://schemas.microsoft.com/office/drawing/2014/main" id="{0E3CD56C-259C-3133-C34F-47E6B0CF3486}"/>
              </a:ext>
            </a:extLst>
          </p:cNvPr>
          <p:cNvCxnSpPr/>
          <p:nvPr/>
        </p:nvCxnSpPr>
        <p:spPr>
          <a:xfrm>
            <a:off x="2336800" y="2387600"/>
            <a:ext cx="548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521DA0-1B9E-4EDE-0847-0D5896F40182}"/>
              </a:ext>
            </a:extLst>
          </p:cNvPr>
          <p:cNvCxnSpPr>
            <a:cxnSpLocks/>
            <a:endCxn id="35" idx="3"/>
          </p:cNvCxnSpPr>
          <p:nvPr/>
        </p:nvCxnSpPr>
        <p:spPr>
          <a:xfrm>
            <a:off x="9845040" y="2397760"/>
            <a:ext cx="1049015" cy="131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Google Shape;828;p6">
            <a:extLst>
              <a:ext uri="{FF2B5EF4-FFF2-40B4-BE49-F238E27FC236}">
                <a16:creationId xmlns:a16="http://schemas.microsoft.com/office/drawing/2014/main" id="{EA4D1C0D-FBDC-3928-C8F7-1DA7BADE6A18}"/>
              </a:ext>
            </a:extLst>
          </p:cNvPr>
          <p:cNvCxnSpPr>
            <a:cxnSpLocks/>
          </p:cNvCxnSpPr>
          <p:nvPr/>
        </p:nvCxnSpPr>
        <p:spPr>
          <a:xfrm>
            <a:off x="6278880" y="3302000"/>
            <a:ext cx="0" cy="1249680"/>
          </a:xfrm>
          <a:prstGeom prst="straightConnector1">
            <a:avLst/>
          </a:prstGeom>
          <a:noFill/>
          <a:ln w="76200" cap="flat" cmpd="sng">
            <a:solidFill>
              <a:srgbClr val="205867"/>
            </a:solidFill>
            <a:prstDash val="solid"/>
            <a:round/>
            <a:headEnd type="none" w="sm" len="sm"/>
            <a:tailEnd type="stealth" w="med" len="med"/>
          </a:ln>
        </p:spPr>
      </p:cxnSp>
      <p:grpSp>
        <p:nvGrpSpPr>
          <p:cNvPr id="12" name="Google Shape;831;p6">
            <a:extLst>
              <a:ext uri="{FF2B5EF4-FFF2-40B4-BE49-F238E27FC236}">
                <a16:creationId xmlns:a16="http://schemas.microsoft.com/office/drawing/2014/main" id="{A821896C-6D7A-ED7B-3525-2F03B4562A98}"/>
              </a:ext>
            </a:extLst>
          </p:cNvPr>
          <p:cNvGrpSpPr/>
          <p:nvPr/>
        </p:nvGrpSpPr>
        <p:grpSpPr>
          <a:xfrm>
            <a:off x="2255521" y="4548784"/>
            <a:ext cx="7802881" cy="1242416"/>
            <a:chOff x="6019800" y="2256123"/>
            <a:chExt cx="2768925" cy="1024895"/>
          </a:xfrm>
        </p:grpSpPr>
        <p:sp>
          <p:nvSpPr>
            <p:cNvPr id="13" name="Google Shape;832;p6">
              <a:extLst>
                <a:ext uri="{FF2B5EF4-FFF2-40B4-BE49-F238E27FC236}">
                  <a16:creationId xmlns:a16="http://schemas.microsoft.com/office/drawing/2014/main" id="{E5D7D348-3A7A-28B7-9666-4F7BB04912AE}"/>
                </a:ext>
              </a:extLst>
            </p:cNvPr>
            <p:cNvSpPr/>
            <p:nvPr/>
          </p:nvSpPr>
          <p:spPr>
            <a:xfrm>
              <a:off x="6019800" y="2256123"/>
              <a:ext cx="2768925" cy="1024895"/>
            </a:xfrm>
            <a:prstGeom prst="roundRect">
              <a:avLst>
                <a:gd name="adj" fmla="val 16667"/>
              </a:avLst>
            </a:prstGeom>
            <a:solidFill>
              <a:schemeClr val="accent6"/>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4" name="Google Shape;833;p6">
              <a:extLst>
                <a:ext uri="{FF2B5EF4-FFF2-40B4-BE49-F238E27FC236}">
                  <a16:creationId xmlns:a16="http://schemas.microsoft.com/office/drawing/2014/main" id="{00B1AB33-E6AD-80DA-33F6-6DDF08A79ED2}"/>
                </a:ext>
              </a:extLst>
            </p:cNvPr>
            <p:cNvSpPr/>
            <p:nvPr/>
          </p:nvSpPr>
          <p:spPr>
            <a:xfrm>
              <a:off x="6107303" y="2349855"/>
              <a:ext cx="2667000" cy="914400"/>
            </a:xfrm>
            <a:prstGeom prst="roundRect">
              <a:avLst>
                <a:gd name="adj" fmla="val 16667"/>
              </a:avLst>
            </a:prstGeom>
            <a:solidFill>
              <a:schemeClr val="accent6">
                <a:lumMod val="20000"/>
                <a:lumOff val="80000"/>
              </a:schemeClr>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Đại từ tôi, chúng. Tôi dùng để xưng hô, chúng dùng để thay thế.</a:t>
              </a:r>
              <a:endParaRPr lang="vi-VN"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4288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3</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200329"/>
          </a:xfrm>
          <a:prstGeom prst="rect">
            <a:avLst/>
          </a:prstGeom>
          <a:noFill/>
        </p:spPr>
        <p:txBody>
          <a:bodyPr wrap="square">
            <a:spAutoFit/>
          </a:bodyPr>
          <a:lstStyle/>
          <a:p>
            <a:pPr lvl="0" algn="ctr"/>
            <a:r>
              <a:rPr lang="vi-VN" sz="3600" b="1" dirty="0">
                <a:solidFill>
                  <a:prstClr val="black"/>
                </a:solidFill>
                <a:latin typeface="Cambria" panose="02040503050406030204" pitchFamily="18" charset="0"/>
              </a:rPr>
              <a:t>Viết tiếp câu dưới đây, trong đó có sử dụng đại từ thay thế.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3561452" y="1846075"/>
            <a:ext cx="5531748" cy="897125"/>
            <a:chOff x="1346094" y="2009012"/>
            <a:chExt cx="6192842" cy="1512906"/>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a:ln>
                    <a:noFill/>
                  </a:ln>
                  <a:solidFill>
                    <a:srgbClr val="5F7700"/>
                  </a:solidFill>
                  <a:effectLst/>
                  <a:uLnTx/>
                  <a:uFillTx/>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300" normalizeH="0" baseline="0" noProof="0">
                <a:ln>
                  <a:noFill/>
                </a:ln>
                <a:solidFill>
                  <a:srgbClr val="7030A0"/>
                </a:solidFill>
                <a:effectLst/>
                <a:uLnTx/>
                <a:uFillTx/>
                <a:latin typeface="Cambria" panose="02040503050406030204" pitchFamily="18" charset="0"/>
                <a:ea typeface="字魂189号-星岩乐黑体" panose="00000500000000000000" charset="-122"/>
                <a:cs typeface="Open Sans Light" pitchFamily="34" charset="0"/>
                <a:sym typeface="+mn-lt"/>
              </a:endParaRPr>
            </a:p>
          </p:txBody>
        </p:sp>
        <p:sp>
          <p:nvSpPr>
            <p:cNvPr id="35" name="TextBox 34">
              <a:extLst>
                <a:ext uri="{FF2B5EF4-FFF2-40B4-BE49-F238E27FC236}">
                  <a16:creationId xmlns:a16="http://schemas.microsoft.com/office/drawing/2014/main" id="{C8721059-F191-5B58-1208-B04D7E653C40}"/>
                </a:ext>
              </a:extLst>
            </p:cNvPr>
            <p:cNvSpPr txBox="1"/>
            <p:nvPr/>
          </p:nvSpPr>
          <p:spPr>
            <a:xfrm>
              <a:off x="1976281" y="2261246"/>
              <a:ext cx="5142496" cy="336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lại gần một cây đại thụ.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E6DEF574-F47F-D1B1-EE81-C09A5F2120EB}"/>
              </a:ext>
            </a:extLst>
          </p:cNvPr>
          <p:cNvSpPr txBox="1"/>
          <p:nvPr/>
        </p:nvSpPr>
        <p:spPr>
          <a:xfrm>
            <a:off x="944880" y="2936240"/>
            <a:ext cx="10414000" cy="317522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Tuổi của nó còn lớn hơn tôi chắc tới sáu, bảy lần.</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Thân của nó to tới mức phải tầm 5 người lớn nối tay nhau mới</a:t>
            </a:r>
            <a:r>
              <a:rPr lang="en-US" sz="3200" dirty="0">
                <a:solidFill>
                  <a:srgbClr val="002060"/>
                </a:solidFill>
                <a:latin typeface="Cambria" panose="02040503050406030204" pitchFamily="18" charset="0"/>
                <a:ea typeface="Cambria" panose="02040503050406030204" pitchFamily="18" charset="0"/>
              </a:rPr>
              <a:t> </a:t>
            </a:r>
            <a:r>
              <a:rPr lang="vi-VN" sz="3200" b="0" i="0" u="none" strike="noStrike" dirty="0">
                <a:solidFill>
                  <a:srgbClr val="002060"/>
                </a:solidFill>
                <a:effectLst/>
                <a:latin typeface="Cambria" panose="02040503050406030204" pitchFamily="18" charset="0"/>
                <a:ea typeface="Cambria" panose="02040503050406030204" pitchFamily="18" charset="0"/>
              </a:rPr>
              <a:t>ôm xuể.</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Tán của nó như một chiếc ô khổng lồ sừng sững một góc sân trường.</a:t>
            </a:r>
            <a:endParaRPr lang="vi-VN" sz="32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57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9677B0-8A3B-0FB6-4E78-40C37B17C387}"/>
              </a:ext>
            </a:extLst>
          </p:cNvPr>
          <p:cNvPicPr>
            <a:picLocks noChangeAspect="1"/>
          </p:cNvPicPr>
          <p:nvPr/>
        </p:nvPicPr>
        <p:blipFill>
          <a:blip r:embed="rId3"/>
          <a:stretch>
            <a:fillRect/>
          </a:stretch>
        </p:blipFill>
        <p:spPr>
          <a:xfrm>
            <a:off x="2318355" y="2030179"/>
            <a:ext cx="7340191" cy="2453102"/>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84E2F1-4819-CD2D-C1C0-0C60C3EE076F}"/>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1" name="Picture 30">
            <a:extLst>
              <a:ext uri="{FF2B5EF4-FFF2-40B4-BE49-F238E27FC236}">
                <a16:creationId xmlns:a16="http://schemas.microsoft.com/office/drawing/2014/main" id="{E4CF116C-0066-627A-5FCE-DFF2A7321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32" name="Picture 31">
            <a:extLst>
              <a:ext uri="{FF2B5EF4-FFF2-40B4-BE49-F238E27FC236}">
                <a16:creationId xmlns:a16="http://schemas.microsoft.com/office/drawing/2014/main" id="{B079F096-4AD5-687F-4266-CA3BEBE03479}"/>
              </a:ext>
            </a:extLst>
          </p:cNvPr>
          <p:cNvPicPr>
            <a:picLocks noChangeAspect="1"/>
          </p:cNvPicPr>
          <p:nvPr/>
        </p:nvPicPr>
        <p:blipFill>
          <a:blip r:embed="rId3"/>
          <a:stretch>
            <a:fillRect/>
          </a:stretch>
        </p:blipFill>
        <p:spPr>
          <a:xfrm>
            <a:off x="1368142" y="-104982"/>
            <a:ext cx="9455716" cy="2139881"/>
          </a:xfrm>
          <a:prstGeom prst="rect">
            <a:avLst/>
          </a:prstGeom>
        </p:spPr>
      </p:pic>
      <p:sp>
        <p:nvSpPr>
          <p:cNvPr id="33" name="TextBox 32">
            <a:extLst>
              <a:ext uri="{FF2B5EF4-FFF2-40B4-BE49-F238E27FC236}">
                <a16:creationId xmlns:a16="http://schemas.microsoft.com/office/drawing/2014/main" id="{0CB19E7C-21C8-DCCE-4144-681C2263F73E}"/>
              </a:ext>
            </a:extLst>
          </p:cNvPr>
          <p:cNvSpPr txBox="1"/>
          <p:nvPr/>
        </p:nvSpPr>
        <p:spPr>
          <a:xfrm>
            <a:off x="470610" y="2453859"/>
            <a:ext cx="7207497" cy="523220"/>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i="1" dirty="0">
                <a:solidFill>
                  <a:prstClr val="black"/>
                </a:solidFill>
                <a:latin typeface="Cambria" panose="02040503050406030204" pitchFamily="18" charset="0"/>
                <a:ea typeface="Cambria" panose="02040503050406030204" pitchFamily="18" charset="0"/>
              </a:rPr>
              <a:t>“</a:t>
            </a:r>
            <a:r>
              <a:rPr lang="en-US" sz="2800" i="1" dirty="0" err="1">
                <a:solidFill>
                  <a:prstClr val="black"/>
                </a:solidFill>
                <a:latin typeface="Cambria" panose="02040503050406030204" pitchFamily="18" charset="0"/>
                <a:ea typeface="Cambria" panose="02040503050406030204" pitchFamily="18" charset="0"/>
              </a:rPr>
              <a:t>hành</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tinh</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gần</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nhất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34" name="TextBox 33">
            <a:extLst>
              <a:ext uri="{FF2B5EF4-FFF2-40B4-BE49-F238E27FC236}">
                <a16:creationId xmlns:a16="http://schemas.microsoft.com/office/drawing/2014/main" id="{06809DD6-484F-5031-87E9-14FFDA55ED51}"/>
              </a:ext>
            </a:extLst>
          </p:cNvPr>
          <p:cNvSpPr txBox="1"/>
          <p:nvPr/>
        </p:nvSpPr>
        <p:spPr>
          <a:xfrm>
            <a:off x="403935" y="3259176"/>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nhỉ</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5" name="TextBox 34">
            <a:extLst>
              <a:ext uri="{FF2B5EF4-FFF2-40B4-BE49-F238E27FC236}">
                <a16:creationId xmlns:a16="http://schemas.microsoft.com/office/drawing/2014/main" id="{B1BFF58B-4F39-E546-5483-12BD9D1967C1}"/>
              </a:ext>
            </a:extLst>
          </p:cNvPr>
          <p:cNvSpPr txBox="1"/>
          <p:nvPr/>
        </p:nvSpPr>
        <p:spPr>
          <a:xfrm>
            <a:off x="422985" y="4143418"/>
            <a:ext cx="7778040"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Tiếp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theo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đến</a:t>
            </a:r>
            <a:r>
              <a:rPr lang="en-US" sz="3200" dirty="0">
                <a:solidFill>
                  <a:prstClr val="black"/>
                </a:solidFill>
                <a:latin typeface="Cambria" panose="02040503050406030204" pitchFamily="18" charset="0"/>
                <a:ea typeface="Cambria" panose="02040503050406030204" pitchFamily="18" charset="0"/>
              </a:rPr>
              <a:t> </a:t>
            </a:r>
            <a:r>
              <a:rPr lang="en-US" sz="3200" i="1" dirty="0">
                <a:solidFill>
                  <a:prstClr val="black"/>
                </a:solidFill>
                <a:latin typeface="Cambria" panose="02040503050406030204" pitchFamily="18" charset="0"/>
                <a:ea typeface="Cambria" panose="02040503050406030204" pitchFamily="18" charset="0"/>
              </a:rPr>
              <a:t>“</a:t>
            </a:r>
            <a:r>
              <a:rPr lang="en-US" sz="3200" i="1" dirty="0" err="1">
                <a:solidFill>
                  <a:prstClr val="black"/>
                </a:solidFill>
                <a:latin typeface="Cambria" panose="02040503050406030204" pitchFamily="18" charset="0"/>
                <a:ea typeface="Cambria" panose="02040503050406030204" pitchFamily="18" charset="0"/>
              </a:rPr>
              <a:t>sở</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hữu</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của</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tôi</a:t>
            </a:r>
            <a:r>
              <a:rPr lang="en-US" sz="3200" i="1"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a:t>
            </a:r>
          </a:p>
        </p:txBody>
      </p:sp>
      <p:sp>
        <p:nvSpPr>
          <p:cNvPr id="36" name="TextBox 35">
            <a:extLst>
              <a:ext uri="{FF2B5EF4-FFF2-40B4-BE49-F238E27FC236}">
                <a16:creationId xmlns:a16="http://schemas.microsoft.com/office/drawing/2014/main" id="{760A90FB-4A89-E9AC-2AD9-9E81B2F4258C}"/>
              </a:ext>
            </a:extLst>
          </p:cNvPr>
          <p:cNvSpPr txBox="1"/>
          <p:nvPr/>
        </p:nvSpPr>
        <p:spPr>
          <a:xfrm>
            <a:off x="470610" y="5097501"/>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còn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247B2B8-0D55-28A3-DF81-8FCB7C9821B5}"/>
              </a:ext>
            </a:extLst>
          </p:cNvPr>
          <p:cNvGrpSpPr/>
          <p:nvPr/>
        </p:nvGrpSpPr>
        <p:grpSpPr>
          <a:xfrm>
            <a:off x="2021306" y="248537"/>
            <a:ext cx="8149389" cy="1421883"/>
            <a:chOff x="3231305" y="325027"/>
            <a:chExt cx="8149389" cy="1421883"/>
          </a:xfrm>
        </p:grpSpPr>
        <p:pic>
          <p:nvPicPr>
            <p:cNvPr id="30" name="图片 38">
              <a:extLst>
                <a:ext uri="{FF2B5EF4-FFF2-40B4-BE49-F238E27FC236}">
                  <a16:creationId xmlns:a16="http://schemas.microsoft.com/office/drawing/2014/main" id="{09A3DF2D-F7A0-D659-F036-5464626BEF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31" name="Picture 30">
              <a:extLst>
                <a:ext uri="{FF2B5EF4-FFF2-40B4-BE49-F238E27FC236}">
                  <a16:creationId xmlns:a16="http://schemas.microsoft.com/office/drawing/2014/main" id="{EFC4F73A-5673-46B1-2016-E1979D273387}"/>
                </a:ext>
              </a:extLst>
            </p:cNvPr>
            <p:cNvPicPr>
              <a:picLocks noChangeAspect="1"/>
            </p:cNvPicPr>
            <p:nvPr/>
          </p:nvPicPr>
          <p:blipFill>
            <a:blip r:embed="rId3"/>
            <a:stretch>
              <a:fillRect/>
            </a:stretch>
          </p:blipFill>
          <p:spPr>
            <a:xfrm>
              <a:off x="3776109" y="325027"/>
              <a:ext cx="7059780" cy="1347333"/>
            </a:xfrm>
            <a:prstGeom prst="rect">
              <a:avLst/>
            </a:prstGeom>
          </p:spPr>
        </p:pic>
      </p:grpSp>
      <p:sp>
        <p:nvSpPr>
          <p:cNvPr id="32" name="Google Shape;276;p7">
            <a:extLst>
              <a:ext uri="{FF2B5EF4-FFF2-40B4-BE49-F238E27FC236}">
                <a16:creationId xmlns:a16="http://schemas.microsoft.com/office/drawing/2014/main" id="{40037FB7-D99B-2FE1-7651-50FF26152B34}"/>
              </a:ext>
            </a:extLst>
          </p:cNvPr>
          <p:cNvSpPr/>
          <p:nvPr/>
        </p:nvSpPr>
        <p:spPr>
          <a:xfrm>
            <a:off x="639049" y="2334407"/>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Hành</a:t>
            </a:r>
            <a:r>
              <a:rPr lang="en-US" sz="3200" b="1" dirty="0">
                <a:solidFill>
                  <a:srgbClr val="009999"/>
                </a:solidFill>
                <a:latin typeface="Cambria" panose="02040503050406030204" pitchFamily="18" charset="0"/>
                <a:ea typeface="Cambria" panose="02040503050406030204" pitchFamily="18" charset="0"/>
              </a:rPr>
              <a:t> lang </a:t>
            </a:r>
            <a:r>
              <a:rPr lang="en-US" sz="3200" b="1" dirty="0" err="1">
                <a:solidFill>
                  <a:srgbClr val="009999"/>
                </a:solidFill>
                <a:latin typeface="Cambria" panose="02040503050406030204" pitchFamily="18" charset="0"/>
                <a:ea typeface="Cambria" panose="02040503050406030204" pitchFamily="18" charset="0"/>
              </a:rPr>
              <a:t>lửa</a:t>
            </a:r>
            <a:endParaRPr sz="3200" b="1" dirty="0">
              <a:solidFill>
                <a:srgbClr val="FFC000"/>
              </a:solidFill>
              <a:latin typeface="Cambria" panose="02040503050406030204" pitchFamily="18" charset="0"/>
              <a:ea typeface="Cambria" panose="02040503050406030204" pitchFamily="18" charset="0"/>
            </a:endParaRPr>
          </a:p>
        </p:txBody>
      </p:sp>
      <p:sp>
        <p:nvSpPr>
          <p:cNvPr id="33" name="Google Shape;276;p7">
            <a:extLst>
              <a:ext uri="{FF2B5EF4-FFF2-40B4-BE49-F238E27FC236}">
                <a16:creationId xmlns:a16="http://schemas.microsoft.com/office/drawing/2014/main" id="{F9D709DC-AEBF-F1F0-1216-FE97A53067F8}"/>
              </a:ext>
            </a:extLst>
          </p:cNvPr>
          <p:cNvSpPr/>
          <p:nvPr/>
        </p:nvSpPr>
        <p:spPr>
          <a:xfrm>
            <a:off x="507328" y="3700107"/>
            <a:ext cx="2807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rối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loạn</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4" name="Google Shape;276;p7">
            <a:extLst>
              <a:ext uri="{FF2B5EF4-FFF2-40B4-BE49-F238E27FC236}">
                <a16:creationId xmlns:a16="http://schemas.microsoft.com/office/drawing/2014/main" id="{821BDED7-6FFD-D26E-9286-3A1E8AD07997}"/>
              </a:ext>
            </a:extLst>
          </p:cNvPr>
          <p:cNvSpPr/>
          <p:nvPr/>
        </p:nvSpPr>
        <p:spPr>
          <a:xfrm>
            <a:off x="4488778" y="23058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thám</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hiểm</a:t>
            </a:r>
            <a:endParaRPr sz="3200" b="1" dirty="0">
              <a:solidFill>
                <a:srgbClr val="FF0066"/>
              </a:solidFill>
              <a:latin typeface="Cambria" panose="02040503050406030204" pitchFamily="18" charset="0"/>
              <a:ea typeface="Cambria" panose="02040503050406030204" pitchFamily="18" charset="0"/>
            </a:endParaRPr>
          </a:p>
        </p:txBody>
      </p:sp>
      <p:sp>
        <p:nvSpPr>
          <p:cNvPr id="35" name="Google Shape;276;p7">
            <a:extLst>
              <a:ext uri="{FF2B5EF4-FFF2-40B4-BE49-F238E27FC236}">
                <a16:creationId xmlns:a16="http://schemas.microsoft.com/office/drawing/2014/main" id="{6BBAD968-7226-CD86-789A-CCF3F4BA6E23}"/>
              </a:ext>
            </a:extLst>
          </p:cNvPr>
          <p:cNvSpPr/>
          <p:nvPr/>
        </p:nvSpPr>
        <p:spPr>
          <a:xfrm>
            <a:off x="8468599" y="2280882"/>
            <a:ext cx="311380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buồng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lái</a:t>
            </a:r>
            <a:endParaRPr sz="3200" b="1" dirty="0">
              <a:solidFill>
                <a:srgbClr val="002060"/>
              </a:solidFill>
              <a:latin typeface="Cambria" panose="02040503050406030204" pitchFamily="18" charset="0"/>
              <a:ea typeface="Cambria" panose="02040503050406030204" pitchFamily="18" charset="0"/>
            </a:endParaRPr>
          </a:p>
        </p:txBody>
      </p:sp>
      <p:sp>
        <p:nvSpPr>
          <p:cNvPr id="36" name="Google Shape;276;p7">
            <a:extLst>
              <a:ext uri="{FF2B5EF4-FFF2-40B4-BE49-F238E27FC236}">
                <a16:creationId xmlns:a16="http://schemas.microsoft.com/office/drawing/2014/main" id="{4F28269A-EBEC-78B7-BB9F-027CD51E0C23}"/>
              </a:ext>
            </a:extLst>
          </p:cNvPr>
          <p:cNvSpPr/>
          <p:nvPr/>
        </p:nvSpPr>
        <p:spPr>
          <a:xfrm>
            <a:off x="3822028" y="3690582"/>
            <a:ext cx="20548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huých</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7" name="Google Shape;276;p7">
            <a:extLst>
              <a:ext uri="{FF2B5EF4-FFF2-40B4-BE49-F238E27FC236}">
                <a16:creationId xmlns:a16="http://schemas.microsoft.com/office/drawing/2014/main" id="{D0603218-D43C-5EE2-9C39-FE7DBE010A69}"/>
              </a:ext>
            </a:extLst>
          </p:cNvPr>
          <p:cNvSpPr/>
          <p:nvPr/>
        </p:nvSpPr>
        <p:spPr>
          <a:xfrm>
            <a:off x="6374728" y="3700107"/>
            <a:ext cx="2426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Dời</a:t>
            </a:r>
            <a:r>
              <a:rPr lang="en-US" sz="3200" b="1" dirty="0">
                <a:solidFill>
                  <a:schemeClr val="accent2">
                    <a:lumMod val="75000"/>
                  </a:schemeClr>
                </a:solidFill>
                <a:latin typeface="Cambria" panose="02040503050406030204" pitchFamily="18" charset="0"/>
                <a:ea typeface="Cambria" panose="02040503050406030204" pitchFamily="18" charset="0"/>
              </a:rPr>
              <a:t> non</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8" name="Google Shape;276;p7">
            <a:extLst>
              <a:ext uri="{FF2B5EF4-FFF2-40B4-BE49-F238E27FC236}">
                <a16:creationId xmlns:a16="http://schemas.microsoft.com/office/drawing/2014/main" id="{3CE97627-A428-FE84-832F-DA531B8C31AB}"/>
              </a:ext>
            </a:extLst>
          </p:cNvPr>
          <p:cNvSpPr/>
          <p:nvPr/>
        </p:nvSpPr>
        <p:spPr>
          <a:xfrm>
            <a:off x="9194128" y="3662007"/>
            <a:ext cx="2426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lấp</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bể</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9" name="Google Shape;276;p7">
            <a:extLst>
              <a:ext uri="{FF2B5EF4-FFF2-40B4-BE49-F238E27FC236}">
                <a16:creationId xmlns:a16="http://schemas.microsoft.com/office/drawing/2014/main" id="{38ACEEA8-32C6-6B58-1A99-ADD1A607A781}"/>
              </a:ext>
            </a:extLst>
          </p:cNvPr>
          <p:cNvSpPr/>
          <p:nvPr/>
        </p:nvSpPr>
        <p:spPr>
          <a:xfrm>
            <a:off x="4298278" y="5062182"/>
            <a:ext cx="362652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FF0000"/>
                </a:solidFill>
                <a:latin typeface="Cambria" panose="02040503050406030204" pitchFamily="18" charset="0"/>
                <a:ea typeface="Cambria" panose="02040503050406030204" pitchFamily="18" charset="0"/>
              </a:rPr>
              <a:t>gốc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rễ</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xì</a:t>
            </a:r>
            <a:endParaRPr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righ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righ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right)">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right)">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34041-D797-14E6-A9EA-175DEC22C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3" name="Picture 2">
            <a:extLst>
              <a:ext uri="{FF2B5EF4-FFF2-40B4-BE49-F238E27FC236}">
                <a16:creationId xmlns:a16="http://schemas.microsoft.com/office/drawing/2014/main" id="{5803E2EF-9B43-C172-E7D7-265D10386D6C}"/>
              </a:ext>
            </a:extLst>
          </p:cNvPr>
          <p:cNvPicPr>
            <a:picLocks noChangeAspect="1"/>
          </p:cNvPicPr>
          <p:nvPr/>
        </p:nvPicPr>
        <p:blipFill>
          <a:blip r:embed="rId3"/>
          <a:stretch>
            <a:fillRect/>
          </a:stretch>
        </p:blipFill>
        <p:spPr>
          <a:xfrm>
            <a:off x="1365094" y="233642"/>
            <a:ext cx="9461812" cy="1609483"/>
          </a:xfrm>
          <a:prstGeom prst="rect">
            <a:avLst/>
          </a:prstGeom>
        </p:spPr>
      </p:pic>
      <p:sp>
        <p:nvSpPr>
          <p:cNvPr id="4" name="Rectangle 3">
            <a:extLst>
              <a:ext uri="{FF2B5EF4-FFF2-40B4-BE49-F238E27FC236}">
                <a16:creationId xmlns:a16="http://schemas.microsoft.com/office/drawing/2014/main" id="{27AE62F6-79B6-62E9-4B3C-D9FFF57496BB}"/>
              </a:ext>
            </a:extLst>
          </p:cNvPr>
          <p:cNvSpPr/>
          <p:nvPr/>
        </p:nvSpPr>
        <p:spPr>
          <a:xfrm>
            <a:off x="547007" y="2033892"/>
            <a:ext cx="7920718"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Khi họ đưa chúng tôi vào thành phố,</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tôi quan sát những người xung quanh</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mới nhận ra sự khác biệt.</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13341DF7-971B-C5C1-C536-CCCA521A924F}"/>
              </a:ext>
            </a:extLst>
          </p:cNvPr>
          <p:cNvSpPr/>
          <p:nvPr/>
        </p:nvSpPr>
        <p:spPr>
          <a:xfrm>
            <a:off x="480332" y="3300717"/>
            <a:ext cx="7112049"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Mỗi ngày mười giờ,</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một tuần mười ngày,</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mỗi tháng mười tuần,</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một năm mười tháng.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DD038A7A-2681-69E6-519E-AFCBFD001675}"/>
              </a:ext>
            </a:extLst>
          </p:cNvPr>
          <p:cNvSpPr/>
          <p:nvPr/>
        </p:nvSpPr>
        <p:spPr>
          <a:xfrm>
            <a:off x="518432" y="4596117"/>
            <a:ext cx="7112049"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Ở Trái Đất,</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30 độ chưa nóng lắm,</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nhưng ở đây oi bức lạ thường</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mặc dù có rất nhiều cây.</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1009652" y="2302506"/>
            <a:ext cx="10239375" cy="863279"/>
            <a:chOff x="9210714" y="2450815"/>
            <a:chExt cx="3299149" cy="863279"/>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496869" y="2450815"/>
              <a:ext cx="2739427"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err="1">
                  <a:solidFill>
                    <a:prstClr val="black"/>
                  </a:solidFill>
                  <a:latin typeface="Cambria" panose="02040503050406030204" pitchFamily="18" charset="0"/>
                  <a:ea typeface="Cambria" panose="02040503050406030204" pitchFamily="18" charset="0"/>
                </a:rPr>
                <a:t>Đáp</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dừng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lại</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6008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981073" y="2064381"/>
            <a:ext cx="10258427" cy="1212218"/>
            <a:chOff x="9210714" y="2441290"/>
            <a:chExt cx="3305288" cy="1212218"/>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1"/>
              <a:ext cx="3299149" cy="11957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266696" y="2441290"/>
              <a:ext cx="324930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thuộc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quân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Bảng lương mới của sĩ quan Quân đội khi tăng lương cơ sở từ ngày 1/7 tới">
            <a:extLst>
              <a:ext uri="{FF2B5EF4-FFF2-40B4-BE49-F238E27FC236}">
                <a16:creationId xmlns:a16="http://schemas.microsoft.com/office/drawing/2014/main" id="{B5EBB621-FDB6-062B-61AC-FEB53BABA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124" y="3428999"/>
            <a:ext cx="5476875"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19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1E3EE983-FBEA-9BB1-E836-0C7100710124}"/>
              </a:ext>
            </a:extLst>
          </p:cNvPr>
          <p:cNvSpPr/>
          <p:nvPr/>
        </p:nvSpPr>
        <p:spPr>
          <a:xfrm>
            <a:off x="3464307" y="632155"/>
            <a:ext cx="5103208" cy="799636"/>
          </a:xfrm>
          <a:custGeom>
            <a:avLst/>
            <a:gdLst>
              <a:gd name="connsiteX0" fmla="*/ 0 w 5103208"/>
              <a:gd name="connsiteY0" fmla="*/ 180678 h 799636"/>
              <a:gd name="connsiteX1" fmla="*/ 180678 w 5103208"/>
              <a:gd name="connsiteY1" fmla="*/ 0 h 799636"/>
              <a:gd name="connsiteX2" fmla="*/ 952922 w 5103208"/>
              <a:gd name="connsiteY2" fmla="*/ 0 h 799636"/>
              <a:gd name="connsiteX3" fmla="*/ 1582911 w 5103208"/>
              <a:gd name="connsiteY3" fmla="*/ 0 h 799636"/>
              <a:gd name="connsiteX4" fmla="*/ 2212900 w 5103208"/>
              <a:gd name="connsiteY4" fmla="*/ 0 h 799636"/>
              <a:gd name="connsiteX5" fmla="*/ 2795471 w 5103208"/>
              <a:gd name="connsiteY5" fmla="*/ 0 h 799636"/>
              <a:gd name="connsiteX6" fmla="*/ 3330623 w 5103208"/>
              <a:gd name="connsiteY6" fmla="*/ 0 h 799636"/>
              <a:gd name="connsiteX7" fmla="*/ 3913193 w 5103208"/>
              <a:gd name="connsiteY7" fmla="*/ 0 h 799636"/>
              <a:gd name="connsiteX8" fmla="*/ 4922530 w 5103208"/>
              <a:gd name="connsiteY8" fmla="*/ 0 h 799636"/>
              <a:gd name="connsiteX9" fmla="*/ 5103208 w 5103208"/>
              <a:gd name="connsiteY9" fmla="*/ 180678 h 799636"/>
              <a:gd name="connsiteX10" fmla="*/ 5103208 w 5103208"/>
              <a:gd name="connsiteY10" fmla="*/ 618958 h 799636"/>
              <a:gd name="connsiteX11" fmla="*/ 4922530 w 5103208"/>
              <a:gd name="connsiteY11" fmla="*/ 799636 h 799636"/>
              <a:gd name="connsiteX12" fmla="*/ 4387378 w 5103208"/>
              <a:gd name="connsiteY12" fmla="*/ 799636 h 799636"/>
              <a:gd name="connsiteX13" fmla="*/ 3757389 w 5103208"/>
              <a:gd name="connsiteY13" fmla="*/ 799636 h 799636"/>
              <a:gd name="connsiteX14" fmla="*/ 3079982 w 5103208"/>
              <a:gd name="connsiteY14" fmla="*/ 799636 h 799636"/>
              <a:gd name="connsiteX15" fmla="*/ 2307737 w 5103208"/>
              <a:gd name="connsiteY15" fmla="*/ 799636 h 799636"/>
              <a:gd name="connsiteX16" fmla="*/ 1725167 w 5103208"/>
              <a:gd name="connsiteY16" fmla="*/ 799636 h 799636"/>
              <a:gd name="connsiteX17" fmla="*/ 952922 w 5103208"/>
              <a:gd name="connsiteY17" fmla="*/ 799636 h 799636"/>
              <a:gd name="connsiteX18" fmla="*/ 180678 w 5103208"/>
              <a:gd name="connsiteY18" fmla="*/ 799636 h 799636"/>
              <a:gd name="connsiteX19" fmla="*/ 0 w 5103208"/>
              <a:gd name="connsiteY19" fmla="*/ 618958 h 799636"/>
              <a:gd name="connsiteX20" fmla="*/ 0 w 5103208"/>
              <a:gd name="connsiteY20" fmla="*/ 180678 h 7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208" h="799636" fill="none" extrusionOk="0">
                <a:moveTo>
                  <a:pt x="0" y="180678"/>
                </a:moveTo>
                <a:cubicBezTo>
                  <a:pt x="-8539" y="76871"/>
                  <a:pt x="104657" y="5253"/>
                  <a:pt x="180678" y="0"/>
                </a:cubicBezTo>
                <a:cubicBezTo>
                  <a:pt x="521698" y="-1884"/>
                  <a:pt x="569724" y="11627"/>
                  <a:pt x="952922" y="0"/>
                </a:cubicBezTo>
                <a:cubicBezTo>
                  <a:pt x="1336120" y="-11627"/>
                  <a:pt x="1334665" y="-3405"/>
                  <a:pt x="1582911" y="0"/>
                </a:cubicBezTo>
                <a:cubicBezTo>
                  <a:pt x="1831157" y="3405"/>
                  <a:pt x="2055136" y="14531"/>
                  <a:pt x="2212900" y="0"/>
                </a:cubicBezTo>
                <a:cubicBezTo>
                  <a:pt x="2370664" y="-14531"/>
                  <a:pt x="2649926" y="10510"/>
                  <a:pt x="2795471" y="0"/>
                </a:cubicBezTo>
                <a:cubicBezTo>
                  <a:pt x="2941016" y="-10510"/>
                  <a:pt x="3188879" y="18150"/>
                  <a:pt x="3330623" y="0"/>
                </a:cubicBezTo>
                <a:cubicBezTo>
                  <a:pt x="3472367" y="-18150"/>
                  <a:pt x="3713522" y="-13127"/>
                  <a:pt x="3913193" y="0"/>
                </a:cubicBezTo>
                <a:cubicBezTo>
                  <a:pt x="4112864" y="13127"/>
                  <a:pt x="4611650" y="-9128"/>
                  <a:pt x="4922530" y="0"/>
                </a:cubicBezTo>
                <a:cubicBezTo>
                  <a:pt x="5024152" y="19742"/>
                  <a:pt x="5111231" y="97529"/>
                  <a:pt x="5103208" y="180678"/>
                </a:cubicBezTo>
                <a:cubicBezTo>
                  <a:pt x="5098075" y="383119"/>
                  <a:pt x="5123949" y="526236"/>
                  <a:pt x="5103208" y="618958"/>
                </a:cubicBezTo>
                <a:cubicBezTo>
                  <a:pt x="5117616" y="718273"/>
                  <a:pt x="5012042" y="814092"/>
                  <a:pt x="4922530" y="799636"/>
                </a:cubicBezTo>
                <a:cubicBezTo>
                  <a:pt x="4798683" y="788461"/>
                  <a:pt x="4572286" y="817201"/>
                  <a:pt x="4387378" y="799636"/>
                </a:cubicBezTo>
                <a:cubicBezTo>
                  <a:pt x="4202470" y="782071"/>
                  <a:pt x="3956845" y="777097"/>
                  <a:pt x="3757389" y="799636"/>
                </a:cubicBezTo>
                <a:cubicBezTo>
                  <a:pt x="3557933" y="822175"/>
                  <a:pt x="3390122" y="830688"/>
                  <a:pt x="3079982" y="799636"/>
                </a:cubicBezTo>
                <a:cubicBezTo>
                  <a:pt x="2769842" y="768584"/>
                  <a:pt x="2580792" y="818915"/>
                  <a:pt x="2307737" y="799636"/>
                </a:cubicBezTo>
                <a:cubicBezTo>
                  <a:pt x="2034683" y="780357"/>
                  <a:pt x="1937661" y="794086"/>
                  <a:pt x="1725167" y="799636"/>
                </a:cubicBezTo>
                <a:cubicBezTo>
                  <a:pt x="1512673" y="805187"/>
                  <a:pt x="1271577" y="820876"/>
                  <a:pt x="952922" y="799636"/>
                </a:cubicBezTo>
                <a:cubicBezTo>
                  <a:pt x="634267" y="778396"/>
                  <a:pt x="364426" y="806140"/>
                  <a:pt x="180678" y="799636"/>
                </a:cubicBezTo>
                <a:cubicBezTo>
                  <a:pt x="69266" y="791898"/>
                  <a:pt x="5383" y="719564"/>
                  <a:pt x="0" y="618958"/>
                </a:cubicBezTo>
                <a:cubicBezTo>
                  <a:pt x="-5679" y="482238"/>
                  <a:pt x="-20634" y="339528"/>
                  <a:pt x="0" y="180678"/>
                </a:cubicBezTo>
                <a:close/>
              </a:path>
              <a:path w="5103208" h="799636" stroke="0" extrusionOk="0">
                <a:moveTo>
                  <a:pt x="0" y="180678"/>
                </a:moveTo>
                <a:cubicBezTo>
                  <a:pt x="-8072" y="89364"/>
                  <a:pt x="85495" y="19471"/>
                  <a:pt x="180678" y="0"/>
                </a:cubicBezTo>
                <a:cubicBezTo>
                  <a:pt x="302588" y="23141"/>
                  <a:pt x="571557" y="13828"/>
                  <a:pt x="763248" y="0"/>
                </a:cubicBezTo>
                <a:cubicBezTo>
                  <a:pt x="954939" y="-13828"/>
                  <a:pt x="1241241" y="3847"/>
                  <a:pt x="1393237" y="0"/>
                </a:cubicBezTo>
                <a:cubicBezTo>
                  <a:pt x="1545233" y="-3847"/>
                  <a:pt x="1734372" y="5974"/>
                  <a:pt x="1928389" y="0"/>
                </a:cubicBezTo>
                <a:cubicBezTo>
                  <a:pt x="2122406" y="-5974"/>
                  <a:pt x="2308837" y="2770"/>
                  <a:pt x="2653215" y="0"/>
                </a:cubicBezTo>
                <a:cubicBezTo>
                  <a:pt x="2997593" y="-2770"/>
                  <a:pt x="3066632" y="-2286"/>
                  <a:pt x="3188367" y="0"/>
                </a:cubicBezTo>
                <a:cubicBezTo>
                  <a:pt x="3310102" y="2286"/>
                  <a:pt x="3640176" y="-10039"/>
                  <a:pt x="3865774" y="0"/>
                </a:cubicBezTo>
                <a:cubicBezTo>
                  <a:pt x="4091372" y="10039"/>
                  <a:pt x="4545563" y="-3736"/>
                  <a:pt x="4922530" y="0"/>
                </a:cubicBezTo>
                <a:cubicBezTo>
                  <a:pt x="5013664" y="11776"/>
                  <a:pt x="5095989" y="100969"/>
                  <a:pt x="5103208" y="180678"/>
                </a:cubicBezTo>
                <a:cubicBezTo>
                  <a:pt x="5115288" y="326903"/>
                  <a:pt x="5106122" y="446237"/>
                  <a:pt x="5103208" y="618958"/>
                </a:cubicBezTo>
                <a:cubicBezTo>
                  <a:pt x="5123443" y="704193"/>
                  <a:pt x="5032708" y="812745"/>
                  <a:pt x="4922530" y="799636"/>
                </a:cubicBezTo>
                <a:cubicBezTo>
                  <a:pt x="4665335" y="777083"/>
                  <a:pt x="4563905" y="819796"/>
                  <a:pt x="4339960" y="799636"/>
                </a:cubicBezTo>
                <a:cubicBezTo>
                  <a:pt x="4116015" y="779477"/>
                  <a:pt x="3858311" y="800671"/>
                  <a:pt x="3662552" y="799636"/>
                </a:cubicBezTo>
                <a:cubicBezTo>
                  <a:pt x="3466793" y="798601"/>
                  <a:pt x="3223770" y="806534"/>
                  <a:pt x="3032563" y="799636"/>
                </a:cubicBezTo>
                <a:cubicBezTo>
                  <a:pt x="2841356" y="792738"/>
                  <a:pt x="2647204" y="780590"/>
                  <a:pt x="2402574" y="799636"/>
                </a:cubicBezTo>
                <a:cubicBezTo>
                  <a:pt x="2157944" y="818682"/>
                  <a:pt x="1954667" y="806740"/>
                  <a:pt x="1820004" y="799636"/>
                </a:cubicBezTo>
                <a:cubicBezTo>
                  <a:pt x="1685341" y="792533"/>
                  <a:pt x="1488176" y="797749"/>
                  <a:pt x="1190015" y="799636"/>
                </a:cubicBezTo>
                <a:cubicBezTo>
                  <a:pt x="891854" y="801523"/>
                  <a:pt x="683037" y="813488"/>
                  <a:pt x="180678" y="799636"/>
                </a:cubicBezTo>
                <a:cubicBezTo>
                  <a:pt x="94637" y="804990"/>
                  <a:pt x="-4939" y="741105"/>
                  <a:pt x="0" y="618958"/>
                </a:cubicBezTo>
                <a:cubicBezTo>
                  <a:pt x="-8415" y="453698"/>
                  <a:pt x="-4440" y="339771"/>
                  <a:pt x="0" y="18067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Luyện</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đọc</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trong</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nhóm</a:t>
            </a:r>
            <a:endPar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grpSp>
        <p:nvGrpSpPr>
          <p:cNvPr id="8" name="Group 7">
            <a:extLst>
              <a:ext uri="{FF2B5EF4-FFF2-40B4-BE49-F238E27FC236}">
                <a16:creationId xmlns:a16="http://schemas.microsoft.com/office/drawing/2014/main" id="{7E7BF32E-19E1-3473-86A6-B5FE9C1A5789}"/>
              </a:ext>
            </a:extLst>
          </p:cNvPr>
          <p:cNvGrpSpPr/>
          <p:nvPr/>
        </p:nvGrpSpPr>
        <p:grpSpPr>
          <a:xfrm>
            <a:off x="1857809" y="3628074"/>
            <a:ext cx="4439228" cy="2053063"/>
            <a:chOff x="390828" y="2447967"/>
            <a:chExt cx="5918971" cy="2737417"/>
          </a:xfrm>
        </p:grpSpPr>
        <p:sp>
          <p:nvSpPr>
            <p:cNvPr id="9" name="Rectangle: Rounded Corners 23">
              <a:extLst>
                <a:ext uri="{FF2B5EF4-FFF2-40B4-BE49-F238E27FC236}">
                  <a16:creationId xmlns:a16="http://schemas.microsoft.com/office/drawing/2014/main" id="{C3E2F25A-AF5B-D259-C261-46E294010146}"/>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400" dirty="0">
                <a:solidFill>
                  <a:srgbClr val="000000"/>
                </a:solidFill>
              </a:endParaRPr>
            </a:p>
          </p:txBody>
        </p:sp>
        <p:grpSp>
          <p:nvGrpSpPr>
            <p:cNvPr id="10" name="Group 9">
              <a:extLst>
                <a:ext uri="{FF2B5EF4-FFF2-40B4-BE49-F238E27FC236}">
                  <a16:creationId xmlns:a16="http://schemas.microsoft.com/office/drawing/2014/main" id="{A83D4EDF-6183-BE9A-038F-6248989A35C7}"/>
                </a:ext>
              </a:extLst>
            </p:cNvPr>
            <p:cNvGrpSpPr/>
            <p:nvPr/>
          </p:nvGrpSpPr>
          <p:grpSpPr>
            <a:xfrm>
              <a:off x="390828" y="2447967"/>
              <a:ext cx="5852829" cy="2580903"/>
              <a:chOff x="390828" y="2447967"/>
              <a:chExt cx="5852829" cy="2580903"/>
            </a:xfrm>
          </p:grpSpPr>
          <p:grpSp>
            <p:nvGrpSpPr>
              <p:cNvPr id="11" name="Group 10">
                <a:extLst>
                  <a:ext uri="{FF2B5EF4-FFF2-40B4-BE49-F238E27FC236}">
                    <a16:creationId xmlns:a16="http://schemas.microsoft.com/office/drawing/2014/main" id="{C5EB90BF-40B6-D47A-D914-DE5FE1DDC61E}"/>
                  </a:ext>
                </a:extLst>
              </p:cNvPr>
              <p:cNvGrpSpPr/>
              <p:nvPr/>
            </p:nvGrpSpPr>
            <p:grpSpPr>
              <a:xfrm>
                <a:off x="490202" y="2447967"/>
                <a:ext cx="1194847" cy="1194847"/>
                <a:chOff x="1145146" y="2405567"/>
                <a:chExt cx="1194847" cy="1194847"/>
              </a:xfrm>
            </p:grpSpPr>
            <p:sp>
              <p:nvSpPr>
                <p:cNvPr id="19" name="Rectangle: Rounded Corners 18">
                  <a:extLst>
                    <a:ext uri="{FF2B5EF4-FFF2-40B4-BE49-F238E27FC236}">
                      <a16:creationId xmlns:a16="http://schemas.microsoft.com/office/drawing/2014/main" id="{BC90F177-7C18-1FF7-29BE-36C749868C2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EC57B350-C168-A9CD-2A41-60BE0004516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534CFF5-6358-4B72-2419-CCF43416B035}"/>
                  </a:ext>
                </a:extLst>
              </p:cNvPr>
              <p:cNvGrpSpPr/>
              <p:nvPr/>
            </p:nvGrpSpPr>
            <p:grpSpPr>
              <a:xfrm>
                <a:off x="390828" y="3135667"/>
                <a:ext cx="1194847" cy="1194847"/>
                <a:chOff x="1104774" y="2410136"/>
                <a:chExt cx="1194847" cy="1194847"/>
              </a:xfrm>
            </p:grpSpPr>
            <p:sp>
              <p:nvSpPr>
                <p:cNvPr id="17" name="Rectangle: Rounded Corners 16">
                  <a:extLst>
                    <a:ext uri="{FF2B5EF4-FFF2-40B4-BE49-F238E27FC236}">
                      <a16:creationId xmlns:a16="http://schemas.microsoft.com/office/drawing/2014/main" id="{B3A669D5-4883-B24C-A786-DBF43D955386}"/>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D1CA1723-AC36-5D9E-289B-E8A6068EFA5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9F8BCF7-6DE6-50EA-937E-2CD03564E91D}"/>
                  </a:ext>
                </a:extLst>
              </p:cNvPr>
              <p:cNvGrpSpPr/>
              <p:nvPr/>
            </p:nvGrpSpPr>
            <p:grpSpPr>
              <a:xfrm>
                <a:off x="431200" y="3834023"/>
                <a:ext cx="1194847" cy="1194847"/>
                <a:chOff x="1145146" y="2405567"/>
                <a:chExt cx="1194847" cy="1194847"/>
              </a:xfrm>
            </p:grpSpPr>
            <p:sp>
              <p:nvSpPr>
                <p:cNvPr id="15" name="Rectangle: Rounded Corners 14">
                  <a:extLst>
                    <a:ext uri="{FF2B5EF4-FFF2-40B4-BE49-F238E27FC236}">
                      <a16:creationId xmlns:a16="http://schemas.microsoft.com/office/drawing/2014/main" id="{96CF38AE-A825-2FAD-A969-2B44BAE38A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AF5214D7-9E42-67DC-450B-424328A94C3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A1D0710-A225-132C-4E62-4EC64A25AFAC}"/>
                  </a:ext>
                </a:extLst>
              </p:cNvPr>
              <p:cNvSpPr txBox="1"/>
              <p:nvPr/>
            </p:nvSpPr>
            <p:spPr>
              <a:xfrm>
                <a:off x="964825" y="2861186"/>
                <a:ext cx="5278832" cy="1853328"/>
              </a:xfrm>
              <a:prstGeom prst="rect">
                <a:avLst/>
              </a:prstGeom>
              <a:noFill/>
            </p:spPr>
            <p:txBody>
              <a:bodyPr wrap="square">
                <a:spAutoFit/>
              </a:bodyPr>
              <a:lstStyle/>
              <a:p>
                <a:pPr marL="426244" algn="just">
                  <a:lnSpc>
                    <a:spcPct val="120000"/>
                  </a:lnSpc>
                </a:pPr>
                <a:r>
                  <a:rPr lang="en-US" sz="2400" dirty="0" err="1"/>
                  <a:t>Phân</a:t>
                </a:r>
                <a:r>
                  <a:rPr lang="en-US" sz="2400" dirty="0"/>
                  <a:t> </a:t>
                </a:r>
                <a:r>
                  <a:rPr lang="en-US" sz="2400" dirty="0" err="1"/>
                  <a:t>công</a:t>
                </a:r>
                <a:r>
                  <a:rPr lang="en-US" sz="2400" dirty="0"/>
                  <a:t> </a:t>
                </a:r>
                <a:r>
                  <a:rPr lang="en-US" sz="2400" dirty="0" err="1"/>
                  <a:t>đọc</a:t>
                </a:r>
                <a:r>
                  <a:rPr lang="en-US" sz="2400" dirty="0"/>
                  <a:t> </a:t>
                </a:r>
                <a:r>
                  <a:rPr lang="en-US" sz="2400" dirty="0" err="1"/>
                  <a:t>theo</a:t>
                </a:r>
                <a:r>
                  <a:rPr lang="en-US" sz="2400" dirty="0"/>
                  <a:t> </a:t>
                </a:r>
                <a:r>
                  <a:rPr lang="en-US" sz="2400" dirty="0" err="1"/>
                  <a:t>đoạn</a:t>
                </a:r>
                <a:r>
                  <a:rPr lang="en-US" sz="2400" dirty="0"/>
                  <a:t>.</a:t>
                </a:r>
              </a:p>
              <a:p>
                <a:pPr marL="426244" algn="just">
                  <a:lnSpc>
                    <a:spcPct val="120000"/>
                  </a:lnSpc>
                </a:pPr>
                <a:r>
                  <a:rPr lang="en-US" sz="2400" dirty="0" err="1"/>
                  <a:t>Tất</a:t>
                </a:r>
                <a:r>
                  <a:rPr lang="en-US" sz="2400" dirty="0"/>
                  <a:t> </a:t>
                </a:r>
                <a:r>
                  <a:rPr lang="en-US" sz="2400" dirty="0" err="1"/>
                  <a:t>cả</a:t>
                </a:r>
                <a:r>
                  <a:rPr lang="en-US" sz="2400" dirty="0"/>
                  <a:t> </a:t>
                </a:r>
                <a:r>
                  <a:rPr lang="en-US" sz="2400" dirty="0" err="1"/>
                  <a:t>thành</a:t>
                </a:r>
                <a:r>
                  <a:rPr lang="en-US" sz="2400" dirty="0"/>
                  <a:t> </a:t>
                </a:r>
                <a:r>
                  <a:rPr lang="en-US" sz="2400" dirty="0" err="1"/>
                  <a:t>viên</a:t>
                </a:r>
                <a:r>
                  <a:rPr lang="en-US" sz="2400" dirty="0"/>
                  <a:t> </a:t>
                </a:r>
                <a:r>
                  <a:rPr lang="en-US" sz="2400" dirty="0" err="1"/>
                  <a:t>đều</a:t>
                </a:r>
                <a:r>
                  <a:rPr lang="en-US" sz="2400" dirty="0"/>
                  <a:t> </a:t>
                </a:r>
                <a:r>
                  <a:rPr lang="en-US" sz="2400" dirty="0" err="1"/>
                  <a:t>đọc</a:t>
                </a:r>
                <a:r>
                  <a:rPr lang="en-US" sz="2400" dirty="0"/>
                  <a:t>.</a:t>
                </a:r>
              </a:p>
              <a:p>
                <a:pPr marL="426244" algn="just">
                  <a:lnSpc>
                    <a:spcPct val="120000"/>
                  </a:lnSpc>
                </a:pPr>
                <a:r>
                  <a:rPr lang="en-US" sz="2400" dirty="0" err="1"/>
                  <a:t>Giải</a:t>
                </a:r>
                <a:r>
                  <a:rPr lang="en-US" sz="2400" dirty="0"/>
                  <a:t> </a:t>
                </a:r>
                <a:r>
                  <a:rPr lang="en-US" sz="2400" dirty="0" err="1"/>
                  <a:t>nghĩa</a:t>
                </a:r>
                <a:r>
                  <a:rPr lang="en-US" sz="2400" dirty="0"/>
                  <a:t> </a:t>
                </a:r>
                <a:r>
                  <a:rPr lang="en-US" sz="2400" dirty="0" err="1"/>
                  <a:t>từ</a:t>
                </a:r>
                <a:r>
                  <a:rPr lang="en-US" sz="2400" dirty="0"/>
                  <a:t> </a:t>
                </a:r>
                <a:r>
                  <a:rPr lang="en-US" sz="2400" dirty="0" err="1"/>
                  <a:t>cùng</a:t>
                </a:r>
                <a:r>
                  <a:rPr lang="en-US" sz="2400" dirty="0"/>
                  <a:t> </a:t>
                </a:r>
                <a:r>
                  <a:rPr lang="en-US" sz="2400" dirty="0" err="1"/>
                  <a:t>nhau</a:t>
                </a:r>
                <a:r>
                  <a:rPr lang="en-US" sz="2400" dirty="0"/>
                  <a:t>. </a:t>
                </a:r>
                <a:endParaRPr lang="vi-VN" sz="2400" dirty="0"/>
              </a:p>
            </p:txBody>
          </p:sp>
        </p:grpSp>
      </p:grpSp>
      <p:grpSp>
        <p:nvGrpSpPr>
          <p:cNvPr id="21" name="Group 20">
            <a:extLst>
              <a:ext uri="{FF2B5EF4-FFF2-40B4-BE49-F238E27FC236}">
                <a16:creationId xmlns:a16="http://schemas.microsoft.com/office/drawing/2014/main" id="{7CDB0079-A357-147A-F77A-63DCCAF2929F}"/>
              </a:ext>
            </a:extLst>
          </p:cNvPr>
          <p:cNvGrpSpPr/>
          <p:nvPr/>
        </p:nvGrpSpPr>
        <p:grpSpPr>
          <a:xfrm>
            <a:off x="6456894" y="3694434"/>
            <a:ext cx="4334807" cy="1960580"/>
            <a:chOff x="6290338" y="3972555"/>
            <a:chExt cx="5779742" cy="2468885"/>
          </a:xfrm>
        </p:grpSpPr>
        <p:sp>
          <p:nvSpPr>
            <p:cNvPr id="22" name="Rectangle: Rounded Corners 44">
              <a:extLst>
                <a:ext uri="{FF2B5EF4-FFF2-40B4-BE49-F238E27FC236}">
                  <a16:creationId xmlns:a16="http://schemas.microsoft.com/office/drawing/2014/main" id="{9BADD7CC-F9D7-4777-AC45-7D5AD3B624E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400" dirty="0">
                <a:solidFill>
                  <a:srgbClr val="000000"/>
                </a:solidFill>
              </a:endParaRPr>
            </a:p>
          </p:txBody>
        </p:sp>
        <p:pic>
          <p:nvPicPr>
            <p:cNvPr id="23" name="Picture 22">
              <a:extLst>
                <a:ext uri="{FF2B5EF4-FFF2-40B4-BE49-F238E27FC236}">
                  <a16:creationId xmlns:a16="http://schemas.microsoft.com/office/drawing/2014/main" id="{9EA519DF-26AD-5082-A379-8A188A658B54}"/>
                </a:ext>
              </a:extLst>
            </p:cNvPr>
            <p:cNvPicPr>
              <a:picLocks noChangeAspect="1"/>
            </p:cNvPicPr>
            <p:nvPr/>
          </p:nvPicPr>
          <p:blipFill rotWithShape="1">
            <a:blip r:embed="rId4"/>
            <a:srcRect t="19779"/>
            <a:stretch/>
          </p:blipFill>
          <p:spPr>
            <a:xfrm>
              <a:off x="6731545" y="4175876"/>
              <a:ext cx="5065398" cy="2044342"/>
            </a:xfrm>
            <a:prstGeom prst="rect">
              <a:avLst/>
            </a:prstGeom>
          </p:spPr>
        </p:pic>
      </p:grpSp>
      <p:grpSp>
        <p:nvGrpSpPr>
          <p:cNvPr id="24" name="Group 23">
            <a:extLst>
              <a:ext uri="{FF2B5EF4-FFF2-40B4-BE49-F238E27FC236}">
                <a16:creationId xmlns:a16="http://schemas.microsoft.com/office/drawing/2014/main" id="{3E960086-774B-8DF2-43CA-F077A32650A0}"/>
              </a:ext>
            </a:extLst>
          </p:cNvPr>
          <p:cNvGrpSpPr/>
          <p:nvPr/>
        </p:nvGrpSpPr>
        <p:grpSpPr>
          <a:xfrm>
            <a:off x="2400690" y="2667900"/>
            <a:ext cx="2081003" cy="1299815"/>
            <a:chOff x="2736079" y="2345147"/>
            <a:chExt cx="4360623" cy="1811388"/>
          </a:xfrm>
        </p:grpSpPr>
        <p:pic>
          <p:nvPicPr>
            <p:cNvPr id="25" name="图片 24">
              <a:extLst>
                <a:ext uri="{FF2B5EF4-FFF2-40B4-BE49-F238E27FC236}">
                  <a16:creationId xmlns:a16="http://schemas.microsoft.com/office/drawing/2014/main" id="{79382D05-A6C3-B8AD-C7A1-992404E8DA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6" name="TextBox 25">
              <a:extLst>
                <a:ext uri="{FF2B5EF4-FFF2-40B4-BE49-F238E27FC236}">
                  <a16:creationId xmlns:a16="http://schemas.microsoft.com/office/drawing/2014/main" id="{3DC3BA7F-A6E0-379A-A54C-60D77B284B6D}"/>
                </a:ext>
              </a:extLst>
            </p:cNvPr>
            <p:cNvSpPr txBox="1"/>
            <p:nvPr/>
          </p:nvSpPr>
          <p:spPr>
            <a:xfrm>
              <a:off x="2736079" y="2779592"/>
              <a:ext cx="4360623" cy="729146"/>
            </a:xfrm>
            <a:prstGeom prst="rect">
              <a:avLst/>
            </a:prstGeom>
            <a:noFill/>
          </p:spPr>
          <p:txBody>
            <a:bodyPr wrap="square">
              <a:spAutoFit/>
            </a:bodyPr>
            <a:lstStyle/>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Yêu</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cầu</a:t>
              </a:r>
              <a:endParaRPr lang="vi-VN" sz="2800" kern="100" dirty="0">
                <a:solidFill>
                  <a:prstClr val="black"/>
                </a:solidFill>
                <a:ea typeface="宋体" panose="02010600030101010101" pitchFamily="2" charset="-122"/>
                <a:cs typeface="Calibri" panose="020F0502020204030204" pitchFamily="34" charset="0"/>
              </a:endParaRPr>
            </a:p>
          </p:txBody>
        </p:sp>
      </p:grpSp>
      <p:grpSp>
        <p:nvGrpSpPr>
          <p:cNvPr id="27" name="Group 26">
            <a:extLst>
              <a:ext uri="{FF2B5EF4-FFF2-40B4-BE49-F238E27FC236}">
                <a16:creationId xmlns:a16="http://schemas.microsoft.com/office/drawing/2014/main" id="{C0D35BD4-316D-0285-B42A-C0967F3B7478}"/>
              </a:ext>
            </a:extLst>
          </p:cNvPr>
          <p:cNvGrpSpPr/>
          <p:nvPr/>
        </p:nvGrpSpPr>
        <p:grpSpPr>
          <a:xfrm>
            <a:off x="8243709" y="2478878"/>
            <a:ext cx="2485901" cy="1397160"/>
            <a:chOff x="2689219" y="2345147"/>
            <a:chExt cx="4360623" cy="1811388"/>
          </a:xfrm>
        </p:grpSpPr>
        <p:pic>
          <p:nvPicPr>
            <p:cNvPr id="28" name="图片 24">
              <a:extLst>
                <a:ext uri="{FF2B5EF4-FFF2-40B4-BE49-F238E27FC236}">
                  <a16:creationId xmlns:a16="http://schemas.microsoft.com/office/drawing/2014/main" id="{4DACE01C-BCEB-9602-924B-089710F6DE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9" name="TextBox 28">
              <a:extLst>
                <a:ext uri="{FF2B5EF4-FFF2-40B4-BE49-F238E27FC236}">
                  <a16:creationId xmlns:a16="http://schemas.microsoft.com/office/drawing/2014/main" id="{753A7C85-95BD-457B-BECF-A0BD0A11E712}"/>
                </a:ext>
              </a:extLst>
            </p:cNvPr>
            <p:cNvSpPr txBox="1"/>
            <p:nvPr/>
          </p:nvSpPr>
          <p:spPr>
            <a:xfrm>
              <a:off x="2689219" y="2518769"/>
              <a:ext cx="4360623" cy="1236979"/>
            </a:xfrm>
            <a:prstGeom prst="rect">
              <a:avLst/>
            </a:prstGeom>
            <a:noFill/>
          </p:spPr>
          <p:txBody>
            <a:bodyPr wrap="square">
              <a:spAutoFit/>
            </a:bodyPr>
            <a:lstStyle/>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Tiêu</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chí</a:t>
              </a:r>
              <a:endParaRPr lang="en-US" sz="2800" kern="100" dirty="0">
                <a:solidFill>
                  <a:prstClr val="black"/>
                </a:solidFill>
                <a:ea typeface="宋体" panose="02010600030101010101" pitchFamily="2" charset="-122"/>
                <a:cs typeface="Calibri" panose="020F0502020204030204" pitchFamily="34" charset="0"/>
              </a:endParaRPr>
            </a:p>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đánh</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giá</a:t>
              </a:r>
              <a:endParaRPr lang="vi-VN" sz="2800" kern="100" dirty="0">
                <a:solidFill>
                  <a:prstClr val="black"/>
                </a:solidFill>
                <a:ea typeface="宋体" panose="02010600030101010101" pitchFamily="2" charset="-122"/>
                <a:cs typeface="Calibri" panose="020F0502020204030204" pitchFamily="34" charset="0"/>
              </a:endParaRPr>
            </a:p>
          </p:txBody>
        </p:sp>
      </p:grpSp>
      <p:pic>
        <p:nvPicPr>
          <p:cNvPr id="30" name="Picture 2" descr="Girl kid jumping and smiles cartoon art illustration">
            <a:extLst>
              <a:ext uri="{FF2B5EF4-FFF2-40B4-BE49-F238E27FC236}">
                <a16:creationId xmlns:a16="http://schemas.microsoft.com/office/drawing/2014/main" id="{8D831A80-DBFA-C46F-13FC-9BE8D16D666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4316394" y="1670011"/>
            <a:ext cx="4060498" cy="26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205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1212</Words>
  <Application>Microsoft Office PowerPoint</Application>
  <PresentationFormat>Widescreen</PresentationFormat>
  <Paragraphs>86</Paragraphs>
  <Slides>23</Slides>
  <Notes>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等线</vt:lpstr>
      <vt:lpstr>宋体</vt:lpstr>
      <vt:lpstr>#9Slide07 HoneyCream</vt:lpstr>
      <vt:lpstr>#9Slide07 SVNBeachwood Sans</vt:lpstr>
      <vt:lpstr>Arial</vt:lpstr>
      <vt:lpstr>Calibri</vt:lpstr>
      <vt:lpstr>Calibri Light</vt:lpstr>
      <vt:lpstr>Cambria</vt:lpstr>
      <vt:lpstr>Times New Roman</vt:lpstr>
      <vt:lpstr>UTM Cookies</vt:lpstr>
      <vt:lpstr>1_Office Theme</vt:lpstr>
      <vt:lpstr>Chủ đề Office</vt:lpstr>
      <vt:lpstr>1_Chủ đề Office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2024-07-02T12:55:42Z</dcterms:created>
  <dcterms:modified xsi:type="dcterms:W3CDTF">2025-12-27T15:50:20Z</dcterms:modified>
</cp:coreProperties>
</file>