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4A4E1F-DBA2-4F5D-8247-E6F7593F5BF0}"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415194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A4E1F-DBA2-4F5D-8247-E6F7593F5BF0}"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119040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A4E1F-DBA2-4F5D-8247-E6F7593F5BF0}"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87114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A4E1F-DBA2-4F5D-8247-E6F7593F5BF0}"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420909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4A4E1F-DBA2-4F5D-8247-E6F7593F5BF0}"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56051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A4E1F-DBA2-4F5D-8247-E6F7593F5BF0}"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81367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4A4E1F-DBA2-4F5D-8247-E6F7593F5BF0}"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8163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A4E1F-DBA2-4F5D-8247-E6F7593F5BF0}"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419449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A4E1F-DBA2-4F5D-8247-E6F7593F5BF0}"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210742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4A4E1F-DBA2-4F5D-8247-E6F7593F5BF0}"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176963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4A4E1F-DBA2-4F5D-8247-E6F7593F5BF0}"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0C797-8B2A-4C4D-8151-6D663256A814}" type="slidenum">
              <a:rPr lang="en-US" smtClean="0"/>
              <a:t>‹#›</a:t>
            </a:fld>
            <a:endParaRPr lang="en-US"/>
          </a:p>
        </p:txBody>
      </p:sp>
    </p:spTree>
    <p:extLst>
      <p:ext uri="{BB962C8B-B14F-4D97-AF65-F5344CB8AC3E}">
        <p14:creationId xmlns:p14="http://schemas.microsoft.com/office/powerpoint/2010/main" val="170780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A4E1F-DBA2-4F5D-8247-E6F7593F5BF0}" type="datetimeFigureOut">
              <a:rPr lang="en-US" smtClean="0"/>
              <a:t>27/12/2025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0C797-8B2A-4C4D-8151-6D663256A814}" type="slidenum">
              <a:rPr lang="en-US" smtClean="0"/>
              <a:t>‹#›</a:t>
            </a:fld>
            <a:endParaRPr lang="en-US"/>
          </a:p>
        </p:txBody>
      </p:sp>
    </p:spTree>
    <p:extLst>
      <p:ext uri="{BB962C8B-B14F-4D97-AF65-F5344CB8AC3E}">
        <p14:creationId xmlns:p14="http://schemas.microsoft.com/office/powerpoint/2010/main" val="2835819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817064" y="408428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2375233" y="1520230"/>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2" name="Hộp Văn bản 11">
            <a:extLst>
              <a:ext uri="{FF2B5EF4-FFF2-40B4-BE49-F238E27FC236}">
                <a16:creationId xmlns:a16="http://schemas.microsoft.com/office/drawing/2014/main" id="{EAFDC659-E376-F880-90F5-421E4462435F}"/>
              </a:ext>
            </a:extLst>
          </p:cNvPr>
          <p:cNvSpPr txBox="1">
            <a:spLocks noChangeAspect="1"/>
          </p:cNvSpPr>
          <p:nvPr/>
        </p:nvSpPr>
        <p:spPr>
          <a:xfrm>
            <a:off x="2982762" y="2700988"/>
            <a:ext cx="6065965" cy="1067733"/>
          </a:xfrm>
          <a:custGeom>
            <a:avLst/>
            <a:gdLst/>
            <a:ahLst/>
            <a:cxnLst/>
            <a:rect l="l" t="t" r="r" b="b"/>
            <a:pathLst>
              <a:path w="9098947" h="1601600">
                <a:moveTo>
                  <a:pt x="6758415" y="1426721"/>
                </a:moveTo>
                <a:lnTo>
                  <a:pt x="6758415" y="1429115"/>
                </a:lnTo>
                <a:lnTo>
                  <a:pt x="6756958" y="1429636"/>
                </a:lnTo>
                <a:close/>
                <a:moveTo>
                  <a:pt x="1319641" y="1426721"/>
                </a:moveTo>
                <a:lnTo>
                  <a:pt x="1319641" y="1429115"/>
                </a:lnTo>
                <a:lnTo>
                  <a:pt x="1318184" y="1429636"/>
                </a:lnTo>
                <a:close/>
                <a:moveTo>
                  <a:pt x="6830189" y="1416520"/>
                </a:moveTo>
                <a:cubicBezTo>
                  <a:pt x="6837233" y="1416520"/>
                  <a:pt x="6844397" y="1417006"/>
                  <a:pt x="6851684" y="1417977"/>
                </a:cubicBezTo>
                <a:cubicBezTo>
                  <a:pt x="6857513" y="1417977"/>
                  <a:pt x="6863829" y="1418220"/>
                  <a:pt x="6870629" y="1418706"/>
                </a:cubicBezTo>
                <a:cubicBezTo>
                  <a:pt x="6877431" y="1419192"/>
                  <a:pt x="6883745" y="1419434"/>
                  <a:pt x="6889575" y="1419434"/>
                </a:cubicBezTo>
                <a:cubicBezTo>
                  <a:pt x="6895404" y="1420406"/>
                  <a:pt x="6900991" y="1421135"/>
                  <a:pt x="6906334" y="1421621"/>
                </a:cubicBezTo>
                <a:cubicBezTo>
                  <a:pt x="6911678" y="1422106"/>
                  <a:pt x="6916779" y="1422835"/>
                  <a:pt x="6921635" y="1423806"/>
                </a:cubicBezTo>
                <a:cubicBezTo>
                  <a:pt x="6929409" y="1425750"/>
                  <a:pt x="6933295" y="1427207"/>
                  <a:pt x="6933295" y="1428178"/>
                </a:cubicBezTo>
                <a:cubicBezTo>
                  <a:pt x="6933295" y="1429150"/>
                  <a:pt x="6934267" y="1434979"/>
                  <a:pt x="6936209" y="1445666"/>
                </a:cubicBezTo>
                <a:lnTo>
                  <a:pt x="6936209" y="1477728"/>
                </a:lnTo>
                <a:lnTo>
                  <a:pt x="6936209" y="1514161"/>
                </a:lnTo>
                <a:cubicBezTo>
                  <a:pt x="6935238" y="1519990"/>
                  <a:pt x="6934752" y="1525819"/>
                  <a:pt x="6934752" y="1531649"/>
                </a:cubicBezTo>
                <a:cubicBezTo>
                  <a:pt x="6934752" y="1537478"/>
                  <a:pt x="6934267" y="1543793"/>
                  <a:pt x="6933295" y="1550594"/>
                </a:cubicBezTo>
                <a:cubicBezTo>
                  <a:pt x="6933295" y="1563224"/>
                  <a:pt x="6932809" y="1571482"/>
                  <a:pt x="6931837" y="1575368"/>
                </a:cubicBezTo>
                <a:cubicBezTo>
                  <a:pt x="6928923" y="1586055"/>
                  <a:pt x="6926979" y="1591885"/>
                  <a:pt x="6926007" y="1592856"/>
                </a:cubicBezTo>
                <a:cubicBezTo>
                  <a:pt x="6924065" y="1593828"/>
                  <a:pt x="6920422" y="1594799"/>
                  <a:pt x="6915078" y="1595771"/>
                </a:cubicBezTo>
                <a:cubicBezTo>
                  <a:pt x="6909735" y="1596742"/>
                  <a:pt x="6903177" y="1597714"/>
                  <a:pt x="6895404" y="1598685"/>
                </a:cubicBezTo>
                <a:cubicBezTo>
                  <a:pt x="6887632" y="1599657"/>
                  <a:pt x="6879617" y="1600386"/>
                  <a:pt x="6871358" y="1600872"/>
                </a:cubicBezTo>
                <a:cubicBezTo>
                  <a:pt x="6863101" y="1601357"/>
                  <a:pt x="6854599" y="1601600"/>
                  <a:pt x="6845855" y="1601600"/>
                </a:cubicBezTo>
                <a:cubicBezTo>
                  <a:pt x="6837111" y="1601600"/>
                  <a:pt x="6828611" y="1601357"/>
                  <a:pt x="6820352" y="1600872"/>
                </a:cubicBezTo>
                <a:cubicBezTo>
                  <a:pt x="6812093" y="1600386"/>
                  <a:pt x="6804079" y="1599657"/>
                  <a:pt x="6796306" y="1598685"/>
                </a:cubicBezTo>
                <a:cubicBezTo>
                  <a:pt x="6789505" y="1597714"/>
                  <a:pt x="6783433" y="1596500"/>
                  <a:pt x="6778089" y="1595042"/>
                </a:cubicBezTo>
                <a:cubicBezTo>
                  <a:pt x="6772746" y="1593585"/>
                  <a:pt x="6769103" y="1591885"/>
                  <a:pt x="6767159" y="1589942"/>
                </a:cubicBezTo>
                <a:cubicBezTo>
                  <a:pt x="6766189" y="1585084"/>
                  <a:pt x="6765217" y="1579497"/>
                  <a:pt x="6764245" y="1573182"/>
                </a:cubicBezTo>
                <a:cubicBezTo>
                  <a:pt x="6763273" y="1566867"/>
                  <a:pt x="6762302" y="1559823"/>
                  <a:pt x="6761331" y="1552051"/>
                </a:cubicBezTo>
                <a:cubicBezTo>
                  <a:pt x="6760359" y="1542336"/>
                  <a:pt x="6759630" y="1533349"/>
                  <a:pt x="6759144" y="1525091"/>
                </a:cubicBezTo>
                <a:cubicBezTo>
                  <a:pt x="6758659" y="1516832"/>
                  <a:pt x="6758415" y="1507846"/>
                  <a:pt x="6758415" y="1498130"/>
                </a:cubicBezTo>
                <a:lnTo>
                  <a:pt x="6758415" y="1429115"/>
                </a:lnTo>
                <a:lnTo>
                  <a:pt x="6777361" y="1422349"/>
                </a:lnTo>
                <a:cubicBezTo>
                  <a:pt x="6786105" y="1419434"/>
                  <a:pt x="6796792" y="1417977"/>
                  <a:pt x="6809421" y="1417977"/>
                </a:cubicBezTo>
                <a:cubicBezTo>
                  <a:pt x="6816223" y="1417006"/>
                  <a:pt x="6823145" y="1416520"/>
                  <a:pt x="6830189" y="1416520"/>
                </a:cubicBezTo>
                <a:close/>
                <a:moveTo>
                  <a:pt x="1391414" y="1416520"/>
                </a:moveTo>
                <a:cubicBezTo>
                  <a:pt x="1398459" y="1416520"/>
                  <a:pt x="1405623" y="1417006"/>
                  <a:pt x="1412910" y="1417977"/>
                </a:cubicBezTo>
                <a:cubicBezTo>
                  <a:pt x="1418739" y="1417977"/>
                  <a:pt x="1425054" y="1418220"/>
                  <a:pt x="1431855" y="1418706"/>
                </a:cubicBezTo>
                <a:cubicBezTo>
                  <a:pt x="1438656" y="1419192"/>
                  <a:pt x="1444971" y="1419434"/>
                  <a:pt x="1450800" y="1419434"/>
                </a:cubicBezTo>
                <a:cubicBezTo>
                  <a:pt x="1456630" y="1420406"/>
                  <a:pt x="1462217" y="1421135"/>
                  <a:pt x="1467559" y="1421621"/>
                </a:cubicBezTo>
                <a:cubicBezTo>
                  <a:pt x="1472903" y="1422106"/>
                  <a:pt x="1478004" y="1422835"/>
                  <a:pt x="1482861" y="1423806"/>
                </a:cubicBezTo>
                <a:cubicBezTo>
                  <a:pt x="1490635" y="1425750"/>
                  <a:pt x="1494520" y="1427207"/>
                  <a:pt x="1494520" y="1428178"/>
                </a:cubicBezTo>
                <a:cubicBezTo>
                  <a:pt x="1494520" y="1429150"/>
                  <a:pt x="1495491" y="1434979"/>
                  <a:pt x="1497435" y="1445666"/>
                </a:cubicBezTo>
                <a:lnTo>
                  <a:pt x="1497435" y="1477728"/>
                </a:lnTo>
                <a:lnTo>
                  <a:pt x="1497435" y="1514161"/>
                </a:lnTo>
                <a:cubicBezTo>
                  <a:pt x="1496464" y="1519990"/>
                  <a:pt x="1495977" y="1525819"/>
                  <a:pt x="1495977" y="1531649"/>
                </a:cubicBezTo>
                <a:cubicBezTo>
                  <a:pt x="1495977" y="1537478"/>
                  <a:pt x="1495491" y="1543793"/>
                  <a:pt x="1494520" y="1550594"/>
                </a:cubicBezTo>
                <a:cubicBezTo>
                  <a:pt x="1494520" y="1563224"/>
                  <a:pt x="1494034" y="1571482"/>
                  <a:pt x="1493063" y="1575368"/>
                </a:cubicBezTo>
                <a:cubicBezTo>
                  <a:pt x="1490148" y="1586055"/>
                  <a:pt x="1488205" y="1591885"/>
                  <a:pt x="1487233" y="1592856"/>
                </a:cubicBezTo>
                <a:cubicBezTo>
                  <a:pt x="1485291" y="1593828"/>
                  <a:pt x="1481648" y="1594799"/>
                  <a:pt x="1476304" y="1595771"/>
                </a:cubicBezTo>
                <a:cubicBezTo>
                  <a:pt x="1470960" y="1596742"/>
                  <a:pt x="1464402" y="1597714"/>
                  <a:pt x="1456630" y="1598685"/>
                </a:cubicBezTo>
                <a:cubicBezTo>
                  <a:pt x="1448857" y="1599657"/>
                  <a:pt x="1440842" y="1600386"/>
                  <a:pt x="1432584" y="1600872"/>
                </a:cubicBezTo>
                <a:cubicBezTo>
                  <a:pt x="1424325" y="1601357"/>
                  <a:pt x="1415825" y="1601600"/>
                  <a:pt x="1407081" y="1601600"/>
                </a:cubicBezTo>
                <a:cubicBezTo>
                  <a:pt x="1398337" y="1601600"/>
                  <a:pt x="1389835" y="1601357"/>
                  <a:pt x="1381578" y="1600872"/>
                </a:cubicBezTo>
                <a:cubicBezTo>
                  <a:pt x="1373319" y="1600386"/>
                  <a:pt x="1365304" y="1599657"/>
                  <a:pt x="1357531" y="1598685"/>
                </a:cubicBezTo>
                <a:cubicBezTo>
                  <a:pt x="1350731" y="1597714"/>
                  <a:pt x="1344659" y="1596500"/>
                  <a:pt x="1339315" y="1595042"/>
                </a:cubicBezTo>
                <a:cubicBezTo>
                  <a:pt x="1333971" y="1593585"/>
                  <a:pt x="1330328" y="1591885"/>
                  <a:pt x="1328386" y="1589942"/>
                </a:cubicBezTo>
                <a:cubicBezTo>
                  <a:pt x="1327413" y="1585084"/>
                  <a:pt x="1326442" y="1579497"/>
                  <a:pt x="1325470" y="1573182"/>
                </a:cubicBezTo>
                <a:cubicBezTo>
                  <a:pt x="1324499" y="1566867"/>
                  <a:pt x="1323527" y="1559823"/>
                  <a:pt x="1322556" y="1552051"/>
                </a:cubicBezTo>
                <a:cubicBezTo>
                  <a:pt x="1321584" y="1542336"/>
                  <a:pt x="1320855" y="1533349"/>
                  <a:pt x="1320370" y="1525091"/>
                </a:cubicBezTo>
                <a:cubicBezTo>
                  <a:pt x="1319885" y="1516832"/>
                  <a:pt x="1319641" y="1507846"/>
                  <a:pt x="1319641" y="1498130"/>
                </a:cubicBezTo>
                <a:lnTo>
                  <a:pt x="1319641" y="1429115"/>
                </a:lnTo>
                <a:lnTo>
                  <a:pt x="1338586" y="1422349"/>
                </a:lnTo>
                <a:cubicBezTo>
                  <a:pt x="1347331" y="1419434"/>
                  <a:pt x="1358017" y="1417977"/>
                  <a:pt x="1370647" y="1417977"/>
                </a:cubicBezTo>
                <a:cubicBezTo>
                  <a:pt x="1377448" y="1417006"/>
                  <a:pt x="1384371" y="1416520"/>
                  <a:pt x="1391414" y="1416520"/>
                </a:cubicBezTo>
                <a:close/>
                <a:moveTo>
                  <a:pt x="6387236" y="1193549"/>
                </a:moveTo>
                <a:lnTo>
                  <a:pt x="6390151" y="1197921"/>
                </a:lnTo>
                <a:cubicBezTo>
                  <a:pt x="6389179" y="1196950"/>
                  <a:pt x="6388693" y="1196221"/>
                  <a:pt x="6388693" y="1195735"/>
                </a:cubicBezTo>
                <a:cubicBezTo>
                  <a:pt x="6388693" y="1195249"/>
                  <a:pt x="6388207" y="1194521"/>
                  <a:pt x="6387236" y="1193549"/>
                </a:cubicBezTo>
                <a:close/>
                <a:moveTo>
                  <a:pt x="4718761" y="623735"/>
                </a:moveTo>
                <a:cubicBezTo>
                  <a:pt x="4703217" y="623735"/>
                  <a:pt x="4691072" y="626650"/>
                  <a:pt x="4682327" y="632479"/>
                </a:cubicBezTo>
                <a:cubicBezTo>
                  <a:pt x="4678442" y="638308"/>
                  <a:pt x="4675527" y="655310"/>
                  <a:pt x="4673584" y="683485"/>
                </a:cubicBezTo>
                <a:cubicBezTo>
                  <a:pt x="4672613" y="697087"/>
                  <a:pt x="4672127" y="712146"/>
                  <a:pt x="4672127" y="728663"/>
                </a:cubicBezTo>
                <a:cubicBezTo>
                  <a:pt x="4672127" y="745179"/>
                  <a:pt x="4672127" y="763152"/>
                  <a:pt x="4672127" y="782584"/>
                </a:cubicBezTo>
                <a:cubicBezTo>
                  <a:pt x="4672127" y="802015"/>
                  <a:pt x="4672369" y="821688"/>
                  <a:pt x="4672855" y="841605"/>
                </a:cubicBezTo>
                <a:cubicBezTo>
                  <a:pt x="4673341" y="861522"/>
                  <a:pt x="4674070" y="882653"/>
                  <a:pt x="4675041" y="904999"/>
                </a:cubicBezTo>
                <a:cubicBezTo>
                  <a:pt x="4676013" y="927345"/>
                  <a:pt x="4676985" y="948233"/>
                  <a:pt x="4677956" y="967664"/>
                </a:cubicBezTo>
                <a:cubicBezTo>
                  <a:pt x="4678927" y="987095"/>
                  <a:pt x="4680385" y="1006040"/>
                  <a:pt x="4682327" y="1024499"/>
                </a:cubicBezTo>
                <a:cubicBezTo>
                  <a:pt x="4685243" y="1060447"/>
                  <a:pt x="4688157" y="1091051"/>
                  <a:pt x="4691072" y="1116311"/>
                </a:cubicBezTo>
                <a:cubicBezTo>
                  <a:pt x="4693986" y="1141571"/>
                  <a:pt x="4695929" y="1154687"/>
                  <a:pt x="4696901" y="1155659"/>
                </a:cubicBezTo>
                <a:lnTo>
                  <a:pt x="4740621" y="1155659"/>
                </a:lnTo>
                <a:cubicBezTo>
                  <a:pt x="4741593" y="1154687"/>
                  <a:pt x="4743535" y="1142057"/>
                  <a:pt x="4746450" y="1117768"/>
                </a:cubicBezTo>
                <a:cubicBezTo>
                  <a:pt x="4749365" y="1092508"/>
                  <a:pt x="4752279" y="1061904"/>
                  <a:pt x="4755194" y="1025957"/>
                </a:cubicBezTo>
                <a:cubicBezTo>
                  <a:pt x="4757137" y="1007497"/>
                  <a:pt x="4758595" y="988309"/>
                  <a:pt x="4759566" y="968392"/>
                </a:cubicBezTo>
                <a:cubicBezTo>
                  <a:pt x="4760537" y="948476"/>
                  <a:pt x="4761509" y="927345"/>
                  <a:pt x="4762481" y="904999"/>
                </a:cubicBezTo>
                <a:cubicBezTo>
                  <a:pt x="4763453" y="882653"/>
                  <a:pt x="4764181" y="861522"/>
                  <a:pt x="4764667" y="841605"/>
                </a:cubicBezTo>
                <a:cubicBezTo>
                  <a:pt x="4765153" y="821688"/>
                  <a:pt x="4765395" y="802015"/>
                  <a:pt x="4765395" y="782584"/>
                </a:cubicBezTo>
                <a:cubicBezTo>
                  <a:pt x="4765395" y="763152"/>
                  <a:pt x="4765395" y="745179"/>
                  <a:pt x="4765395" y="728663"/>
                </a:cubicBezTo>
                <a:cubicBezTo>
                  <a:pt x="4765395" y="712146"/>
                  <a:pt x="4764910" y="697087"/>
                  <a:pt x="4763938" y="683485"/>
                </a:cubicBezTo>
                <a:cubicBezTo>
                  <a:pt x="4761995" y="655310"/>
                  <a:pt x="4759081" y="638308"/>
                  <a:pt x="4755194" y="632479"/>
                </a:cubicBezTo>
                <a:cubicBezTo>
                  <a:pt x="4746450" y="626650"/>
                  <a:pt x="4734306" y="623735"/>
                  <a:pt x="4718761" y="623735"/>
                </a:cubicBezTo>
                <a:close/>
                <a:moveTo>
                  <a:pt x="1423112" y="623735"/>
                </a:moveTo>
                <a:cubicBezTo>
                  <a:pt x="1407566" y="623735"/>
                  <a:pt x="1395422" y="626650"/>
                  <a:pt x="1386678" y="632479"/>
                </a:cubicBezTo>
                <a:cubicBezTo>
                  <a:pt x="1382792" y="638308"/>
                  <a:pt x="1379877" y="655310"/>
                  <a:pt x="1377935" y="683485"/>
                </a:cubicBezTo>
                <a:cubicBezTo>
                  <a:pt x="1376963" y="697087"/>
                  <a:pt x="1376477" y="712146"/>
                  <a:pt x="1376477" y="728663"/>
                </a:cubicBezTo>
                <a:cubicBezTo>
                  <a:pt x="1376477" y="745179"/>
                  <a:pt x="1376477" y="763152"/>
                  <a:pt x="1376477" y="782584"/>
                </a:cubicBezTo>
                <a:cubicBezTo>
                  <a:pt x="1376477" y="802015"/>
                  <a:pt x="1376720" y="821688"/>
                  <a:pt x="1377205" y="841605"/>
                </a:cubicBezTo>
                <a:cubicBezTo>
                  <a:pt x="1377691" y="861522"/>
                  <a:pt x="1378421" y="882653"/>
                  <a:pt x="1379392" y="904999"/>
                </a:cubicBezTo>
                <a:cubicBezTo>
                  <a:pt x="1380363" y="927345"/>
                  <a:pt x="1381335" y="948233"/>
                  <a:pt x="1382306" y="967664"/>
                </a:cubicBezTo>
                <a:cubicBezTo>
                  <a:pt x="1383278" y="987095"/>
                  <a:pt x="1384736" y="1006040"/>
                  <a:pt x="1386678" y="1024499"/>
                </a:cubicBezTo>
                <a:cubicBezTo>
                  <a:pt x="1389593" y="1060447"/>
                  <a:pt x="1392507" y="1091051"/>
                  <a:pt x="1395422" y="1116311"/>
                </a:cubicBezTo>
                <a:cubicBezTo>
                  <a:pt x="1398337" y="1141571"/>
                  <a:pt x="1400280" y="1154687"/>
                  <a:pt x="1401251" y="1155659"/>
                </a:cubicBezTo>
                <a:lnTo>
                  <a:pt x="1445413" y="1155659"/>
                </a:lnTo>
                <a:lnTo>
                  <a:pt x="1445882" y="1154110"/>
                </a:lnTo>
                <a:cubicBezTo>
                  <a:pt x="1446975" y="1148827"/>
                  <a:pt x="1448614" y="1136714"/>
                  <a:pt x="1450800" y="1117768"/>
                </a:cubicBezTo>
                <a:cubicBezTo>
                  <a:pt x="1453716" y="1092508"/>
                  <a:pt x="1456630" y="1061904"/>
                  <a:pt x="1459545" y="1025957"/>
                </a:cubicBezTo>
                <a:cubicBezTo>
                  <a:pt x="1461487" y="1007497"/>
                  <a:pt x="1462945" y="988309"/>
                  <a:pt x="1463916" y="968392"/>
                </a:cubicBezTo>
                <a:cubicBezTo>
                  <a:pt x="1464888" y="948476"/>
                  <a:pt x="1465860" y="927345"/>
                  <a:pt x="1466831" y="904999"/>
                </a:cubicBezTo>
                <a:cubicBezTo>
                  <a:pt x="1467802" y="882653"/>
                  <a:pt x="1468532" y="861522"/>
                  <a:pt x="1469018" y="841605"/>
                </a:cubicBezTo>
                <a:cubicBezTo>
                  <a:pt x="1469503" y="821688"/>
                  <a:pt x="1469746" y="802015"/>
                  <a:pt x="1469746" y="782584"/>
                </a:cubicBezTo>
                <a:cubicBezTo>
                  <a:pt x="1469746" y="763152"/>
                  <a:pt x="1469746" y="745179"/>
                  <a:pt x="1469746" y="728663"/>
                </a:cubicBezTo>
                <a:cubicBezTo>
                  <a:pt x="1469746" y="712146"/>
                  <a:pt x="1469260" y="697087"/>
                  <a:pt x="1468288" y="683485"/>
                </a:cubicBezTo>
                <a:cubicBezTo>
                  <a:pt x="1466346" y="655310"/>
                  <a:pt x="1463430" y="638308"/>
                  <a:pt x="1459545" y="632479"/>
                </a:cubicBezTo>
                <a:cubicBezTo>
                  <a:pt x="1450800" y="626650"/>
                  <a:pt x="1438656" y="623735"/>
                  <a:pt x="1423112" y="623735"/>
                </a:cubicBezTo>
                <a:close/>
                <a:moveTo>
                  <a:pt x="6854599" y="620820"/>
                </a:moveTo>
                <a:cubicBezTo>
                  <a:pt x="6839054" y="620820"/>
                  <a:pt x="6826909" y="623735"/>
                  <a:pt x="6818166" y="629564"/>
                </a:cubicBezTo>
                <a:cubicBezTo>
                  <a:pt x="6814280" y="635394"/>
                  <a:pt x="6811365" y="652396"/>
                  <a:pt x="6809421" y="680571"/>
                </a:cubicBezTo>
                <a:cubicBezTo>
                  <a:pt x="6808451" y="694173"/>
                  <a:pt x="6807965" y="709232"/>
                  <a:pt x="6807965" y="725748"/>
                </a:cubicBezTo>
                <a:cubicBezTo>
                  <a:pt x="6807965" y="742264"/>
                  <a:pt x="6807965" y="760238"/>
                  <a:pt x="6807965" y="779669"/>
                </a:cubicBezTo>
                <a:cubicBezTo>
                  <a:pt x="6807965" y="799100"/>
                  <a:pt x="6808208" y="818774"/>
                  <a:pt x="6808693" y="838691"/>
                </a:cubicBezTo>
                <a:cubicBezTo>
                  <a:pt x="6809179" y="858607"/>
                  <a:pt x="6809907" y="879739"/>
                  <a:pt x="6810879" y="902084"/>
                </a:cubicBezTo>
                <a:cubicBezTo>
                  <a:pt x="6811851" y="924430"/>
                  <a:pt x="6812823" y="945318"/>
                  <a:pt x="6813794" y="964749"/>
                </a:cubicBezTo>
                <a:cubicBezTo>
                  <a:pt x="6814766" y="984180"/>
                  <a:pt x="6816223" y="1003125"/>
                  <a:pt x="6818166" y="1021585"/>
                </a:cubicBezTo>
                <a:cubicBezTo>
                  <a:pt x="6821080" y="1057532"/>
                  <a:pt x="6823995" y="1088136"/>
                  <a:pt x="6826909" y="1113396"/>
                </a:cubicBezTo>
                <a:cubicBezTo>
                  <a:pt x="6829825" y="1138657"/>
                  <a:pt x="6831768" y="1151772"/>
                  <a:pt x="6832739" y="1152744"/>
                </a:cubicBezTo>
                <a:lnTo>
                  <a:pt x="6876901" y="1152744"/>
                </a:lnTo>
                <a:lnTo>
                  <a:pt x="6877370" y="1151196"/>
                </a:lnTo>
                <a:cubicBezTo>
                  <a:pt x="6878463" y="1145913"/>
                  <a:pt x="6880101" y="1133799"/>
                  <a:pt x="6882288" y="1114854"/>
                </a:cubicBezTo>
                <a:cubicBezTo>
                  <a:pt x="6885203" y="1089593"/>
                  <a:pt x="6888117" y="1058989"/>
                  <a:pt x="6891032" y="1023042"/>
                </a:cubicBezTo>
                <a:cubicBezTo>
                  <a:pt x="6892975" y="1004583"/>
                  <a:pt x="6894433" y="985395"/>
                  <a:pt x="6895404" y="965478"/>
                </a:cubicBezTo>
                <a:cubicBezTo>
                  <a:pt x="6896376" y="945561"/>
                  <a:pt x="6897347" y="924430"/>
                  <a:pt x="6898319" y="902084"/>
                </a:cubicBezTo>
                <a:cubicBezTo>
                  <a:pt x="6899291" y="879739"/>
                  <a:pt x="6900019" y="858607"/>
                  <a:pt x="6900505" y="838691"/>
                </a:cubicBezTo>
                <a:cubicBezTo>
                  <a:pt x="6900991" y="818774"/>
                  <a:pt x="6901233" y="799100"/>
                  <a:pt x="6901233" y="779669"/>
                </a:cubicBezTo>
                <a:cubicBezTo>
                  <a:pt x="6901233" y="760238"/>
                  <a:pt x="6901233" y="742264"/>
                  <a:pt x="6901233" y="725748"/>
                </a:cubicBezTo>
                <a:cubicBezTo>
                  <a:pt x="6901233" y="709232"/>
                  <a:pt x="6900748" y="694173"/>
                  <a:pt x="6899776" y="680571"/>
                </a:cubicBezTo>
                <a:cubicBezTo>
                  <a:pt x="6897833" y="652396"/>
                  <a:pt x="6894919" y="635394"/>
                  <a:pt x="6891032" y="629564"/>
                </a:cubicBezTo>
                <a:cubicBezTo>
                  <a:pt x="6882288" y="623735"/>
                  <a:pt x="6870144" y="620820"/>
                  <a:pt x="6854599" y="620820"/>
                </a:cubicBezTo>
                <a:close/>
                <a:moveTo>
                  <a:pt x="5916520" y="613534"/>
                </a:moveTo>
                <a:lnTo>
                  <a:pt x="5916520" y="861279"/>
                </a:lnTo>
                <a:cubicBezTo>
                  <a:pt x="5916520" y="883625"/>
                  <a:pt x="5916520" y="905485"/>
                  <a:pt x="5916520" y="926859"/>
                </a:cubicBezTo>
                <a:cubicBezTo>
                  <a:pt x="5916520" y="948233"/>
                  <a:pt x="5916035" y="970093"/>
                  <a:pt x="5915063" y="992438"/>
                </a:cubicBezTo>
                <a:cubicBezTo>
                  <a:pt x="5925750" y="976894"/>
                  <a:pt x="5935951" y="959406"/>
                  <a:pt x="5945666" y="939975"/>
                </a:cubicBezTo>
                <a:cubicBezTo>
                  <a:pt x="5955382" y="920544"/>
                  <a:pt x="5964611" y="900384"/>
                  <a:pt x="5973356" y="879496"/>
                </a:cubicBezTo>
                <a:cubicBezTo>
                  <a:pt x="5982099" y="858607"/>
                  <a:pt x="5989873" y="837719"/>
                  <a:pt x="5996673" y="816831"/>
                </a:cubicBezTo>
                <a:cubicBezTo>
                  <a:pt x="6003473" y="795942"/>
                  <a:pt x="6008817" y="776268"/>
                  <a:pt x="6012703" y="757809"/>
                </a:cubicBezTo>
                <a:cubicBezTo>
                  <a:pt x="6018533" y="728663"/>
                  <a:pt x="6019990" y="702431"/>
                  <a:pt x="6017075" y="679113"/>
                </a:cubicBezTo>
                <a:cubicBezTo>
                  <a:pt x="6014161" y="655796"/>
                  <a:pt x="6005417" y="638308"/>
                  <a:pt x="5990843" y="626650"/>
                </a:cubicBezTo>
                <a:cubicBezTo>
                  <a:pt x="5975299" y="614991"/>
                  <a:pt x="5951981" y="611105"/>
                  <a:pt x="5920892" y="614991"/>
                </a:cubicBezTo>
                <a:close/>
                <a:moveTo>
                  <a:pt x="425539" y="609162"/>
                </a:moveTo>
                <a:cubicBezTo>
                  <a:pt x="421653" y="609162"/>
                  <a:pt x="418738" y="609648"/>
                  <a:pt x="416795" y="610619"/>
                </a:cubicBezTo>
                <a:cubicBezTo>
                  <a:pt x="412909" y="611591"/>
                  <a:pt x="409994" y="613048"/>
                  <a:pt x="408052" y="614991"/>
                </a:cubicBezTo>
                <a:lnTo>
                  <a:pt x="405136" y="620820"/>
                </a:lnTo>
                <a:cubicBezTo>
                  <a:pt x="405136" y="625678"/>
                  <a:pt x="405136" y="631022"/>
                  <a:pt x="405136" y="636851"/>
                </a:cubicBezTo>
                <a:cubicBezTo>
                  <a:pt x="405136" y="642680"/>
                  <a:pt x="404650" y="648995"/>
                  <a:pt x="403679" y="655796"/>
                </a:cubicBezTo>
                <a:cubicBezTo>
                  <a:pt x="402707" y="661626"/>
                  <a:pt x="402222" y="667941"/>
                  <a:pt x="402222" y="674741"/>
                </a:cubicBezTo>
                <a:cubicBezTo>
                  <a:pt x="402222" y="681542"/>
                  <a:pt x="402222" y="688829"/>
                  <a:pt x="402222" y="696601"/>
                </a:cubicBezTo>
                <a:cubicBezTo>
                  <a:pt x="402222" y="704374"/>
                  <a:pt x="402222" y="712632"/>
                  <a:pt x="402222" y="721376"/>
                </a:cubicBezTo>
                <a:cubicBezTo>
                  <a:pt x="402222" y="730120"/>
                  <a:pt x="401737" y="739350"/>
                  <a:pt x="400764" y="749065"/>
                </a:cubicBezTo>
                <a:cubicBezTo>
                  <a:pt x="420196" y="751980"/>
                  <a:pt x="431854" y="755380"/>
                  <a:pt x="435740" y="759266"/>
                </a:cubicBezTo>
                <a:cubicBezTo>
                  <a:pt x="440598" y="763152"/>
                  <a:pt x="443513" y="776268"/>
                  <a:pt x="444484" y="798614"/>
                </a:cubicBezTo>
                <a:cubicBezTo>
                  <a:pt x="445456" y="809301"/>
                  <a:pt x="445942" y="820231"/>
                  <a:pt x="445942" y="831404"/>
                </a:cubicBezTo>
                <a:cubicBezTo>
                  <a:pt x="445942" y="842577"/>
                  <a:pt x="445942" y="853992"/>
                  <a:pt x="445942" y="865651"/>
                </a:cubicBezTo>
                <a:cubicBezTo>
                  <a:pt x="445942" y="888968"/>
                  <a:pt x="444484" y="910828"/>
                  <a:pt x="441569" y="931231"/>
                </a:cubicBezTo>
                <a:cubicBezTo>
                  <a:pt x="438655" y="950662"/>
                  <a:pt x="435740" y="961349"/>
                  <a:pt x="432826" y="963292"/>
                </a:cubicBezTo>
                <a:cubicBezTo>
                  <a:pt x="430882" y="965235"/>
                  <a:pt x="417766" y="967664"/>
                  <a:pt x="393478" y="970578"/>
                </a:cubicBezTo>
                <a:lnTo>
                  <a:pt x="393478" y="1044902"/>
                </a:lnTo>
                <a:lnTo>
                  <a:pt x="393478" y="1107567"/>
                </a:lnTo>
                <a:lnTo>
                  <a:pt x="393478" y="1155659"/>
                </a:lnTo>
                <a:cubicBezTo>
                  <a:pt x="393478" y="1167317"/>
                  <a:pt x="394449" y="1176061"/>
                  <a:pt x="396392" y="1181891"/>
                </a:cubicBezTo>
                <a:cubicBezTo>
                  <a:pt x="399307" y="1182862"/>
                  <a:pt x="405136" y="1184319"/>
                  <a:pt x="413881" y="1186263"/>
                </a:cubicBezTo>
                <a:cubicBezTo>
                  <a:pt x="422624" y="1188206"/>
                  <a:pt x="427968" y="1188206"/>
                  <a:pt x="429911" y="1186263"/>
                </a:cubicBezTo>
                <a:cubicBezTo>
                  <a:pt x="434769" y="1174604"/>
                  <a:pt x="441084" y="1153716"/>
                  <a:pt x="448856" y="1123598"/>
                </a:cubicBezTo>
                <a:cubicBezTo>
                  <a:pt x="452742" y="1109024"/>
                  <a:pt x="456143" y="1093480"/>
                  <a:pt x="459057" y="1076963"/>
                </a:cubicBezTo>
                <a:cubicBezTo>
                  <a:pt x="461972" y="1060447"/>
                  <a:pt x="464887" y="1042959"/>
                  <a:pt x="467801" y="1024499"/>
                </a:cubicBezTo>
                <a:cubicBezTo>
                  <a:pt x="470717" y="1006040"/>
                  <a:pt x="473388" y="987095"/>
                  <a:pt x="475817" y="967664"/>
                </a:cubicBezTo>
                <a:cubicBezTo>
                  <a:pt x="478245" y="948233"/>
                  <a:pt x="480431" y="928316"/>
                  <a:pt x="482375" y="907913"/>
                </a:cubicBezTo>
                <a:cubicBezTo>
                  <a:pt x="484318" y="887511"/>
                  <a:pt x="485775" y="867594"/>
                  <a:pt x="486747" y="848163"/>
                </a:cubicBezTo>
                <a:cubicBezTo>
                  <a:pt x="487718" y="828732"/>
                  <a:pt x="488205" y="809301"/>
                  <a:pt x="488205" y="789870"/>
                </a:cubicBezTo>
                <a:cubicBezTo>
                  <a:pt x="488205" y="744207"/>
                  <a:pt x="484318" y="703402"/>
                  <a:pt x="476546" y="667455"/>
                </a:cubicBezTo>
                <a:cubicBezTo>
                  <a:pt x="469745" y="633451"/>
                  <a:pt x="456629" y="614505"/>
                  <a:pt x="437198" y="610619"/>
                </a:cubicBezTo>
                <a:cubicBezTo>
                  <a:pt x="434283" y="609648"/>
                  <a:pt x="430397" y="609162"/>
                  <a:pt x="425539" y="609162"/>
                </a:cubicBezTo>
                <a:close/>
                <a:moveTo>
                  <a:pt x="2065773" y="435740"/>
                </a:moveTo>
                <a:lnTo>
                  <a:pt x="2061655" y="439964"/>
                </a:lnTo>
                <a:lnTo>
                  <a:pt x="2061401" y="440112"/>
                </a:lnTo>
                <a:close/>
                <a:moveTo>
                  <a:pt x="65580" y="431368"/>
                </a:moveTo>
                <a:lnTo>
                  <a:pt x="65446" y="434376"/>
                </a:lnTo>
                <a:lnTo>
                  <a:pt x="58294" y="437198"/>
                </a:lnTo>
                <a:close/>
                <a:moveTo>
                  <a:pt x="3397082" y="355587"/>
                </a:moveTo>
                <a:cubicBezTo>
                  <a:pt x="3401939" y="355587"/>
                  <a:pt x="3409955" y="355830"/>
                  <a:pt x="3421128" y="356316"/>
                </a:cubicBezTo>
                <a:cubicBezTo>
                  <a:pt x="3432300" y="356802"/>
                  <a:pt x="3443959" y="357530"/>
                  <a:pt x="3456103" y="358502"/>
                </a:cubicBezTo>
                <a:cubicBezTo>
                  <a:pt x="3468248" y="359474"/>
                  <a:pt x="3479178" y="360931"/>
                  <a:pt x="3488893" y="362874"/>
                </a:cubicBezTo>
                <a:cubicBezTo>
                  <a:pt x="3498609" y="364817"/>
                  <a:pt x="3504924" y="367732"/>
                  <a:pt x="3507839" y="371618"/>
                </a:cubicBezTo>
                <a:cubicBezTo>
                  <a:pt x="3510753" y="375504"/>
                  <a:pt x="3518040" y="388620"/>
                  <a:pt x="3529698" y="410966"/>
                </a:cubicBezTo>
                <a:cubicBezTo>
                  <a:pt x="3553987" y="455657"/>
                  <a:pt x="3576818" y="500834"/>
                  <a:pt x="3598193" y="546497"/>
                </a:cubicBezTo>
                <a:cubicBezTo>
                  <a:pt x="3619567" y="592160"/>
                  <a:pt x="3639969" y="638308"/>
                  <a:pt x="3659400" y="684943"/>
                </a:cubicBezTo>
                <a:cubicBezTo>
                  <a:pt x="3664258" y="689800"/>
                  <a:pt x="3669602" y="691258"/>
                  <a:pt x="3675431" y="689315"/>
                </a:cubicBezTo>
                <a:cubicBezTo>
                  <a:pt x="3682231" y="687372"/>
                  <a:pt x="3686118" y="685914"/>
                  <a:pt x="3687090" y="684943"/>
                </a:cubicBezTo>
                <a:cubicBezTo>
                  <a:pt x="3709435" y="639280"/>
                  <a:pt x="3730323" y="593617"/>
                  <a:pt x="3749754" y="547954"/>
                </a:cubicBezTo>
                <a:cubicBezTo>
                  <a:pt x="3769185" y="502291"/>
                  <a:pt x="3788616" y="456143"/>
                  <a:pt x="3808047" y="409508"/>
                </a:cubicBezTo>
                <a:cubicBezTo>
                  <a:pt x="3816791" y="388134"/>
                  <a:pt x="3822134" y="376476"/>
                  <a:pt x="3824078" y="374533"/>
                </a:cubicBezTo>
                <a:cubicBezTo>
                  <a:pt x="3826021" y="369675"/>
                  <a:pt x="3831364" y="366274"/>
                  <a:pt x="3840109" y="364331"/>
                </a:cubicBezTo>
                <a:cubicBezTo>
                  <a:pt x="3848853" y="362388"/>
                  <a:pt x="3858325" y="360688"/>
                  <a:pt x="3868527" y="359231"/>
                </a:cubicBezTo>
                <a:cubicBezTo>
                  <a:pt x="3878728" y="357773"/>
                  <a:pt x="3888686" y="357045"/>
                  <a:pt x="3898402" y="357045"/>
                </a:cubicBezTo>
                <a:cubicBezTo>
                  <a:pt x="3908117" y="357045"/>
                  <a:pt x="3914918" y="357045"/>
                  <a:pt x="3918804" y="357045"/>
                </a:cubicBezTo>
                <a:cubicBezTo>
                  <a:pt x="3933377" y="357045"/>
                  <a:pt x="3954265" y="357288"/>
                  <a:pt x="3981469" y="357773"/>
                </a:cubicBezTo>
                <a:cubicBezTo>
                  <a:pt x="4008673" y="358259"/>
                  <a:pt x="4037089" y="359959"/>
                  <a:pt x="4066722" y="362874"/>
                </a:cubicBezTo>
                <a:cubicBezTo>
                  <a:pt x="4096355" y="365789"/>
                  <a:pt x="4124043" y="369918"/>
                  <a:pt x="4149791" y="375261"/>
                </a:cubicBezTo>
                <a:cubicBezTo>
                  <a:pt x="4175536" y="380605"/>
                  <a:pt x="4194239" y="388134"/>
                  <a:pt x="4205897" y="397850"/>
                </a:cubicBezTo>
                <a:cubicBezTo>
                  <a:pt x="4216584" y="444484"/>
                  <a:pt x="4222657" y="492333"/>
                  <a:pt x="4224114" y="541396"/>
                </a:cubicBezTo>
                <a:cubicBezTo>
                  <a:pt x="4225571" y="590460"/>
                  <a:pt x="4226299" y="639280"/>
                  <a:pt x="4226299" y="687857"/>
                </a:cubicBezTo>
                <a:cubicBezTo>
                  <a:pt x="4226299" y="796671"/>
                  <a:pt x="4222899" y="904513"/>
                  <a:pt x="4216099" y="1011384"/>
                </a:cubicBezTo>
                <a:cubicBezTo>
                  <a:pt x="4209298" y="1118254"/>
                  <a:pt x="4198125" y="1225125"/>
                  <a:pt x="4182581" y="1331995"/>
                </a:cubicBezTo>
                <a:cubicBezTo>
                  <a:pt x="4175779" y="1338796"/>
                  <a:pt x="4164121" y="1344139"/>
                  <a:pt x="4147605" y="1348026"/>
                </a:cubicBezTo>
                <a:cubicBezTo>
                  <a:pt x="4120401" y="1354827"/>
                  <a:pt x="4093197" y="1360413"/>
                  <a:pt x="4065995" y="1364785"/>
                </a:cubicBezTo>
                <a:cubicBezTo>
                  <a:pt x="4038790" y="1369157"/>
                  <a:pt x="4011101" y="1371343"/>
                  <a:pt x="3982926" y="1371343"/>
                </a:cubicBezTo>
                <a:cubicBezTo>
                  <a:pt x="3976125" y="1371343"/>
                  <a:pt x="3966653" y="1371100"/>
                  <a:pt x="3954509" y="1370614"/>
                </a:cubicBezTo>
                <a:cubicBezTo>
                  <a:pt x="3942364" y="1370128"/>
                  <a:pt x="3929734" y="1368671"/>
                  <a:pt x="3916618" y="1366242"/>
                </a:cubicBezTo>
                <a:cubicBezTo>
                  <a:pt x="3903502" y="1363813"/>
                  <a:pt x="3891358" y="1360899"/>
                  <a:pt x="3880185" y="1357498"/>
                </a:cubicBezTo>
                <a:cubicBezTo>
                  <a:pt x="3869012" y="1354098"/>
                  <a:pt x="3860997" y="1349483"/>
                  <a:pt x="3856139" y="1343654"/>
                </a:cubicBezTo>
                <a:cubicBezTo>
                  <a:pt x="3856139" y="1340739"/>
                  <a:pt x="3857597" y="1330052"/>
                  <a:pt x="3860511" y="1311593"/>
                </a:cubicBezTo>
                <a:cubicBezTo>
                  <a:pt x="3863426" y="1292161"/>
                  <a:pt x="3866341" y="1268844"/>
                  <a:pt x="3869255" y="1241641"/>
                </a:cubicBezTo>
                <a:cubicBezTo>
                  <a:pt x="3873141" y="1209580"/>
                  <a:pt x="3876299" y="1177519"/>
                  <a:pt x="3878728" y="1145457"/>
                </a:cubicBezTo>
                <a:cubicBezTo>
                  <a:pt x="3881156" y="1113396"/>
                  <a:pt x="3883342" y="1081335"/>
                  <a:pt x="3885286" y="1049274"/>
                </a:cubicBezTo>
                <a:cubicBezTo>
                  <a:pt x="3887229" y="1015270"/>
                  <a:pt x="3887229" y="983694"/>
                  <a:pt x="3885286" y="954548"/>
                </a:cubicBezTo>
                <a:cubicBezTo>
                  <a:pt x="3883342" y="924430"/>
                  <a:pt x="3880428" y="900141"/>
                  <a:pt x="3876542" y="881682"/>
                </a:cubicBezTo>
                <a:cubicBezTo>
                  <a:pt x="3875570" y="879739"/>
                  <a:pt x="3872655" y="879739"/>
                  <a:pt x="3867798" y="881682"/>
                </a:cubicBezTo>
                <a:cubicBezTo>
                  <a:pt x="3862940" y="883625"/>
                  <a:pt x="3860511" y="885082"/>
                  <a:pt x="3860511" y="886054"/>
                </a:cubicBezTo>
                <a:cubicBezTo>
                  <a:pt x="3858568" y="896741"/>
                  <a:pt x="3855653" y="910828"/>
                  <a:pt x="3851767" y="928316"/>
                </a:cubicBezTo>
                <a:cubicBezTo>
                  <a:pt x="3845938" y="952605"/>
                  <a:pt x="3840351" y="976408"/>
                  <a:pt x="3835008" y="999725"/>
                </a:cubicBezTo>
                <a:cubicBezTo>
                  <a:pt x="3829664" y="1023042"/>
                  <a:pt x="3823592" y="1046359"/>
                  <a:pt x="3816791" y="1069677"/>
                </a:cubicBezTo>
                <a:cubicBezTo>
                  <a:pt x="3814848" y="1077449"/>
                  <a:pt x="3811205" y="1089593"/>
                  <a:pt x="3805861" y="1106110"/>
                </a:cubicBezTo>
                <a:cubicBezTo>
                  <a:pt x="3800518" y="1122626"/>
                  <a:pt x="3794445" y="1139628"/>
                  <a:pt x="3787645" y="1157116"/>
                </a:cubicBezTo>
                <a:cubicBezTo>
                  <a:pt x="3780844" y="1174604"/>
                  <a:pt x="3773801" y="1190392"/>
                  <a:pt x="3766514" y="1204479"/>
                </a:cubicBezTo>
                <a:cubicBezTo>
                  <a:pt x="3759227" y="1218567"/>
                  <a:pt x="3751698" y="1228039"/>
                  <a:pt x="3743925" y="1232897"/>
                </a:cubicBezTo>
                <a:cubicBezTo>
                  <a:pt x="3721580" y="1236783"/>
                  <a:pt x="3696805" y="1238726"/>
                  <a:pt x="3669602" y="1238726"/>
                </a:cubicBezTo>
                <a:cubicBezTo>
                  <a:pt x="3661829" y="1238726"/>
                  <a:pt x="3654057" y="1238726"/>
                  <a:pt x="3646284" y="1238726"/>
                </a:cubicBezTo>
                <a:cubicBezTo>
                  <a:pt x="3638512" y="1238726"/>
                  <a:pt x="3630740" y="1238240"/>
                  <a:pt x="3622967" y="1237269"/>
                </a:cubicBezTo>
                <a:cubicBezTo>
                  <a:pt x="3615195" y="1236297"/>
                  <a:pt x="3608151" y="1235569"/>
                  <a:pt x="3601836" y="1235083"/>
                </a:cubicBezTo>
                <a:cubicBezTo>
                  <a:pt x="3595521" y="1234597"/>
                  <a:pt x="3589934" y="1233383"/>
                  <a:pt x="3585077" y="1231440"/>
                </a:cubicBezTo>
                <a:cubicBezTo>
                  <a:pt x="3581190" y="1228525"/>
                  <a:pt x="3576576" y="1222938"/>
                  <a:pt x="3571232" y="1214680"/>
                </a:cubicBezTo>
                <a:cubicBezTo>
                  <a:pt x="3565888" y="1206422"/>
                  <a:pt x="3561031" y="1197193"/>
                  <a:pt x="3556659" y="1186991"/>
                </a:cubicBezTo>
                <a:cubicBezTo>
                  <a:pt x="3552287" y="1176790"/>
                  <a:pt x="3548158" y="1167074"/>
                  <a:pt x="3544272" y="1157845"/>
                </a:cubicBezTo>
                <a:cubicBezTo>
                  <a:pt x="3540385" y="1148615"/>
                  <a:pt x="3537471" y="1141571"/>
                  <a:pt x="3535528" y="1136714"/>
                </a:cubicBezTo>
                <a:cubicBezTo>
                  <a:pt x="3519983" y="1095908"/>
                  <a:pt x="3505653" y="1054618"/>
                  <a:pt x="3492537" y="1012841"/>
                </a:cubicBezTo>
                <a:cubicBezTo>
                  <a:pt x="3479421" y="971064"/>
                  <a:pt x="3468491" y="928316"/>
                  <a:pt x="3459747" y="884596"/>
                </a:cubicBezTo>
                <a:cubicBezTo>
                  <a:pt x="3458775" y="883625"/>
                  <a:pt x="3455861" y="883139"/>
                  <a:pt x="3451003" y="883139"/>
                </a:cubicBezTo>
                <a:cubicBezTo>
                  <a:pt x="3449059" y="883139"/>
                  <a:pt x="3447602" y="883625"/>
                  <a:pt x="3446631" y="884596"/>
                </a:cubicBezTo>
                <a:cubicBezTo>
                  <a:pt x="3443716" y="907913"/>
                  <a:pt x="3442259" y="934145"/>
                  <a:pt x="3442259" y="963292"/>
                </a:cubicBezTo>
                <a:cubicBezTo>
                  <a:pt x="3442259" y="1020613"/>
                  <a:pt x="3444688" y="1078178"/>
                  <a:pt x="3449546" y="1135985"/>
                </a:cubicBezTo>
                <a:cubicBezTo>
                  <a:pt x="3454403" y="1193792"/>
                  <a:pt x="3461204" y="1250871"/>
                  <a:pt x="3469948" y="1307221"/>
                </a:cubicBezTo>
                <a:cubicBezTo>
                  <a:pt x="3472863" y="1325680"/>
                  <a:pt x="3474320" y="1338796"/>
                  <a:pt x="3474320" y="1346568"/>
                </a:cubicBezTo>
                <a:cubicBezTo>
                  <a:pt x="3473349" y="1351426"/>
                  <a:pt x="3469219" y="1355555"/>
                  <a:pt x="3461933" y="1358955"/>
                </a:cubicBezTo>
                <a:cubicBezTo>
                  <a:pt x="3454646" y="1362356"/>
                  <a:pt x="3446145" y="1365028"/>
                  <a:pt x="3436430" y="1366971"/>
                </a:cubicBezTo>
                <a:cubicBezTo>
                  <a:pt x="3426714" y="1368914"/>
                  <a:pt x="3417484" y="1370371"/>
                  <a:pt x="3408741" y="1371343"/>
                </a:cubicBezTo>
                <a:cubicBezTo>
                  <a:pt x="3399996" y="1372314"/>
                  <a:pt x="3393681" y="1372800"/>
                  <a:pt x="3389795" y="1372800"/>
                </a:cubicBezTo>
                <a:cubicBezTo>
                  <a:pt x="3378137" y="1373772"/>
                  <a:pt x="3366235" y="1374257"/>
                  <a:pt x="3354091" y="1374257"/>
                </a:cubicBezTo>
                <a:cubicBezTo>
                  <a:pt x="3341946" y="1374257"/>
                  <a:pt x="3329073" y="1374257"/>
                  <a:pt x="3315472" y="1374257"/>
                </a:cubicBezTo>
                <a:cubicBezTo>
                  <a:pt x="3309643" y="1374257"/>
                  <a:pt x="3298227" y="1373772"/>
                  <a:pt x="3281224" y="1372800"/>
                </a:cubicBezTo>
                <a:cubicBezTo>
                  <a:pt x="3264222" y="1371829"/>
                  <a:pt x="3246734" y="1370128"/>
                  <a:pt x="3228761" y="1367700"/>
                </a:cubicBezTo>
                <a:cubicBezTo>
                  <a:pt x="3210787" y="1365271"/>
                  <a:pt x="3194756" y="1361627"/>
                  <a:pt x="3180669" y="1356770"/>
                </a:cubicBezTo>
                <a:cubicBezTo>
                  <a:pt x="3166582" y="1351912"/>
                  <a:pt x="3158566" y="1345597"/>
                  <a:pt x="3156623" y="1337824"/>
                </a:cubicBezTo>
                <a:cubicBezTo>
                  <a:pt x="3143021" y="1281474"/>
                  <a:pt x="3133792" y="1224396"/>
                  <a:pt x="3128934" y="1166589"/>
                </a:cubicBezTo>
                <a:cubicBezTo>
                  <a:pt x="3124076" y="1108781"/>
                  <a:pt x="3120676" y="1050731"/>
                  <a:pt x="3118733" y="992438"/>
                </a:cubicBezTo>
                <a:cubicBezTo>
                  <a:pt x="3117761" y="930259"/>
                  <a:pt x="3117761" y="868566"/>
                  <a:pt x="3118733" y="807358"/>
                </a:cubicBezTo>
                <a:cubicBezTo>
                  <a:pt x="3120676" y="740321"/>
                  <a:pt x="3123347" y="673284"/>
                  <a:pt x="3126748" y="606247"/>
                </a:cubicBezTo>
                <a:cubicBezTo>
                  <a:pt x="3130148" y="539210"/>
                  <a:pt x="3136706" y="472173"/>
                  <a:pt x="3146422" y="405136"/>
                </a:cubicBezTo>
                <a:lnTo>
                  <a:pt x="3140593" y="408051"/>
                </a:lnTo>
                <a:cubicBezTo>
                  <a:pt x="3155166" y="396392"/>
                  <a:pt x="3173139" y="387163"/>
                  <a:pt x="3194513" y="380362"/>
                </a:cubicBezTo>
                <a:cubicBezTo>
                  <a:pt x="3215887" y="373561"/>
                  <a:pt x="3238476" y="368218"/>
                  <a:pt x="3262279" y="364331"/>
                </a:cubicBezTo>
                <a:cubicBezTo>
                  <a:pt x="3286082" y="360445"/>
                  <a:pt x="3309885" y="358016"/>
                  <a:pt x="3333688" y="357045"/>
                </a:cubicBezTo>
                <a:cubicBezTo>
                  <a:pt x="3357491" y="356073"/>
                  <a:pt x="3378622" y="355587"/>
                  <a:pt x="3397082" y="355587"/>
                </a:cubicBezTo>
                <a:close/>
                <a:moveTo>
                  <a:pt x="8109337" y="343929"/>
                </a:moveTo>
                <a:cubicBezTo>
                  <a:pt x="8150142" y="343929"/>
                  <a:pt x="8174917" y="348301"/>
                  <a:pt x="8183661" y="357045"/>
                </a:cubicBezTo>
                <a:cubicBezTo>
                  <a:pt x="8192405" y="367732"/>
                  <a:pt x="8199691" y="395907"/>
                  <a:pt x="8205521" y="441570"/>
                </a:cubicBezTo>
                <a:cubicBezTo>
                  <a:pt x="8218151" y="538725"/>
                  <a:pt x="8225923" y="635880"/>
                  <a:pt x="8228838" y="733034"/>
                </a:cubicBezTo>
                <a:cubicBezTo>
                  <a:pt x="8231752" y="830190"/>
                  <a:pt x="8233210" y="927345"/>
                  <a:pt x="8233210" y="1024499"/>
                </a:cubicBezTo>
                <a:lnTo>
                  <a:pt x="8233210" y="1130884"/>
                </a:lnTo>
                <a:cubicBezTo>
                  <a:pt x="8233210" y="1135742"/>
                  <a:pt x="8232967" y="1147886"/>
                  <a:pt x="8232481" y="1167317"/>
                </a:cubicBezTo>
                <a:cubicBezTo>
                  <a:pt x="8231995" y="1186748"/>
                  <a:pt x="8231266" y="1207151"/>
                  <a:pt x="8230295" y="1228525"/>
                </a:cubicBezTo>
                <a:cubicBezTo>
                  <a:pt x="8229323" y="1249899"/>
                  <a:pt x="8228109" y="1269573"/>
                  <a:pt x="8226652" y="1287547"/>
                </a:cubicBezTo>
                <a:cubicBezTo>
                  <a:pt x="8225195" y="1305520"/>
                  <a:pt x="8223494" y="1315479"/>
                  <a:pt x="8221551" y="1317422"/>
                </a:cubicBezTo>
                <a:cubicBezTo>
                  <a:pt x="8210864" y="1328109"/>
                  <a:pt x="8194591" y="1338796"/>
                  <a:pt x="8172731" y="1349483"/>
                </a:cubicBezTo>
                <a:cubicBezTo>
                  <a:pt x="8150871" y="1360170"/>
                  <a:pt x="8127310" y="1369643"/>
                  <a:pt x="8102051" y="1377901"/>
                </a:cubicBezTo>
                <a:cubicBezTo>
                  <a:pt x="8076790" y="1386159"/>
                  <a:pt x="8051773" y="1392960"/>
                  <a:pt x="8026999" y="1398303"/>
                </a:cubicBezTo>
                <a:cubicBezTo>
                  <a:pt x="8002224" y="1403647"/>
                  <a:pt x="7981093" y="1406319"/>
                  <a:pt x="7963605" y="1406319"/>
                </a:cubicBezTo>
                <a:cubicBezTo>
                  <a:pt x="7947088" y="1406319"/>
                  <a:pt x="7928143" y="1397817"/>
                  <a:pt x="7906769" y="1380815"/>
                </a:cubicBezTo>
                <a:cubicBezTo>
                  <a:pt x="7885394" y="1363813"/>
                  <a:pt x="7864021" y="1343897"/>
                  <a:pt x="7842647" y="1321065"/>
                </a:cubicBezTo>
                <a:cubicBezTo>
                  <a:pt x="7821272" y="1298234"/>
                  <a:pt x="7801598" y="1274674"/>
                  <a:pt x="7783625" y="1250385"/>
                </a:cubicBezTo>
                <a:cubicBezTo>
                  <a:pt x="7765651" y="1226096"/>
                  <a:pt x="7751321" y="1206665"/>
                  <a:pt x="7740634" y="1192092"/>
                </a:cubicBezTo>
                <a:cubicBezTo>
                  <a:pt x="7717317" y="1160031"/>
                  <a:pt x="7698371" y="1135256"/>
                  <a:pt x="7683799" y="1117768"/>
                </a:cubicBezTo>
                <a:cubicBezTo>
                  <a:pt x="7685741" y="1133313"/>
                  <a:pt x="7687198" y="1153716"/>
                  <a:pt x="7688170" y="1178976"/>
                </a:cubicBezTo>
                <a:lnTo>
                  <a:pt x="7692542" y="1253299"/>
                </a:lnTo>
                <a:cubicBezTo>
                  <a:pt x="7693514" y="1265930"/>
                  <a:pt x="7694000" y="1277831"/>
                  <a:pt x="7694000" y="1289004"/>
                </a:cubicBezTo>
                <a:cubicBezTo>
                  <a:pt x="7694000" y="1300177"/>
                  <a:pt x="7694000" y="1311107"/>
                  <a:pt x="7694000" y="1321794"/>
                </a:cubicBezTo>
                <a:cubicBezTo>
                  <a:pt x="7694000" y="1342196"/>
                  <a:pt x="7692542" y="1355312"/>
                  <a:pt x="7689628" y="1361142"/>
                </a:cubicBezTo>
                <a:cubicBezTo>
                  <a:pt x="7682826" y="1365999"/>
                  <a:pt x="7672140" y="1369885"/>
                  <a:pt x="7657566" y="1372800"/>
                </a:cubicBezTo>
                <a:cubicBezTo>
                  <a:pt x="7642993" y="1375715"/>
                  <a:pt x="7627205" y="1377901"/>
                  <a:pt x="7610204" y="1379358"/>
                </a:cubicBezTo>
                <a:cubicBezTo>
                  <a:pt x="7593201" y="1380815"/>
                  <a:pt x="7576928" y="1381544"/>
                  <a:pt x="7561383" y="1381544"/>
                </a:cubicBezTo>
                <a:cubicBezTo>
                  <a:pt x="7545838" y="1381544"/>
                  <a:pt x="7533694" y="1381544"/>
                  <a:pt x="7524950" y="1381544"/>
                </a:cubicBezTo>
                <a:cubicBezTo>
                  <a:pt x="7519121" y="1381544"/>
                  <a:pt x="7509162" y="1381301"/>
                  <a:pt x="7495075" y="1380815"/>
                </a:cubicBezTo>
                <a:cubicBezTo>
                  <a:pt x="7480987" y="1380330"/>
                  <a:pt x="7465928" y="1379601"/>
                  <a:pt x="7449897" y="1378629"/>
                </a:cubicBezTo>
                <a:cubicBezTo>
                  <a:pt x="7433867" y="1377658"/>
                  <a:pt x="7419051" y="1376201"/>
                  <a:pt x="7405449" y="1374257"/>
                </a:cubicBezTo>
                <a:cubicBezTo>
                  <a:pt x="7391847" y="1372314"/>
                  <a:pt x="7383103" y="1369400"/>
                  <a:pt x="7379217" y="1365514"/>
                </a:cubicBezTo>
                <a:cubicBezTo>
                  <a:pt x="7374359" y="1323737"/>
                  <a:pt x="7370716" y="1282446"/>
                  <a:pt x="7368287" y="1241641"/>
                </a:cubicBezTo>
                <a:cubicBezTo>
                  <a:pt x="7365858" y="1200836"/>
                  <a:pt x="7363672" y="1159545"/>
                  <a:pt x="7361730" y="1117768"/>
                </a:cubicBezTo>
                <a:cubicBezTo>
                  <a:pt x="7359787" y="1071134"/>
                  <a:pt x="7358329" y="1024985"/>
                  <a:pt x="7357357" y="979322"/>
                </a:cubicBezTo>
                <a:cubicBezTo>
                  <a:pt x="7356385" y="933660"/>
                  <a:pt x="7355901" y="887511"/>
                  <a:pt x="7355901" y="840877"/>
                </a:cubicBezTo>
                <a:lnTo>
                  <a:pt x="7355901" y="692229"/>
                </a:lnTo>
                <a:cubicBezTo>
                  <a:pt x="7355901" y="668912"/>
                  <a:pt x="7356143" y="646809"/>
                  <a:pt x="7356629" y="625921"/>
                </a:cubicBezTo>
                <a:cubicBezTo>
                  <a:pt x="7357115" y="605033"/>
                  <a:pt x="7357843" y="585359"/>
                  <a:pt x="7358815" y="566899"/>
                </a:cubicBezTo>
                <a:cubicBezTo>
                  <a:pt x="7359787" y="545525"/>
                  <a:pt x="7360515" y="525366"/>
                  <a:pt x="7361001" y="506420"/>
                </a:cubicBezTo>
                <a:cubicBezTo>
                  <a:pt x="7361486" y="487475"/>
                  <a:pt x="7361730" y="469744"/>
                  <a:pt x="7361730" y="453228"/>
                </a:cubicBezTo>
                <a:lnTo>
                  <a:pt x="7363187" y="451771"/>
                </a:lnTo>
                <a:cubicBezTo>
                  <a:pt x="7376788" y="442055"/>
                  <a:pt x="7394033" y="431611"/>
                  <a:pt x="7414922" y="420438"/>
                </a:cubicBezTo>
                <a:cubicBezTo>
                  <a:pt x="7435809" y="409265"/>
                  <a:pt x="7458399" y="399064"/>
                  <a:pt x="7482688" y="389834"/>
                </a:cubicBezTo>
                <a:cubicBezTo>
                  <a:pt x="7506976" y="380605"/>
                  <a:pt x="7530779" y="372832"/>
                  <a:pt x="7554097" y="366517"/>
                </a:cubicBezTo>
                <a:cubicBezTo>
                  <a:pt x="7577414" y="360202"/>
                  <a:pt x="7597816" y="357045"/>
                  <a:pt x="7615304" y="357045"/>
                </a:cubicBezTo>
                <a:cubicBezTo>
                  <a:pt x="7620161" y="357045"/>
                  <a:pt x="7627448" y="358016"/>
                  <a:pt x="7637164" y="359959"/>
                </a:cubicBezTo>
                <a:cubicBezTo>
                  <a:pt x="7643964" y="361902"/>
                  <a:pt x="7651494" y="368946"/>
                  <a:pt x="7659752" y="381091"/>
                </a:cubicBezTo>
                <a:cubicBezTo>
                  <a:pt x="7668011" y="393235"/>
                  <a:pt x="7676268" y="406594"/>
                  <a:pt x="7684527" y="421167"/>
                </a:cubicBezTo>
                <a:cubicBezTo>
                  <a:pt x="7692785" y="435740"/>
                  <a:pt x="7700071" y="450071"/>
                  <a:pt x="7706387" y="464158"/>
                </a:cubicBezTo>
                <a:cubicBezTo>
                  <a:pt x="7712701" y="478246"/>
                  <a:pt x="7717317" y="488204"/>
                  <a:pt x="7720232" y="494033"/>
                </a:cubicBezTo>
                <a:cubicBezTo>
                  <a:pt x="7728003" y="512493"/>
                  <a:pt x="7736262" y="531438"/>
                  <a:pt x="7745006" y="550869"/>
                </a:cubicBezTo>
                <a:cubicBezTo>
                  <a:pt x="7753750" y="570300"/>
                  <a:pt x="7762494" y="590702"/>
                  <a:pt x="7771238" y="612077"/>
                </a:cubicBezTo>
                <a:cubicBezTo>
                  <a:pt x="7779982" y="633451"/>
                  <a:pt x="7788726" y="654096"/>
                  <a:pt x="7797469" y="674013"/>
                </a:cubicBezTo>
                <a:cubicBezTo>
                  <a:pt x="7806214" y="693930"/>
                  <a:pt x="7814471" y="713603"/>
                  <a:pt x="7822244" y="733034"/>
                </a:cubicBezTo>
                <a:cubicBezTo>
                  <a:pt x="7830016" y="752465"/>
                  <a:pt x="7837546" y="770439"/>
                  <a:pt x="7844833" y="786956"/>
                </a:cubicBezTo>
                <a:cubicBezTo>
                  <a:pt x="7852120" y="803472"/>
                  <a:pt x="7859163" y="818531"/>
                  <a:pt x="7865964" y="832133"/>
                </a:cubicBezTo>
                <a:cubicBezTo>
                  <a:pt x="7879565" y="861279"/>
                  <a:pt x="7889767" y="879739"/>
                  <a:pt x="7896568" y="887511"/>
                </a:cubicBezTo>
                <a:cubicBezTo>
                  <a:pt x="7895596" y="876824"/>
                  <a:pt x="7894625" y="864194"/>
                  <a:pt x="7893653" y="849620"/>
                </a:cubicBezTo>
                <a:cubicBezTo>
                  <a:pt x="7892681" y="835047"/>
                  <a:pt x="7891224" y="819017"/>
                  <a:pt x="7889281" y="801529"/>
                </a:cubicBezTo>
                <a:cubicBezTo>
                  <a:pt x="7887338" y="784041"/>
                  <a:pt x="7885880" y="765824"/>
                  <a:pt x="7884909" y="746879"/>
                </a:cubicBezTo>
                <a:cubicBezTo>
                  <a:pt x="7883937" y="727934"/>
                  <a:pt x="7882480" y="708746"/>
                  <a:pt x="7880537" y="689315"/>
                </a:cubicBezTo>
                <a:lnTo>
                  <a:pt x="7871793" y="571271"/>
                </a:lnTo>
                <a:cubicBezTo>
                  <a:pt x="7868879" y="531438"/>
                  <a:pt x="7867421" y="497919"/>
                  <a:pt x="7867421" y="470716"/>
                </a:cubicBezTo>
                <a:cubicBezTo>
                  <a:pt x="7867421" y="437683"/>
                  <a:pt x="7869850" y="414852"/>
                  <a:pt x="7874708" y="402222"/>
                </a:cubicBezTo>
                <a:cubicBezTo>
                  <a:pt x="7908712" y="383762"/>
                  <a:pt x="7946602" y="369432"/>
                  <a:pt x="7988379" y="359231"/>
                </a:cubicBezTo>
                <a:cubicBezTo>
                  <a:pt x="8030156" y="349029"/>
                  <a:pt x="8070475" y="343929"/>
                  <a:pt x="8109337" y="343929"/>
                </a:cubicBezTo>
                <a:close/>
                <a:moveTo>
                  <a:pt x="488205" y="343929"/>
                </a:moveTo>
                <a:cubicBezTo>
                  <a:pt x="550383" y="343929"/>
                  <a:pt x="607219" y="350244"/>
                  <a:pt x="658711" y="362874"/>
                </a:cubicBezTo>
                <a:cubicBezTo>
                  <a:pt x="712146" y="375504"/>
                  <a:pt x="759266" y="397364"/>
                  <a:pt x="800071" y="428454"/>
                </a:cubicBezTo>
                <a:cubicBezTo>
                  <a:pt x="840877" y="458572"/>
                  <a:pt x="872938" y="499377"/>
                  <a:pt x="896255" y="550869"/>
                </a:cubicBezTo>
                <a:cubicBezTo>
                  <a:pt x="919573" y="601389"/>
                  <a:pt x="931231" y="665512"/>
                  <a:pt x="931231" y="743236"/>
                </a:cubicBezTo>
                <a:cubicBezTo>
                  <a:pt x="931231" y="819988"/>
                  <a:pt x="922487" y="888968"/>
                  <a:pt x="904999" y="950176"/>
                </a:cubicBezTo>
                <a:cubicBezTo>
                  <a:pt x="887512" y="1011384"/>
                  <a:pt x="865651" y="1065305"/>
                  <a:pt x="839419" y="1111939"/>
                </a:cubicBezTo>
                <a:cubicBezTo>
                  <a:pt x="813188" y="1158573"/>
                  <a:pt x="784041" y="1199378"/>
                  <a:pt x="751980" y="1234354"/>
                </a:cubicBezTo>
                <a:cubicBezTo>
                  <a:pt x="719919" y="1269330"/>
                  <a:pt x="690286" y="1297505"/>
                  <a:pt x="663084" y="1318879"/>
                </a:cubicBezTo>
                <a:cubicBezTo>
                  <a:pt x="634908" y="1341225"/>
                  <a:pt x="611105" y="1357255"/>
                  <a:pt x="591674" y="1366971"/>
                </a:cubicBezTo>
                <a:cubicBezTo>
                  <a:pt x="570300" y="1377658"/>
                  <a:pt x="558156" y="1383487"/>
                  <a:pt x="555241" y="1384459"/>
                </a:cubicBezTo>
                <a:cubicBezTo>
                  <a:pt x="527067" y="1385430"/>
                  <a:pt x="499134" y="1385916"/>
                  <a:pt x="471445" y="1385916"/>
                </a:cubicBezTo>
                <a:cubicBezTo>
                  <a:pt x="443755" y="1385916"/>
                  <a:pt x="416309" y="1384944"/>
                  <a:pt x="389107" y="1383001"/>
                </a:cubicBezTo>
                <a:cubicBezTo>
                  <a:pt x="341500" y="1381058"/>
                  <a:pt x="292436" y="1376686"/>
                  <a:pt x="241916" y="1369885"/>
                </a:cubicBezTo>
                <a:cubicBezTo>
                  <a:pt x="191395" y="1362113"/>
                  <a:pt x="146219" y="1350455"/>
                  <a:pt x="106385" y="1334910"/>
                </a:cubicBezTo>
                <a:cubicBezTo>
                  <a:pt x="96670" y="1277588"/>
                  <a:pt x="87925" y="1217838"/>
                  <a:pt x="80153" y="1155659"/>
                </a:cubicBezTo>
                <a:cubicBezTo>
                  <a:pt x="73352" y="1092508"/>
                  <a:pt x="67523" y="1029843"/>
                  <a:pt x="62665" y="967664"/>
                </a:cubicBezTo>
                <a:cubicBezTo>
                  <a:pt x="40320" y="965721"/>
                  <a:pt x="26232" y="962806"/>
                  <a:pt x="20403" y="958920"/>
                </a:cubicBezTo>
                <a:cubicBezTo>
                  <a:pt x="12630" y="954062"/>
                  <a:pt x="7287" y="940946"/>
                  <a:pt x="4372" y="919572"/>
                </a:cubicBezTo>
                <a:cubicBezTo>
                  <a:pt x="1457" y="897226"/>
                  <a:pt x="0" y="872938"/>
                  <a:pt x="0" y="846706"/>
                </a:cubicBezTo>
                <a:cubicBezTo>
                  <a:pt x="0" y="820474"/>
                  <a:pt x="1457" y="796671"/>
                  <a:pt x="4372" y="775297"/>
                </a:cubicBezTo>
                <a:cubicBezTo>
                  <a:pt x="7287" y="753923"/>
                  <a:pt x="11173" y="740807"/>
                  <a:pt x="16031" y="735949"/>
                </a:cubicBezTo>
                <a:cubicBezTo>
                  <a:pt x="19917" y="734006"/>
                  <a:pt x="34491" y="732549"/>
                  <a:pt x="59750" y="731577"/>
                </a:cubicBezTo>
                <a:cubicBezTo>
                  <a:pt x="58779" y="710203"/>
                  <a:pt x="58294" y="689800"/>
                  <a:pt x="58294" y="670369"/>
                </a:cubicBezTo>
                <a:cubicBezTo>
                  <a:pt x="58294" y="650938"/>
                  <a:pt x="58294" y="631993"/>
                  <a:pt x="58294" y="613534"/>
                </a:cubicBezTo>
                <a:cubicBezTo>
                  <a:pt x="58294" y="595074"/>
                  <a:pt x="58536" y="577829"/>
                  <a:pt x="59022" y="561799"/>
                </a:cubicBezTo>
                <a:cubicBezTo>
                  <a:pt x="59507" y="545768"/>
                  <a:pt x="60236" y="530952"/>
                  <a:pt x="61208" y="517350"/>
                </a:cubicBezTo>
                <a:cubicBezTo>
                  <a:pt x="62665" y="491847"/>
                  <a:pt x="63849" y="469350"/>
                  <a:pt x="64760" y="449858"/>
                </a:cubicBezTo>
                <a:lnTo>
                  <a:pt x="65446" y="434376"/>
                </a:lnTo>
                <a:lnTo>
                  <a:pt x="121322" y="412332"/>
                </a:lnTo>
                <a:cubicBezTo>
                  <a:pt x="183259" y="389561"/>
                  <a:pt x="241916" y="373075"/>
                  <a:pt x="297294" y="362874"/>
                </a:cubicBezTo>
                <a:cubicBezTo>
                  <a:pt x="334213" y="356073"/>
                  <a:pt x="368460" y="351215"/>
                  <a:pt x="400036" y="348301"/>
                </a:cubicBezTo>
                <a:cubicBezTo>
                  <a:pt x="431611" y="345386"/>
                  <a:pt x="461000" y="343929"/>
                  <a:pt x="488205" y="343929"/>
                </a:cubicBezTo>
                <a:close/>
                <a:moveTo>
                  <a:pt x="2373268" y="341014"/>
                </a:moveTo>
                <a:cubicBezTo>
                  <a:pt x="2428646" y="341014"/>
                  <a:pt x="2485968" y="348301"/>
                  <a:pt x="2545232" y="362874"/>
                </a:cubicBezTo>
                <a:cubicBezTo>
                  <a:pt x="2604497" y="377447"/>
                  <a:pt x="2658418" y="398821"/>
                  <a:pt x="2706995" y="426996"/>
                </a:cubicBezTo>
                <a:cubicBezTo>
                  <a:pt x="2709910" y="443513"/>
                  <a:pt x="2709424" y="463429"/>
                  <a:pt x="2705538" y="486747"/>
                </a:cubicBezTo>
                <a:cubicBezTo>
                  <a:pt x="2698737" y="525609"/>
                  <a:pt x="2687322" y="565928"/>
                  <a:pt x="2671291" y="607705"/>
                </a:cubicBezTo>
                <a:cubicBezTo>
                  <a:pt x="2655261" y="649481"/>
                  <a:pt x="2631700" y="683485"/>
                  <a:pt x="2600610" y="709717"/>
                </a:cubicBezTo>
                <a:cubicBezTo>
                  <a:pt x="2584095" y="701945"/>
                  <a:pt x="2566121" y="696359"/>
                  <a:pt x="2546690" y="692958"/>
                </a:cubicBezTo>
                <a:cubicBezTo>
                  <a:pt x="2527258" y="689558"/>
                  <a:pt x="2508799" y="687857"/>
                  <a:pt x="2491311" y="687857"/>
                </a:cubicBezTo>
                <a:cubicBezTo>
                  <a:pt x="2476738" y="687857"/>
                  <a:pt x="2460950" y="689072"/>
                  <a:pt x="2443948" y="691501"/>
                </a:cubicBezTo>
                <a:cubicBezTo>
                  <a:pt x="2426946" y="693930"/>
                  <a:pt x="2412616" y="700002"/>
                  <a:pt x="2400957" y="709717"/>
                </a:cubicBezTo>
                <a:cubicBezTo>
                  <a:pt x="2389299" y="721376"/>
                  <a:pt x="2379826" y="736192"/>
                  <a:pt x="2372539" y="754166"/>
                </a:cubicBezTo>
                <a:cubicBezTo>
                  <a:pt x="2365253" y="772139"/>
                  <a:pt x="2359423" y="791570"/>
                  <a:pt x="2355052" y="812459"/>
                </a:cubicBezTo>
                <a:cubicBezTo>
                  <a:pt x="2350679" y="833347"/>
                  <a:pt x="2347522" y="854235"/>
                  <a:pt x="2345579" y="875124"/>
                </a:cubicBezTo>
                <a:cubicBezTo>
                  <a:pt x="2343636" y="896012"/>
                  <a:pt x="2342664" y="914714"/>
                  <a:pt x="2342664" y="931231"/>
                </a:cubicBezTo>
                <a:cubicBezTo>
                  <a:pt x="2342664" y="963292"/>
                  <a:pt x="2344607" y="989767"/>
                  <a:pt x="2348493" y="1010655"/>
                </a:cubicBezTo>
                <a:cubicBezTo>
                  <a:pt x="2352380" y="1031543"/>
                  <a:pt x="2359666" y="1048302"/>
                  <a:pt x="2370353" y="1060933"/>
                </a:cubicBezTo>
                <a:cubicBezTo>
                  <a:pt x="2381040" y="1073563"/>
                  <a:pt x="2395857" y="1082307"/>
                  <a:pt x="2414802" y="1087164"/>
                </a:cubicBezTo>
                <a:cubicBezTo>
                  <a:pt x="2433747" y="1092022"/>
                  <a:pt x="2458764" y="1094451"/>
                  <a:pt x="2489854" y="1094451"/>
                </a:cubicBezTo>
                <a:cubicBezTo>
                  <a:pt x="2535517" y="1094451"/>
                  <a:pt x="2579236" y="1084736"/>
                  <a:pt x="2621013" y="1065305"/>
                </a:cubicBezTo>
                <a:cubicBezTo>
                  <a:pt x="2630729" y="1066276"/>
                  <a:pt x="2638987" y="1071134"/>
                  <a:pt x="2645788" y="1079878"/>
                </a:cubicBezTo>
                <a:cubicBezTo>
                  <a:pt x="2652589" y="1088622"/>
                  <a:pt x="2658418" y="1098823"/>
                  <a:pt x="2663275" y="1110482"/>
                </a:cubicBezTo>
                <a:cubicBezTo>
                  <a:pt x="2668133" y="1122140"/>
                  <a:pt x="2672262" y="1133799"/>
                  <a:pt x="2675663" y="1145457"/>
                </a:cubicBezTo>
                <a:cubicBezTo>
                  <a:pt x="2679063" y="1157116"/>
                  <a:pt x="2681249" y="1166832"/>
                  <a:pt x="2682221" y="1174604"/>
                </a:cubicBezTo>
                <a:cubicBezTo>
                  <a:pt x="2688050" y="1203750"/>
                  <a:pt x="2690479" y="1231440"/>
                  <a:pt x="2689507" y="1257671"/>
                </a:cubicBezTo>
                <a:cubicBezTo>
                  <a:pt x="2687564" y="1285846"/>
                  <a:pt x="2683193" y="1307221"/>
                  <a:pt x="2676391" y="1321794"/>
                </a:cubicBezTo>
                <a:cubicBezTo>
                  <a:pt x="2661818" y="1336367"/>
                  <a:pt x="2641658" y="1348268"/>
                  <a:pt x="2615912" y="1357498"/>
                </a:cubicBezTo>
                <a:cubicBezTo>
                  <a:pt x="2590167" y="1366728"/>
                  <a:pt x="2562963" y="1374015"/>
                  <a:pt x="2534302" y="1379358"/>
                </a:cubicBezTo>
                <a:cubicBezTo>
                  <a:pt x="2505641" y="1384702"/>
                  <a:pt x="2477467" y="1388345"/>
                  <a:pt x="2449777" y="1390288"/>
                </a:cubicBezTo>
                <a:cubicBezTo>
                  <a:pt x="2422088" y="1392231"/>
                  <a:pt x="2398528" y="1393203"/>
                  <a:pt x="2379097" y="1393203"/>
                </a:cubicBezTo>
                <a:cubicBezTo>
                  <a:pt x="2334406" y="1393203"/>
                  <a:pt x="2292144" y="1389559"/>
                  <a:pt x="2252311" y="1382273"/>
                </a:cubicBezTo>
                <a:cubicBezTo>
                  <a:pt x="2212477" y="1374986"/>
                  <a:pt x="2171672" y="1363570"/>
                  <a:pt x="2129895" y="1348026"/>
                </a:cubicBezTo>
                <a:cubicBezTo>
                  <a:pt x="2090062" y="1330538"/>
                  <a:pt x="2056543" y="1304792"/>
                  <a:pt x="2029339" y="1270787"/>
                </a:cubicBezTo>
                <a:cubicBezTo>
                  <a:pt x="2002137" y="1236783"/>
                  <a:pt x="1980276" y="1198650"/>
                  <a:pt x="1963760" y="1156387"/>
                </a:cubicBezTo>
                <a:cubicBezTo>
                  <a:pt x="1947244" y="1114125"/>
                  <a:pt x="1935342" y="1070162"/>
                  <a:pt x="1928055" y="1024499"/>
                </a:cubicBezTo>
                <a:cubicBezTo>
                  <a:pt x="1920768" y="978837"/>
                  <a:pt x="1917125" y="936088"/>
                  <a:pt x="1917125" y="896255"/>
                </a:cubicBezTo>
                <a:cubicBezTo>
                  <a:pt x="1917125" y="858364"/>
                  <a:pt x="1919069" y="817802"/>
                  <a:pt x="1922955" y="774568"/>
                </a:cubicBezTo>
                <a:cubicBezTo>
                  <a:pt x="1926841" y="731334"/>
                  <a:pt x="1934128" y="689072"/>
                  <a:pt x="1944814" y="647781"/>
                </a:cubicBezTo>
                <a:cubicBezTo>
                  <a:pt x="1955501" y="606490"/>
                  <a:pt x="1970561" y="567385"/>
                  <a:pt x="1989992" y="530466"/>
                </a:cubicBezTo>
                <a:cubicBezTo>
                  <a:pt x="1999707" y="512007"/>
                  <a:pt x="2010880" y="494883"/>
                  <a:pt x="2023510" y="479096"/>
                </a:cubicBezTo>
                <a:lnTo>
                  <a:pt x="2061655" y="439964"/>
                </a:lnTo>
                <a:lnTo>
                  <a:pt x="2134267" y="397668"/>
                </a:lnTo>
                <a:cubicBezTo>
                  <a:pt x="2159042" y="385402"/>
                  <a:pt x="2184302" y="375018"/>
                  <a:pt x="2210048" y="366517"/>
                </a:cubicBezTo>
                <a:cubicBezTo>
                  <a:pt x="2261540" y="349515"/>
                  <a:pt x="2315947" y="341014"/>
                  <a:pt x="2373268" y="341014"/>
                </a:cubicBezTo>
                <a:close/>
                <a:moveTo>
                  <a:pt x="1421655" y="341014"/>
                </a:moveTo>
                <a:cubicBezTo>
                  <a:pt x="1498406" y="341014"/>
                  <a:pt x="1563500" y="351215"/>
                  <a:pt x="1616935" y="371618"/>
                </a:cubicBezTo>
                <a:cubicBezTo>
                  <a:pt x="1671343" y="392020"/>
                  <a:pt x="1716034" y="420681"/>
                  <a:pt x="1751009" y="457600"/>
                </a:cubicBezTo>
                <a:cubicBezTo>
                  <a:pt x="1786957" y="494519"/>
                  <a:pt x="1812703" y="538239"/>
                  <a:pt x="1828248" y="588759"/>
                </a:cubicBezTo>
                <a:cubicBezTo>
                  <a:pt x="1844764" y="641223"/>
                  <a:pt x="1853023" y="696601"/>
                  <a:pt x="1853023" y="754894"/>
                </a:cubicBezTo>
                <a:cubicBezTo>
                  <a:pt x="1853023" y="803472"/>
                  <a:pt x="1851808" y="847677"/>
                  <a:pt x="1849379" y="887511"/>
                </a:cubicBezTo>
                <a:cubicBezTo>
                  <a:pt x="1846950" y="927345"/>
                  <a:pt x="1843307" y="963778"/>
                  <a:pt x="1838449" y="996810"/>
                </a:cubicBezTo>
                <a:cubicBezTo>
                  <a:pt x="1828733" y="1061904"/>
                  <a:pt x="1815618" y="1115825"/>
                  <a:pt x="1799101" y="1158573"/>
                </a:cubicBezTo>
                <a:cubicBezTo>
                  <a:pt x="1782585" y="1201322"/>
                  <a:pt x="1765098" y="1234354"/>
                  <a:pt x="1746638" y="1257671"/>
                </a:cubicBezTo>
                <a:cubicBezTo>
                  <a:pt x="1726235" y="1281960"/>
                  <a:pt x="1708748" y="1300420"/>
                  <a:pt x="1694174" y="1313050"/>
                </a:cubicBezTo>
                <a:cubicBezTo>
                  <a:pt x="1669885" y="1332481"/>
                  <a:pt x="1633452" y="1348026"/>
                  <a:pt x="1584875" y="1359684"/>
                </a:cubicBezTo>
                <a:cubicBezTo>
                  <a:pt x="1535326" y="1371343"/>
                  <a:pt x="1480433" y="1377172"/>
                  <a:pt x="1420197" y="1377172"/>
                </a:cubicBezTo>
                <a:lnTo>
                  <a:pt x="1418739" y="1378629"/>
                </a:lnTo>
                <a:cubicBezTo>
                  <a:pt x="1359475" y="1378629"/>
                  <a:pt x="1305554" y="1372800"/>
                  <a:pt x="1256976" y="1361142"/>
                </a:cubicBezTo>
                <a:cubicBezTo>
                  <a:pt x="1209370" y="1349483"/>
                  <a:pt x="1173423" y="1333938"/>
                  <a:pt x="1149134" y="1314507"/>
                </a:cubicBezTo>
                <a:cubicBezTo>
                  <a:pt x="1134561" y="1301877"/>
                  <a:pt x="1117074" y="1283418"/>
                  <a:pt x="1096670" y="1259129"/>
                </a:cubicBezTo>
                <a:cubicBezTo>
                  <a:pt x="1078211" y="1235812"/>
                  <a:pt x="1060724" y="1202779"/>
                  <a:pt x="1044207" y="1160031"/>
                </a:cubicBezTo>
                <a:cubicBezTo>
                  <a:pt x="1028662" y="1117283"/>
                  <a:pt x="1015546" y="1063361"/>
                  <a:pt x="1004860" y="998268"/>
                </a:cubicBezTo>
                <a:cubicBezTo>
                  <a:pt x="1000001" y="965235"/>
                  <a:pt x="996358" y="928559"/>
                  <a:pt x="993929" y="888240"/>
                </a:cubicBezTo>
                <a:cubicBezTo>
                  <a:pt x="991500" y="847920"/>
                  <a:pt x="990286" y="803472"/>
                  <a:pt x="990286" y="754894"/>
                </a:cubicBezTo>
                <a:cubicBezTo>
                  <a:pt x="990286" y="696601"/>
                  <a:pt x="998544" y="641223"/>
                  <a:pt x="1015060" y="588759"/>
                </a:cubicBezTo>
                <a:cubicBezTo>
                  <a:pt x="1030605" y="538239"/>
                  <a:pt x="1056351" y="494519"/>
                  <a:pt x="1092299" y="457600"/>
                </a:cubicBezTo>
                <a:cubicBezTo>
                  <a:pt x="1127274" y="420681"/>
                  <a:pt x="1171965" y="392020"/>
                  <a:pt x="1226372" y="371618"/>
                </a:cubicBezTo>
                <a:cubicBezTo>
                  <a:pt x="1280779" y="351215"/>
                  <a:pt x="1345873" y="341014"/>
                  <a:pt x="1421655" y="341014"/>
                </a:cubicBezTo>
                <a:close/>
                <a:moveTo>
                  <a:pt x="6853141" y="338099"/>
                </a:moveTo>
                <a:cubicBezTo>
                  <a:pt x="6929895" y="338099"/>
                  <a:pt x="6994988" y="348301"/>
                  <a:pt x="7048423" y="368703"/>
                </a:cubicBezTo>
                <a:cubicBezTo>
                  <a:pt x="7102830" y="389106"/>
                  <a:pt x="7147521" y="417767"/>
                  <a:pt x="7182497" y="454685"/>
                </a:cubicBezTo>
                <a:cubicBezTo>
                  <a:pt x="7218445" y="491604"/>
                  <a:pt x="7244191" y="535324"/>
                  <a:pt x="7259735" y="585845"/>
                </a:cubicBezTo>
                <a:cubicBezTo>
                  <a:pt x="7276252" y="638308"/>
                  <a:pt x="7284509" y="693687"/>
                  <a:pt x="7284509" y="751980"/>
                </a:cubicBezTo>
                <a:cubicBezTo>
                  <a:pt x="7284509" y="800557"/>
                  <a:pt x="7283295" y="844763"/>
                  <a:pt x="7280867" y="884596"/>
                </a:cubicBezTo>
                <a:cubicBezTo>
                  <a:pt x="7278438" y="924430"/>
                  <a:pt x="7274795" y="960863"/>
                  <a:pt x="7269937" y="993896"/>
                </a:cubicBezTo>
                <a:cubicBezTo>
                  <a:pt x="7260221" y="1058989"/>
                  <a:pt x="7247105" y="1112911"/>
                  <a:pt x="7230589" y="1155659"/>
                </a:cubicBezTo>
                <a:cubicBezTo>
                  <a:pt x="7214073" y="1198407"/>
                  <a:pt x="7196585" y="1231440"/>
                  <a:pt x="7178125" y="1254757"/>
                </a:cubicBezTo>
                <a:cubicBezTo>
                  <a:pt x="7157723" y="1279046"/>
                  <a:pt x="7140235" y="1297505"/>
                  <a:pt x="7125661" y="1310135"/>
                </a:cubicBezTo>
                <a:cubicBezTo>
                  <a:pt x="7101373" y="1329566"/>
                  <a:pt x="7064940" y="1345111"/>
                  <a:pt x="7016362" y="1356770"/>
                </a:cubicBezTo>
                <a:cubicBezTo>
                  <a:pt x="6966813" y="1368428"/>
                  <a:pt x="6911921" y="1374257"/>
                  <a:pt x="6851684" y="1374257"/>
                </a:cubicBezTo>
                <a:lnTo>
                  <a:pt x="6850227" y="1375715"/>
                </a:lnTo>
                <a:cubicBezTo>
                  <a:pt x="6790963" y="1375715"/>
                  <a:pt x="6737042" y="1369885"/>
                  <a:pt x="6688464" y="1358227"/>
                </a:cubicBezTo>
                <a:cubicBezTo>
                  <a:pt x="6640858" y="1346568"/>
                  <a:pt x="6604911" y="1331023"/>
                  <a:pt x="6580621" y="1311593"/>
                </a:cubicBezTo>
                <a:cubicBezTo>
                  <a:pt x="6566049" y="1298962"/>
                  <a:pt x="6548561" y="1280503"/>
                  <a:pt x="6528158" y="1256214"/>
                </a:cubicBezTo>
                <a:cubicBezTo>
                  <a:pt x="6509699" y="1232897"/>
                  <a:pt x="6492211" y="1199864"/>
                  <a:pt x="6475695" y="1157116"/>
                </a:cubicBezTo>
                <a:cubicBezTo>
                  <a:pt x="6460150" y="1114368"/>
                  <a:pt x="6447034" y="1060447"/>
                  <a:pt x="6436347" y="995353"/>
                </a:cubicBezTo>
                <a:cubicBezTo>
                  <a:pt x="6431489" y="962320"/>
                  <a:pt x="6427846" y="925644"/>
                  <a:pt x="6425417" y="885325"/>
                </a:cubicBezTo>
                <a:cubicBezTo>
                  <a:pt x="6422989" y="845006"/>
                  <a:pt x="6421773" y="800557"/>
                  <a:pt x="6421773" y="751980"/>
                </a:cubicBezTo>
                <a:cubicBezTo>
                  <a:pt x="6421773" y="693687"/>
                  <a:pt x="6430032" y="638308"/>
                  <a:pt x="6446548" y="585845"/>
                </a:cubicBezTo>
                <a:cubicBezTo>
                  <a:pt x="6462093" y="535324"/>
                  <a:pt x="6487839" y="491604"/>
                  <a:pt x="6523786" y="454685"/>
                </a:cubicBezTo>
                <a:cubicBezTo>
                  <a:pt x="6558762" y="417767"/>
                  <a:pt x="6603454" y="389106"/>
                  <a:pt x="6657860" y="368703"/>
                </a:cubicBezTo>
                <a:cubicBezTo>
                  <a:pt x="6712267" y="348301"/>
                  <a:pt x="6777361" y="338099"/>
                  <a:pt x="6853141" y="338099"/>
                </a:cubicBezTo>
                <a:close/>
                <a:moveTo>
                  <a:pt x="8763762" y="335185"/>
                </a:moveTo>
                <a:cubicBezTo>
                  <a:pt x="8814282" y="335185"/>
                  <a:pt x="8866989" y="342714"/>
                  <a:pt x="8921881" y="357773"/>
                </a:cubicBezTo>
                <a:cubicBezTo>
                  <a:pt x="8976774" y="372832"/>
                  <a:pt x="9024136" y="396878"/>
                  <a:pt x="9063971" y="429911"/>
                </a:cubicBezTo>
                <a:cubicBezTo>
                  <a:pt x="9081459" y="444484"/>
                  <a:pt x="9091660" y="456143"/>
                  <a:pt x="9094575" y="464887"/>
                </a:cubicBezTo>
                <a:cubicBezTo>
                  <a:pt x="9097489" y="476545"/>
                  <a:pt x="9092146" y="497434"/>
                  <a:pt x="9078544" y="527552"/>
                </a:cubicBezTo>
                <a:cubicBezTo>
                  <a:pt x="9062027" y="562527"/>
                  <a:pt x="9043811" y="597018"/>
                  <a:pt x="9023895" y="631022"/>
                </a:cubicBezTo>
                <a:cubicBezTo>
                  <a:pt x="9003978" y="665026"/>
                  <a:pt x="8982847" y="698059"/>
                  <a:pt x="8960501" y="730120"/>
                </a:cubicBezTo>
                <a:lnTo>
                  <a:pt x="8960501" y="744693"/>
                </a:lnTo>
                <a:cubicBezTo>
                  <a:pt x="8957586" y="741778"/>
                  <a:pt x="8950299" y="735949"/>
                  <a:pt x="8938641" y="727205"/>
                </a:cubicBezTo>
                <a:cubicBezTo>
                  <a:pt x="8919209" y="712632"/>
                  <a:pt x="8895407" y="698059"/>
                  <a:pt x="8867232" y="683485"/>
                </a:cubicBezTo>
                <a:cubicBezTo>
                  <a:pt x="8839056" y="668912"/>
                  <a:pt x="8812340" y="661626"/>
                  <a:pt x="8787079" y="661626"/>
                </a:cubicBezTo>
                <a:cubicBezTo>
                  <a:pt x="8766676" y="661626"/>
                  <a:pt x="8749917" y="666969"/>
                  <a:pt x="8736801" y="677656"/>
                </a:cubicBezTo>
                <a:cubicBezTo>
                  <a:pt x="8723685" y="688343"/>
                  <a:pt x="8713241" y="701702"/>
                  <a:pt x="8705469" y="717733"/>
                </a:cubicBezTo>
                <a:cubicBezTo>
                  <a:pt x="8697696" y="733763"/>
                  <a:pt x="8692353" y="751251"/>
                  <a:pt x="8689438" y="770196"/>
                </a:cubicBezTo>
                <a:cubicBezTo>
                  <a:pt x="8686523" y="789142"/>
                  <a:pt x="8684580" y="806872"/>
                  <a:pt x="8683608" y="823389"/>
                </a:cubicBezTo>
                <a:cubicBezTo>
                  <a:pt x="8682638" y="836990"/>
                  <a:pt x="8682152" y="850106"/>
                  <a:pt x="8682152" y="862736"/>
                </a:cubicBezTo>
                <a:cubicBezTo>
                  <a:pt x="8682152" y="875367"/>
                  <a:pt x="8682152" y="887025"/>
                  <a:pt x="8682152" y="897712"/>
                </a:cubicBezTo>
                <a:cubicBezTo>
                  <a:pt x="8682152" y="908399"/>
                  <a:pt x="8682880" y="925887"/>
                  <a:pt x="8684337" y="950176"/>
                </a:cubicBezTo>
                <a:cubicBezTo>
                  <a:pt x="8685795" y="974465"/>
                  <a:pt x="8688952" y="998753"/>
                  <a:pt x="8693810" y="1023042"/>
                </a:cubicBezTo>
                <a:cubicBezTo>
                  <a:pt x="8698668" y="1047331"/>
                  <a:pt x="8705955" y="1068705"/>
                  <a:pt x="8715670" y="1087164"/>
                </a:cubicBezTo>
                <a:cubicBezTo>
                  <a:pt x="8725385" y="1105624"/>
                  <a:pt x="8738501" y="1114854"/>
                  <a:pt x="8755017" y="1114854"/>
                </a:cubicBezTo>
                <a:cubicBezTo>
                  <a:pt x="8764733" y="1114854"/>
                  <a:pt x="8771048" y="1112425"/>
                  <a:pt x="8773963" y="1107567"/>
                </a:cubicBezTo>
                <a:cubicBezTo>
                  <a:pt x="8775906" y="1103681"/>
                  <a:pt x="8777849" y="1093480"/>
                  <a:pt x="8779792" y="1076963"/>
                </a:cubicBezTo>
                <a:cubicBezTo>
                  <a:pt x="8780764" y="1069191"/>
                  <a:pt x="8781250" y="1060933"/>
                  <a:pt x="8781250" y="1052189"/>
                </a:cubicBezTo>
                <a:cubicBezTo>
                  <a:pt x="8781250" y="1043445"/>
                  <a:pt x="8781250" y="1033729"/>
                  <a:pt x="8781250" y="1023042"/>
                </a:cubicBezTo>
                <a:lnTo>
                  <a:pt x="8781250" y="963292"/>
                </a:lnTo>
                <a:cubicBezTo>
                  <a:pt x="8781250" y="952605"/>
                  <a:pt x="8781250" y="943375"/>
                  <a:pt x="8781250" y="935603"/>
                </a:cubicBezTo>
                <a:cubicBezTo>
                  <a:pt x="8781250" y="927830"/>
                  <a:pt x="8781736" y="920544"/>
                  <a:pt x="8782707" y="913743"/>
                </a:cubicBezTo>
                <a:cubicBezTo>
                  <a:pt x="8784650" y="905970"/>
                  <a:pt x="8789507" y="900141"/>
                  <a:pt x="8797280" y="896255"/>
                </a:cubicBezTo>
                <a:cubicBezTo>
                  <a:pt x="8818654" y="885568"/>
                  <a:pt x="8841243" y="878767"/>
                  <a:pt x="8865046" y="875852"/>
                </a:cubicBezTo>
                <a:cubicBezTo>
                  <a:pt x="8888849" y="872938"/>
                  <a:pt x="8912410" y="871480"/>
                  <a:pt x="8935727" y="871480"/>
                </a:cubicBezTo>
                <a:cubicBezTo>
                  <a:pt x="8946413" y="871480"/>
                  <a:pt x="8959772" y="871966"/>
                  <a:pt x="8975802" y="872938"/>
                </a:cubicBezTo>
                <a:cubicBezTo>
                  <a:pt x="8991834" y="873909"/>
                  <a:pt x="9008350" y="876095"/>
                  <a:pt x="9025352" y="879496"/>
                </a:cubicBezTo>
                <a:cubicBezTo>
                  <a:pt x="9042354" y="882896"/>
                  <a:pt x="9057655" y="887997"/>
                  <a:pt x="9071257" y="894798"/>
                </a:cubicBezTo>
                <a:cubicBezTo>
                  <a:pt x="9084860" y="901598"/>
                  <a:pt x="9094089" y="910342"/>
                  <a:pt x="9098947" y="921029"/>
                </a:cubicBezTo>
                <a:lnTo>
                  <a:pt x="9098947" y="954548"/>
                </a:lnTo>
                <a:lnTo>
                  <a:pt x="9098947" y="985152"/>
                </a:lnTo>
                <a:cubicBezTo>
                  <a:pt x="9098947" y="1004583"/>
                  <a:pt x="9098218" y="1032272"/>
                  <a:pt x="9096761" y="1068219"/>
                </a:cubicBezTo>
                <a:cubicBezTo>
                  <a:pt x="9095303" y="1104167"/>
                  <a:pt x="9091660" y="1141328"/>
                  <a:pt x="9085830" y="1179705"/>
                </a:cubicBezTo>
                <a:cubicBezTo>
                  <a:pt x="9080002" y="1218081"/>
                  <a:pt x="9071743" y="1253542"/>
                  <a:pt x="9061056" y="1286089"/>
                </a:cubicBezTo>
                <a:cubicBezTo>
                  <a:pt x="9050369" y="1318636"/>
                  <a:pt x="9035795" y="1340739"/>
                  <a:pt x="9017337" y="1352398"/>
                </a:cubicBezTo>
                <a:cubicBezTo>
                  <a:pt x="8973616" y="1367942"/>
                  <a:pt x="8928197" y="1378629"/>
                  <a:pt x="8881077" y="1384459"/>
                </a:cubicBezTo>
                <a:cubicBezTo>
                  <a:pt x="8833956" y="1390288"/>
                  <a:pt x="8787565" y="1393203"/>
                  <a:pt x="8741902" y="1393203"/>
                </a:cubicBezTo>
                <a:cubicBezTo>
                  <a:pt x="8661263" y="1393203"/>
                  <a:pt x="8592769" y="1380815"/>
                  <a:pt x="8536419" y="1356041"/>
                </a:cubicBezTo>
                <a:cubicBezTo>
                  <a:pt x="8480069" y="1331266"/>
                  <a:pt x="8434163" y="1296776"/>
                  <a:pt x="8398701" y="1252571"/>
                </a:cubicBezTo>
                <a:cubicBezTo>
                  <a:pt x="8363240" y="1208365"/>
                  <a:pt x="8337494" y="1155902"/>
                  <a:pt x="8321464" y="1095180"/>
                </a:cubicBezTo>
                <a:cubicBezTo>
                  <a:pt x="8305433" y="1034458"/>
                  <a:pt x="8297417" y="968150"/>
                  <a:pt x="8297417" y="896255"/>
                </a:cubicBezTo>
                <a:cubicBezTo>
                  <a:pt x="8297417" y="820474"/>
                  <a:pt x="8306648" y="748822"/>
                  <a:pt x="8325106" y="681299"/>
                </a:cubicBezTo>
                <a:cubicBezTo>
                  <a:pt x="8343566" y="613777"/>
                  <a:pt x="8371741" y="554269"/>
                  <a:pt x="8409632" y="502777"/>
                </a:cubicBezTo>
                <a:cubicBezTo>
                  <a:pt x="8447522" y="451285"/>
                  <a:pt x="8495857" y="410480"/>
                  <a:pt x="8554635" y="380362"/>
                </a:cubicBezTo>
                <a:cubicBezTo>
                  <a:pt x="8613414" y="350244"/>
                  <a:pt x="8683122" y="335185"/>
                  <a:pt x="8763762" y="335185"/>
                </a:cubicBezTo>
                <a:close/>
                <a:moveTo>
                  <a:pt x="6044765" y="333727"/>
                </a:moveTo>
                <a:cubicBezTo>
                  <a:pt x="6085570" y="333727"/>
                  <a:pt x="6126617" y="338828"/>
                  <a:pt x="6167909" y="349029"/>
                </a:cubicBezTo>
                <a:cubicBezTo>
                  <a:pt x="6209199" y="359231"/>
                  <a:pt x="6246361" y="374775"/>
                  <a:pt x="6279394" y="395664"/>
                </a:cubicBezTo>
                <a:cubicBezTo>
                  <a:pt x="6312427" y="416552"/>
                  <a:pt x="6339144" y="443513"/>
                  <a:pt x="6359547" y="476545"/>
                </a:cubicBezTo>
                <a:cubicBezTo>
                  <a:pt x="6379949" y="509578"/>
                  <a:pt x="6390151" y="549412"/>
                  <a:pt x="6390151" y="596046"/>
                </a:cubicBezTo>
                <a:cubicBezTo>
                  <a:pt x="6390151" y="636851"/>
                  <a:pt x="6384079" y="675713"/>
                  <a:pt x="6371934" y="712632"/>
                </a:cubicBezTo>
                <a:cubicBezTo>
                  <a:pt x="6359789" y="749551"/>
                  <a:pt x="6343517" y="784770"/>
                  <a:pt x="6323113" y="818288"/>
                </a:cubicBezTo>
                <a:cubicBezTo>
                  <a:pt x="6302711" y="851807"/>
                  <a:pt x="6278908" y="883139"/>
                  <a:pt x="6251705" y="912285"/>
                </a:cubicBezTo>
                <a:cubicBezTo>
                  <a:pt x="6224501" y="941432"/>
                  <a:pt x="6195355" y="967664"/>
                  <a:pt x="6164265" y="990981"/>
                </a:cubicBezTo>
                <a:cubicBezTo>
                  <a:pt x="6202156" y="1019156"/>
                  <a:pt x="6241017" y="1050731"/>
                  <a:pt x="6280851" y="1085707"/>
                </a:cubicBezTo>
                <a:cubicBezTo>
                  <a:pt x="6320685" y="1120683"/>
                  <a:pt x="6356146" y="1156630"/>
                  <a:pt x="6387236" y="1193549"/>
                </a:cubicBezTo>
                <a:cubicBezTo>
                  <a:pt x="6368777" y="1230468"/>
                  <a:pt x="6346917" y="1261801"/>
                  <a:pt x="6321656" y="1287547"/>
                </a:cubicBezTo>
                <a:cubicBezTo>
                  <a:pt x="6296396" y="1313293"/>
                  <a:pt x="6265792" y="1336367"/>
                  <a:pt x="6229845" y="1356770"/>
                </a:cubicBezTo>
                <a:cubicBezTo>
                  <a:pt x="6193897" y="1377172"/>
                  <a:pt x="6149206" y="1386402"/>
                  <a:pt x="6095771" y="1384459"/>
                </a:cubicBezTo>
                <a:cubicBezTo>
                  <a:pt x="6080227" y="1370857"/>
                  <a:pt x="6065409" y="1356284"/>
                  <a:pt x="6051323" y="1340739"/>
                </a:cubicBezTo>
                <a:cubicBezTo>
                  <a:pt x="6037235" y="1325194"/>
                  <a:pt x="6023391" y="1309164"/>
                  <a:pt x="6009789" y="1292647"/>
                </a:cubicBezTo>
                <a:cubicBezTo>
                  <a:pt x="6002017" y="1282932"/>
                  <a:pt x="5994001" y="1273216"/>
                  <a:pt x="5985743" y="1263501"/>
                </a:cubicBezTo>
                <a:cubicBezTo>
                  <a:pt x="5977485" y="1253785"/>
                  <a:pt x="5969469" y="1243584"/>
                  <a:pt x="5961697" y="1232897"/>
                </a:cubicBezTo>
                <a:cubicBezTo>
                  <a:pt x="5953925" y="1222210"/>
                  <a:pt x="5945909" y="1212009"/>
                  <a:pt x="5937651" y="1202293"/>
                </a:cubicBezTo>
                <a:cubicBezTo>
                  <a:pt x="5929393" y="1192578"/>
                  <a:pt x="5921378" y="1182862"/>
                  <a:pt x="5913605" y="1173147"/>
                </a:cubicBezTo>
                <a:cubicBezTo>
                  <a:pt x="5912634" y="1214923"/>
                  <a:pt x="5911177" y="1249899"/>
                  <a:pt x="5909233" y="1278074"/>
                </a:cubicBezTo>
                <a:cubicBezTo>
                  <a:pt x="5908262" y="1305277"/>
                  <a:pt x="5906805" y="1321308"/>
                  <a:pt x="5904861" y="1326166"/>
                </a:cubicBezTo>
                <a:cubicBezTo>
                  <a:pt x="5902919" y="1331023"/>
                  <a:pt x="5895146" y="1335395"/>
                  <a:pt x="5881544" y="1339282"/>
                </a:cubicBezTo>
                <a:cubicBezTo>
                  <a:pt x="5852397" y="1348026"/>
                  <a:pt x="5821793" y="1354827"/>
                  <a:pt x="5789733" y="1359684"/>
                </a:cubicBezTo>
                <a:cubicBezTo>
                  <a:pt x="5757671" y="1364542"/>
                  <a:pt x="5726097" y="1366971"/>
                  <a:pt x="5695007" y="1366971"/>
                </a:cubicBezTo>
                <a:cubicBezTo>
                  <a:pt x="5692092" y="1366971"/>
                  <a:pt x="5686749" y="1366971"/>
                  <a:pt x="5678976" y="1366971"/>
                </a:cubicBezTo>
                <a:cubicBezTo>
                  <a:pt x="5671204" y="1366971"/>
                  <a:pt x="5663188" y="1366485"/>
                  <a:pt x="5654930" y="1365514"/>
                </a:cubicBezTo>
                <a:cubicBezTo>
                  <a:pt x="5646673" y="1364542"/>
                  <a:pt x="5638899" y="1363327"/>
                  <a:pt x="5631613" y="1361870"/>
                </a:cubicBezTo>
                <a:cubicBezTo>
                  <a:pt x="5624327" y="1360413"/>
                  <a:pt x="5620197" y="1358227"/>
                  <a:pt x="5619225" y="1355312"/>
                </a:cubicBezTo>
                <a:cubicBezTo>
                  <a:pt x="5607567" y="1263987"/>
                  <a:pt x="5599552" y="1173147"/>
                  <a:pt x="5595180" y="1082792"/>
                </a:cubicBezTo>
                <a:cubicBezTo>
                  <a:pt x="5590807" y="992438"/>
                  <a:pt x="5587165" y="901598"/>
                  <a:pt x="5584250" y="810273"/>
                </a:cubicBezTo>
                <a:cubicBezTo>
                  <a:pt x="5581335" y="699516"/>
                  <a:pt x="5579878" y="585845"/>
                  <a:pt x="5579878" y="469259"/>
                </a:cubicBezTo>
                <a:cubicBezTo>
                  <a:pt x="5617768" y="443998"/>
                  <a:pt x="5654930" y="422624"/>
                  <a:pt x="5691363" y="405136"/>
                </a:cubicBezTo>
                <a:cubicBezTo>
                  <a:pt x="5727797" y="387648"/>
                  <a:pt x="5764715" y="373561"/>
                  <a:pt x="5802120" y="362874"/>
                </a:cubicBezTo>
                <a:cubicBezTo>
                  <a:pt x="5839525" y="352187"/>
                  <a:pt x="5878143" y="344657"/>
                  <a:pt x="5917977" y="340285"/>
                </a:cubicBezTo>
                <a:cubicBezTo>
                  <a:pt x="5957811" y="335913"/>
                  <a:pt x="6000073" y="333727"/>
                  <a:pt x="6044765" y="333727"/>
                </a:cubicBezTo>
                <a:close/>
                <a:moveTo>
                  <a:pt x="5055403" y="164678"/>
                </a:moveTo>
                <a:cubicBezTo>
                  <a:pt x="5068033" y="163706"/>
                  <a:pt x="5077749" y="165164"/>
                  <a:pt x="5084549" y="169050"/>
                </a:cubicBezTo>
                <a:cubicBezTo>
                  <a:pt x="5086493" y="170993"/>
                  <a:pt x="5089407" y="173422"/>
                  <a:pt x="5093293" y="176336"/>
                </a:cubicBezTo>
                <a:cubicBezTo>
                  <a:pt x="5097179" y="179251"/>
                  <a:pt x="5101066" y="183137"/>
                  <a:pt x="5104952" y="187995"/>
                </a:cubicBezTo>
                <a:lnTo>
                  <a:pt x="5113695" y="195282"/>
                </a:lnTo>
                <a:cubicBezTo>
                  <a:pt x="5118554" y="200139"/>
                  <a:pt x="5123897" y="205483"/>
                  <a:pt x="5129727" y="211312"/>
                </a:cubicBezTo>
                <a:cubicBezTo>
                  <a:pt x="5135556" y="217141"/>
                  <a:pt x="5141385" y="223942"/>
                  <a:pt x="5147215" y="231715"/>
                </a:cubicBezTo>
                <a:cubicBezTo>
                  <a:pt x="5154987" y="240459"/>
                  <a:pt x="5161787" y="249931"/>
                  <a:pt x="5167617" y="260133"/>
                </a:cubicBezTo>
                <a:cubicBezTo>
                  <a:pt x="5173446" y="270334"/>
                  <a:pt x="5179761" y="280778"/>
                  <a:pt x="5186562" y="291465"/>
                </a:cubicBezTo>
                <a:cubicBezTo>
                  <a:pt x="5198221" y="316725"/>
                  <a:pt x="5201621" y="341014"/>
                  <a:pt x="5196763" y="364331"/>
                </a:cubicBezTo>
                <a:cubicBezTo>
                  <a:pt x="5190934" y="389592"/>
                  <a:pt x="5174418" y="412909"/>
                  <a:pt x="5147215" y="434283"/>
                </a:cubicBezTo>
                <a:cubicBezTo>
                  <a:pt x="5133613" y="444970"/>
                  <a:pt x="5120983" y="454442"/>
                  <a:pt x="5109323" y="462701"/>
                </a:cubicBezTo>
                <a:cubicBezTo>
                  <a:pt x="5097665" y="470959"/>
                  <a:pt x="5084063" y="478003"/>
                  <a:pt x="5068519" y="483832"/>
                </a:cubicBezTo>
                <a:cubicBezTo>
                  <a:pt x="5081149" y="499377"/>
                  <a:pt x="5091836" y="515893"/>
                  <a:pt x="5100580" y="533381"/>
                </a:cubicBezTo>
                <a:cubicBezTo>
                  <a:pt x="5109323" y="550869"/>
                  <a:pt x="5117097" y="569328"/>
                  <a:pt x="5123897" y="588759"/>
                </a:cubicBezTo>
                <a:cubicBezTo>
                  <a:pt x="5140413" y="641223"/>
                  <a:pt x="5148671" y="696601"/>
                  <a:pt x="5148671" y="754894"/>
                </a:cubicBezTo>
                <a:cubicBezTo>
                  <a:pt x="5148671" y="803472"/>
                  <a:pt x="5147457" y="847677"/>
                  <a:pt x="5145029" y="887511"/>
                </a:cubicBezTo>
                <a:cubicBezTo>
                  <a:pt x="5142599" y="927345"/>
                  <a:pt x="5138956" y="963778"/>
                  <a:pt x="5134099" y="996810"/>
                </a:cubicBezTo>
                <a:cubicBezTo>
                  <a:pt x="5124383" y="1061904"/>
                  <a:pt x="5111267" y="1115825"/>
                  <a:pt x="5094751" y="1158573"/>
                </a:cubicBezTo>
                <a:cubicBezTo>
                  <a:pt x="5078235" y="1201322"/>
                  <a:pt x="5060747" y="1234354"/>
                  <a:pt x="5042287" y="1257671"/>
                </a:cubicBezTo>
                <a:cubicBezTo>
                  <a:pt x="5021885" y="1281960"/>
                  <a:pt x="5004397" y="1300420"/>
                  <a:pt x="4989823" y="1313050"/>
                </a:cubicBezTo>
                <a:cubicBezTo>
                  <a:pt x="4965535" y="1332481"/>
                  <a:pt x="4929101" y="1348026"/>
                  <a:pt x="4880523" y="1359684"/>
                </a:cubicBezTo>
                <a:cubicBezTo>
                  <a:pt x="4830975" y="1371343"/>
                  <a:pt x="4776083" y="1377172"/>
                  <a:pt x="4715846" y="1377172"/>
                </a:cubicBezTo>
                <a:lnTo>
                  <a:pt x="4714389" y="1378629"/>
                </a:lnTo>
                <a:cubicBezTo>
                  <a:pt x="4655125" y="1378629"/>
                  <a:pt x="4601203" y="1372800"/>
                  <a:pt x="4552625" y="1361142"/>
                </a:cubicBezTo>
                <a:cubicBezTo>
                  <a:pt x="4505021" y="1349483"/>
                  <a:pt x="4469073" y="1333938"/>
                  <a:pt x="4444784" y="1314507"/>
                </a:cubicBezTo>
                <a:cubicBezTo>
                  <a:pt x="4430211" y="1301877"/>
                  <a:pt x="4412723" y="1283418"/>
                  <a:pt x="4392320" y="1259129"/>
                </a:cubicBezTo>
                <a:cubicBezTo>
                  <a:pt x="4373861" y="1235812"/>
                  <a:pt x="4356373" y="1202779"/>
                  <a:pt x="4339856" y="1160031"/>
                </a:cubicBezTo>
                <a:cubicBezTo>
                  <a:pt x="4324311" y="1117283"/>
                  <a:pt x="4311195" y="1063361"/>
                  <a:pt x="4300509" y="998268"/>
                </a:cubicBezTo>
                <a:cubicBezTo>
                  <a:pt x="4295651" y="965235"/>
                  <a:pt x="4292008" y="928559"/>
                  <a:pt x="4289579" y="888240"/>
                </a:cubicBezTo>
                <a:cubicBezTo>
                  <a:pt x="4287150" y="847920"/>
                  <a:pt x="4285935" y="803472"/>
                  <a:pt x="4285935" y="754894"/>
                </a:cubicBezTo>
                <a:cubicBezTo>
                  <a:pt x="4285935" y="696601"/>
                  <a:pt x="4294194" y="641223"/>
                  <a:pt x="4310709" y="588759"/>
                </a:cubicBezTo>
                <a:cubicBezTo>
                  <a:pt x="4326255" y="538239"/>
                  <a:pt x="4352001" y="494519"/>
                  <a:pt x="4387948" y="457600"/>
                </a:cubicBezTo>
                <a:cubicBezTo>
                  <a:pt x="4422923" y="420681"/>
                  <a:pt x="4467615" y="392020"/>
                  <a:pt x="4522021" y="371618"/>
                </a:cubicBezTo>
                <a:cubicBezTo>
                  <a:pt x="4576429" y="351215"/>
                  <a:pt x="4641523" y="341014"/>
                  <a:pt x="4717303" y="341014"/>
                </a:cubicBezTo>
                <a:cubicBezTo>
                  <a:pt x="4794057" y="341014"/>
                  <a:pt x="4859150" y="351215"/>
                  <a:pt x="4912585" y="371618"/>
                </a:cubicBezTo>
                <a:cubicBezTo>
                  <a:pt x="4914528" y="373561"/>
                  <a:pt x="4916957" y="374533"/>
                  <a:pt x="4919871" y="374533"/>
                </a:cubicBezTo>
                <a:cubicBezTo>
                  <a:pt x="4958733" y="365789"/>
                  <a:pt x="4986909" y="354616"/>
                  <a:pt x="5004397" y="341014"/>
                </a:cubicBezTo>
                <a:cubicBezTo>
                  <a:pt x="5006340" y="339071"/>
                  <a:pt x="5008526" y="336642"/>
                  <a:pt x="5010954" y="333727"/>
                </a:cubicBezTo>
                <a:cubicBezTo>
                  <a:pt x="5013383" y="330813"/>
                  <a:pt x="5015569" y="326927"/>
                  <a:pt x="5017513" y="322069"/>
                </a:cubicBezTo>
                <a:cubicBezTo>
                  <a:pt x="5019456" y="317211"/>
                  <a:pt x="5019456" y="311382"/>
                  <a:pt x="5017513" y="304581"/>
                </a:cubicBezTo>
                <a:cubicBezTo>
                  <a:pt x="5013627" y="293894"/>
                  <a:pt x="5007797" y="283693"/>
                  <a:pt x="5000025" y="273977"/>
                </a:cubicBezTo>
                <a:cubicBezTo>
                  <a:pt x="4994195" y="268148"/>
                  <a:pt x="4985694" y="261104"/>
                  <a:pt x="4974521" y="252846"/>
                </a:cubicBezTo>
                <a:cubicBezTo>
                  <a:pt x="4963349" y="244588"/>
                  <a:pt x="4949504" y="235601"/>
                  <a:pt x="4932987" y="225885"/>
                </a:cubicBezTo>
                <a:cubicBezTo>
                  <a:pt x="4937845" y="217141"/>
                  <a:pt x="4943675" y="209369"/>
                  <a:pt x="4950475" y="202568"/>
                </a:cubicBezTo>
                <a:cubicBezTo>
                  <a:pt x="4957277" y="195767"/>
                  <a:pt x="4965535" y="190910"/>
                  <a:pt x="4975250" y="187995"/>
                </a:cubicBezTo>
                <a:lnTo>
                  <a:pt x="4973793" y="187995"/>
                </a:lnTo>
                <a:cubicBezTo>
                  <a:pt x="4980594" y="183137"/>
                  <a:pt x="4987395" y="179737"/>
                  <a:pt x="4994195" y="177794"/>
                </a:cubicBezTo>
                <a:cubicBezTo>
                  <a:pt x="5000996" y="175851"/>
                  <a:pt x="5007311" y="173907"/>
                  <a:pt x="5013141" y="171964"/>
                </a:cubicBezTo>
                <a:cubicBezTo>
                  <a:pt x="5019941" y="170021"/>
                  <a:pt x="5026742" y="168564"/>
                  <a:pt x="5033543" y="167592"/>
                </a:cubicBezTo>
                <a:cubicBezTo>
                  <a:pt x="5040343" y="166621"/>
                  <a:pt x="5047631" y="165649"/>
                  <a:pt x="5055403" y="164678"/>
                </a:cubicBezTo>
                <a:close/>
                <a:moveTo>
                  <a:pt x="6847313" y="51006"/>
                </a:moveTo>
                <a:cubicBezTo>
                  <a:pt x="6854113" y="51978"/>
                  <a:pt x="6864801" y="56350"/>
                  <a:pt x="6879373" y="64122"/>
                </a:cubicBezTo>
                <a:cubicBezTo>
                  <a:pt x="6886175" y="68008"/>
                  <a:pt x="6893219" y="71895"/>
                  <a:pt x="6900505" y="75781"/>
                </a:cubicBezTo>
                <a:cubicBezTo>
                  <a:pt x="6907791" y="79667"/>
                  <a:pt x="6915321" y="84039"/>
                  <a:pt x="6923093" y="88897"/>
                </a:cubicBezTo>
                <a:cubicBezTo>
                  <a:pt x="6930866" y="93754"/>
                  <a:pt x="6939123" y="99098"/>
                  <a:pt x="6947868" y="104927"/>
                </a:cubicBezTo>
                <a:cubicBezTo>
                  <a:pt x="6956611" y="110757"/>
                  <a:pt x="6965355" y="117072"/>
                  <a:pt x="6974099" y="123873"/>
                </a:cubicBezTo>
                <a:cubicBezTo>
                  <a:pt x="6982843" y="129702"/>
                  <a:pt x="6991103" y="135288"/>
                  <a:pt x="6998874" y="140632"/>
                </a:cubicBezTo>
                <a:cubicBezTo>
                  <a:pt x="7006647" y="145975"/>
                  <a:pt x="7013933" y="151076"/>
                  <a:pt x="7020734" y="155934"/>
                </a:cubicBezTo>
                <a:cubicBezTo>
                  <a:pt x="7027535" y="160792"/>
                  <a:pt x="7033850" y="165649"/>
                  <a:pt x="7039679" y="170507"/>
                </a:cubicBezTo>
                <a:cubicBezTo>
                  <a:pt x="7045509" y="175365"/>
                  <a:pt x="7050853" y="180223"/>
                  <a:pt x="7055709" y="185080"/>
                </a:cubicBezTo>
                <a:cubicBezTo>
                  <a:pt x="7065426" y="192853"/>
                  <a:pt x="7070283" y="198196"/>
                  <a:pt x="7070283" y="201111"/>
                </a:cubicBezTo>
                <a:cubicBezTo>
                  <a:pt x="7069311" y="205969"/>
                  <a:pt x="7064940" y="215198"/>
                  <a:pt x="7057167" y="228800"/>
                </a:cubicBezTo>
                <a:cubicBezTo>
                  <a:pt x="7053281" y="234629"/>
                  <a:pt x="7048423" y="240459"/>
                  <a:pt x="7042594" y="246288"/>
                </a:cubicBezTo>
                <a:cubicBezTo>
                  <a:pt x="7036765" y="252117"/>
                  <a:pt x="7030935" y="257947"/>
                  <a:pt x="7025106" y="263776"/>
                </a:cubicBezTo>
                <a:cubicBezTo>
                  <a:pt x="7013447" y="276406"/>
                  <a:pt x="7001789" y="286607"/>
                  <a:pt x="6990131" y="294380"/>
                </a:cubicBezTo>
                <a:cubicBezTo>
                  <a:pt x="6978472" y="302152"/>
                  <a:pt x="6968270" y="306038"/>
                  <a:pt x="6959527" y="306038"/>
                </a:cubicBezTo>
                <a:cubicBezTo>
                  <a:pt x="6955641" y="305067"/>
                  <a:pt x="6951511" y="303852"/>
                  <a:pt x="6947139" y="302395"/>
                </a:cubicBezTo>
                <a:cubicBezTo>
                  <a:pt x="6942767" y="300938"/>
                  <a:pt x="6937181" y="298266"/>
                  <a:pt x="6930380" y="294380"/>
                </a:cubicBezTo>
                <a:cubicBezTo>
                  <a:pt x="6924551" y="291465"/>
                  <a:pt x="6918721" y="288065"/>
                  <a:pt x="6912892" y="284178"/>
                </a:cubicBezTo>
                <a:cubicBezTo>
                  <a:pt x="6907063" y="280292"/>
                  <a:pt x="6901233" y="276892"/>
                  <a:pt x="6895404" y="273977"/>
                </a:cubicBezTo>
                <a:cubicBezTo>
                  <a:pt x="6887632" y="269119"/>
                  <a:pt x="6879859" y="264747"/>
                  <a:pt x="6872087" y="260861"/>
                </a:cubicBezTo>
                <a:cubicBezTo>
                  <a:pt x="6864315" y="256975"/>
                  <a:pt x="6856542" y="252603"/>
                  <a:pt x="6848770" y="247745"/>
                </a:cubicBezTo>
                <a:cubicBezTo>
                  <a:pt x="6840997" y="253575"/>
                  <a:pt x="6832983" y="258918"/>
                  <a:pt x="6824723" y="263776"/>
                </a:cubicBezTo>
                <a:cubicBezTo>
                  <a:pt x="6816466" y="268634"/>
                  <a:pt x="6808451" y="273491"/>
                  <a:pt x="6800678" y="278349"/>
                </a:cubicBezTo>
                <a:cubicBezTo>
                  <a:pt x="6794849" y="283207"/>
                  <a:pt x="6789019" y="287093"/>
                  <a:pt x="6783190" y="290008"/>
                </a:cubicBezTo>
                <a:cubicBezTo>
                  <a:pt x="6777361" y="292922"/>
                  <a:pt x="6771046" y="296323"/>
                  <a:pt x="6764245" y="300209"/>
                </a:cubicBezTo>
                <a:cubicBezTo>
                  <a:pt x="6752586" y="306038"/>
                  <a:pt x="6744814" y="308953"/>
                  <a:pt x="6740927" y="308953"/>
                </a:cubicBezTo>
                <a:cubicBezTo>
                  <a:pt x="6732183" y="308953"/>
                  <a:pt x="6721011" y="305067"/>
                  <a:pt x="6707409" y="297294"/>
                </a:cubicBezTo>
                <a:cubicBezTo>
                  <a:pt x="6701580" y="293408"/>
                  <a:pt x="6695751" y="288793"/>
                  <a:pt x="6689921" y="283450"/>
                </a:cubicBezTo>
                <a:cubicBezTo>
                  <a:pt x="6684092" y="278106"/>
                  <a:pt x="6678263" y="273006"/>
                  <a:pt x="6672433" y="268148"/>
                </a:cubicBezTo>
                <a:cubicBezTo>
                  <a:pt x="6660775" y="257461"/>
                  <a:pt x="6651059" y="246288"/>
                  <a:pt x="6643287" y="234629"/>
                </a:cubicBezTo>
                <a:cubicBezTo>
                  <a:pt x="6635515" y="222971"/>
                  <a:pt x="6631629" y="212284"/>
                  <a:pt x="6631629" y="202568"/>
                </a:cubicBezTo>
                <a:lnTo>
                  <a:pt x="6625799" y="201111"/>
                </a:lnTo>
                <a:cubicBezTo>
                  <a:pt x="6641344" y="189452"/>
                  <a:pt x="6655917" y="178279"/>
                  <a:pt x="6669519" y="167592"/>
                </a:cubicBezTo>
                <a:cubicBezTo>
                  <a:pt x="6683121" y="156905"/>
                  <a:pt x="6697207" y="146704"/>
                  <a:pt x="6711781" y="136988"/>
                </a:cubicBezTo>
                <a:cubicBezTo>
                  <a:pt x="6722468" y="128245"/>
                  <a:pt x="6733885" y="119744"/>
                  <a:pt x="6746029" y="111485"/>
                </a:cubicBezTo>
                <a:cubicBezTo>
                  <a:pt x="6758173" y="103227"/>
                  <a:pt x="6771046" y="95212"/>
                  <a:pt x="6784647" y="87439"/>
                </a:cubicBezTo>
                <a:cubicBezTo>
                  <a:pt x="6797278" y="79667"/>
                  <a:pt x="6808937" y="72866"/>
                  <a:pt x="6819623" y="67037"/>
                </a:cubicBezTo>
                <a:cubicBezTo>
                  <a:pt x="6830311" y="61208"/>
                  <a:pt x="6839540" y="55864"/>
                  <a:pt x="6847313" y="51006"/>
                </a:cubicBezTo>
                <a:close/>
                <a:moveTo>
                  <a:pt x="4774139" y="0"/>
                </a:moveTo>
                <a:cubicBezTo>
                  <a:pt x="4778997" y="0"/>
                  <a:pt x="4785555" y="243"/>
                  <a:pt x="4793813" y="729"/>
                </a:cubicBezTo>
                <a:cubicBezTo>
                  <a:pt x="4802071" y="1214"/>
                  <a:pt x="4806687" y="1457"/>
                  <a:pt x="4807658" y="1457"/>
                </a:cubicBezTo>
                <a:cubicBezTo>
                  <a:pt x="4813487" y="7287"/>
                  <a:pt x="4818587" y="13359"/>
                  <a:pt x="4822960" y="19674"/>
                </a:cubicBezTo>
                <a:cubicBezTo>
                  <a:pt x="4827331" y="25989"/>
                  <a:pt x="4831947" y="32061"/>
                  <a:pt x="4836805" y="37890"/>
                </a:cubicBezTo>
                <a:cubicBezTo>
                  <a:pt x="4841662" y="45663"/>
                  <a:pt x="4845548" y="54164"/>
                  <a:pt x="4848463" y="63394"/>
                </a:cubicBezTo>
                <a:cubicBezTo>
                  <a:pt x="4851377" y="72623"/>
                  <a:pt x="4853806" y="81124"/>
                  <a:pt x="4855749" y="88897"/>
                </a:cubicBezTo>
                <a:cubicBezTo>
                  <a:pt x="4857693" y="94726"/>
                  <a:pt x="4860121" y="102498"/>
                  <a:pt x="4863036" y="112214"/>
                </a:cubicBezTo>
                <a:cubicBezTo>
                  <a:pt x="4865951" y="121929"/>
                  <a:pt x="4867894" y="130673"/>
                  <a:pt x="4868865" y="138446"/>
                </a:cubicBezTo>
                <a:cubicBezTo>
                  <a:pt x="4869837" y="145247"/>
                  <a:pt x="4869837" y="153019"/>
                  <a:pt x="4868865" y="161763"/>
                </a:cubicBezTo>
                <a:cubicBezTo>
                  <a:pt x="4867894" y="170507"/>
                  <a:pt x="4867894" y="177794"/>
                  <a:pt x="4868865" y="183623"/>
                </a:cubicBezTo>
                <a:cubicBezTo>
                  <a:pt x="4864008" y="189452"/>
                  <a:pt x="4857207" y="194796"/>
                  <a:pt x="4848463" y="199654"/>
                </a:cubicBezTo>
                <a:cubicBezTo>
                  <a:pt x="4839719" y="204511"/>
                  <a:pt x="4832919" y="208883"/>
                  <a:pt x="4828060" y="212769"/>
                </a:cubicBezTo>
                <a:cubicBezTo>
                  <a:pt x="4823203" y="215684"/>
                  <a:pt x="4818831" y="219327"/>
                  <a:pt x="4814945" y="223699"/>
                </a:cubicBezTo>
                <a:cubicBezTo>
                  <a:pt x="4811058" y="228071"/>
                  <a:pt x="4807658" y="231229"/>
                  <a:pt x="4804743" y="233172"/>
                </a:cubicBezTo>
                <a:cubicBezTo>
                  <a:pt x="4802800" y="235115"/>
                  <a:pt x="4800857" y="236572"/>
                  <a:pt x="4798913" y="237544"/>
                </a:cubicBezTo>
                <a:cubicBezTo>
                  <a:pt x="4795028" y="241430"/>
                  <a:pt x="4793085" y="243859"/>
                  <a:pt x="4793085" y="244831"/>
                </a:cubicBezTo>
                <a:lnTo>
                  <a:pt x="4793085" y="271062"/>
                </a:lnTo>
                <a:lnTo>
                  <a:pt x="4793085" y="279806"/>
                </a:lnTo>
                <a:cubicBezTo>
                  <a:pt x="4792113" y="286607"/>
                  <a:pt x="4791141" y="290493"/>
                  <a:pt x="4790170" y="291465"/>
                </a:cubicBezTo>
                <a:cubicBezTo>
                  <a:pt x="4787255" y="291465"/>
                  <a:pt x="4784341" y="291951"/>
                  <a:pt x="4781425" y="292922"/>
                </a:cubicBezTo>
                <a:cubicBezTo>
                  <a:pt x="4777540" y="292922"/>
                  <a:pt x="4771467" y="293651"/>
                  <a:pt x="4763209" y="295108"/>
                </a:cubicBezTo>
                <a:cubicBezTo>
                  <a:pt x="4754951" y="296566"/>
                  <a:pt x="4748393" y="297294"/>
                  <a:pt x="4743535" y="297294"/>
                </a:cubicBezTo>
                <a:cubicBezTo>
                  <a:pt x="4738677" y="297294"/>
                  <a:pt x="4734549" y="297537"/>
                  <a:pt x="4731148" y="298023"/>
                </a:cubicBezTo>
                <a:cubicBezTo>
                  <a:pt x="4727747" y="298509"/>
                  <a:pt x="4723619" y="298752"/>
                  <a:pt x="4718761" y="298752"/>
                </a:cubicBezTo>
                <a:lnTo>
                  <a:pt x="4692529" y="298752"/>
                </a:lnTo>
                <a:cubicBezTo>
                  <a:pt x="4687671" y="298752"/>
                  <a:pt x="4684028" y="298509"/>
                  <a:pt x="4681599" y="298023"/>
                </a:cubicBezTo>
                <a:cubicBezTo>
                  <a:pt x="4679171" y="297537"/>
                  <a:pt x="4676985" y="297294"/>
                  <a:pt x="4675041" y="297294"/>
                </a:cubicBezTo>
                <a:cubicBezTo>
                  <a:pt x="4668241" y="296323"/>
                  <a:pt x="4664840" y="294865"/>
                  <a:pt x="4664840" y="292922"/>
                </a:cubicBezTo>
                <a:cubicBezTo>
                  <a:pt x="4664840" y="290979"/>
                  <a:pt x="4664840" y="288550"/>
                  <a:pt x="4664840" y="285636"/>
                </a:cubicBezTo>
                <a:cubicBezTo>
                  <a:pt x="4664840" y="282721"/>
                  <a:pt x="4664355" y="278835"/>
                  <a:pt x="4663383" y="273977"/>
                </a:cubicBezTo>
                <a:cubicBezTo>
                  <a:pt x="4663383" y="269119"/>
                  <a:pt x="4663383" y="266933"/>
                  <a:pt x="4663383" y="267419"/>
                </a:cubicBezTo>
                <a:cubicBezTo>
                  <a:pt x="4663383" y="267905"/>
                  <a:pt x="4662897" y="265719"/>
                  <a:pt x="4661925" y="260861"/>
                </a:cubicBezTo>
                <a:lnTo>
                  <a:pt x="4661925" y="231715"/>
                </a:lnTo>
                <a:cubicBezTo>
                  <a:pt x="4661925" y="226857"/>
                  <a:pt x="4661925" y="222728"/>
                  <a:pt x="4661925" y="219327"/>
                </a:cubicBezTo>
                <a:cubicBezTo>
                  <a:pt x="4661925" y="215927"/>
                  <a:pt x="4662411" y="213255"/>
                  <a:pt x="4663383" y="211312"/>
                </a:cubicBezTo>
                <a:cubicBezTo>
                  <a:pt x="4663383" y="208397"/>
                  <a:pt x="4667755" y="204997"/>
                  <a:pt x="4676499" y="201111"/>
                </a:cubicBezTo>
                <a:cubicBezTo>
                  <a:pt x="4682327" y="194310"/>
                  <a:pt x="4690586" y="187023"/>
                  <a:pt x="4701273" y="179251"/>
                </a:cubicBezTo>
                <a:cubicBezTo>
                  <a:pt x="4706131" y="176336"/>
                  <a:pt x="4710503" y="173179"/>
                  <a:pt x="4714389" y="169778"/>
                </a:cubicBezTo>
                <a:cubicBezTo>
                  <a:pt x="4718275" y="166378"/>
                  <a:pt x="4722161" y="163706"/>
                  <a:pt x="4726047" y="161763"/>
                </a:cubicBezTo>
                <a:cubicBezTo>
                  <a:pt x="4728962" y="159820"/>
                  <a:pt x="4731877" y="158363"/>
                  <a:pt x="4734791" y="157391"/>
                </a:cubicBezTo>
                <a:cubicBezTo>
                  <a:pt x="4737707" y="156420"/>
                  <a:pt x="4739649" y="154962"/>
                  <a:pt x="4740621" y="153019"/>
                </a:cubicBezTo>
                <a:lnTo>
                  <a:pt x="4733334" y="134074"/>
                </a:lnTo>
                <a:cubicBezTo>
                  <a:pt x="4731391" y="134074"/>
                  <a:pt x="4725561" y="136503"/>
                  <a:pt x="4715846" y="141360"/>
                </a:cubicBezTo>
                <a:cubicBezTo>
                  <a:pt x="4710989" y="145247"/>
                  <a:pt x="4706617" y="148404"/>
                  <a:pt x="4702731" y="150833"/>
                </a:cubicBezTo>
                <a:cubicBezTo>
                  <a:pt x="4698844" y="153262"/>
                  <a:pt x="4694473" y="156420"/>
                  <a:pt x="4689615" y="160306"/>
                </a:cubicBezTo>
                <a:cubicBezTo>
                  <a:pt x="4679899" y="166135"/>
                  <a:pt x="4669697" y="172450"/>
                  <a:pt x="4659011" y="179251"/>
                </a:cubicBezTo>
                <a:cubicBezTo>
                  <a:pt x="4655125" y="183137"/>
                  <a:pt x="4651481" y="186538"/>
                  <a:pt x="4648081" y="189452"/>
                </a:cubicBezTo>
                <a:cubicBezTo>
                  <a:pt x="4644681" y="192367"/>
                  <a:pt x="4642009" y="195282"/>
                  <a:pt x="4640065" y="198196"/>
                </a:cubicBezTo>
                <a:lnTo>
                  <a:pt x="4638608" y="202568"/>
                </a:lnTo>
                <a:cubicBezTo>
                  <a:pt x="4636665" y="202568"/>
                  <a:pt x="4632293" y="199654"/>
                  <a:pt x="4625492" y="193824"/>
                </a:cubicBezTo>
                <a:cubicBezTo>
                  <a:pt x="4622577" y="189938"/>
                  <a:pt x="4619420" y="185566"/>
                  <a:pt x="4616019" y="180708"/>
                </a:cubicBezTo>
                <a:cubicBezTo>
                  <a:pt x="4612619" y="175851"/>
                  <a:pt x="4608491" y="170993"/>
                  <a:pt x="4603632" y="166135"/>
                </a:cubicBezTo>
                <a:cubicBezTo>
                  <a:pt x="4600717" y="161277"/>
                  <a:pt x="4597560" y="155448"/>
                  <a:pt x="4594160" y="148647"/>
                </a:cubicBezTo>
                <a:cubicBezTo>
                  <a:pt x="4590759" y="141846"/>
                  <a:pt x="4587116" y="134560"/>
                  <a:pt x="4583229" y="126787"/>
                </a:cubicBezTo>
                <a:cubicBezTo>
                  <a:pt x="4580315" y="119015"/>
                  <a:pt x="4578372" y="109785"/>
                  <a:pt x="4577401" y="99098"/>
                </a:cubicBezTo>
                <a:cubicBezTo>
                  <a:pt x="4576429" y="88411"/>
                  <a:pt x="4575457" y="79181"/>
                  <a:pt x="4574485" y="71409"/>
                </a:cubicBezTo>
                <a:cubicBezTo>
                  <a:pt x="4576429" y="67523"/>
                  <a:pt x="4579344" y="63151"/>
                  <a:pt x="4583229" y="58293"/>
                </a:cubicBezTo>
                <a:cubicBezTo>
                  <a:pt x="4587116" y="53435"/>
                  <a:pt x="4591973" y="49549"/>
                  <a:pt x="4597803" y="46634"/>
                </a:cubicBezTo>
                <a:cubicBezTo>
                  <a:pt x="4603632" y="41777"/>
                  <a:pt x="4610190" y="38133"/>
                  <a:pt x="4617477" y="35704"/>
                </a:cubicBezTo>
                <a:cubicBezTo>
                  <a:pt x="4624763" y="33275"/>
                  <a:pt x="4632293" y="30118"/>
                  <a:pt x="4640065" y="26232"/>
                </a:cubicBezTo>
                <a:cubicBezTo>
                  <a:pt x="4647838" y="24289"/>
                  <a:pt x="4655610" y="22103"/>
                  <a:pt x="4663383" y="19674"/>
                </a:cubicBezTo>
                <a:cubicBezTo>
                  <a:pt x="4671155" y="17245"/>
                  <a:pt x="4679899" y="15059"/>
                  <a:pt x="4689615" y="13116"/>
                </a:cubicBezTo>
                <a:cubicBezTo>
                  <a:pt x="4697387" y="10201"/>
                  <a:pt x="4705159" y="8258"/>
                  <a:pt x="4712931" y="7287"/>
                </a:cubicBezTo>
                <a:cubicBezTo>
                  <a:pt x="4720705" y="6315"/>
                  <a:pt x="4727991" y="4858"/>
                  <a:pt x="4734791" y="2915"/>
                </a:cubicBezTo>
                <a:cubicBezTo>
                  <a:pt x="4742564" y="1943"/>
                  <a:pt x="4749851" y="1214"/>
                  <a:pt x="4756651" y="729"/>
                </a:cubicBezTo>
                <a:cubicBezTo>
                  <a:pt x="4763453" y="243"/>
                  <a:pt x="4769281" y="0"/>
                  <a:pt x="4774139"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Tree>
    <p:extLst>
      <p:ext uri="{BB962C8B-B14F-4D97-AF65-F5344CB8AC3E}">
        <p14:creationId xmlns:p14="http://schemas.microsoft.com/office/powerpoint/2010/main" val="203830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rot="18957628"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695712"/>
            <a:chOff x="1589523" y="1202910"/>
            <a:chExt cx="15667131" cy="2111789"/>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0"/>
              <a:ext cx="15667131" cy="2111789"/>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5"/>
              <a:ext cx="15392400" cy="1961896"/>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1. Đọc câu chuyện về thế giới tuổi thơ.</a:t>
              </a:r>
              <a:endParaRPr lang="en-US" sz="3600">
                <a:latin typeface="Arial" panose="020B0604020202020204" pitchFamily="34" charset="0"/>
                <a:cs typeface="Arial" panose="020B0604020202020204" pitchFamily="34" charset="0"/>
              </a:endParaRPr>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8"/>
            <a:stretch>
              <a:fillRect l="-94647" t="-123326" r="-157783"/>
            </a:stretch>
          </a:blipFill>
        </p:spPr>
        <p:txBody>
          <a:bodyPr/>
          <a:lstStyle/>
          <a:p>
            <a:endParaRPr lang="en-US" sz="1200"/>
          </a:p>
        </p:txBody>
      </p:sp>
      <p:pic>
        <p:nvPicPr>
          <p:cNvPr id="6" name="Hình ảnh 5">
            <a:extLst>
              <a:ext uri="{FF2B5EF4-FFF2-40B4-BE49-F238E27FC236}">
                <a16:creationId xmlns:a16="http://schemas.microsoft.com/office/drawing/2014/main" id="{56CA8B48-F8B3-05BF-A3C7-ED29F0AC428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rcRect t="2549"/>
          <a:stretch/>
        </p:blipFill>
        <p:spPr>
          <a:xfrm>
            <a:off x="1895688" y="1515003"/>
            <a:ext cx="8710813" cy="4678711"/>
          </a:xfrm>
          <a:prstGeom prst="rect">
            <a:avLst/>
          </a:prstGeom>
        </p:spPr>
      </p:pic>
    </p:spTree>
    <p:extLst>
      <p:ext uri="{BB962C8B-B14F-4D97-AF65-F5344CB8AC3E}">
        <p14:creationId xmlns:p14="http://schemas.microsoft.com/office/powerpoint/2010/main" val="973397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rot="18957628"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695712"/>
            <a:chOff x="1589523" y="1202910"/>
            <a:chExt cx="15667131" cy="2111789"/>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0"/>
              <a:ext cx="15667131" cy="2111789"/>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5"/>
              <a:ext cx="15392400" cy="1961896"/>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2. Viết phiếu đọc sách theo mẫu. </a:t>
              </a:r>
              <a:endParaRPr lang="en-US" sz="3600">
                <a:latin typeface="Arial" panose="020B0604020202020204" pitchFamily="34" charset="0"/>
                <a:cs typeface="Arial" panose="020B0604020202020204" pitchFamily="34" charset="0"/>
              </a:endParaRPr>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8"/>
            <a:stretch>
              <a:fillRect l="-94647" t="-123326" r="-157783"/>
            </a:stretch>
          </a:blipFill>
        </p:spPr>
        <p:txBody>
          <a:bodyPr/>
          <a:lstStyle/>
          <a:p>
            <a:endParaRPr lang="en-US" sz="1200"/>
          </a:p>
        </p:txBody>
      </p:sp>
      <p:pic>
        <p:nvPicPr>
          <p:cNvPr id="7" name="Hình ảnh 6">
            <a:extLst>
              <a:ext uri="{FF2B5EF4-FFF2-40B4-BE49-F238E27FC236}">
                <a16:creationId xmlns:a16="http://schemas.microsoft.com/office/drawing/2014/main" id="{307189BF-3E2B-D158-32EF-9244AE7C394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577310" y="1706698"/>
            <a:ext cx="11062010" cy="3194697"/>
          </a:xfrm>
          <a:prstGeom prst="rect">
            <a:avLst/>
          </a:prstGeom>
        </p:spPr>
      </p:pic>
    </p:spTree>
    <p:extLst>
      <p:ext uri="{BB962C8B-B14F-4D97-AF65-F5344CB8AC3E}">
        <p14:creationId xmlns:p14="http://schemas.microsoft.com/office/powerpoint/2010/main" val="528447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rot="18957628"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695712"/>
            <a:chOff x="1589523" y="1202910"/>
            <a:chExt cx="15667131" cy="2111789"/>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0"/>
              <a:ext cx="15667131" cy="2111789"/>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5"/>
              <a:ext cx="15392400" cy="1961896"/>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3. Trao đổi với bạn về câu chuyện đã đọc.</a:t>
              </a:r>
              <a:endParaRPr lang="en-US" sz="3600">
                <a:latin typeface="Arial" panose="020B0604020202020204" pitchFamily="34" charset="0"/>
                <a:cs typeface="Arial" panose="020B0604020202020204" pitchFamily="34" charset="0"/>
              </a:endParaRPr>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8"/>
            <a:stretch>
              <a:fillRect l="-94647" t="-123326" r="-157783"/>
            </a:stretch>
          </a:blipFill>
        </p:spPr>
        <p:txBody>
          <a:bodyPr/>
          <a:lstStyle/>
          <a:p>
            <a:endParaRPr lang="en-US" sz="1200"/>
          </a:p>
        </p:txBody>
      </p:sp>
      <p:sp>
        <p:nvSpPr>
          <p:cNvPr id="6" name="Hình chữ nhật 5">
            <a:extLst>
              <a:ext uri="{FF2B5EF4-FFF2-40B4-BE49-F238E27FC236}">
                <a16:creationId xmlns:a16="http://schemas.microsoft.com/office/drawing/2014/main" id="{31CD9932-59EB-6328-3402-5DC388DFCF28}"/>
              </a:ext>
            </a:extLst>
          </p:cNvPr>
          <p:cNvSpPr/>
          <p:nvPr/>
        </p:nvSpPr>
        <p:spPr>
          <a:xfrm>
            <a:off x="1270000" y="1594136"/>
            <a:ext cx="9652000" cy="4124206"/>
          </a:xfrm>
          <a:prstGeom prst="rect">
            <a:avLst/>
          </a:prstGeom>
          <a:noFill/>
        </p:spPr>
        <p:txBody>
          <a:bodyPr wrap="square" lIns="60960" tIns="30480" rIns="60960" bIns="30480">
            <a:spAutoFit/>
          </a:bodyPr>
          <a:lstStyle/>
          <a:p>
            <a:pPr algn="just">
              <a:spcBef>
                <a:spcPts val="800"/>
              </a:spcBef>
              <a:spcAft>
                <a:spcPts val="800"/>
              </a:spcAft>
            </a:pPr>
            <a:r>
              <a:rPr lang="vi-VN" sz="3200" b="1" i="1">
                <a:ln w="0"/>
                <a:latin typeface="+mj-lt"/>
              </a:rPr>
              <a:t>Gợi ý:</a:t>
            </a:r>
            <a:r>
              <a:rPr lang="vi-VN" sz="3200" i="1">
                <a:ln w="0"/>
                <a:latin typeface="+mj-lt"/>
              </a:rPr>
              <a:t> Em có thể chọn một trong các hoạt động sau:</a:t>
            </a:r>
          </a:p>
          <a:p>
            <a:pPr marL="954664" indent="-457223" algn="just">
              <a:spcBef>
                <a:spcPts val="800"/>
              </a:spcBef>
              <a:spcAft>
                <a:spcPts val="800"/>
              </a:spcAft>
              <a:buFont typeface="Wingdings" panose="05000000000000000000" pitchFamily="2" charset="2"/>
              <a:buChar char="Ø"/>
            </a:pPr>
            <a:r>
              <a:rPr lang="vi-VN" sz="3200" i="1">
                <a:ln w="0"/>
                <a:latin typeface="+mj-lt"/>
              </a:rPr>
              <a:t>Kể tóm tắt câu chuyện và giới thiệu về nhân vật chính.</a:t>
            </a:r>
          </a:p>
          <a:p>
            <a:pPr marL="954664" indent="-457223" algn="just">
              <a:spcBef>
                <a:spcPts val="800"/>
              </a:spcBef>
              <a:spcAft>
                <a:spcPts val="800"/>
              </a:spcAft>
              <a:buFont typeface="Wingdings" panose="05000000000000000000" pitchFamily="2" charset="2"/>
              <a:buChar char="Ø"/>
            </a:pPr>
            <a:r>
              <a:rPr lang="vi-VN" sz="3200" i="1">
                <a:ln w="0"/>
                <a:latin typeface="+mj-lt"/>
              </a:rPr>
              <a:t>Nêu điều thú vị về thế giới tuổi thơ được thể hiện trong câu chuyện.</a:t>
            </a:r>
          </a:p>
          <a:p>
            <a:pPr marL="954664" indent="-457223" algn="just">
              <a:spcBef>
                <a:spcPts val="800"/>
              </a:spcBef>
              <a:spcAft>
                <a:spcPts val="800"/>
              </a:spcAft>
              <a:buFont typeface="Wingdings" panose="05000000000000000000" pitchFamily="2" charset="2"/>
              <a:buChar char="Ø"/>
            </a:pPr>
            <a:r>
              <a:rPr lang="vi-VN" sz="3200" i="1">
                <a:ln w="0"/>
                <a:latin typeface="+mj-lt"/>
              </a:rPr>
              <a:t>Chia sẻ những điều em học tập được về cách kể chuyện.</a:t>
            </a:r>
          </a:p>
        </p:txBody>
      </p:sp>
    </p:spTree>
    <p:extLst>
      <p:ext uri="{BB962C8B-B14F-4D97-AF65-F5344CB8AC3E}">
        <p14:creationId xmlns:p14="http://schemas.microsoft.com/office/powerpoint/2010/main" val="73789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817064" y="408428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2375233" y="1520230"/>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AF6DE446-617B-8875-F9B3-08F3768CF014}"/>
              </a:ext>
            </a:extLst>
          </p:cNvPr>
          <p:cNvSpPr txBox="1">
            <a:spLocks noChangeAspect="1"/>
          </p:cNvSpPr>
          <p:nvPr/>
        </p:nvSpPr>
        <p:spPr>
          <a:xfrm>
            <a:off x="3737322" y="2734992"/>
            <a:ext cx="4587526" cy="1033729"/>
          </a:xfrm>
          <a:custGeom>
            <a:avLst/>
            <a:gdLst/>
            <a:ahLst/>
            <a:cxnLst/>
            <a:rect l="l" t="t" r="r" b="b"/>
            <a:pathLst>
              <a:path w="6881289" h="1550594">
                <a:moveTo>
                  <a:pt x="4550284" y="1375715"/>
                </a:moveTo>
                <a:lnTo>
                  <a:pt x="4550284" y="1378109"/>
                </a:lnTo>
                <a:lnTo>
                  <a:pt x="4548826" y="1378630"/>
                </a:lnTo>
                <a:close/>
                <a:moveTo>
                  <a:pt x="1365133" y="1375715"/>
                </a:moveTo>
                <a:lnTo>
                  <a:pt x="1365133" y="1378109"/>
                </a:lnTo>
                <a:lnTo>
                  <a:pt x="1363676" y="1378630"/>
                </a:lnTo>
                <a:close/>
                <a:moveTo>
                  <a:pt x="4622056" y="1365514"/>
                </a:moveTo>
                <a:cubicBezTo>
                  <a:pt x="4629100" y="1365514"/>
                  <a:pt x="4636266" y="1366000"/>
                  <a:pt x="4643552" y="1366971"/>
                </a:cubicBezTo>
                <a:cubicBezTo>
                  <a:pt x="4649382" y="1366971"/>
                  <a:pt x="4655696" y="1367214"/>
                  <a:pt x="4662498" y="1367700"/>
                </a:cubicBezTo>
                <a:cubicBezTo>
                  <a:pt x="4669298" y="1368186"/>
                  <a:pt x="4675614" y="1368428"/>
                  <a:pt x="4681443" y="1368428"/>
                </a:cubicBezTo>
                <a:cubicBezTo>
                  <a:pt x="4687272" y="1369400"/>
                  <a:pt x="4692858" y="1370129"/>
                  <a:pt x="4698202" y="1370615"/>
                </a:cubicBezTo>
                <a:cubicBezTo>
                  <a:pt x="4703545" y="1371100"/>
                  <a:pt x="4708646" y="1371829"/>
                  <a:pt x="4713504" y="1372800"/>
                </a:cubicBezTo>
                <a:cubicBezTo>
                  <a:pt x="4721276" y="1374744"/>
                  <a:pt x="4725162" y="1376201"/>
                  <a:pt x="4725162" y="1377172"/>
                </a:cubicBezTo>
                <a:cubicBezTo>
                  <a:pt x="4725162" y="1378144"/>
                  <a:pt x="4726134" y="1383973"/>
                  <a:pt x="4728077" y="1394660"/>
                </a:cubicBezTo>
                <a:lnTo>
                  <a:pt x="4728077" y="1426722"/>
                </a:lnTo>
                <a:lnTo>
                  <a:pt x="4728077" y="1463155"/>
                </a:lnTo>
                <a:cubicBezTo>
                  <a:pt x="4727105" y="1468984"/>
                  <a:pt x="4726620" y="1474813"/>
                  <a:pt x="4726620" y="1480643"/>
                </a:cubicBezTo>
                <a:cubicBezTo>
                  <a:pt x="4726620" y="1486472"/>
                  <a:pt x="4726134" y="1492787"/>
                  <a:pt x="4725162" y="1499588"/>
                </a:cubicBezTo>
                <a:cubicBezTo>
                  <a:pt x="4725162" y="1512218"/>
                  <a:pt x="4724676" y="1520476"/>
                  <a:pt x="4723705" y="1524362"/>
                </a:cubicBezTo>
                <a:cubicBezTo>
                  <a:pt x="4720790" y="1535049"/>
                  <a:pt x="4718847" y="1540879"/>
                  <a:pt x="4717876" y="1541850"/>
                </a:cubicBezTo>
                <a:cubicBezTo>
                  <a:pt x="4715932" y="1542822"/>
                  <a:pt x="4712290" y="1543793"/>
                  <a:pt x="4706946" y="1544765"/>
                </a:cubicBezTo>
                <a:cubicBezTo>
                  <a:pt x="4701602" y="1545736"/>
                  <a:pt x="4695044" y="1546708"/>
                  <a:pt x="4687272" y="1547679"/>
                </a:cubicBezTo>
                <a:cubicBezTo>
                  <a:pt x="4679500" y="1548651"/>
                  <a:pt x="4671484" y="1549380"/>
                  <a:pt x="4663226" y="1549866"/>
                </a:cubicBezTo>
                <a:cubicBezTo>
                  <a:pt x="4654968" y="1550351"/>
                  <a:pt x="4646467" y="1550594"/>
                  <a:pt x="4637723" y="1550594"/>
                </a:cubicBezTo>
                <a:cubicBezTo>
                  <a:pt x="4628979" y="1550594"/>
                  <a:pt x="4620478" y="1550351"/>
                  <a:pt x="4612220" y="1549866"/>
                </a:cubicBezTo>
                <a:cubicBezTo>
                  <a:pt x="4603962" y="1549380"/>
                  <a:pt x="4595946" y="1548651"/>
                  <a:pt x="4588174" y="1547679"/>
                </a:cubicBezTo>
                <a:cubicBezTo>
                  <a:pt x="4581373" y="1546708"/>
                  <a:pt x="4575300" y="1545494"/>
                  <a:pt x="4569957" y="1544036"/>
                </a:cubicBezTo>
                <a:cubicBezTo>
                  <a:pt x="4564614" y="1542579"/>
                  <a:pt x="4560970" y="1540879"/>
                  <a:pt x="4559027" y="1538936"/>
                </a:cubicBezTo>
                <a:cubicBezTo>
                  <a:pt x="4558056" y="1534078"/>
                  <a:pt x="4557084" y="1528491"/>
                  <a:pt x="4556112" y="1522176"/>
                </a:cubicBezTo>
                <a:cubicBezTo>
                  <a:pt x="4555142" y="1515861"/>
                  <a:pt x="4554170" y="1508817"/>
                  <a:pt x="4553198" y="1501045"/>
                </a:cubicBezTo>
                <a:cubicBezTo>
                  <a:pt x="4552226" y="1491330"/>
                  <a:pt x="4551498" y="1482343"/>
                  <a:pt x="4551012" y="1474085"/>
                </a:cubicBezTo>
                <a:cubicBezTo>
                  <a:pt x="4550526" y="1465826"/>
                  <a:pt x="4550284" y="1456840"/>
                  <a:pt x="4550284" y="1447124"/>
                </a:cubicBezTo>
                <a:lnTo>
                  <a:pt x="4550284" y="1378109"/>
                </a:lnTo>
                <a:lnTo>
                  <a:pt x="4569229" y="1371343"/>
                </a:lnTo>
                <a:cubicBezTo>
                  <a:pt x="4577972" y="1368428"/>
                  <a:pt x="4588660" y="1366971"/>
                  <a:pt x="4601290" y="1366971"/>
                </a:cubicBezTo>
                <a:cubicBezTo>
                  <a:pt x="4608090" y="1366000"/>
                  <a:pt x="4615012" y="1365514"/>
                  <a:pt x="4622056" y="1365514"/>
                </a:cubicBezTo>
                <a:close/>
                <a:moveTo>
                  <a:pt x="1436906" y="1365514"/>
                </a:moveTo>
                <a:cubicBezTo>
                  <a:pt x="1443950" y="1365514"/>
                  <a:pt x="1451115" y="1366000"/>
                  <a:pt x="1458402" y="1366971"/>
                </a:cubicBezTo>
                <a:cubicBezTo>
                  <a:pt x="1464231" y="1366971"/>
                  <a:pt x="1470546" y="1367214"/>
                  <a:pt x="1477347" y="1367700"/>
                </a:cubicBezTo>
                <a:cubicBezTo>
                  <a:pt x="1484148" y="1368186"/>
                  <a:pt x="1490463" y="1368428"/>
                  <a:pt x="1496292" y="1368428"/>
                </a:cubicBezTo>
                <a:cubicBezTo>
                  <a:pt x="1502122" y="1369400"/>
                  <a:pt x="1507708" y="1370129"/>
                  <a:pt x="1513052" y="1370615"/>
                </a:cubicBezTo>
                <a:cubicBezTo>
                  <a:pt x="1518395" y="1371100"/>
                  <a:pt x="1523496" y="1371829"/>
                  <a:pt x="1528353" y="1372800"/>
                </a:cubicBezTo>
                <a:cubicBezTo>
                  <a:pt x="1536126" y="1374744"/>
                  <a:pt x="1540012" y="1376201"/>
                  <a:pt x="1540012" y="1377172"/>
                </a:cubicBezTo>
                <a:cubicBezTo>
                  <a:pt x="1540012" y="1378144"/>
                  <a:pt x="1540984" y="1383973"/>
                  <a:pt x="1542927" y="1394660"/>
                </a:cubicBezTo>
                <a:lnTo>
                  <a:pt x="1542927" y="1426722"/>
                </a:lnTo>
                <a:lnTo>
                  <a:pt x="1542927" y="1463155"/>
                </a:lnTo>
                <a:cubicBezTo>
                  <a:pt x="1541955" y="1468984"/>
                  <a:pt x="1541470" y="1474813"/>
                  <a:pt x="1541470" y="1480643"/>
                </a:cubicBezTo>
                <a:cubicBezTo>
                  <a:pt x="1541470" y="1486472"/>
                  <a:pt x="1540984" y="1492787"/>
                  <a:pt x="1540012" y="1499588"/>
                </a:cubicBezTo>
                <a:cubicBezTo>
                  <a:pt x="1540012" y="1512218"/>
                  <a:pt x="1539526" y="1520476"/>
                  <a:pt x="1538555" y="1524362"/>
                </a:cubicBezTo>
                <a:cubicBezTo>
                  <a:pt x="1535640" y="1535049"/>
                  <a:pt x="1533697" y="1540879"/>
                  <a:pt x="1532726" y="1541850"/>
                </a:cubicBezTo>
                <a:cubicBezTo>
                  <a:pt x="1530782" y="1542822"/>
                  <a:pt x="1527139" y="1543793"/>
                  <a:pt x="1521795" y="1544765"/>
                </a:cubicBezTo>
                <a:cubicBezTo>
                  <a:pt x="1516452" y="1545736"/>
                  <a:pt x="1509894" y="1546708"/>
                  <a:pt x="1502122" y="1547679"/>
                </a:cubicBezTo>
                <a:cubicBezTo>
                  <a:pt x="1494349" y="1548651"/>
                  <a:pt x="1486334" y="1549380"/>
                  <a:pt x="1478076" y="1549866"/>
                </a:cubicBezTo>
                <a:cubicBezTo>
                  <a:pt x="1469818" y="1550351"/>
                  <a:pt x="1461317" y="1550594"/>
                  <a:pt x="1452573" y="1550594"/>
                </a:cubicBezTo>
                <a:cubicBezTo>
                  <a:pt x="1443829" y="1550594"/>
                  <a:pt x="1435327" y="1550351"/>
                  <a:pt x="1427070" y="1549866"/>
                </a:cubicBezTo>
                <a:cubicBezTo>
                  <a:pt x="1418811" y="1549380"/>
                  <a:pt x="1410796" y="1548651"/>
                  <a:pt x="1403024" y="1547679"/>
                </a:cubicBezTo>
                <a:cubicBezTo>
                  <a:pt x="1396223" y="1546708"/>
                  <a:pt x="1390151" y="1545494"/>
                  <a:pt x="1384807" y="1544036"/>
                </a:cubicBezTo>
                <a:cubicBezTo>
                  <a:pt x="1379463" y="1542579"/>
                  <a:pt x="1375820" y="1540879"/>
                  <a:pt x="1373877" y="1538936"/>
                </a:cubicBezTo>
                <a:cubicBezTo>
                  <a:pt x="1372906" y="1534078"/>
                  <a:pt x="1371934" y="1528491"/>
                  <a:pt x="1370962" y="1522176"/>
                </a:cubicBezTo>
                <a:cubicBezTo>
                  <a:pt x="1369991" y="1515861"/>
                  <a:pt x="1369019" y="1508817"/>
                  <a:pt x="1368048" y="1501045"/>
                </a:cubicBezTo>
                <a:cubicBezTo>
                  <a:pt x="1367076" y="1491330"/>
                  <a:pt x="1366348" y="1482343"/>
                  <a:pt x="1365862" y="1474085"/>
                </a:cubicBezTo>
                <a:cubicBezTo>
                  <a:pt x="1365376" y="1465826"/>
                  <a:pt x="1365133" y="1456840"/>
                  <a:pt x="1365133" y="1447124"/>
                </a:cubicBezTo>
                <a:lnTo>
                  <a:pt x="1365133" y="1378109"/>
                </a:lnTo>
                <a:lnTo>
                  <a:pt x="1384078" y="1371343"/>
                </a:lnTo>
                <a:cubicBezTo>
                  <a:pt x="1392822" y="1368428"/>
                  <a:pt x="1403509" y="1366971"/>
                  <a:pt x="1416140" y="1366971"/>
                </a:cubicBezTo>
                <a:cubicBezTo>
                  <a:pt x="1422940" y="1366000"/>
                  <a:pt x="1429863" y="1365514"/>
                  <a:pt x="1436906" y="1365514"/>
                </a:cubicBezTo>
                <a:close/>
                <a:moveTo>
                  <a:pt x="1446743" y="616449"/>
                </a:moveTo>
                <a:cubicBezTo>
                  <a:pt x="1440914" y="616449"/>
                  <a:pt x="1436542" y="616935"/>
                  <a:pt x="1433628" y="617906"/>
                </a:cubicBezTo>
                <a:cubicBezTo>
                  <a:pt x="1432656" y="621792"/>
                  <a:pt x="1431199" y="630051"/>
                  <a:pt x="1429255" y="642681"/>
                </a:cubicBezTo>
                <a:cubicBezTo>
                  <a:pt x="1427312" y="655311"/>
                  <a:pt x="1425855" y="668913"/>
                  <a:pt x="1424884" y="683486"/>
                </a:cubicBezTo>
                <a:cubicBezTo>
                  <a:pt x="1423912" y="699031"/>
                  <a:pt x="1422454" y="716519"/>
                  <a:pt x="1420512" y="735950"/>
                </a:cubicBezTo>
                <a:lnTo>
                  <a:pt x="1416140" y="792785"/>
                </a:lnTo>
                <a:cubicBezTo>
                  <a:pt x="1414197" y="815131"/>
                  <a:pt x="1412496" y="838691"/>
                  <a:pt x="1411039" y="863465"/>
                </a:cubicBezTo>
                <a:cubicBezTo>
                  <a:pt x="1409582" y="888240"/>
                  <a:pt x="1407881" y="914229"/>
                  <a:pt x="1405938" y="941432"/>
                </a:cubicBezTo>
                <a:lnTo>
                  <a:pt x="1404481" y="941432"/>
                </a:lnTo>
                <a:cubicBezTo>
                  <a:pt x="1410310" y="943375"/>
                  <a:pt x="1417111" y="944347"/>
                  <a:pt x="1424884" y="944347"/>
                </a:cubicBezTo>
                <a:lnTo>
                  <a:pt x="1454030" y="944347"/>
                </a:lnTo>
                <a:cubicBezTo>
                  <a:pt x="1458888" y="944347"/>
                  <a:pt x="1463745" y="944347"/>
                  <a:pt x="1468603" y="944347"/>
                </a:cubicBezTo>
                <a:cubicBezTo>
                  <a:pt x="1473461" y="944347"/>
                  <a:pt x="1478319" y="943861"/>
                  <a:pt x="1483176" y="942890"/>
                </a:cubicBezTo>
                <a:cubicBezTo>
                  <a:pt x="1492892" y="940947"/>
                  <a:pt x="1499693" y="939489"/>
                  <a:pt x="1503579" y="938518"/>
                </a:cubicBezTo>
                <a:cubicBezTo>
                  <a:pt x="1502607" y="930745"/>
                  <a:pt x="1501879" y="921273"/>
                  <a:pt x="1501393" y="910100"/>
                </a:cubicBezTo>
                <a:cubicBezTo>
                  <a:pt x="1500907" y="898927"/>
                  <a:pt x="1499693" y="885568"/>
                  <a:pt x="1497750" y="870023"/>
                </a:cubicBezTo>
                <a:cubicBezTo>
                  <a:pt x="1495807" y="854479"/>
                  <a:pt x="1494106" y="838691"/>
                  <a:pt x="1492649" y="822660"/>
                </a:cubicBezTo>
                <a:cubicBezTo>
                  <a:pt x="1491192" y="806630"/>
                  <a:pt x="1489492" y="790356"/>
                  <a:pt x="1487548" y="773840"/>
                </a:cubicBezTo>
                <a:cubicBezTo>
                  <a:pt x="1485605" y="757324"/>
                  <a:pt x="1483419" y="741050"/>
                  <a:pt x="1480990" y="725020"/>
                </a:cubicBezTo>
                <a:cubicBezTo>
                  <a:pt x="1478562" y="708989"/>
                  <a:pt x="1476376" y="693687"/>
                  <a:pt x="1474432" y="679114"/>
                </a:cubicBezTo>
                <a:cubicBezTo>
                  <a:pt x="1470546" y="649967"/>
                  <a:pt x="1467632" y="629565"/>
                  <a:pt x="1465689" y="617906"/>
                </a:cubicBezTo>
                <a:cubicBezTo>
                  <a:pt x="1464717" y="616935"/>
                  <a:pt x="1461802" y="616449"/>
                  <a:pt x="1456945" y="616449"/>
                </a:cubicBezTo>
                <a:close/>
                <a:moveTo>
                  <a:pt x="3659096" y="559613"/>
                </a:moveTo>
                <a:cubicBezTo>
                  <a:pt x="3655210" y="559613"/>
                  <a:pt x="3652294" y="560099"/>
                  <a:pt x="3650352" y="561071"/>
                </a:cubicBezTo>
                <a:cubicBezTo>
                  <a:pt x="3646466" y="562042"/>
                  <a:pt x="3643551" y="563499"/>
                  <a:pt x="3641608" y="565443"/>
                </a:cubicBezTo>
                <a:lnTo>
                  <a:pt x="3640150" y="571272"/>
                </a:lnTo>
                <a:cubicBezTo>
                  <a:pt x="3636264" y="651910"/>
                  <a:pt x="3633107" y="732063"/>
                  <a:pt x="3630678" y="811730"/>
                </a:cubicBezTo>
                <a:cubicBezTo>
                  <a:pt x="3628249" y="891397"/>
                  <a:pt x="3627034" y="971550"/>
                  <a:pt x="3627034" y="1052189"/>
                </a:cubicBezTo>
                <a:lnTo>
                  <a:pt x="3627034" y="1104653"/>
                </a:lnTo>
                <a:cubicBezTo>
                  <a:pt x="3627034" y="1117283"/>
                  <a:pt x="3628006" y="1126513"/>
                  <a:pt x="3629950" y="1132342"/>
                </a:cubicBezTo>
                <a:cubicBezTo>
                  <a:pt x="3632864" y="1133313"/>
                  <a:pt x="3638693" y="1134771"/>
                  <a:pt x="3647438" y="1136714"/>
                </a:cubicBezTo>
                <a:cubicBezTo>
                  <a:pt x="3656181" y="1138657"/>
                  <a:pt x="3661525" y="1138657"/>
                  <a:pt x="3663468" y="1136714"/>
                </a:cubicBezTo>
                <a:cubicBezTo>
                  <a:pt x="3668325" y="1125055"/>
                  <a:pt x="3674640" y="1104167"/>
                  <a:pt x="3682413" y="1074049"/>
                </a:cubicBezTo>
                <a:cubicBezTo>
                  <a:pt x="3696014" y="1021585"/>
                  <a:pt x="3705974" y="966693"/>
                  <a:pt x="3712288" y="909371"/>
                </a:cubicBezTo>
                <a:cubicBezTo>
                  <a:pt x="3718603" y="852050"/>
                  <a:pt x="3721761" y="795700"/>
                  <a:pt x="3721761" y="740322"/>
                </a:cubicBezTo>
                <a:cubicBezTo>
                  <a:pt x="3721761" y="730606"/>
                  <a:pt x="3721518" y="716276"/>
                  <a:pt x="3721032" y="697330"/>
                </a:cubicBezTo>
                <a:cubicBezTo>
                  <a:pt x="3720546" y="678385"/>
                  <a:pt x="3718603" y="659440"/>
                  <a:pt x="3715203" y="640495"/>
                </a:cubicBezTo>
                <a:cubicBezTo>
                  <a:pt x="3711802" y="621549"/>
                  <a:pt x="3706702" y="604304"/>
                  <a:pt x="3699901" y="588760"/>
                </a:cubicBezTo>
                <a:cubicBezTo>
                  <a:pt x="3693100" y="573215"/>
                  <a:pt x="3683384" y="563985"/>
                  <a:pt x="3670754" y="561071"/>
                </a:cubicBezTo>
                <a:cubicBezTo>
                  <a:pt x="3667840" y="560099"/>
                  <a:pt x="3663953" y="559613"/>
                  <a:pt x="3659096" y="559613"/>
                </a:cubicBezTo>
                <a:close/>
                <a:moveTo>
                  <a:pt x="3296222" y="380362"/>
                </a:moveTo>
                <a:lnTo>
                  <a:pt x="3295734" y="383046"/>
                </a:lnTo>
                <a:lnTo>
                  <a:pt x="3291850" y="387649"/>
                </a:lnTo>
                <a:close/>
                <a:moveTo>
                  <a:pt x="5891680" y="292923"/>
                </a:moveTo>
                <a:cubicBezTo>
                  <a:pt x="5932484" y="292923"/>
                  <a:pt x="5957259" y="297295"/>
                  <a:pt x="5966003" y="306039"/>
                </a:cubicBezTo>
                <a:cubicBezTo>
                  <a:pt x="5974746" y="316726"/>
                  <a:pt x="5982034" y="344901"/>
                  <a:pt x="5987862" y="390564"/>
                </a:cubicBezTo>
                <a:cubicBezTo>
                  <a:pt x="6000493" y="487719"/>
                  <a:pt x="6008265" y="584874"/>
                  <a:pt x="6011180" y="682028"/>
                </a:cubicBezTo>
                <a:cubicBezTo>
                  <a:pt x="6014094" y="779184"/>
                  <a:pt x="6015552" y="876339"/>
                  <a:pt x="6015552" y="973493"/>
                </a:cubicBezTo>
                <a:lnTo>
                  <a:pt x="6015552" y="1079878"/>
                </a:lnTo>
                <a:cubicBezTo>
                  <a:pt x="6015552" y="1084736"/>
                  <a:pt x="6015309" y="1096880"/>
                  <a:pt x="6014823" y="1116311"/>
                </a:cubicBezTo>
                <a:cubicBezTo>
                  <a:pt x="6014338" y="1135742"/>
                  <a:pt x="6013609" y="1156145"/>
                  <a:pt x="6012637" y="1177519"/>
                </a:cubicBezTo>
                <a:cubicBezTo>
                  <a:pt x="6011666" y="1198893"/>
                  <a:pt x="6010452" y="1218567"/>
                  <a:pt x="6008994" y="1236541"/>
                </a:cubicBezTo>
                <a:cubicBezTo>
                  <a:pt x="6007536" y="1254514"/>
                  <a:pt x="6005836" y="1264473"/>
                  <a:pt x="6003893" y="1266416"/>
                </a:cubicBezTo>
                <a:cubicBezTo>
                  <a:pt x="5993206" y="1277103"/>
                  <a:pt x="5976932" y="1287790"/>
                  <a:pt x="5955074" y="1298477"/>
                </a:cubicBezTo>
                <a:cubicBezTo>
                  <a:pt x="5933213" y="1309164"/>
                  <a:pt x="5909653" y="1318637"/>
                  <a:pt x="5884392" y="1326895"/>
                </a:cubicBezTo>
                <a:cubicBezTo>
                  <a:pt x="5859132" y="1335153"/>
                  <a:pt x="5834115" y="1341954"/>
                  <a:pt x="5809340" y="1347297"/>
                </a:cubicBezTo>
                <a:cubicBezTo>
                  <a:pt x="5784566" y="1352641"/>
                  <a:pt x="5763435" y="1355313"/>
                  <a:pt x="5745947" y="1355313"/>
                </a:cubicBezTo>
                <a:cubicBezTo>
                  <a:pt x="5729430" y="1355313"/>
                  <a:pt x="5710486" y="1346811"/>
                  <a:pt x="5689111" y="1329809"/>
                </a:cubicBezTo>
                <a:cubicBezTo>
                  <a:pt x="5667736" y="1312807"/>
                  <a:pt x="5646363" y="1292891"/>
                  <a:pt x="5624989" y="1270059"/>
                </a:cubicBezTo>
                <a:cubicBezTo>
                  <a:pt x="5603614" y="1247228"/>
                  <a:pt x="5583940" y="1223668"/>
                  <a:pt x="5565968" y="1199379"/>
                </a:cubicBezTo>
                <a:cubicBezTo>
                  <a:pt x="5547994" y="1175090"/>
                  <a:pt x="5533663" y="1155659"/>
                  <a:pt x="5522976" y="1141086"/>
                </a:cubicBezTo>
                <a:cubicBezTo>
                  <a:pt x="5499659" y="1109025"/>
                  <a:pt x="5480714" y="1084250"/>
                  <a:pt x="5466140" y="1066762"/>
                </a:cubicBezTo>
                <a:cubicBezTo>
                  <a:pt x="5468083" y="1082307"/>
                  <a:pt x="5469540" y="1102710"/>
                  <a:pt x="5470512" y="1127970"/>
                </a:cubicBezTo>
                <a:lnTo>
                  <a:pt x="5474884" y="1202293"/>
                </a:lnTo>
                <a:cubicBezTo>
                  <a:pt x="5475856" y="1214924"/>
                  <a:pt x="5476342" y="1226825"/>
                  <a:pt x="5476342" y="1237998"/>
                </a:cubicBezTo>
                <a:cubicBezTo>
                  <a:pt x="5476342" y="1249171"/>
                  <a:pt x="5476342" y="1260101"/>
                  <a:pt x="5476342" y="1270788"/>
                </a:cubicBezTo>
                <a:cubicBezTo>
                  <a:pt x="5476342" y="1291190"/>
                  <a:pt x="5474884" y="1304306"/>
                  <a:pt x="5471970" y="1310136"/>
                </a:cubicBezTo>
                <a:cubicBezTo>
                  <a:pt x="5465169" y="1314993"/>
                  <a:pt x="5454482" y="1318879"/>
                  <a:pt x="5439909" y="1321794"/>
                </a:cubicBezTo>
                <a:cubicBezTo>
                  <a:pt x="5425336" y="1324709"/>
                  <a:pt x="5409548" y="1326895"/>
                  <a:pt x="5392546" y="1328352"/>
                </a:cubicBezTo>
                <a:cubicBezTo>
                  <a:pt x="5375544" y="1329809"/>
                  <a:pt x="5359270" y="1330538"/>
                  <a:pt x="5343725" y="1330538"/>
                </a:cubicBezTo>
                <a:cubicBezTo>
                  <a:pt x="5328180" y="1330538"/>
                  <a:pt x="5316036" y="1330538"/>
                  <a:pt x="5307292" y="1330538"/>
                </a:cubicBezTo>
                <a:cubicBezTo>
                  <a:pt x="5301462" y="1330538"/>
                  <a:pt x="5291504" y="1330295"/>
                  <a:pt x="5277417" y="1329809"/>
                </a:cubicBezTo>
                <a:cubicBezTo>
                  <a:pt x="5263330" y="1329324"/>
                  <a:pt x="5248270" y="1328595"/>
                  <a:pt x="5232240" y="1327623"/>
                </a:cubicBezTo>
                <a:cubicBezTo>
                  <a:pt x="5216209" y="1326652"/>
                  <a:pt x="5201393" y="1325195"/>
                  <a:pt x="5187792" y="1323251"/>
                </a:cubicBezTo>
                <a:cubicBezTo>
                  <a:pt x="5174190" y="1321308"/>
                  <a:pt x="5165446" y="1318394"/>
                  <a:pt x="5161560" y="1314508"/>
                </a:cubicBezTo>
                <a:cubicBezTo>
                  <a:pt x="5156702" y="1272731"/>
                  <a:pt x="5153059" y="1231440"/>
                  <a:pt x="5150630" y="1190635"/>
                </a:cubicBezTo>
                <a:cubicBezTo>
                  <a:pt x="5148200" y="1149830"/>
                  <a:pt x="5146014" y="1108539"/>
                  <a:pt x="5144072" y="1066762"/>
                </a:cubicBezTo>
                <a:cubicBezTo>
                  <a:pt x="5142128" y="1020128"/>
                  <a:pt x="5140671" y="973979"/>
                  <a:pt x="5139700" y="928316"/>
                </a:cubicBezTo>
                <a:cubicBezTo>
                  <a:pt x="5138728" y="882654"/>
                  <a:pt x="5138242" y="836505"/>
                  <a:pt x="5138242" y="789871"/>
                </a:cubicBezTo>
                <a:lnTo>
                  <a:pt x="5138242" y="641223"/>
                </a:lnTo>
                <a:cubicBezTo>
                  <a:pt x="5138242" y="617906"/>
                  <a:pt x="5138486" y="595803"/>
                  <a:pt x="5138971" y="574915"/>
                </a:cubicBezTo>
                <a:cubicBezTo>
                  <a:pt x="5139457" y="554027"/>
                  <a:pt x="5140185" y="534353"/>
                  <a:pt x="5141158" y="515893"/>
                </a:cubicBezTo>
                <a:cubicBezTo>
                  <a:pt x="5142128" y="494519"/>
                  <a:pt x="5142857" y="474360"/>
                  <a:pt x="5143343" y="455414"/>
                </a:cubicBezTo>
                <a:cubicBezTo>
                  <a:pt x="5143828" y="436469"/>
                  <a:pt x="5144072" y="418738"/>
                  <a:pt x="5144072" y="402222"/>
                </a:cubicBezTo>
                <a:lnTo>
                  <a:pt x="5145529" y="400765"/>
                </a:lnTo>
                <a:cubicBezTo>
                  <a:pt x="5159130" y="391049"/>
                  <a:pt x="5176376" y="380605"/>
                  <a:pt x="5197264" y="369432"/>
                </a:cubicBezTo>
                <a:cubicBezTo>
                  <a:pt x="5218152" y="358259"/>
                  <a:pt x="5240740" y="348058"/>
                  <a:pt x="5265030" y="338828"/>
                </a:cubicBezTo>
                <a:cubicBezTo>
                  <a:pt x="5289318" y="329599"/>
                  <a:pt x="5313121" y="321826"/>
                  <a:pt x="5336438" y="315511"/>
                </a:cubicBezTo>
                <a:cubicBezTo>
                  <a:pt x="5359756" y="309196"/>
                  <a:pt x="5380158" y="306039"/>
                  <a:pt x="5397646" y="306039"/>
                </a:cubicBezTo>
                <a:cubicBezTo>
                  <a:pt x="5402504" y="306039"/>
                  <a:pt x="5409790" y="307010"/>
                  <a:pt x="5419506" y="308953"/>
                </a:cubicBezTo>
                <a:cubicBezTo>
                  <a:pt x="5426308" y="310896"/>
                  <a:pt x="5433836" y="317940"/>
                  <a:pt x="5442094" y="330085"/>
                </a:cubicBezTo>
                <a:cubicBezTo>
                  <a:pt x="5450353" y="342229"/>
                  <a:pt x="5458611" y="355588"/>
                  <a:pt x="5466870" y="370161"/>
                </a:cubicBezTo>
                <a:cubicBezTo>
                  <a:pt x="5475128" y="384734"/>
                  <a:pt x="5482414" y="399065"/>
                  <a:pt x="5488729" y="413152"/>
                </a:cubicBezTo>
                <a:cubicBezTo>
                  <a:pt x="5495044" y="427240"/>
                  <a:pt x="5499659" y="437198"/>
                  <a:pt x="5502574" y="443027"/>
                </a:cubicBezTo>
                <a:cubicBezTo>
                  <a:pt x="5510346" y="461487"/>
                  <a:pt x="5518604" y="480432"/>
                  <a:pt x="5527348" y="499863"/>
                </a:cubicBezTo>
                <a:cubicBezTo>
                  <a:pt x="5536092" y="519294"/>
                  <a:pt x="5544836" y="539696"/>
                  <a:pt x="5553580" y="561071"/>
                </a:cubicBezTo>
                <a:cubicBezTo>
                  <a:pt x="5562324" y="582445"/>
                  <a:pt x="5571068" y="603090"/>
                  <a:pt x="5579812" y="623007"/>
                </a:cubicBezTo>
                <a:cubicBezTo>
                  <a:pt x="5588556" y="642924"/>
                  <a:pt x="5596814" y="662597"/>
                  <a:pt x="5604586" y="682028"/>
                </a:cubicBezTo>
                <a:cubicBezTo>
                  <a:pt x="5612358" y="701459"/>
                  <a:pt x="5619888" y="719433"/>
                  <a:pt x="5627174" y="735950"/>
                </a:cubicBezTo>
                <a:cubicBezTo>
                  <a:pt x="5634462" y="752466"/>
                  <a:pt x="5641505" y="767525"/>
                  <a:pt x="5648306" y="781127"/>
                </a:cubicBezTo>
                <a:cubicBezTo>
                  <a:pt x="5661908" y="810273"/>
                  <a:pt x="5672109" y="828733"/>
                  <a:pt x="5678910" y="836505"/>
                </a:cubicBezTo>
                <a:cubicBezTo>
                  <a:pt x="5677938" y="825818"/>
                  <a:pt x="5676967" y="813188"/>
                  <a:pt x="5675996" y="798614"/>
                </a:cubicBezTo>
                <a:cubicBezTo>
                  <a:pt x="5675024" y="784041"/>
                  <a:pt x="5673566" y="768011"/>
                  <a:pt x="5671623" y="750523"/>
                </a:cubicBezTo>
                <a:cubicBezTo>
                  <a:pt x="5669680" y="733035"/>
                  <a:pt x="5668223" y="714818"/>
                  <a:pt x="5667252" y="695873"/>
                </a:cubicBezTo>
                <a:cubicBezTo>
                  <a:pt x="5666280" y="676928"/>
                  <a:pt x="5664822" y="657740"/>
                  <a:pt x="5662880" y="638309"/>
                </a:cubicBezTo>
                <a:lnTo>
                  <a:pt x="5654136" y="520265"/>
                </a:lnTo>
                <a:cubicBezTo>
                  <a:pt x="5651221" y="480432"/>
                  <a:pt x="5649764" y="446913"/>
                  <a:pt x="5649764" y="419710"/>
                </a:cubicBezTo>
                <a:cubicBezTo>
                  <a:pt x="5649764" y="386677"/>
                  <a:pt x="5652192" y="363846"/>
                  <a:pt x="5657050" y="351216"/>
                </a:cubicBezTo>
                <a:cubicBezTo>
                  <a:pt x="5691054" y="332756"/>
                  <a:pt x="5728944" y="318426"/>
                  <a:pt x="5770721" y="308225"/>
                </a:cubicBezTo>
                <a:cubicBezTo>
                  <a:pt x="5812498" y="298023"/>
                  <a:pt x="5852818" y="292923"/>
                  <a:pt x="5891680" y="292923"/>
                </a:cubicBezTo>
                <a:close/>
                <a:moveTo>
                  <a:pt x="3721761" y="292923"/>
                </a:moveTo>
                <a:cubicBezTo>
                  <a:pt x="3790741" y="292923"/>
                  <a:pt x="3852677" y="300695"/>
                  <a:pt x="3907570" y="316240"/>
                </a:cubicBezTo>
                <a:cubicBezTo>
                  <a:pt x="3962462" y="331785"/>
                  <a:pt x="4008854" y="355831"/>
                  <a:pt x="4046744" y="388378"/>
                </a:cubicBezTo>
                <a:cubicBezTo>
                  <a:pt x="4084634" y="420924"/>
                  <a:pt x="4113781" y="462215"/>
                  <a:pt x="4134184" y="512250"/>
                </a:cubicBezTo>
                <a:cubicBezTo>
                  <a:pt x="4154586" y="562285"/>
                  <a:pt x="4164788" y="622278"/>
                  <a:pt x="4164788" y="692230"/>
                </a:cubicBezTo>
                <a:cubicBezTo>
                  <a:pt x="4164788" y="805901"/>
                  <a:pt x="4142442" y="912772"/>
                  <a:pt x="4097750" y="1012841"/>
                </a:cubicBezTo>
                <a:cubicBezTo>
                  <a:pt x="4053059" y="1112911"/>
                  <a:pt x="3986022" y="1197921"/>
                  <a:pt x="3896640" y="1267873"/>
                </a:cubicBezTo>
                <a:cubicBezTo>
                  <a:pt x="3881094" y="1280503"/>
                  <a:pt x="3864093" y="1292891"/>
                  <a:pt x="3845634" y="1305035"/>
                </a:cubicBezTo>
                <a:cubicBezTo>
                  <a:pt x="3827174" y="1317179"/>
                  <a:pt x="3808228" y="1326652"/>
                  <a:pt x="3788798" y="1333453"/>
                </a:cubicBezTo>
                <a:cubicBezTo>
                  <a:pt x="3760623" y="1334424"/>
                  <a:pt x="3732691" y="1334910"/>
                  <a:pt x="3705002" y="1334910"/>
                </a:cubicBezTo>
                <a:cubicBezTo>
                  <a:pt x="3677312" y="1334910"/>
                  <a:pt x="3649866" y="1333938"/>
                  <a:pt x="3622662" y="1331995"/>
                </a:cubicBezTo>
                <a:cubicBezTo>
                  <a:pt x="3576028" y="1330052"/>
                  <a:pt x="3528180" y="1325923"/>
                  <a:pt x="3479116" y="1319608"/>
                </a:cubicBezTo>
                <a:cubicBezTo>
                  <a:pt x="3430053" y="1313293"/>
                  <a:pt x="3383661" y="1301392"/>
                  <a:pt x="3339942" y="1283904"/>
                </a:cubicBezTo>
                <a:cubicBezTo>
                  <a:pt x="3323425" y="1198407"/>
                  <a:pt x="3312252" y="1112911"/>
                  <a:pt x="3306424" y="1027414"/>
                </a:cubicBezTo>
                <a:cubicBezTo>
                  <a:pt x="3300594" y="941918"/>
                  <a:pt x="3296708" y="855936"/>
                  <a:pt x="3294764" y="769468"/>
                </a:cubicBezTo>
                <a:cubicBezTo>
                  <a:pt x="3293792" y="741293"/>
                  <a:pt x="3293064" y="714333"/>
                  <a:pt x="3292578" y="688586"/>
                </a:cubicBezTo>
                <a:cubicBezTo>
                  <a:pt x="3292093" y="662840"/>
                  <a:pt x="3291364" y="637823"/>
                  <a:pt x="3290392" y="613534"/>
                </a:cubicBezTo>
                <a:cubicBezTo>
                  <a:pt x="3289421" y="585359"/>
                  <a:pt x="3288936" y="560342"/>
                  <a:pt x="3288936" y="538482"/>
                </a:cubicBezTo>
                <a:cubicBezTo>
                  <a:pt x="3288936" y="516622"/>
                  <a:pt x="3288936" y="497920"/>
                  <a:pt x="3288936" y="482375"/>
                </a:cubicBezTo>
                <a:cubicBezTo>
                  <a:pt x="3288936" y="477517"/>
                  <a:pt x="3288936" y="470231"/>
                  <a:pt x="3288936" y="460515"/>
                </a:cubicBezTo>
                <a:cubicBezTo>
                  <a:pt x="3288936" y="450800"/>
                  <a:pt x="3289421" y="440841"/>
                  <a:pt x="3290392" y="430640"/>
                </a:cubicBezTo>
                <a:cubicBezTo>
                  <a:pt x="3291364" y="420439"/>
                  <a:pt x="3292335" y="410480"/>
                  <a:pt x="3293308" y="400765"/>
                </a:cubicBezTo>
                <a:cubicBezTo>
                  <a:pt x="3293794" y="395907"/>
                  <a:pt x="3294278" y="391778"/>
                  <a:pt x="3294764" y="388378"/>
                </a:cubicBezTo>
                <a:lnTo>
                  <a:pt x="3295734" y="383046"/>
                </a:lnTo>
                <a:lnTo>
                  <a:pt x="3301687" y="375990"/>
                </a:lnTo>
                <a:cubicBezTo>
                  <a:pt x="3308730" y="371618"/>
                  <a:pt x="3319539" y="366761"/>
                  <a:pt x="3334112" y="361417"/>
                </a:cubicBezTo>
                <a:cubicBezTo>
                  <a:pt x="3361316" y="351702"/>
                  <a:pt x="3391434" y="342715"/>
                  <a:pt x="3424466" y="334456"/>
                </a:cubicBezTo>
                <a:cubicBezTo>
                  <a:pt x="3457499" y="326198"/>
                  <a:pt x="3491018" y="318912"/>
                  <a:pt x="3525022" y="312597"/>
                </a:cubicBezTo>
                <a:cubicBezTo>
                  <a:pt x="3559026" y="306282"/>
                  <a:pt x="3593030" y="301424"/>
                  <a:pt x="3627034" y="298023"/>
                </a:cubicBezTo>
                <a:cubicBezTo>
                  <a:pt x="3661039" y="294623"/>
                  <a:pt x="3692614" y="292923"/>
                  <a:pt x="3721761" y="292923"/>
                </a:cubicBezTo>
                <a:close/>
                <a:moveTo>
                  <a:pt x="2729380" y="292923"/>
                </a:moveTo>
                <a:cubicBezTo>
                  <a:pt x="2770185" y="292923"/>
                  <a:pt x="2794960" y="297295"/>
                  <a:pt x="2803703" y="306039"/>
                </a:cubicBezTo>
                <a:cubicBezTo>
                  <a:pt x="2812447" y="316726"/>
                  <a:pt x="2819734" y="344901"/>
                  <a:pt x="2825564" y="390564"/>
                </a:cubicBezTo>
                <a:cubicBezTo>
                  <a:pt x="2838193" y="487719"/>
                  <a:pt x="2845966" y="584874"/>
                  <a:pt x="2848880" y="682028"/>
                </a:cubicBezTo>
                <a:cubicBezTo>
                  <a:pt x="2851794" y="779184"/>
                  <a:pt x="2853252" y="876339"/>
                  <a:pt x="2853252" y="973493"/>
                </a:cubicBezTo>
                <a:lnTo>
                  <a:pt x="2853252" y="1079878"/>
                </a:lnTo>
                <a:cubicBezTo>
                  <a:pt x="2853252" y="1084736"/>
                  <a:pt x="2853009" y="1096880"/>
                  <a:pt x="2852524" y="1116311"/>
                </a:cubicBezTo>
                <a:cubicBezTo>
                  <a:pt x="2852038" y="1135742"/>
                  <a:pt x="2851309" y="1156145"/>
                  <a:pt x="2850337" y="1177519"/>
                </a:cubicBezTo>
                <a:cubicBezTo>
                  <a:pt x="2849366" y="1198893"/>
                  <a:pt x="2848152" y="1218567"/>
                  <a:pt x="2846694" y="1236541"/>
                </a:cubicBezTo>
                <a:cubicBezTo>
                  <a:pt x="2845237" y="1254514"/>
                  <a:pt x="2843536" y="1264473"/>
                  <a:pt x="2841594" y="1266416"/>
                </a:cubicBezTo>
                <a:cubicBezTo>
                  <a:pt x="2830906" y="1277103"/>
                  <a:pt x="2814634" y="1287790"/>
                  <a:pt x="2792774" y="1298477"/>
                </a:cubicBezTo>
                <a:cubicBezTo>
                  <a:pt x="2770914" y="1309164"/>
                  <a:pt x="2747354" y="1318637"/>
                  <a:pt x="2722093" y="1326895"/>
                </a:cubicBezTo>
                <a:cubicBezTo>
                  <a:pt x="2696833" y="1335153"/>
                  <a:pt x="2671816" y="1341954"/>
                  <a:pt x="2647041" y="1347297"/>
                </a:cubicBezTo>
                <a:cubicBezTo>
                  <a:pt x="2622266" y="1352641"/>
                  <a:pt x="2601135" y="1355313"/>
                  <a:pt x="2583647" y="1355313"/>
                </a:cubicBezTo>
                <a:cubicBezTo>
                  <a:pt x="2567131" y="1355313"/>
                  <a:pt x="2548186" y="1346811"/>
                  <a:pt x="2526812" y="1329809"/>
                </a:cubicBezTo>
                <a:cubicBezTo>
                  <a:pt x="2505438" y="1312807"/>
                  <a:pt x="2484064" y="1292891"/>
                  <a:pt x="2462689" y="1270059"/>
                </a:cubicBezTo>
                <a:cubicBezTo>
                  <a:pt x="2441315" y="1247228"/>
                  <a:pt x="2421642" y="1223668"/>
                  <a:pt x="2403668" y="1199379"/>
                </a:cubicBezTo>
                <a:cubicBezTo>
                  <a:pt x="2385694" y="1175090"/>
                  <a:pt x="2371364" y="1155659"/>
                  <a:pt x="2360677" y="1141086"/>
                </a:cubicBezTo>
                <a:cubicBezTo>
                  <a:pt x="2337359" y="1109025"/>
                  <a:pt x="2318414" y="1084250"/>
                  <a:pt x="2303841" y="1066762"/>
                </a:cubicBezTo>
                <a:cubicBezTo>
                  <a:pt x="2305784" y="1082307"/>
                  <a:pt x="2307242" y="1102710"/>
                  <a:pt x="2308213" y="1127970"/>
                </a:cubicBezTo>
                <a:lnTo>
                  <a:pt x="2312585" y="1202293"/>
                </a:lnTo>
                <a:cubicBezTo>
                  <a:pt x="2313557" y="1214924"/>
                  <a:pt x="2314042" y="1226825"/>
                  <a:pt x="2314042" y="1237998"/>
                </a:cubicBezTo>
                <a:cubicBezTo>
                  <a:pt x="2314042" y="1249171"/>
                  <a:pt x="2314042" y="1260101"/>
                  <a:pt x="2314042" y="1270788"/>
                </a:cubicBezTo>
                <a:cubicBezTo>
                  <a:pt x="2314042" y="1291190"/>
                  <a:pt x="2312585" y="1304306"/>
                  <a:pt x="2309670" y="1310136"/>
                </a:cubicBezTo>
                <a:cubicBezTo>
                  <a:pt x="2302870" y="1314993"/>
                  <a:pt x="2292183" y="1318879"/>
                  <a:pt x="2277609" y="1321794"/>
                </a:cubicBezTo>
                <a:cubicBezTo>
                  <a:pt x="2263036" y="1324709"/>
                  <a:pt x="2247248" y="1326895"/>
                  <a:pt x="2230246" y="1328352"/>
                </a:cubicBezTo>
                <a:cubicBezTo>
                  <a:pt x="2213244" y="1329809"/>
                  <a:pt x="2196970" y="1330538"/>
                  <a:pt x="2181426" y="1330538"/>
                </a:cubicBezTo>
                <a:cubicBezTo>
                  <a:pt x="2165881" y="1330538"/>
                  <a:pt x="2153737" y="1330538"/>
                  <a:pt x="2144993" y="1330538"/>
                </a:cubicBezTo>
                <a:cubicBezTo>
                  <a:pt x="2139163" y="1330538"/>
                  <a:pt x="2129205" y="1330295"/>
                  <a:pt x="2115117" y="1329809"/>
                </a:cubicBezTo>
                <a:cubicBezTo>
                  <a:pt x="2101030" y="1329324"/>
                  <a:pt x="2085971" y="1328595"/>
                  <a:pt x="2069940" y="1327623"/>
                </a:cubicBezTo>
                <a:cubicBezTo>
                  <a:pt x="2053910" y="1326652"/>
                  <a:pt x="2039094" y="1325195"/>
                  <a:pt x="2025492" y="1323251"/>
                </a:cubicBezTo>
                <a:cubicBezTo>
                  <a:pt x="2011890" y="1321308"/>
                  <a:pt x="2003146" y="1318394"/>
                  <a:pt x="1999260" y="1314508"/>
                </a:cubicBezTo>
                <a:cubicBezTo>
                  <a:pt x="1994402" y="1272731"/>
                  <a:pt x="1990759" y="1231440"/>
                  <a:pt x="1988330" y="1190635"/>
                </a:cubicBezTo>
                <a:cubicBezTo>
                  <a:pt x="1985901" y="1149830"/>
                  <a:pt x="1983715" y="1108539"/>
                  <a:pt x="1981772" y="1066762"/>
                </a:cubicBezTo>
                <a:cubicBezTo>
                  <a:pt x="1979829" y="1020128"/>
                  <a:pt x="1978371" y="973979"/>
                  <a:pt x="1977400" y="928316"/>
                </a:cubicBezTo>
                <a:cubicBezTo>
                  <a:pt x="1976428" y="882654"/>
                  <a:pt x="1975943" y="836505"/>
                  <a:pt x="1975943" y="789871"/>
                </a:cubicBezTo>
                <a:lnTo>
                  <a:pt x="1975943" y="641223"/>
                </a:lnTo>
                <a:cubicBezTo>
                  <a:pt x="1975943" y="617906"/>
                  <a:pt x="1976185" y="595803"/>
                  <a:pt x="1976671" y="574915"/>
                </a:cubicBezTo>
                <a:cubicBezTo>
                  <a:pt x="1977157" y="554027"/>
                  <a:pt x="1977886" y="534353"/>
                  <a:pt x="1978857" y="515893"/>
                </a:cubicBezTo>
                <a:cubicBezTo>
                  <a:pt x="1979829" y="494519"/>
                  <a:pt x="1980558" y="474360"/>
                  <a:pt x="1981044" y="455414"/>
                </a:cubicBezTo>
                <a:cubicBezTo>
                  <a:pt x="1981529" y="436469"/>
                  <a:pt x="1981772" y="418738"/>
                  <a:pt x="1981772" y="402222"/>
                </a:cubicBezTo>
                <a:lnTo>
                  <a:pt x="1983230" y="400765"/>
                </a:lnTo>
                <a:cubicBezTo>
                  <a:pt x="1996831" y="391049"/>
                  <a:pt x="2014076" y="380605"/>
                  <a:pt x="2034964" y="369432"/>
                </a:cubicBezTo>
                <a:cubicBezTo>
                  <a:pt x="2055853" y="358259"/>
                  <a:pt x="2078441" y="348058"/>
                  <a:pt x="2102730" y="338828"/>
                </a:cubicBezTo>
                <a:cubicBezTo>
                  <a:pt x="2127019" y="329599"/>
                  <a:pt x="2150822" y="321826"/>
                  <a:pt x="2174139" y="315511"/>
                </a:cubicBezTo>
                <a:cubicBezTo>
                  <a:pt x="2197456" y="309196"/>
                  <a:pt x="2217859" y="306039"/>
                  <a:pt x="2235347" y="306039"/>
                </a:cubicBezTo>
                <a:cubicBezTo>
                  <a:pt x="2240205" y="306039"/>
                  <a:pt x="2247491" y="307010"/>
                  <a:pt x="2257207" y="308953"/>
                </a:cubicBezTo>
                <a:cubicBezTo>
                  <a:pt x="2264008" y="310896"/>
                  <a:pt x="2271537" y="317940"/>
                  <a:pt x="2279795" y="330085"/>
                </a:cubicBezTo>
                <a:cubicBezTo>
                  <a:pt x="2288053" y="342229"/>
                  <a:pt x="2296311" y="355588"/>
                  <a:pt x="2304570" y="370161"/>
                </a:cubicBezTo>
                <a:cubicBezTo>
                  <a:pt x="2312828" y="384734"/>
                  <a:pt x="2320115" y="399065"/>
                  <a:pt x="2326430" y="413152"/>
                </a:cubicBezTo>
                <a:cubicBezTo>
                  <a:pt x="2332745" y="427240"/>
                  <a:pt x="2337359" y="437198"/>
                  <a:pt x="2340274" y="443027"/>
                </a:cubicBezTo>
                <a:cubicBezTo>
                  <a:pt x="2348047" y="461487"/>
                  <a:pt x="2356305" y="480432"/>
                  <a:pt x="2365049" y="499863"/>
                </a:cubicBezTo>
                <a:cubicBezTo>
                  <a:pt x="2373793" y="519294"/>
                  <a:pt x="2382537" y="539696"/>
                  <a:pt x="2391281" y="561071"/>
                </a:cubicBezTo>
                <a:cubicBezTo>
                  <a:pt x="2400024" y="582445"/>
                  <a:pt x="2408768" y="603090"/>
                  <a:pt x="2417512" y="623007"/>
                </a:cubicBezTo>
                <a:cubicBezTo>
                  <a:pt x="2426256" y="642924"/>
                  <a:pt x="2434514" y="662597"/>
                  <a:pt x="2442287" y="682028"/>
                </a:cubicBezTo>
                <a:cubicBezTo>
                  <a:pt x="2450059" y="701459"/>
                  <a:pt x="2457589" y="719433"/>
                  <a:pt x="2464876" y="735950"/>
                </a:cubicBezTo>
                <a:cubicBezTo>
                  <a:pt x="2472162" y="752466"/>
                  <a:pt x="2479206" y="767525"/>
                  <a:pt x="2486007" y="781127"/>
                </a:cubicBezTo>
                <a:cubicBezTo>
                  <a:pt x="2499608" y="810273"/>
                  <a:pt x="2509810" y="828733"/>
                  <a:pt x="2516611" y="836505"/>
                </a:cubicBezTo>
                <a:cubicBezTo>
                  <a:pt x="2515639" y="825818"/>
                  <a:pt x="2514667" y="813188"/>
                  <a:pt x="2513696" y="798614"/>
                </a:cubicBezTo>
                <a:cubicBezTo>
                  <a:pt x="2512724" y="784041"/>
                  <a:pt x="2511267" y="768011"/>
                  <a:pt x="2509324" y="750523"/>
                </a:cubicBezTo>
                <a:cubicBezTo>
                  <a:pt x="2507381" y="733035"/>
                  <a:pt x="2505923" y="714818"/>
                  <a:pt x="2504952" y="695873"/>
                </a:cubicBezTo>
                <a:cubicBezTo>
                  <a:pt x="2503980" y="676928"/>
                  <a:pt x="2502523" y="657740"/>
                  <a:pt x="2500580" y="638309"/>
                </a:cubicBezTo>
                <a:lnTo>
                  <a:pt x="2491836" y="520265"/>
                </a:lnTo>
                <a:cubicBezTo>
                  <a:pt x="2488921" y="480432"/>
                  <a:pt x="2487464" y="446913"/>
                  <a:pt x="2487464" y="419710"/>
                </a:cubicBezTo>
                <a:cubicBezTo>
                  <a:pt x="2487464" y="386677"/>
                  <a:pt x="2489893" y="363846"/>
                  <a:pt x="2494750" y="351216"/>
                </a:cubicBezTo>
                <a:cubicBezTo>
                  <a:pt x="2528755" y="332756"/>
                  <a:pt x="2566645" y="318426"/>
                  <a:pt x="2608422" y="308225"/>
                </a:cubicBezTo>
                <a:cubicBezTo>
                  <a:pt x="2650199" y="298023"/>
                  <a:pt x="2690518" y="292923"/>
                  <a:pt x="2729380" y="292923"/>
                </a:cubicBezTo>
                <a:close/>
                <a:moveTo>
                  <a:pt x="1439457" y="285636"/>
                </a:moveTo>
                <a:cubicBezTo>
                  <a:pt x="1455002" y="285636"/>
                  <a:pt x="1470304" y="285879"/>
                  <a:pt x="1485362" y="286365"/>
                </a:cubicBezTo>
                <a:cubicBezTo>
                  <a:pt x="1500421" y="286851"/>
                  <a:pt x="1515237" y="287579"/>
                  <a:pt x="1529811" y="288551"/>
                </a:cubicBezTo>
                <a:cubicBezTo>
                  <a:pt x="1559929" y="290494"/>
                  <a:pt x="1587132" y="293408"/>
                  <a:pt x="1611421" y="297295"/>
                </a:cubicBezTo>
                <a:cubicBezTo>
                  <a:pt x="1636681" y="301181"/>
                  <a:pt x="1658541" y="305553"/>
                  <a:pt x="1677001" y="310411"/>
                </a:cubicBezTo>
                <a:cubicBezTo>
                  <a:pt x="1696432" y="314297"/>
                  <a:pt x="1711005" y="320126"/>
                  <a:pt x="1720720" y="327899"/>
                </a:cubicBezTo>
                <a:cubicBezTo>
                  <a:pt x="1726550" y="331785"/>
                  <a:pt x="1733836" y="347815"/>
                  <a:pt x="1742580" y="375990"/>
                </a:cubicBezTo>
                <a:cubicBezTo>
                  <a:pt x="1747438" y="389592"/>
                  <a:pt x="1752296" y="405137"/>
                  <a:pt x="1757153" y="422625"/>
                </a:cubicBezTo>
                <a:cubicBezTo>
                  <a:pt x="1762011" y="440113"/>
                  <a:pt x="1766869" y="460029"/>
                  <a:pt x="1771727" y="482375"/>
                </a:cubicBezTo>
                <a:cubicBezTo>
                  <a:pt x="1776585" y="504721"/>
                  <a:pt x="1781928" y="527795"/>
                  <a:pt x="1787757" y="551598"/>
                </a:cubicBezTo>
                <a:cubicBezTo>
                  <a:pt x="1793586" y="575401"/>
                  <a:pt x="1799416" y="600904"/>
                  <a:pt x="1805245" y="628107"/>
                </a:cubicBezTo>
                <a:cubicBezTo>
                  <a:pt x="1811075" y="655311"/>
                  <a:pt x="1816904" y="682757"/>
                  <a:pt x="1822733" y="710446"/>
                </a:cubicBezTo>
                <a:cubicBezTo>
                  <a:pt x="1828562" y="738136"/>
                  <a:pt x="1833906" y="766068"/>
                  <a:pt x="1838764" y="794242"/>
                </a:cubicBezTo>
                <a:cubicBezTo>
                  <a:pt x="1843621" y="822418"/>
                  <a:pt x="1848479" y="850350"/>
                  <a:pt x="1853337" y="878039"/>
                </a:cubicBezTo>
                <a:cubicBezTo>
                  <a:pt x="1858195" y="905728"/>
                  <a:pt x="1863053" y="933660"/>
                  <a:pt x="1867910" y="961835"/>
                </a:cubicBezTo>
                <a:cubicBezTo>
                  <a:pt x="1876654" y="1017213"/>
                  <a:pt x="1883941" y="1066762"/>
                  <a:pt x="1889770" y="1110482"/>
                </a:cubicBezTo>
                <a:cubicBezTo>
                  <a:pt x="1895599" y="1154202"/>
                  <a:pt x="1899972" y="1190635"/>
                  <a:pt x="1902886" y="1219781"/>
                </a:cubicBezTo>
                <a:cubicBezTo>
                  <a:pt x="1905801" y="1248928"/>
                  <a:pt x="1905801" y="1266416"/>
                  <a:pt x="1902886" y="1272245"/>
                </a:cubicBezTo>
                <a:cubicBezTo>
                  <a:pt x="1898028" y="1280017"/>
                  <a:pt x="1887341" y="1287304"/>
                  <a:pt x="1870825" y="1294105"/>
                </a:cubicBezTo>
                <a:cubicBezTo>
                  <a:pt x="1855280" y="1300906"/>
                  <a:pt x="1834392" y="1307221"/>
                  <a:pt x="1808160" y="1313050"/>
                </a:cubicBezTo>
                <a:cubicBezTo>
                  <a:pt x="1782900" y="1318879"/>
                  <a:pt x="1756182" y="1323251"/>
                  <a:pt x="1728007" y="1326166"/>
                </a:cubicBezTo>
                <a:cubicBezTo>
                  <a:pt x="1698861" y="1329081"/>
                  <a:pt x="1672143" y="1330538"/>
                  <a:pt x="1647854" y="1330538"/>
                </a:cubicBezTo>
                <a:cubicBezTo>
                  <a:pt x="1622594" y="1330538"/>
                  <a:pt x="1601220" y="1329081"/>
                  <a:pt x="1583732" y="1326166"/>
                </a:cubicBezTo>
                <a:cubicBezTo>
                  <a:pt x="1566244" y="1323251"/>
                  <a:pt x="1554585" y="1317908"/>
                  <a:pt x="1548756" y="1310136"/>
                </a:cubicBezTo>
                <a:cubicBezTo>
                  <a:pt x="1547785" y="1308192"/>
                  <a:pt x="1547056" y="1304063"/>
                  <a:pt x="1546570" y="1297748"/>
                </a:cubicBezTo>
                <a:cubicBezTo>
                  <a:pt x="1546084" y="1291433"/>
                  <a:pt x="1544870" y="1282932"/>
                  <a:pt x="1542927" y="1272245"/>
                </a:cubicBezTo>
                <a:cubicBezTo>
                  <a:pt x="1540984" y="1261558"/>
                  <a:pt x="1539769" y="1250871"/>
                  <a:pt x="1539283" y="1240184"/>
                </a:cubicBezTo>
                <a:cubicBezTo>
                  <a:pt x="1538798" y="1229497"/>
                  <a:pt x="1538069" y="1218324"/>
                  <a:pt x="1537097" y="1206665"/>
                </a:cubicBezTo>
                <a:cubicBezTo>
                  <a:pt x="1535154" y="1193064"/>
                  <a:pt x="1533454" y="1178491"/>
                  <a:pt x="1531997" y="1162946"/>
                </a:cubicBezTo>
                <a:cubicBezTo>
                  <a:pt x="1530539" y="1147401"/>
                  <a:pt x="1528839" y="1131370"/>
                  <a:pt x="1526896" y="1114854"/>
                </a:cubicBezTo>
                <a:cubicBezTo>
                  <a:pt x="1517181" y="1115826"/>
                  <a:pt x="1505522" y="1117283"/>
                  <a:pt x="1491920" y="1119226"/>
                </a:cubicBezTo>
                <a:cubicBezTo>
                  <a:pt x="1486091" y="1120198"/>
                  <a:pt x="1479776" y="1120683"/>
                  <a:pt x="1472975" y="1120683"/>
                </a:cubicBezTo>
                <a:cubicBezTo>
                  <a:pt x="1466174" y="1120683"/>
                  <a:pt x="1458888" y="1120683"/>
                  <a:pt x="1451115" y="1120683"/>
                </a:cubicBezTo>
                <a:cubicBezTo>
                  <a:pt x="1432656" y="1120683"/>
                  <a:pt x="1415168" y="1118740"/>
                  <a:pt x="1398652" y="1114854"/>
                </a:cubicBezTo>
                <a:cubicBezTo>
                  <a:pt x="1394765" y="1144972"/>
                  <a:pt x="1391851" y="1178005"/>
                  <a:pt x="1389908" y="1213952"/>
                </a:cubicBezTo>
                <a:cubicBezTo>
                  <a:pt x="1388936" y="1247956"/>
                  <a:pt x="1386021" y="1279046"/>
                  <a:pt x="1381164" y="1307221"/>
                </a:cubicBezTo>
                <a:lnTo>
                  <a:pt x="1378249" y="1313050"/>
                </a:lnTo>
                <a:cubicBezTo>
                  <a:pt x="1367562" y="1320823"/>
                  <a:pt x="1352017" y="1326166"/>
                  <a:pt x="1331615" y="1329081"/>
                </a:cubicBezTo>
                <a:cubicBezTo>
                  <a:pt x="1311212" y="1331995"/>
                  <a:pt x="1287895" y="1333453"/>
                  <a:pt x="1261663" y="1333453"/>
                </a:cubicBezTo>
                <a:cubicBezTo>
                  <a:pt x="1234460" y="1333453"/>
                  <a:pt x="1205313" y="1331995"/>
                  <a:pt x="1174224" y="1329081"/>
                </a:cubicBezTo>
                <a:cubicBezTo>
                  <a:pt x="1144105" y="1326166"/>
                  <a:pt x="1116416" y="1321794"/>
                  <a:pt x="1091156" y="1315965"/>
                </a:cubicBezTo>
                <a:cubicBezTo>
                  <a:pt x="1066867" y="1310136"/>
                  <a:pt x="1046465" y="1304306"/>
                  <a:pt x="1029948" y="1298477"/>
                </a:cubicBezTo>
                <a:cubicBezTo>
                  <a:pt x="1014403" y="1292648"/>
                  <a:pt x="1006631" y="1285847"/>
                  <a:pt x="1006631" y="1278074"/>
                </a:cubicBezTo>
                <a:cubicBezTo>
                  <a:pt x="1006631" y="1276131"/>
                  <a:pt x="1006874" y="1270302"/>
                  <a:pt x="1007360" y="1260587"/>
                </a:cubicBezTo>
                <a:cubicBezTo>
                  <a:pt x="1007846" y="1250871"/>
                  <a:pt x="1008574" y="1236298"/>
                  <a:pt x="1009546" y="1216867"/>
                </a:cubicBezTo>
                <a:cubicBezTo>
                  <a:pt x="1011489" y="1178976"/>
                  <a:pt x="1014403" y="1130885"/>
                  <a:pt x="1018290" y="1072592"/>
                </a:cubicBezTo>
                <a:cubicBezTo>
                  <a:pt x="1022176" y="1016242"/>
                  <a:pt x="1028005" y="951634"/>
                  <a:pt x="1035778" y="878767"/>
                </a:cubicBezTo>
                <a:cubicBezTo>
                  <a:pt x="1039664" y="842820"/>
                  <a:pt x="1044036" y="807358"/>
                  <a:pt x="1048894" y="772383"/>
                </a:cubicBezTo>
                <a:cubicBezTo>
                  <a:pt x="1053751" y="737407"/>
                  <a:pt x="1059095" y="702431"/>
                  <a:pt x="1064924" y="667455"/>
                </a:cubicBezTo>
                <a:cubicBezTo>
                  <a:pt x="1070754" y="632479"/>
                  <a:pt x="1077069" y="598718"/>
                  <a:pt x="1083869" y="566171"/>
                </a:cubicBezTo>
                <a:cubicBezTo>
                  <a:pt x="1090670" y="533624"/>
                  <a:pt x="1097957" y="502292"/>
                  <a:pt x="1105729" y="472174"/>
                </a:cubicBezTo>
                <a:cubicBezTo>
                  <a:pt x="1122246" y="410966"/>
                  <a:pt x="1140219" y="362874"/>
                  <a:pt x="1159650" y="327899"/>
                </a:cubicBezTo>
                <a:cubicBezTo>
                  <a:pt x="1188797" y="314297"/>
                  <a:pt x="1229602" y="303610"/>
                  <a:pt x="1282066" y="295837"/>
                </a:cubicBezTo>
                <a:cubicBezTo>
                  <a:pt x="1307326" y="291951"/>
                  <a:pt x="1333072" y="289279"/>
                  <a:pt x="1359304" y="287822"/>
                </a:cubicBezTo>
                <a:cubicBezTo>
                  <a:pt x="1385536" y="286365"/>
                  <a:pt x="1412253" y="285636"/>
                  <a:pt x="1439457" y="285636"/>
                </a:cubicBezTo>
                <a:close/>
                <a:moveTo>
                  <a:pt x="356316" y="284543"/>
                </a:moveTo>
                <a:cubicBezTo>
                  <a:pt x="361660" y="284786"/>
                  <a:pt x="365303" y="285636"/>
                  <a:pt x="367246" y="287093"/>
                </a:cubicBezTo>
                <a:lnTo>
                  <a:pt x="362874" y="291465"/>
                </a:lnTo>
                <a:cubicBezTo>
                  <a:pt x="391050" y="409023"/>
                  <a:pt x="415824" y="515408"/>
                  <a:pt x="437198" y="610620"/>
                </a:cubicBezTo>
                <a:cubicBezTo>
                  <a:pt x="442056" y="631022"/>
                  <a:pt x="446671" y="651182"/>
                  <a:pt x="451043" y="671099"/>
                </a:cubicBezTo>
                <a:cubicBezTo>
                  <a:pt x="455415" y="691015"/>
                  <a:pt x="460030" y="710689"/>
                  <a:pt x="464887" y="730120"/>
                </a:cubicBezTo>
                <a:cubicBezTo>
                  <a:pt x="469745" y="749551"/>
                  <a:pt x="474117" y="768011"/>
                  <a:pt x="478003" y="785499"/>
                </a:cubicBezTo>
                <a:cubicBezTo>
                  <a:pt x="481889" y="802986"/>
                  <a:pt x="485776" y="819989"/>
                  <a:pt x="489662" y="836505"/>
                </a:cubicBezTo>
                <a:cubicBezTo>
                  <a:pt x="497434" y="868566"/>
                  <a:pt x="503263" y="894798"/>
                  <a:pt x="507150" y="915201"/>
                </a:cubicBezTo>
                <a:cubicBezTo>
                  <a:pt x="512007" y="935603"/>
                  <a:pt x="514923" y="947262"/>
                  <a:pt x="515893" y="950176"/>
                </a:cubicBezTo>
                <a:cubicBezTo>
                  <a:pt x="516866" y="947262"/>
                  <a:pt x="517837" y="941189"/>
                  <a:pt x="518808" y="931960"/>
                </a:cubicBezTo>
                <a:cubicBezTo>
                  <a:pt x="519780" y="922730"/>
                  <a:pt x="521238" y="909857"/>
                  <a:pt x="523181" y="893341"/>
                </a:cubicBezTo>
                <a:cubicBezTo>
                  <a:pt x="525124" y="876824"/>
                  <a:pt x="527066" y="858851"/>
                  <a:pt x="529010" y="839420"/>
                </a:cubicBezTo>
                <a:cubicBezTo>
                  <a:pt x="530953" y="819989"/>
                  <a:pt x="532896" y="798614"/>
                  <a:pt x="534839" y="775297"/>
                </a:cubicBezTo>
                <a:cubicBezTo>
                  <a:pt x="539697" y="728663"/>
                  <a:pt x="544069" y="679114"/>
                  <a:pt x="547955" y="626650"/>
                </a:cubicBezTo>
                <a:cubicBezTo>
                  <a:pt x="552812" y="574186"/>
                  <a:pt x="557185" y="524637"/>
                  <a:pt x="561071" y="478003"/>
                </a:cubicBezTo>
                <a:cubicBezTo>
                  <a:pt x="563014" y="454686"/>
                  <a:pt x="564957" y="432826"/>
                  <a:pt x="566900" y="412423"/>
                </a:cubicBezTo>
                <a:cubicBezTo>
                  <a:pt x="568843" y="392021"/>
                  <a:pt x="570786" y="373561"/>
                  <a:pt x="572729" y="357045"/>
                </a:cubicBezTo>
                <a:cubicBezTo>
                  <a:pt x="574672" y="340529"/>
                  <a:pt x="576130" y="327170"/>
                  <a:pt x="577101" y="316969"/>
                </a:cubicBezTo>
                <a:cubicBezTo>
                  <a:pt x="578074" y="306767"/>
                  <a:pt x="579044" y="299724"/>
                  <a:pt x="580017" y="295837"/>
                </a:cubicBezTo>
                <a:cubicBezTo>
                  <a:pt x="591675" y="292923"/>
                  <a:pt x="609648" y="291465"/>
                  <a:pt x="633937" y="291465"/>
                </a:cubicBezTo>
                <a:cubicBezTo>
                  <a:pt x="657254" y="291465"/>
                  <a:pt x="685186" y="293408"/>
                  <a:pt x="717733" y="297295"/>
                </a:cubicBezTo>
                <a:cubicBezTo>
                  <a:pt x="750280" y="301181"/>
                  <a:pt x="782827" y="307496"/>
                  <a:pt x="815374" y="316240"/>
                </a:cubicBezTo>
                <a:cubicBezTo>
                  <a:pt x="847921" y="324984"/>
                  <a:pt x="878525" y="336400"/>
                  <a:pt x="907185" y="350487"/>
                </a:cubicBezTo>
                <a:cubicBezTo>
                  <a:pt x="935846" y="364575"/>
                  <a:pt x="957463" y="382305"/>
                  <a:pt x="972036" y="403679"/>
                </a:cubicBezTo>
                <a:cubicBezTo>
                  <a:pt x="972036" y="438655"/>
                  <a:pt x="968150" y="478975"/>
                  <a:pt x="960378" y="524637"/>
                </a:cubicBezTo>
                <a:cubicBezTo>
                  <a:pt x="952605" y="570300"/>
                  <a:pt x="941918" y="618635"/>
                  <a:pt x="928317" y="669641"/>
                </a:cubicBezTo>
                <a:cubicBezTo>
                  <a:pt x="914715" y="720648"/>
                  <a:pt x="899413" y="772869"/>
                  <a:pt x="882411" y="826304"/>
                </a:cubicBezTo>
                <a:cubicBezTo>
                  <a:pt x="865409" y="879739"/>
                  <a:pt x="847435" y="931960"/>
                  <a:pt x="828490" y="982966"/>
                </a:cubicBezTo>
                <a:cubicBezTo>
                  <a:pt x="809544" y="1033972"/>
                  <a:pt x="790842" y="1082550"/>
                  <a:pt x="772383" y="1128699"/>
                </a:cubicBezTo>
                <a:cubicBezTo>
                  <a:pt x="753923" y="1174847"/>
                  <a:pt x="736436" y="1215409"/>
                  <a:pt x="719919" y="1250385"/>
                </a:cubicBezTo>
                <a:cubicBezTo>
                  <a:pt x="702431" y="1288276"/>
                  <a:pt x="689315" y="1310136"/>
                  <a:pt x="680572" y="1315965"/>
                </a:cubicBezTo>
                <a:cubicBezTo>
                  <a:pt x="671827" y="1320823"/>
                  <a:pt x="659440" y="1324709"/>
                  <a:pt x="643410" y="1327623"/>
                </a:cubicBezTo>
                <a:cubicBezTo>
                  <a:pt x="627379" y="1330538"/>
                  <a:pt x="610134" y="1332724"/>
                  <a:pt x="591675" y="1334181"/>
                </a:cubicBezTo>
                <a:cubicBezTo>
                  <a:pt x="573215" y="1335639"/>
                  <a:pt x="554998" y="1336367"/>
                  <a:pt x="537025" y="1336367"/>
                </a:cubicBezTo>
                <a:cubicBezTo>
                  <a:pt x="519052" y="1336367"/>
                  <a:pt x="504721" y="1336367"/>
                  <a:pt x="494034" y="1336367"/>
                </a:cubicBezTo>
                <a:cubicBezTo>
                  <a:pt x="483347" y="1336367"/>
                  <a:pt x="469259" y="1335882"/>
                  <a:pt x="451771" y="1334910"/>
                </a:cubicBezTo>
                <a:cubicBezTo>
                  <a:pt x="434283" y="1333938"/>
                  <a:pt x="416067" y="1332481"/>
                  <a:pt x="397122" y="1330538"/>
                </a:cubicBezTo>
                <a:cubicBezTo>
                  <a:pt x="378176" y="1328595"/>
                  <a:pt x="360203" y="1325438"/>
                  <a:pt x="343201" y="1321065"/>
                </a:cubicBezTo>
                <a:cubicBezTo>
                  <a:pt x="326199" y="1316694"/>
                  <a:pt x="313325" y="1311593"/>
                  <a:pt x="304582" y="1305764"/>
                </a:cubicBezTo>
                <a:cubicBezTo>
                  <a:pt x="294866" y="1296048"/>
                  <a:pt x="281021" y="1270788"/>
                  <a:pt x="263048" y="1229983"/>
                </a:cubicBezTo>
                <a:cubicBezTo>
                  <a:pt x="245074" y="1189178"/>
                  <a:pt x="225157" y="1140114"/>
                  <a:pt x="203297" y="1082793"/>
                </a:cubicBezTo>
                <a:cubicBezTo>
                  <a:pt x="181438" y="1025471"/>
                  <a:pt x="159093" y="963049"/>
                  <a:pt x="136260" y="895527"/>
                </a:cubicBezTo>
                <a:cubicBezTo>
                  <a:pt x="113429" y="828004"/>
                  <a:pt x="92298" y="762667"/>
                  <a:pt x="72867" y="699516"/>
                </a:cubicBezTo>
                <a:cubicBezTo>
                  <a:pt x="53436" y="636366"/>
                  <a:pt x="37163" y="579044"/>
                  <a:pt x="24047" y="527552"/>
                </a:cubicBezTo>
                <a:cubicBezTo>
                  <a:pt x="10930" y="476060"/>
                  <a:pt x="2915" y="437684"/>
                  <a:pt x="0" y="412423"/>
                </a:cubicBezTo>
                <a:cubicBezTo>
                  <a:pt x="11659" y="393964"/>
                  <a:pt x="31333" y="377448"/>
                  <a:pt x="59022" y="362874"/>
                </a:cubicBezTo>
                <a:cubicBezTo>
                  <a:pt x="86711" y="348301"/>
                  <a:pt x="117072" y="335428"/>
                  <a:pt x="150105" y="324255"/>
                </a:cubicBezTo>
                <a:cubicBezTo>
                  <a:pt x="183138" y="313082"/>
                  <a:pt x="216413" y="304338"/>
                  <a:pt x="249932" y="298023"/>
                </a:cubicBezTo>
                <a:cubicBezTo>
                  <a:pt x="283450" y="291708"/>
                  <a:pt x="311869" y="287579"/>
                  <a:pt x="335185" y="285636"/>
                </a:cubicBezTo>
                <a:cubicBezTo>
                  <a:pt x="343929" y="284665"/>
                  <a:pt x="350973" y="284300"/>
                  <a:pt x="356316" y="284543"/>
                </a:cubicBezTo>
                <a:close/>
                <a:moveTo>
                  <a:pt x="6546104" y="284179"/>
                </a:moveTo>
                <a:cubicBezTo>
                  <a:pt x="6596624" y="284179"/>
                  <a:pt x="6649331" y="291708"/>
                  <a:pt x="6704224" y="306767"/>
                </a:cubicBezTo>
                <a:cubicBezTo>
                  <a:pt x="6759116" y="321826"/>
                  <a:pt x="6806479" y="345872"/>
                  <a:pt x="6846313" y="378905"/>
                </a:cubicBezTo>
                <a:cubicBezTo>
                  <a:pt x="6863801" y="393478"/>
                  <a:pt x="6874002" y="405137"/>
                  <a:pt x="6876917" y="413881"/>
                </a:cubicBezTo>
                <a:cubicBezTo>
                  <a:pt x="6879831" y="425539"/>
                  <a:pt x="6874488" y="446428"/>
                  <a:pt x="6860886" y="476546"/>
                </a:cubicBezTo>
                <a:cubicBezTo>
                  <a:pt x="6844370" y="511521"/>
                  <a:pt x="6826153" y="546012"/>
                  <a:pt x="6806236" y="580016"/>
                </a:cubicBezTo>
                <a:cubicBezTo>
                  <a:pt x="6786320" y="614020"/>
                  <a:pt x="6765189" y="647053"/>
                  <a:pt x="6742843" y="679114"/>
                </a:cubicBezTo>
                <a:lnTo>
                  <a:pt x="6742843" y="693687"/>
                </a:lnTo>
                <a:cubicBezTo>
                  <a:pt x="6739928" y="690772"/>
                  <a:pt x="6732642" y="684943"/>
                  <a:pt x="6720983" y="676199"/>
                </a:cubicBezTo>
                <a:cubicBezTo>
                  <a:pt x="6701552" y="661626"/>
                  <a:pt x="6677750" y="647053"/>
                  <a:pt x="6649574" y="632479"/>
                </a:cubicBezTo>
                <a:cubicBezTo>
                  <a:pt x="6621399" y="617906"/>
                  <a:pt x="6594682" y="610620"/>
                  <a:pt x="6569421" y="610620"/>
                </a:cubicBezTo>
                <a:cubicBezTo>
                  <a:pt x="6549019" y="610620"/>
                  <a:pt x="6532260" y="615963"/>
                  <a:pt x="6519143" y="626650"/>
                </a:cubicBezTo>
                <a:cubicBezTo>
                  <a:pt x="6506027" y="637337"/>
                  <a:pt x="6495584" y="650696"/>
                  <a:pt x="6487811" y="666727"/>
                </a:cubicBezTo>
                <a:cubicBezTo>
                  <a:pt x="6480038" y="682757"/>
                  <a:pt x="6474695" y="700245"/>
                  <a:pt x="6471781" y="719190"/>
                </a:cubicBezTo>
                <a:cubicBezTo>
                  <a:pt x="6468866" y="738136"/>
                  <a:pt x="6466922" y="755866"/>
                  <a:pt x="6465951" y="772383"/>
                </a:cubicBezTo>
                <a:cubicBezTo>
                  <a:pt x="6464980" y="785984"/>
                  <a:pt x="6464494" y="799100"/>
                  <a:pt x="6464494" y="811730"/>
                </a:cubicBezTo>
                <a:cubicBezTo>
                  <a:pt x="6464494" y="824361"/>
                  <a:pt x="6464494" y="836019"/>
                  <a:pt x="6464494" y="846706"/>
                </a:cubicBezTo>
                <a:cubicBezTo>
                  <a:pt x="6464494" y="857393"/>
                  <a:pt x="6465222" y="874881"/>
                  <a:pt x="6466680" y="899170"/>
                </a:cubicBezTo>
                <a:cubicBezTo>
                  <a:pt x="6468137" y="923459"/>
                  <a:pt x="6471295" y="947747"/>
                  <a:pt x="6476153" y="972036"/>
                </a:cubicBezTo>
                <a:cubicBezTo>
                  <a:pt x="6481010" y="996325"/>
                  <a:pt x="6488297" y="1017699"/>
                  <a:pt x="6498012" y="1036158"/>
                </a:cubicBezTo>
                <a:cubicBezTo>
                  <a:pt x="6507728" y="1054618"/>
                  <a:pt x="6520843" y="1063848"/>
                  <a:pt x="6537360" y="1063848"/>
                </a:cubicBezTo>
                <a:cubicBezTo>
                  <a:pt x="6547076" y="1063848"/>
                  <a:pt x="6553391" y="1061419"/>
                  <a:pt x="6556305" y="1056561"/>
                </a:cubicBezTo>
                <a:cubicBezTo>
                  <a:pt x="6558249" y="1052675"/>
                  <a:pt x="6560192" y="1042473"/>
                  <a:pt x="6562134" y="1025957"/>
                </a:cubicBezTo>
                <a:cubicBezTo>
                  <a:pt x="6563106" y="1018185"/>
                  <a:pt x="6563592" y="1009927"/>
                  <a:pt x="6563592" y="1001183"/>
                </a:cubicBezTo>
                <a:cubicBezTo>
                  <a:pt x="6563592" y="992439"/>
                  <a:pt x="6563592" y="982723"/>
                  <a:pt x="6563592" y="972036"/>
                </a:cubicBezTo>
                <a:lnTo>
                  <a:pt x="6563592" y="912286"/>
                </a:lnTo>
                <a:cubicBezTo>
                  <a:pt x="6563592" y="901599"/>
                  <a:pt x="6563592" y="892369"/>
                  <a:pt x="6563592" y="884597"/>
                </a:cubicBezTo>
                <a:cubicBezTo>
                  <a:pt x="6563592" y="876824"/>
                  <a:pt x="6564078" y="869538"/>
                  <a:pt x="6565049" y="862737"/>
                </a:cubicBezTo>
                <a:cubicBezTo>
                  <a:pt x="6566993" y="854964"/>
                  <a:pt x="6571850" y="849135"/>
                  <a:pt x="6579622" y="845249"/>
                </a:cubicBezTo>
                <a:cubicBezTo>
                  <a:pt x="6600997" y="834562"/>
                  <a:pt x="6623585" y="827761"/>
                  <a:pt x="6647388" y="824846"/>
                </a:cubicBezTo>
                <a:cubicBezTo>
                  <a:pt x="6671191" y="821932"/>
                  <a:pt x="6694751" y="820474"/>
                  <a:pt x="6718069" y="820474"/>
                </a:cubicBezTo>
                <a:cubicBezTo>
                  <a:pt x="6728756" y="820474"/>
                  <a:pt x="6742114" y="820960"/>
                  <a:pt x="6758145" y="821932"/>
                </a:cubicBezTo>
                <a:cubicBezTo>
                  <a:pt x="6774176" y="822903"/>
                  <a:pt x="6790692" y="825089"/>
                  <a:pt x="6807694" y="828490"/>
                </a:cubicBezTo>
                <a:cubicBezTo>
                  <a:pt x="6824696" y="831890"/>
                  <a:pt x="6839998" y="836991"/>
                  <a:pt x="6853600" y="843792"/>
                </a:cubicBezTo>
                <a:cubicBezTo>
                  <a:pt x="6867201" y="850592"/>
                  <a:pt x="6876431" y="859336"/>
                  <a:pt x="6881289" y="870023"/>
                </a:cubicBezTo>
                <a:lnTo>
                  <a:pt x="6881289" y="903542"/>
                </a:lnTo>
                <a:lnTo>
                  <a:pt x="6881289" y="934146"/>
                </a:lnTo>
                <a:cubicBezTo>
                  <a:pt x="6881289" y="953577"/>
                  <a:pt x="6880560" y="981266"/>
                  <a:pt x="6879103" y="1017213"/>
                </a:cubicBezTo>
                <a:cubicBezTo>
                  <a:pt x="6877645" y="1053161"/>
                  <a:pt x="6874002" y="1090322"/>
                  <a:pt x="6868173" y="1128699"/>
                </a:cubicBezTo>
                <a:cubicBezTo>
                  <a:pt x="6862343" y="1167075"/>
                  <a:pt x="6854086" y="1202536"/>
                  <a:pt x="6843398" y="1235083"/>
                </a:cubicBezTo>
                <a:cubicBezTo>
                  <a:pt x="6832711" y="1267630"/>
                  <a:pt x="6818138" y="1289733"/>
                  <a:pt x="6799679" y="1301392"/>
                </a:cubicBezTo>
                <a:cubicBezTo>
                  <a:pt x="6755959" y="1316936"/>
                  <a:pt x="6710539" y="1327623"/>
                  <a:pt x="6663419" y="1333453"/>
                </a:cubicBezTo>
                <a:cubicBezTo>
                  <a:pt x="6616299" y="1339282"/>
                  <a:pt x="6569907" y="1342197"/>
                  <a:pt x="6524244" y="1342197"/>
                </a:cubicBezTo>
                <a:cubicBezTo>
                  <a:pt x="6443605" y="1342197"/>
                  <a:pt x="6375111" y="1329809"/>
                  <a:pt x="6318762" y="1305035"/>
                </a:cubicBezTo>
                <a:cubicBezTo>
                  <a:pt x="6262412" y="1280260"/>
                  <a:pt x="6216506" y="1245770"/>
                  <a:pt x="6181044" y="1201565"/>
                </a:cubicBezTo>
                <a:cubicBezTo>
                  <a:pt x="6145582" y="1157359"/>
                  <a:pt x="6119836" y="1104896"/>
                  <a:pt x="6103806" y="1044174"/>
                </a:cubicBezTo>
                <a:cubicBezTo>
                  <a:pt x="6087776" y="983452"/>
                  <a:pt x="6079760" y="917144"/>
                  <a:pt x="6079760" y="845249"/>
                </a:cubicBezTo>
                <a:cubicBezTo>
                  <a:pt x="6079760" y="769468"/>
                  <a:pt x="6088990" y="697816"/>
                  <a:pt x="6107450" y="630293"/>
                </a:cubicBezTo>
                <a:cubicBezTo>
                  <a:pt x="6125908" y="562771"/>
                  <a:pt x="6154084" y="503263"/>
                  <a:pt x="6191974" y="451771"/>
                </a:cubicBezTo>
                <a:cubicBezTo>
                  <a:pt x="6229864" y="400279"/>
                  <a:pt x="6278199" y="359474"/>
                  <a:pt x="6336978" y="329356"/>
                </a:cubicBezTo>
                <a:cubicBezTo>
                  <a:pt x="6395757" y="299238"/>
                  <a:pt x="6465465" y="284179"/>
                  <a:pt x="6546104" y="284179"/>
                </a:cubicBezTo>
                <a:close/>
                <a:moveTo>
                  <a:pt x="4565950" y="281264"/>
                </a:moveTo>
                <a:cubicBezTo>
                  <a:pt x="4584166" y="281750"/>
                  <a:pt x="4601776" y="283207"/>
                  <a:pt x="4618778" y="285636"/>
                </a:cubicBezTo>
                <a:cubicBezTo>
                  <a:pt x="4616834" y="335185"/>
                  <a:pt x="4615377" y="383763"/>
                  <a:pt x="4614406" y="431369"/>
                </a:cubicBezTo>
                <a:cubicBezTo>
                  <a:pt x="4613434" y="478975"/>
                  <a:pt x="4612948" y="526580"/>
                  <a:pt x="4612948" y="574186"/>
                </a:cubicBezTo>
                <a:lnTo>
                  <a:pt x="4612948" y="698059"/>
                </a:lnTo>
                <a:cubicBezTo>
                  <a:pt x="4612948" y="720405"/>
                  <a:pt x="4613191" y="742022"/>
                  <a:pt x="4613677" y="762910"/>
                </a:cubicBezTo>
                <a:cubicBezTo>
                  <a:pt x="4614162" y="783798"/>
                  <a:pt x="4614891" y="804930"/>
                  <a:pt x="4615863" y="826304"/>
                </a:cubicBezTo>
                <a:cubicBezTo>
                  <a:pt x="4616834" y="847678"/>
                  <a:pt x="4617806" y="868566"/>
                  <a:pt x="4618778" y="888969"/>
                </a:cubicBezTo>
                <a:cubicBezTo>
                  <a:pt x="4619749" y="909371"/>
                  <a:pt x="4621206" y="929288"/>
                  <a:pt x="4623150" y="948719"/>
                </a:cubicBezTo>
                <a:cubicBezTo>
                  <a:pt x="4625093" y="968150"/>
                  <a:pt x="4627036" y="987095"/>
                  <a:pt x="4628979" y="1005555"/>
                </a:cubicBezTo>
                <a:cubicBezTo>
                  <a:pt x="4630922" y="1024014"/>
                  <a:pt x="4632865" y="1041502"/>
                  <a:pt x="4634808" y="1058018"/>
                </a:cubicBezTo>
                <a:cubicBezTo>
                  <a:pt x="4645495" y="1062876"/>
                  <a:pt x="4656668" y="1064333"/>
                  <a:pt x="4668327" y="1062390"/>
                </a:cubicBezTo>
                <a:cubicBezTo>
                  <a:pt x="4680957" y="1060447"/>
                  <a:pt x="4692130" y="1057533"/>
                  <a:pt x="4701845" y="1053646"/>
                </a:cubicBezTo>
                <a:cubicBezTo>
                  <a:pt x="4698931" y="1005069"/>
                  <a:pt x="4696016" y="954063"/>
                  <a:pt x="4693102" y="900627"/>
                </a:cubicBezTo>
                <a:cubicBezTo>
                  <a:pt x="4691158" y="873424"/>
                  <a:pt x="4689944" y="846463"/>
                  <a:pt x="4689458" y="819746"/>
                </a:cubicBezTo>
                <a:cubicBezTo>
                  <a:pt x="4688972" y="793028"/>
                  <a:pt x="4688243" y="766068"/>
                  <a:pt x="4687272" y="738864"/>
                </a:cubicBezTo>
                <a:cubicBezTo>
                  <a:pt x="4686300" y="684457"/>
                  <a:pt x="4684844" y="631994"/>
                  <a:pt x="4682900" y="581473"/>
                </a:cubicBezTo>
                <a:cubicBezTo>
                  <a:pt x="4681928" y="556213"/>
                  <a:pt x="4681443" y="532167"/>
                  <a:pt x="4681443" y="509335"/>
                </a:cubicBezTo>
                <a:cubicBezTo>
                  <a:pt x="4681443" y="486504"/>
                  <a:pt x="4681443" y="465373"/>
                  <a:pt x="4681443" y="445942"/>
                </a:cubicBezTo>
                <a:cubicBezTo>
                  <a:pt x="4681443" y="406108"/>
                  <a:pt x="4682900" y="374047"/>
                  <a:pt x="4685814" y="349758"/>
                </a:cubicBezTo>
                <a:cubicBezTo>
                  <a:pt x="4688729" y="324498"/>
                  <a:pt x="4693102" y="309925"/>
                  <a:pt x="4698931" y="306039"/>
                </a:cubicBezTo>
                <a:lnTo>
                  <a:pt x="4706217" y="313325"/>
                </a:lnTo>
                <a:cubicBezTo>
                  <a:pt x="4715932" y="306524"/>
                  <a:pt x="4731478" y="300695"/>
                  <a:pt x="4752852" y="295837"/>
                </a:cubicBezTo>
                <a:cubicBezTo>
                  <a:pt x="4775197" y="290980"/>
                  <a:pt x="4798514" y="288551"/>
                  <a:pt x="4822804" y="288551"/>
                </a:cubicBezTo>
                <a:cubicBezTo>
                  <a:pt x="4836405" y="288551"/>
                  <a:pt x="4850006" y="288551"/>
                  <a:pt x="4863608" y="288551"/>
                </a:cubicBezTo>
                <a:cubicBezTo>
                  <a:pt x="4877210" y="288551"/>
                  <a:pt x="4890812" y="289037"/>
                  <a:pt x="4904413" y="290008"/>
                </a:cubicBezTo>
                <a:cubicBezTo>
                  <a:pt x="4918015" y="290980"/>
                  <a:pt x="4931374" y="291708"/>
                  <a:pt x="4944490" y="292194"/>
                </a:cubicBezTo>
                <a:cubicBezTo>
                  <a:pt x="4957606" y="292680"/>
                  <a:pt x="4970478" y="293894"/>
                  <a:pt x="4983109" y="295837"/>
                </a:cubicBezTo>
                <a:cubicBezTo>
                  <a:pt x="5006426" y="298752"/>
                  <a:pt x="5027314" y="301667"/>
                  <a:pt x="5045774" y="304581"/>
                </a:cubicBezTo>
                <a:cubicBezTo>
                  <a:pt x="5064233" y="307496"/>
                  <a:pt x="5075406" y="310411"/>
                  <a:pt x="5079292" y="313325"/>
                </a:cubicBezTo>
                <a:cubicBezTo>
                  <a:pt x="5081236" y="319155"/>
                  <a:pt x="5082207" y="336157"/>
                  <a:pt x="5082207" y="364332"/>
                </a:cubicBezTo>
                <a:cubicBezTo>
                  <a:pt x="5082207" y="378905"/>
                  <a:pt x="5082207" y="395664"/>
                  <a:pt x="5082207" y="414609"/>
                </a:cubicBezTo>
                <a:cubicBezTo>
                  <a:pt x="5082207" y="433555"/>
                  <a:pt x="5081721" y="454200"/>
                  <a:pt x="5080750" y="476546"/>
                </a:cubicBezTo>
                <a:cubicBezTo>
                  <a:pt x="5079778" y="521237"/>
                  <a:pt x="5078320" y="572243"/>
                  <a:pt x="5076378" y="629565"/>
                </a:cubicBezTo>
                <a:cubicBezTo>
                  <a:pt x="5075406" y="657740"/>
                  <a:pt x="5074434" y="686158"/>
                  <a:pt x="5073463" y="714818"/>
                </a:cubicBezTo>
                <a:cubicBezTo>
                  <a:pt x="5072491" y="743479"/>
                  <a:pt x="5071034" y="772383"/>
                  <a:pt x="5069090" y="801529"/>
                </a:cubicBezTo>
                <a:cubicBezTo>
                  <a:pt x="5067148" y="830676"/>
                  <a:pt x="5065690" y="859822"/>
                  <a:pt x="5064719" y="888969"/>
                </a:cubicBezTo>
                <a:cubicBezTo>
                  <a:pt x="5063748" y="918115"/>
                  <a:pt x="5062290" y="946776"/>
                  <a:pt x="5060347" y="974951"/>
                </a:cubicBezTo>
                <a:cubicBezTo>
                  <a:pt x="5057432" y="1029358"/>
                  <a:pt x="5054518" y="1080850"/>
                  <a:pt x="5051603" y="1129427"/>
                </a:cubicBezTo>
                <a:cubicBezTo>
                  <a:pt x="5048688" y="1175090"/>
                  <a:pt x="5045774" y="1213466"/>
                  <a:pt x="5042859" y="1244556"/>
                </a:cubicBezTo>
                <a:cubicBezTo>
                  <a:pt x="5040916" y="1260101"/>
                  <a:pt x="5039701" y="1272488"/>
                  <a:pt x="5039216" y="1281718"/>
                </a:cubicBezTo>
                <a:cubicBezTo>
                  <a:pt x="5038730" y="1290947"/>
                  <a:pt x="5038002" y="1297505"/>
                  <a:pt x="5037030" y="1301392"/>
                </a:cubicBezTo>
                <a:cubicBezTo>
                  <a:pt x="5029257" y="1310136"/>
                  <a:pt x="5014198" y="1317422"/>
                  <a:pt x="4991853" y="1323251"/>
                </a:cubicBezTo>
                <a:cubicBezTo>
                  <a:pt x="4980194" y="1326166"/>
                  <a:pt x="4967807" y="1328595"/>
                  <a:pt x="4954690" y="1330538"/>
                </a:cubicBezTo>
                <a:cubicBezTo>
                  <a:pt x="4941576" y="1332481"/>
                  <a:pt x="4927244" y="1333938"/>
                  <a:pt x="4911700" y="1334910"/>
                </a:cubicBezTo>
                <a:cubicBezTo>
                  <a:pt x="4881582" y="1335882"/>
                  <a:pt x="4850492" y="1334424"/>
                  <a:pt x="4818431" y="1330538"/>
                </a:cubicBezTo>
                <a:cubicBezTo>
                  <a:pt x="4787342" y="1326652"/>
                  <a:pt x="4759166" y="1319365"/>
                  <a:pt x="4733906" y="1308678"/>
                </a:cubicBezTo>
                <a:cubicBezTo>
                  <a:pt x="4732934" y="1306735"/>
                  <a:pt x="4731478" y="1302363"/>
                  <a:pt x="4729534" y="1295562"/>
                </a:cubicBezTo>
                <a:lnTo>
                  <a:pt x="4725162" y="1273702"/>
                </a:lnTo>
                <a:cubicBezTo>
                  <a:pt x="4714475" y="1277589"/>
                  <a:pt x="4702816" y="1281718"/>
                  <a:pt x="4690186" y="1286090"/>
                </a:cubicBezTo>
                <a:cubicBezTo>
                  <a:pt x="4677556" y="1290462"/>
                  <a:pt x="4664440" y="1295562"/>
                  <a:pt x="4650839" y="1301392"/>
                </a:cubicBezTo>
                <a:cubicBezTo>
                  <a:pt x="4623636" y="1313050"/>
                  <a:pt x="4594489" y="1321794"/>
                  <a:pt x="4563400" y="1327623"/>
                </a:cubicBezTo>
                <a:cubicBezTo>
                  <a:pt x="4530366" y="1333453"/>
                  <a:pt x="4498791" y="1335882"/>
                  <a:pt x="4468674" y="1334910"/>
                </a:cubicBezTo>
                <a:cubicBezTo>
                  <a:pt x="4436612" y="1333938"/>
                  <a:pt x="4404551" y="1325195"/>
                  <a:pt x="4372490" y="1308678"/>
                </a:cubicBezTo>
                <a:cubicBezTo>
                  <a:pt x="4351116" y="1297991"/>
                  <a:pt x="4332170" y="1274674"/>
                  <a:pt x="4315654" y="1238727"/>
                </a:cubicBezTo>
                <a:cubicBezTo>
                  <a:pt x="4299138" y="1199865"/>
                  <a:pt x="4285050" y="1154687"/>
                  <a:pt x="4273392" y="1103195"/>
                </a:cubicBezTo>
                <a:cubicBezTo>
                  <a:pt x="4267562" y="1075992"/>
                  <a:pt x="4262218" y="1047574"/>
                  <a:pt x="4257361" y="1017942"/>
                </a:cubicBezTo>
                <a:cubicBezTo>
                  <a:pt x="4252504" y="988310"/>
                  <a:pt x="4248131" y="956977"/>
                  <a:pt x="4244245" y="923944"/>
                </a:cubicBezTo>
                <a:cubicBezTo>
                  <a:pt x="4240359" y="890912"/>
                  <a:pt x="4237444" y="857879"/>
                  <a:pt x="4235502" y="824846"/>
                </a:cubicBezTo>
                <a:cubicBezTo>
                  <a:pt x="4233558" y="791814"/>
                  <a:pt x="4231615" y="758295"/>
                  <a:pt x="4229672" y="724291"/>
                </a:cubicBezTo>
                <a:cubicBezTo>
                  <a:pt x="4227728" y="690287"/>
                  <a:pt x="4226758" y="657011"/>
                  <a:pt x="4226758" y="624464"/>
                </a:cubicBezTo>
                <a:cubicBezTo>
                  <a:pt x="4226758" y="591917"/>
                  <a:pt x="4227242" y="559613"/>
                  <a:pt x="4228214" y="527552"/>
                </a:cubicBezTo>
                <a:cubicBezTo>
                  <a:pt x="4229186" y="495491"/>
                  <a:pt x="4230643" y="464887"/>
                  <a:pt x="4232586" y="435741"/>
                </a:cubicBezTo>
                <a:cubicBezTo>
                  <a:pt x="4234530" y="406594"/>
                  <a:pt x="4236958" y="378905"/>
                  <a:pt x="4239874" y="352673"/>
                </a:cubicBezTo>
                <a:cubicBezTo>
                  <a:pt x="4246674" y="344901"/>
                  <a:pt x="4264162" y="335671"/>
                  <a:pt x="4292337" y="324984"/>
                </a:cubicBezTo>
                <a:cubicBezTo>
                  <a:pt x="4319540" y="315268"/>
                  <a:pt x="4352573" y="306524"/>
                  <a:pt x="4391435" y="298752"/>
                </a:cubicBezTo>
                <a:cubicBezTo>
                  <a:pt x="4410866" y="294866"/>
                  <a:pt x="4430296" y="291708"/>
                  <a:pt x="4449728" y="289279"/>
                </a:cubicBezTo>
                <a:cubicBezTo>
                  <a:pt x="4469158" y="286851"/>
                  <a:pt x="4489076" y="284665"/>
                  <a:pt x="4509478" y="282721"/>
                </a:cubicBezTo>
                <a:cubicBezTo>
                  <a:pt x="4528909" y="281264"/>
                  <a:pt x="4547733" y="280778"/>
                  <a:pt x="4565950" y="281264"/>
                </a:cubicBezTo>
                <a:close/>
                <a:moveTo>
                  <a:pt x="1439457" y="0"/>
                </a:moveTo>
                <a:cubicBezTo>
                  <a:pt x="1446258" y="972"/>
                  <a:pt x="1456945" y="5344"/>
                  <a:pt x="1471518" y="13116"/>
                </a:cubicBezTo>
                <a:cubicBezTo>
                  <a:pt x="1478319" y="17002"/>
                  <a:pt x="1485362" y="20889"/>
                  <a:pt x="1492649" y="24775"/>
                </a:cubicBezTo>
                <a:cubicBezTo>
                  <a:pt x="1499936" y="28661"/>
                  <a:pt x="1507465" y="33033"/>
                  <a:pt x="1515237" y="37891"/>
                </a:cubicBezTo>
                <a:cubicBezTo>
                  <a:pt x="1523010" y="42748"/>
                  <a:pt x="1531268" y="48092"/>
                  <a:pt x="1540012" y="53921"/>
                </a:cubicBezTo>
                <a:cubicBezTo>
                  <a:pt x="1548756" y="59751"/>
                  <a:pt x="1557500" y="66066"/>
                  <a:pt x="1566244" y="72867"/>
                </a:cubicBezTo>
                <a:cubicBezTo>
                  <a:pt x="1574988" y="78696"/>
                  <a:pt x="1583246" y="84282"/>
                  <a:pt x="1591019" y="89626"/>
                </a:cubicBezTo>
                <a:cubicBezTo>
                  <a:pt x="1598791" y="94969"/>
                  <a:pt x="1606078" y="100070"/>
                  <a:pt x="1612878" y="104928"/>
                </a:cubicBezTo>
                <a:cubicBezTo>
                  <a:pt x="1619679" y="109786"/>
                  <a:pt x="1625994" y="114643"/>
                  <a:pt x="1631824" y="119501"/>
                </a:cubicBezTo>
                <a:cubicBezTo>
                  <a:pt x="1637653" y="124359"/>
                  <a:pt x="1642996" y="129217"/>
                  <a:pt x="1647854" y="134074"/>
                </a:cubicBezTo>
                <a:cubicBezTo>
                  <a:pt x="1657570" y="141847"/>
                  <a:pt x="1662427" y="147190"/>
                  <a:pt x="1662427" y="150105"/>
                </a:cubicBezTo>
                <a:cubicBezTo>
                  <a:pt x="1661456" y="154963"/>
                  <a:pt x="1657084" y="164192"/>
                  <a:pt x="1649311" y="177794"/>
                </a:cubicBezTo>
                <a:cubicBezTo>
                  <a:pt x="1645425" y="183623"/>
                  <a:pt x="1640567" y="189453"/>
                  <a:pt x="1634738" y="195282"/>
                </a:cubicBezTo>
                <a:cubicBezTo>
                  <a:pt x="1628909" y="201111"/>
                  <a:pt x="1623080" y="206941"/>
                  <a:pt x="1617250" y="212770"/>
                </a:cubicBezTo>
                <a:cubicBezTo>
                  <a:pt x="1605592" y="225400"/>
                  <a:pt x="1593933" y="235601"/>
                  <a:pt x="1582275" y="243374"/>
                </a:cubicBezTo>
                <a:cubicBezTo>
                  <a:pt x="1570616" y="251146"/>
                  <a:pt x="1560415" y="255032"/>
                  <a:pt x="1551671" y="255032"/>
                </a:cubicBezTo>
                <a:cubicBezTo>
                  <a:pt x="1547785" y="254061"/>
                  <a:pt x="1543655" y="252846"/>
                  <a:pt x="1539283" y="251389"/>
                </a:cubicBezTo>
                <a:cubicBezTo>
                  <a:pt x="1534912" y="249932"/>
                  <a:pt x="1529325" y="247260"/>
                  <a:pt x="1522524" y="243374"/>
                </a:cubicBezTo>
                <a:cubicBezTo>
                  <a:pt x="1516695" y="240459"/>
                  <a:pt x="1510866" y="237059"/>
                  <a:pt x="1505036" y="233172"/>
                </a:cubicBezTo>
                <a:cubicBezTo>
                  <a:pt x="1499207" y="229286"/>
                  <a:pt x="1493378" y="225886"/>
                  <a:pt x="1487548" y="222971"/>
                </a:cubicBezTo>
                <a:cubicBezTo>
                  <a:pt x="1479776" y="218113"/>
                  <a:pt x="1472004" y="213741"/>
                  <a:pt x="1464231" y="209855"/>
                </a:cubicBezTo>
                <a:cubicBezTo>
                  <a:pt x="1456459" y="205969"/>
                  <a:pt x="1448687" y="201597"/>
                  <a:pt x="1440914" y="196739"/>
                </a:cubicBezTo>
                <a:cubicBezTo>
                  <a:pt x="1433142" y="202569"/>
                  <a:pt x="1425126" y="207912"/>
                  <a:pt x="1416868" y="212770"/>
                </a:cubicBezTo>
                <a:cubicBezTo>
                  <a:pt x="1408610" y="217628"/>
                  <a:pt x="1400595" y="222485"/>
                  <a:pt x="1392822" y="227343"/>
                </a:cubicBezTo>
                <a:cubicBezTo>
                  <a:pt x="1386993" y="232201"/>
                  <a:pt x="1381164" y="236087"/>
                  <a:pt x="1375334" y="239002"/>
                </a:cubicBezTo>
                <a:cubicBezTo>
                  <a:pt x="1369505" y="241916"/>
                  <a:pt x="1363190" y="245317"/>
                  <a:pt x="1356389" y="249203"/>
                </a:cubicBezTo>
                <a:cubicBezTo>
                  <a:pt x="1344731" y="255032"/>
                  <a:pt x="1336958" y="257947"/>
                  <a:pt x="1333072" y="257947"/>
                </a:cubicBezTo>
                <a:cubicBezTo>
                  <a:pt x="1324328" y="257947"/>
                  <a:pt x="1313155" y="254061"/>
                  <a:pt x="1299554" y="246288"/>
                </a:cubicBezTo>
                <a:cubicBezTo>
                  <a:pt x="1293724" y="242402"/>
                  <a:pt x="1287895" y="237787"/>
                  <a:pt x="1282066" y="232444"/>
                </a:cubicBezTo>
                <a:cubicBezTo>
                  <a:pt x="1276236" y="227100"/>
                  <a:pt x="1270407" y="222000"/>
                  <a:pt x="1264578" y="217142"/>
                </a:cubicBezTo>
                <a:cubicBezTo>
                  <a:pt x="1252919" y="206455"/>
                  <a:pt x="1243204" y="195282"/>
                  <a:pt x="1235431" y="183623"/>
                </a:cubicBezTo>
                <a:cubicBezTo>
                  <a:pt x="1227659" y="171965"/>
                  <a:pt x="1223773" y="161278"/>
                  <a:pt x="1223773" y="151562"/>
                </a:cubicBezTo>
                <a:lnTo>
                  <a:pt x="1217943" y="150105"/>
                </a:lnTo>
                <a:cubicBezTo>
                  <a:pt x="1233488" y="138446"/>
                  <a:pt x="1248061" y="127273"/>
                  <a:pt x="1261663" y="116586"/>
                </a:cubicBezTo>
                <a:cubicBezTo>
                  <a:pt x="1275265" y="105899"/>
                  <a:pt x="1289352" y="95698"/>
                  <a:pt x="1303926" y="85982"/>
                </a:cubicBezTo>
                <a:cubicBezTo>
                  <a:pt x="1314612" y="77239"/>
                  <a:pt x="1326028" y="68738"/>
                  <a:pt x="1338173" y="60479"/>
                </a:cubicBezTo>
                <a:cubicBezTo>
                  <a:pt x="1350317" y="52221"/>
                  <a:pt x="1363190" y="44206"/>
                  <a:pt x="1376792" y="36433"/>
                </a:cubicBezTo>
                <a:cubicBezTo>
                  <a:pt x="1389422" y="28661"/>
                  <a:pt x="1401080" y="21860"/>
                  <a:pt x="1411768" y="16031"/>
                </a:cubicBezTo>
                <a:cubicBezTo>
                  <a:pt x="1422454" y="10202"/>
                  <a:pt x="1431684" y="4858"/>
                  <a:pt x="1439457"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Tree>
    <p:extLst>
      <p:ext uri="{BB962C8B-B14F-4D97-AF65-F5344CB8AC3E}">
        <p14:creationId xmlns:p14="http://schemas.microsoft.com/office/powerpoint/2010/main" val="202511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rot="18957628"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4470400" y="801940"/>
            <a:ext cx="7034036" cy="3846260"/>
            <a:chOff x="1589523" y="1202908"/>
            <a:chExt cx="15667131" cy="11675074"/>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08"/>
              <a:ext cx="15667131" cy="11675074"/>
            </a:xfrm>
            <a:prstGeom prst="roundRect">
              <a:avLst>
                <a:gd name="adj" fmla="val 8502"/>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940049" y="1847140"/>
              <a:ext cx="14811366" cy="10370019"/>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Kể cho người thân nghe câu chuyện về thế giới tuổi thơ mà em đã đọc hoặc đã nghe. Cùng người thân nhận xét về các nhân vật, sự việc trong câu chuyện.</a:t>
              </a:r>
              <a:endParaRPr lang="en-US" sz="3600">
                <a:latin typeface="Arial" panose="020B0604020202020204" pitchFamily="34" charset="0"/>
                <a:cs typeface="Arial" panose="020B0604020202020204" pitchFamily="34" charset="0"/>
              </a:endParaRPr>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8"/>
            <a:stretch>
              <a:fillRect l="-94647" t="-123326" r="-157783"/>
            </a:stretch>
          </a:blipFill>
        </p:spPr>
        <p:txBody>
          <a:bodyPr/>
          <a:lstStyle/>
          <a:p>
            <a:endParaRPr lang="en-US" sz="1200"/>
          </a:p>
        </p:txBody>
      </p:sp>
      <p:sp>
        <p:nvSpPr>
          <p:cNvPr id="7" name="Freeform 9">
            <a:extLst>
              <a:ext uri="{FF2B5EF4-FFF2-40B4-BE49-F238E27FC236}">
                <a16:creationId xmlns:a16="http://schemas.microsoft.com/office/drawing/2014/main" id="{A11ADDAE-EB62-BE32-B265-1A9669E28220}"/>
              </a:ext>
            </a:extLst>
          </p:cNvPr>
          <p:cNvSpPr/>
          <p:nvPr/>
        </p:nvSpPr>
        <p:spPr>
          <a:xfrm>
            <a:off x="1270000" y="2209800"/>
            <a:ext cx="2946400" cy="4378789"/>
          </a:xfrm>
          <a:custGeom>
            <a:avLst/>
            <a:gdLst/>
            <a:ahLst/>
            <a:cxnLst/>
            <a:rect l="l" t="t" r="r" b="b"/>
            <a:pathLst>
              <a:path w="7265732" h="10784018">
                <a:moveTo>
                  <a:pt x="0" y="0"/>
                </a:moveTo>
                <a:lnTo>
                  <a:pt x="7265732" y="0"/>
                </a:lnTo>
                <a:lnTo>
                  <a:pt x="7265732" y="10784018"/>
                </a:lnTo>
                <a:lnTo>
                  <a:pt x="0" y="10784018"/>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999446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out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817064" y="408428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9" name="Freeform 9"/>
          <p:cNvSpPr/>
          <p:nvPr/>
        </p:nvSpPr>
        <p:spPr>
          <a:xfrm rot="-672166" flipH="1">
            <a:off x="2375233" y="1520230"/>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DCF391AA-59EE-7D5D-F8FF-585681CEF293}"/>
              </a:ext>
            </a:extLst>
          </p:cNvPr>
          <p:cNvSpPr txBox="1">
            <a:spLocks noChangeAspect="1"/>
          </p:cNvSpPr>
          <p:nvPr/>
        </p:nvSpPr>
        <p:spPr>
          <a:xfrm>
            <a:off x="4165617" y="2600918"/>
            <a:ext cx="3730657" cy="1037616"/>
          </a:xfrm>
          <a:custGeom>
            <a:avLst/>
            <a:gdLst/>
            <a:ahLst/>
            <a:cxnLst/>
            <a:rect l="l" t="t" r="r" b="b"/>
            <a:pathLst>
              <a:path w="5595985" h="1556424">
                <a:moveTo>
                  <a:pt x="5166073" y="770925"/>
                </a:moveTo>
                <a:cubicBezTo>
                  <a:pt x="5150529" y="770925"/>
                  <a:pt x="5138385" y="773840"/>
                  <a:pt x="5129641" y="779669"/>
                </a:cubicBezTo>
                <a:cubicBezTo>
                  <a:pt x="5125755" y="785499"/>
                  <a:pt x="5122839" y="802501"/>
                  <a:pt x="5120897" y="830676"/>
                </a:cubicBezTo>
                <a:cubicBezTo>
                  <a:pt x="5119925" y="844278"/>
                  <a:pt x="5119439" y="859337"/>
                  <a:pt x="5119439" y="875853"/>
                </a:cubicBezTo>
                <a:cubicBezTo>
                  <a:pt x="5119439" y="892369"/>
                  <a:pt x="5119439" y="910343"/>
                  <a:pt x="5119439" y="929774"/>
                </a:cubicBezTo>
                <a:cubicBezTo>
                  <a:pt x="5119439" y="949205"/>
                  <a:pt x="5119682" y="968879"/>
                  <a:pt x="5120167" y="988796"/>
                </a:cubicBezTo>
                <a:cubicBezTo>
                  <a:pt x="5120653" y="1008712"/>
                  <a:pt x="5121383" y="1029844"/>
                  <a:pt x="5122353" y="1052189"/>
                </a:cubicBezTo>
                <a:cubicBezTo>
                  <a:pt x="5123325" y="1074535"/>
                  <a:pt x="5124297" y="1095423"/>
                  <a:pt x="5125269" y="1114854"/>
                </a:cubicBezTo>
                <a:cubicBezTo>
                  <a:pt x="5126240" y="1134285"/>
                  <a:pt x="5127697" y="1153230"/>
                  <a:pt x="5129641" y="1171690"/>
                </a:cubicBezTo>
                <a:cubicBezTo>
                  <a:pt x="5132555" y="1207637"/>
                  <a:pt x="5135469" y="1238241"/>
                  <a:pt x="5138385" y="1263501"/>
                </a:cubicBezTo>
                <a:cubicBezTo>
                  <a:pt x="5141299" y="1288762"/>
                  <a:pt x="5143243" y="1301877"/>
                  <a:pt x="5144214" y="1302849"/>
                </a:cubicBezTo>
                <a:lnTo>
                  <a:pt x="5188375" y="1302849"/>
                </a:lnTo>
                <a:lnTo>
                  <a:pt x="5188844" y="1301301"/>
                </a:lnTo>
                <a:cubicBezTo>
                  <a:pt x="5189937" y="1296018"/>
                  <a:pt x="5191577" y="1283904"/>
                  <a:pt x="5193763" y="1264959"/>
                </a:cubicBezTo>
                <a:cubicBezTo>
                  <a:pt x="5196677" y="1239698"/>
                  <a:pt x="5199592" y="1209094"/>
                  <a:pt x="5202507" y="1173147"/>
                </a:cubicBezTo>
                <a:cubicBezTo>
                  <a:pt x="5204449" y="1154688"/>
                  <a:pt x="5205907" y="1135500"/>
                  <a:pt x="5206879" y="1115583"/>
                </a:cubicBezTo>
                <a:cubicBezTo>
                  <a:pt x="5207850" y="1095666"/>
                  <a:pt x="5208822" y="1074535"/>
                  <a:pt x="5209793" y="1052189"/>
                </a:cubicBezTo>
                <a:cubicBezTo>
                  <a:pt x="5210765" y="1029844"/>
                  <a:pt x="5211493" y="1008712"/>
                  <a:pt x="5211979" y="988796"/>
                </a:cubicBezTo>
                <a:cubicBezTo>
                  <a:pt x="5212465" y="968879"/>
                  <a:pt x="5212708" y="949205"/>
                  <a:pt x="5212708" y="929774"/>
                </a:cubicBezTo>
                <a:cubicBezTo>
                  <a:pt x="5212708" y="910343"/>
                  <a:pt x="5212708" y="892369"/>
                  <a:pt x="5212708" y="875853"/>
                </a:cubicBezTo>
                <a:cubicBezTo>
                  <a:pt x="5212708" y="859337"/>
                  <a:pt x="5212223" y="844278"/>
                  <a:pt x="5211251" y="830676"/>
                </a:cubicBezTo>
                <a:cubicBezTo>
                  <a:pt x="5209307" y="802501"/>
                  <a:pt x="5206393" y="785499"/>
                  <a:pt x="5202507" y="779669"/>
                </a:cubicBezTo>
                <a:cubicBezTo>
                  <a:pt x="5193763" y="773840"/>
                  <a:pt x="5181619" y="770925"/>
                  <a:pt x="5166073" y="770925"/>
                </a:cubicBezTo>
                <a:close/>
                <a:moveTo>
                  <a:pt x="4063421" y="585845"/>
                </a:moveTo>
                <a:lnTo>
                  <a:pt x="4059304" y="590069"/>
                </a:lnTo>
                <a:lnTo>
                  <a:pt x="4059049" y="590217"/>
                </a:lnTo>
                <a:close/>
                <a:moveTo>
                  <a:pt x="148647" y="585845"/>
                </a:moveTo>
                <a:lnTo>
                  <a:pt x="144530" y="590069"/>
                </a:lnTo>
                <a:lnTo>
                  <a:pt x="144275" y="590217"/>
                </a:lnTo>
                <a:close/>
                <a:moveTo>
                  <a:pt x="2496511" y="494034"/>
                </a:moveTo>
                <a:cubicBezTo>
                  <a:pt x="2537317" y="494034"/>
                  <a:pt x="2562091" y="498406"/>
                  <a:pt x="2570835" y="507150"/>
                </a:cubicBezTo>
                <a:cubicBezTo>
                  <a:pt x="2579579" y="517837"/>
                  <a:pt x="2586866" y="546012"/>
                  <a:pt x="2592695" y="591675"/>
                </a:cubicBezTo>
                <a:cubicBezTo>
                  <a:pt x="2605325" y="688830"/>
                  <a:pt x="2613097" y="785985"/>
                  <a:pt x="2616013" y="883139"/>
                </a:cubicBezTo>
                <a:cubicBezTo>
                  <a:pt x="2618927" y="980295"/>
                  <a:pt x="2620384" y="1077450"/>
                  <a:pt x="2620384" y="1174604"/>
                </a:cubicBezTo>
                <a:lnTo>
                  <a:pt x="2620384" y="1280989"/>
                </a:lnTo>
                <a:cubicBezTo>
                  <a:pt x="2620384" y="1285847"/>
                  <a:pt x="2620141" y="1297991"/>
                  <a:pt x="2619655" y="1317422"/>
                </a:cubicBezTo>
                <a:cubicBezTo>
                  <a:pt x="2619169" y="1336853"/>
                  <a:pt x="2618441" y="1357256"/>
                  <a:pt x="2617470" y="1378630"/>
                </a:cubicBezTo>
                <a:cubicBezTo>
                  <a:pt x="2616498" y="1400004"/>
                  <a:pt x="2615284" y="1419678"/>
                  <a:pt x="2613827" y="1437652"/>
                </a:cubicBezTo>
                <a:cubicBezTo>
                  <a:pt x="2612369" y="1455625"/>
                  <a:pt x="2610669" y="1465584"/>
                  <a:pt x="2608725" y="1467527"/>
                </a:cubicBezTo>
                <a:cubicBezTo>
                  <a:pt x="2598039" y="1478214"/>
                  <a:pt x="2581765" y="1488901"/>
                  <a:pt x="2559905" y="1499588"/>
                </a:cubicBezTo>
                <a:cubicBezTo>
                  <a:pt x="2538045" y="1510275"/>
                  <a:pt x="2514485" y="1519748"/>
                  <a:pt x="2489225" y="1528006"/>
                </a:cubicBezTo>
                <a:cubicBezTo>
                  <a:pt x="2463965" y="1536264"/>
                  <a:pt x="2438947" y="1543065"/>
                  <a:pt x="2414173" y="1548408"/>
                </a:cubicBezTo>
                <a:cubicBezTo>
                  <a:pt x="2389398" y="1553752"/>
                  <a:pt x="2368267" y="1556424"/>
                  <a:pt x="2350779" y="1556424"/>
                </a:cubicBezTo>
                <a:cubicBezTo>
                  <a:pt x="2334263" y="1556424"/>
                  <a:pt x="2315318" y="1547922"/>
                  <a:pt x="2293943" y="1530920"/>
                </a:cubicBezTo>
                <a:cubicBezTo>
                  <a:pt x="2272569" y="1513918"/>
                  <a:pt x="2251195" y="1494002"/>
                  <a:pt x="2229821" y="1471170"/>
                </a:cubicBezTo>
                <a:cubicBezTo>
                  <a:pt x="2208447" y="1448339"/>
                  <a:pt x="2188773" y="1424779"/>
                  <a:pt x="2170799" y="1400490"/>
                </a:cubicBezTo>
                <a:cubicBezTo>
                  <a:pt x="2152826" y="1376201"/>
                  <a:pt x="2138496" y="1356770"/>
                  <a:pt x="2127809" y="1342197"/>
                </a:cubicBezTo>
                <a:cubicBezTo>
                  <a:pt x="2104492" y="1310136"/>
                  <a:pt x="2085546" y="1285361"/>
                  <a:pt x="2070973" y="1267873"/>
                </a:cubicBezTo>
                <a:cubicBezTo>
                  <a:pt x="2072916" y="1283418"/>
                  <a:pt x="2074373" y="1303821"/>
                  <a:pt x="2075345" y="1329081"/>
                </a:cubicBezTo>
                <a:lnTo>
                  <a:pt x="2079717" y="1403404"/>
                </a:lnTo>
                <a:cubicBezTo>
                  <a:pt x="2080689" y="1416035"/>
                  <a:pt x="2081175" y="1427936"/>
                  <a:pt x="2081175" y="1439109"/>
                </a:cubicBezTo>
                <a:cubicBezTo>
                  <a:pt x="2081175" y="1450282"/>
                  <a:pt x="2081175" y="1461212"/>
                  <a:pt x="2081175" y="1471899"/>
                </a:cubicBezTo>
                <a:cubicBezTo>
                  <a:pt x="2081175" y="1492301"/>
                  <a:pt x="2079717" y="1505417"/>
                  <a:pt x="2076802" y="1511247"/>
                </a:cubicBezTo>
                <a:cubicBezTo>
                  <a:pt x="2070001" y="1516104"/>
                  <a:pt x="2059314" y="1519990"/>
                  <a:pt x="2044741" y="1522905"/>
                </a:cubicBezTo>
                <a:cubicBezTo>
                  <a:pt x="2030168" y="1525820"/>
                  <a:pt x="2014380" y="1528006"/>
                  <a:pt x="1997378" y="1529463"/>
                </a:cubicBezTo>
                <a:cubicBezTo>
                  <a:pt x="1980376" y="1530920"/>
                  <a:pt x="1964102" y="1531649"/>
                  <a:pt x="1948558" y="1531649"/>
                </a:cubicBezTo>
                <a:cubicBezTo>
                  <a:pt x="1933013" y="1531649"/>
                  <a:pt x="1920869" y="1531649"/>
                  <a:pt x="1912125" y="1531649"/>
                </a:cubicBezTo>
                <a:cubicBezTo>
                  <a:pt x="1906295" y="1531649"/>
                  <a:pt x="1896337" y="1531406"/>
                  <a:pt x="1882250" y="1530920"/>
                </a:cubicBezTo>
                <a:cubicBezTo>
                  <a:pt x="1868162" y="1530435"/>
                  <a:pt x="1853103" y="1529706"/>
                  <a:pt x="1837073" y="1528734"/>
                </a:cubicBezTo>
                <a:cubicBezTo>
                  <a:pt x="1821042" y="1527763"/>
                  <a:pt x="1806226" y="1526306"/>
                  <a:pt x="1792624" y="1524362"/>
                </a:cubicBezTo>
                <a:cubicBezTo>
                  <a:pt x="1779022" y="1522419"/>
                  <a:pt x="1770278" y="1519505"/>
                  <a:pt x="1766392" y="1515619"/>
                </a:cubicBezTo>
                <a:cubicBezTo>
                  <a:pt x="1761534" y="1473842"/>
                  <a:pt x="1757891" y="1432551"/>
                  <a:pt x="1755462" y="1391746"/>
                </a:cubicBezTo>
                <a:cubicBezTo>
                  <a:pt x="1753033" y="1350941"/>
                  <a:pt x="1750847" y="1309650"/>
                  <a:pt x="1748904" y="1267873"/>
                </a:cubicBezTo>
                <a:cubicBezTo>
                  <a:pt x="1746961" y="1221239"/>
                  <a:pt x="1745504" y="1175090"/>
                  <a:pt x="1744532" y="1129427"/>
                </a:cubicBezTo>
                <a:cubicBezTo>
                  <a:pt x="1743561" y="1083765"/>
                  <a:pt x="1743075" y="1037616"/>
                  <a:pt x="1743075" y="990982"/>
                </a:cubicBezTo>
                <a:lnTo>
                  <a:pt x="1743075" y="842334"/>
                </a:lnTo>
                <a:cubicBezTo>
                  <a:pt x="1743075" y="819017"/>
                  <a:pt x="1743318" y="796914"/>
                  <a:pt x="1743804" y="776026"/>
                </a:cubicBezTo>
                <a:cubicBezTo>
                  <a:pt x="1744289" y="755138"/>
                  <a:pt x="1745018" y="735464"/>
                  <a:pt x="1745990" y="717004"/>
                </a:cubicBezTo>
                <a:cubicBezTo>
                  <a:pt x="1746961" y="695630"/>
                  <a:pt x="1747690" y="675471"/>
                  <a:pt x="1748176" y="656525"/>
                </a:cubicBezTo>
                <a:cubicBezTo>
                  <a:pt x="1748661" y="637580"/>
                  <a:pt x="1748904" y="619849"/>
                  <a:pt x="1748904" y="603333"/>
                </a:cubicBezTo>
                <a:lnTo>
                  <a:pt x="1750362" y="601876"/>
                </a:lnTo>
                <a:cubicBezTo>
                  <a:pt x="1763963" y="592160"/>
                  <a:pt x="1781208" y="581716"/>
                  <a:pt x="1802097" y="570543"/>
                </a:cubicBezTo>
                <a:cubicBezTo>
                  <a:pt x="1822985" y="559370"/>
                  <a:pt x="1845574" y="549169"/>
                  <a:pt x="1869862" y="539939"/>
                </a:cubicBezTo>
                <a:cubicBezTo>
                  <a:pt x="1894151" y="530710"/>
                  <a:pt x="1917954" y="522937"/>
                  <a:pt x="1941271" y="516622"/>
                </a:cubicBezTo>
                <a:cubicBezTo>
                  <a:pt x="1964588" y="510307"/>
                  <a:pt x="1984991" y="507150"/>
                  <a:pt x="2002479" y="507150"/>
                </a:cubicBezTo>
                <a:cubicBezTo>
                  <a:pt x="2007336" y="507150"/>
                  <a:pt x="2014623" y="508121"/>
                  <a:pt x="2024339" y="510064"/>
                </a:cubicBezTo>
                <a:cubicBezTo>
                  <a:pt x="2031140" y="512007"/>
                  <a:pt x="2038669" y="519051"/>
                  <a:pt x="2046927" y="531196"/>
                </a:cubicBezTo>
                <a:cubicBezTo>
                  <a:pt x="2055185" y="543340"/>
                  <a:pt x="2063444" y="556699"/>
                  <a:pt x="2071702" y="571272"/>
                </a:cubicBezTo>
                <a:cubicBezTo>
                  <a:pt x="2079960" y="585845"/>
                  <a:pt x="2087247" y="600176"/>
                  <a:pt x="2093562" y="614263"/>
                </a:cubicBezTo>
                <a:cubicBezTo>
                  <a:pt x="2099877" y="628351"/>
                  <a:pt x="2104492" y="638309"/>
                  <a:pt x="2107406" y="644138"/>
                </a:cubicBezTo>
                <a:cubicBezTo>
                  <a:pt x="2115179" y="662598"/>
                  <a:pt x="2123437" y="681543"/>
                  <a:pt x="2132181" y="700974"/>
                </a:cubicBezTo>
                <a:cubicBezTo>
                  <a:pt x="2140925" y="720405"/>
                  <a:pt x="2149669" y="740807"/>
                  <a:pt x="2158413" y="762182"/>
                </a:cubicBezTo>
                <a:cubicBezTo>
                  <a:pt x="2167157" y="783556"/>
                  <a:pt x="2175900" y="804201"/>
                  <a:pt x="2184644" y="824118"/>
                </a:cubicBezTo>
                <a:cubicBezTo>
                  <a:pt x="2193388" y="844035"/>
                  <a:pt x="2201647" y="863708"/>
                  <a:pt x="2209419" y="883139"/>
                </a:cubicBezTo>
                <a:cubicBezTo>
                  <a:pt x="2217191" y="902570"/>
                  <a:pt x="2224721" y="920544"/>
                  <a:pt x="2232007" y="937061"/>
                </a:cubicBezTo>
                <a:cubicBezTo>
                  <a:pt x="2239294" y="953577"/>
                  <a:pt x="2246338" y="968636"/>
                  <a:pt x="2253139" y="982238"/>
                </a:cubicBezTo>
                <a:cubicBezTo>
                  <a:pt x="2266740" y="1011384"/>
                  <a:pt x="2276941" y="1029844"/>
                  <a:pt x="2283743" y="1037616"/>
                </a:cubicBezTo>
                <a:cubicBezTo>
                  <a:pt x="2282771" y="1026929"/>
                  <a:pt x="2281799" y="1014299"/>
                  <a:pt x="2280827" y="999725"/>
                </a:cubicBezTo>
                <a:cubicBezTo>
                  <a:pt x="2279856" y="985152"/>
                  <a:pt x="2278399" y="969122"/>
                  <a:pt x="2276455" y="951634"/>
                </a:cubicBezTo>
                <a:cubicBezTo>
                  <a:pt x="2274513" y="934146"/>
                  <a:pt x="2273055" y="915929"/>
                  <a:pt x="2272084" y="896984"/>
                </a:cubicBezTo>
                <a:cubicBezTo>
                  <a:pt x="2271112" y="878039"/>
                  <a:pt x="2269655" y="858851"/>
                  <a:pt x="2267712" y="839420"/>
                </a:cubicBezTo>
                <a:lnTo>
                  <a:pt x="2258968" y="721376"/>
                </a:lnTo>
                <a:cubicBezTo>
                  <a:pt x="2256053" y="681543"/>
                  <a:pt x="2254596" y="648024"/>
                  <a:pt x="2254596" y="620821"/>
                </a:cubicBezTo>
                <a:cubicBezTo>
                  <a:pt x="2254596" y="587788"/>
                  <a:pt x="2257025" y="564957"/>
                  <a:pt x="2261883" y="552327"/>
                </a:cubicBezTo>
                <a:cubicBezTo>
                  <a:pt x="2295887" y="533867"/>
                  <a:pt x="2333777" y="519537"/>
                  <a:pt x="2375553" y="509336"/>
                </a:cubicBezTo>
                <a:cubicBezTo>
                  <a:pt x="2417331" y="499134"/>
                  <a:pt x="2457649" y="494034"/>
                  <a:pt x="2496511" y="494034"/>
                </a:cubicBezTo>
                <a:close/>
                <a:moveTo>
                  <a:pt x="4370917" y="491119"/>
                </a:moveTo>
                <a:cubicBezTo>
                  <a:pt x="4426295" y="491119"/>
                  <a:pt x="4483617" y="498406"/>
                  <a:pt x="4542881" y="512979"/>
                </a:cubicBezTo>
                <a:cubicBezTo>
                  <a:pt x="4602147" y="527552"/>
                  <a:pt x="4656067" y="548926"/>
                  <a:pt x="4704645" y="577101"/>
                </a:cubicBezTo>
                <a:cubicBezTo>
                  <a:pt x="4707559" y="593618"/>
                  <a:pt x="4707073" y="613534"/>
                  <a:pt x="4703187" y="636852"/>
                </a:cubicBezTo>
                <a:cubicBezTo>
                  <a:pt x="4696387" y="675714"/>
                  <a:pt x="4684971" y="716033"/>
                  <a:pt x="4668940" y="757810"/>
                </a:cubicBezTo>
                <a:cubicBezTo>
                  <a:pt x="4652909" y="799586"/>
                  <a:pt x="4629350" y="833590"/>
                  <a:pt x="4598260" y="859822"/>
                </a:cubicBezTo>
                <a:cubicBezTo>
                  <a:pt x="4581743" y="852050"/>
                  <a:pt x="4563770" y="846464"/>
                  <a:pt x="4544339" y="843063"/>
                </a:cubicBezTo>
                <a:cubicBezTo>
                  <a:pt x="4524908" y="839663"/>
                  <a:pt x="4506448" y="837962"/>
                  <a:pt x="4488960" y="837962"/>
                </a:cubicBezTo>
                <a:cubicBezTo>
                  <a:pt x="4474387" y="837962"/>
                  <a:pt x="4458600" y="839177"/>
                  <a:pt x="4441597" y="841606"/>
                </a:cubicBezTo>
                <a:cubicBezTo>
                  <a:pt x="4424595" y="844035"/>
                  <a:pt x="4410265" y="850107"/>
                  <a:pt x="4398607" y="859822"/>
                </a:cubicBezTo>
                <a:cubicBezTo>
                  <a:pt x="4386948" y="871481"/>
                  <a:pt x="4377475" y="886297"/>
                  <a:pt x="4370189" y="904271"/>
                </a:cubicBezTo>
                <a:cubicBezTo>
                  <a:pt x="4362901" y="922244"/>
                  <a:pt x="4357073" y="941675"/>
                  <a:pt x="4352701" y="962564"/>
                </a:cubicBezTo>
                <a:cubicBezTo>
                  <a:pt x="4348329" y="983452"/>
                  <a:pt x="4345171" y="1004340"/>
                  <a:pt x="4343228" y="1025229"/>
                </a:cubicBezTo>
                <a:cubicBezTo>
                  <a:pt x="4341285" y="1046117"/>
                  <a:pt x="4340313" y="1064819"/>
                  <a:pt x="4340313" y="1081336"/>
                </a:cubicBezTo>
                <a:cubicBezTo>
                  <a:pt x="4340313" y="1113397"/>
                  <a:pt x="4342257" y="1139872"/>
                  <a:pt x="4346143" y="1160760"/>
                </a:cubicBezTo>
                <a:cubicBezTo>
                  <a:pt x="4350029" y="1181648"/>
                  <a:pt x="4357315" y="1198407"/>
                  <a:pt x="4368003" y="1211038"/>
                </a:cubicBezTo>
                <a:cubicBezTo>
                  <a:pt x="4378689" y="1223668"/>
                  <a:pt x="4393505" y="1232412"/>
                  <a:pt x="4412451" y="1237269"/>
                </a:cubicBezTo>
                <a:cubicBezTo>
                  <a:pt x="4431397" y="1242127"/>
                  <a:pt x="4456413" y="1244556"/>
                  <a:pt x="4487503" y="1244556"/>
                </a:cubicBezTo>
                <a:cubicBezTo>
                  <a:pt x="4533166" y="1244556"/>
                  <a:pt x="4576885" y="1234841"/>
                  <a:pt x="4618662" y="1215410"/>
                </a:cubicBezTo>
                <a:cubicBezTo>
                  <a:pt x="4628378" y="1216381"/>
                  <a:pt x="4636636" y="1221239"/>
                  <a:pt x="4643437" y="1229983"/>
                </a:cubicBezTo>
                <a:cubicBezTo>
                  <a:pt x="4650237" y="1238727"/>
                  <a:pt x="4656067" y="1248928"/>
                  <a:pt x="4660925" y="1260587"/>
                </a:cubicBezTo>
                <a:cubicBezTo>
                  <a:pt x="4665783" y="1272245"/>
                  <a:pt x="4669912" y="1283904"/>
                  <a:pt x="4673311" y="1295562"/>
                </a:cubicBezTo>
                <a:cubicBezTo>
                  <a:pt x="4676713" y="1307221"/>
                  <a:pt x="4678899" y="1316937"/>
                  <a:pt x="4679870" y="1324709"/>
                </a:cubicBezTo>
                <a:cubicBezTo>
                  <a:pt x="4685699" y="1353855"/>
                  <a:pt x="4688129" y="1381545"/>
                  <a:pt x="4687157" y="1407776"/>
                </a:cubicBezTo>
                <a:cubicBezTo>
                  <a:pt x="4685213" y="1435951"/>
                  <a:pt x="4680841" y="1457326"/>
                  <a:pt x="4674041" y="1471899"/>
                </a:cubicBezTo>
                <a:cubicBezTo>
                  <a:pt x="4659467" y="1486472"/>
                  <a:pt x="4639308" y="1498373"/>
                  <a:pt x="4613562" y="1507603"/>
                </a:cubicBezTo>
                <a:cubicBezTo>
                  <a:pt x="4587816" y="1516833"/>
                  <a:pt x="4560612" y="1524120"/>
                  <a:pt x="4531952" y="1529463"/>
                </a:cubicBezTo>
                <a:cubicBezTo>
                  <a:pt x="4503291" y="1534807"/>
                  <a:pt x="4475115" y="1538450"/>
                  <a:pt x="4447427" y="1540393"/>
                </a:cubicBezTo>
                <a:cubicBezTo>
                  <a:pt x="4419737" y="1542336"/>
                  <a:pt x="4396177" y="1543308"/>
                  <a:pt x="4376746" y="1543308"/>
                </a:cubicBezTo>
                <a:cubicBezTo>
                  <a:pt x="4332055" y="1543308"/>
                  <a:pt x="4289793" y="1539664"/>
                  <a:pt x="4249959" y="1532378"/>
                </a:cubicBezTo>
                <a:cubicBezTo>
                  <a:pt x="4210125" y="1525091"/>
                  <a:pt x="4169321" y="1513675"/>
                  <a:pt x="4127544" y="1498131"/>
                </a:cubicBezTo>
                <a:cubicBezTo>
                  <a:pt x="4087711" y="1480643"/>
                  <a:pt x="4054192" y="1454897"/>
                  <a:pt x="4026989" y="1420892"/>
                </a:cubicBezTo>
                <a:cubicBezTo>
                  <a:pt x="3999785" y="1386888"/>
                  <a:pt x="3977925" y="1348755"/>
                  <a:pt x="3961409" y="1306492"/>
                </a:cubicBezTo>
                <a:cubicBezTo>
                  <a:pt x="3944893" y="1264230"/>
                  <a:pt x="3932991" y="1220267"/>
                  <a:pt x="3925705" y="1174604"/>
                </a:cubicBezTo>
                <a:cubicBezTo>
                  <a:pt x="3918417" y="1128942"/>
                  <a:pt x="3914775" y="1086193"/>
                  <a:pt x="3914775" y="1046360"/>
                </a:cubicBezTo>
                <a:cubicBezTo>
                  <a:pt x="3914775" y="1008469"/>
                  <a:pt x="3916718" y="967907"/>
                  <a:pt x="3920603" y="924673"/>
                </a:cubicBezTo>
                <a:cubicBezTo>
                  <a:pt x="3924490" y="881439"/>
                  <a:pt x="3931777" y="839177"/>
                  <a:pt x="3942463" y="797886"/>
                </a:cubicBezTo>
                <a:cubicBezTo>
                  <a:pt x="3953151" y="756595"/>
                  <a:pt x="3968209" y="717490"/>
                  <a:pt x="3987641" y="680571"/>
                </a:cubicBezTo>
                <a:cubicBezTo>
                  <a:pt x="3997356" y="662112"/>
                  <a:pt x="4008529" y="644988"/>
                  <a:pt x="4021159" y="629201"/>
                </a:cubicBezTo>
                <a:lnTo>
                  <a:pt x="4059304" y="590069"/>
                </a:lnTo>
                <a:lnTo>
                  <a:pt x="4131916" y="547773"/>
                </a:lnTo>
                <a:cubicBezTo>
                  <a:pt x="4156691" y="535507"/>
                  <a:pt x="4181951" y="525123"/>
                  <a:pt x="4207697" y="516622"/>
                </a:cubicBezTo>
                <a:cubicBezTo>
                  <a:pt x="4259189" y="499620"/>
                  <a:pt x="4313596" y="491119"/>
                  <a:pt x="4370917" y="491119"/>
                </a:cubicBezTo>
                <a:close/>
                <a:moveTo>
                  <a:pt x="456143" y="491119"/>
                </a:moveTo>
                <a:cubicBezTo>
                  <a:pt x="511521" y="491119"/>
                  <a:pt x="568842" y="498406"/>
                  <a:pt x="628107" y="512979"/>
                </a:cubicBezTo>
                <a:cubicBezTo>
                  <a:pt x="687371" y="527552"/>
                  <a:pt x="741293" y="548926"/>
                  <a:pt x="789870" y="577101"/>
                </a:cubicBezTo>
                <a:cubicBezTo>
                  <a:pt x="792784" y="593618"/>
                  <a:pt x="792299" y="613534"/>
                  <a:pt x="788413" y="636852"/>
                </a:cubicBezTo>
                <a:cubicBezTo>
                  <a:pt x="781612" y="675714"/>
                  <a:pt x="770196" y="716033"/>
                  <a:pt x="754165" y="757810"/>
                </a:cubicBezTo>
                <a:cubicBezTo>
                  <a:pt x="738135" y="799586"/>
                  <a:pt x="714575" y="833590"/>
                  <a:pt x="683485" y="859822"/>
                </a:cubicBezTo>
                <a:cubicBezTo>
                  <a:pt x="666969" y="852050"/>
                  <a:pt x="648995" y="846464"/>
                  <a:pt x="629564" y="843063"/>
                </a:cubicBezTo>
                <a:cubicBezTo>
                  <a:pt x="610133" y="839663"/>
                  <a:pt x="591674" y="837962"/>
                  <a:pt x="574186" y="837962"/>
                </a:cubicBezTo>
                <a:cubicBezTo>
                  <a:pt x="559612" y="837962"/>
                  <a:pt x="543825" y="839177"/>
                  <a:pt x="526823" y="841606"/>
                </a:cubicBezTo>
                <a:cubicBezTo>
                  <a:pt x="509821" y="844035"/>
                  <a:pt x="495490" y="850107"/>
                  <a:pt x="483832" y="859822"/>
                </a:cubicBezTo>
                <a:cubicBezTo>
                  <a:pt x="472173" y="871481"/>
                  <a:pt x="462701" y="886297"/>
                  <a:pt x="455414" y="904271"/>
                </a:cubicBezTo>
                <a:cubicBezTo>
                  <a:pt x="448127" y="922244"/>
                  <a:pt x="442298" y="941675"/>
                  <a:pt x="437926" y="962564"/>
                </a:cubicBezTo>
                <a:cubicBezTo>
                  <a:pt x="433554" y="983452"/>
                  <a:pt x="430396" y="1004340"/>
                  <a:pt x="428453" y="1025229"/>
                </a:cubicBezTo>
                <a:cubicBezTo>
                  <a:pt x="426510" y="1046117"/>
                  <a:pt x="425539" y="1064819"/>
                  <a:pt x="425539" y="1081336"/>
                </a:cubicBezTo>
                <a:cubicBezTo>
                  <a:pt x="425539" y="1113397"/>
                  <a:pt x="427482" y="1139872"/>
                  <a:pt x="431368" y="1160760"/>
                </a:cubicBezTo>
                <a:cubicBezTo>
                  <a:pt x="435254" y="1181648"/>
                  <a:pt x="442541" y="1198407"/>
                  <a:pt x="453228" y="1211038"/>
                </a:cubicBezTo>
                <a:cubicBezTo>
                  <a:pt x="463915" y="1223668"/>
                  <a:pt x="478731" y="1232412"/>
                  <a:pt x="497676" y="1237269"/>
                </a:cubicBezTo>
                <a:cubicBezTo>
                  <a:pt x="516621" y="1242127"/>
                  <a:pt x="541639" y="1244556"/>
                  <a:pt x="572728" y="1244556"/>
                </a:cubicBezTo>
                <a:cubicBezTo>
                  <a:pt x="618391" y="1244556"/>
                  <a:pt x="662111" y="1234841"/>
                  <a:pt x="703888" y="1215410"/>
                </a:cubicBezTo>
                <a:cubicBezTo>
                  <a:pt x="713603" y="1216381"/>
                  <a:pt x="721861" y="1221239"/>
                  <a:pt x="728662" y="1229983"/>
                </a:cubicBezTo>
                <a:cubicBezTo>
                  <a:pt x="735463" y="1238727"/>
                  <a:pt x="741293" y="1248928"/>
                  <a:pt x="746150" y="1260587"/>
                </a:cubicBezTo>
                <a:cubicBezTo>
                  <a:pt x="751008" y="1272245"/>
                  <a:pt x="755137" y="1283904"/>
                  <a:pt x="758537" y="1295562"/>
                </a:cubicBezTo>
                <a:cubicBezTo>
                  <a:pt x="761938" y="1307221"/>
                  <a:pt x="764124" y="1316937"/>
                  <a:pt x="765095" y="1324709"/>
                </a:cubicBezTo>
                <a:cubicBezTo>
                  <a:pt x="770925" y="1353855"/>
                  <a:pt x="773354" y="1381545"/>
                  <a:pt x="772382" y="1407776"/>
                </a:cubicBezTo>
                <a:cubicBezTo>
                  <a:pt x="770439" y="1435951"/>
                  <a:pt x="766067" y="1457326"/>
                  <a:pt x="759266" y="1471899"/>
                </a:cubicBezTo>
                <a:cubicBezTo>
                  <a:pt x="744693" y="1486472"/>
                  <a:pt x="724533" y="1498373"/>
                  <a:pt x="698787" y="1507603"/>
                </a:cubicBezTo>
                <a:cubicBezTo>
                  <a:pt x="673041" y="1516833"/>
                  <a:pt x="645838" y="1524120"/>
                  <a:pt x="617177" y="1529463"/>
                </a:cubicBezTo>
                <a:cubicBezTo>
                  <a:pt x="588516" y="1534807"/>
                  <a:pt x="560341" y="1538450"/>
                  <a:pt x="532652" y="1540393"/>
                </a:cubicBezTo>
                <a:cubicBezTo>
                  <a:pt x="504963" y="1542336"/>
                  <a:pt x="481403" y="1543308"/>
                  <a:pt x="461972" y="1543308"/>
                </a:cubicBezTo>
                <a:cubicBezTo>
                  <a:pt x="417280" y="1543308"/>
                  <a:pt x="375018" y="1539664"/>
                  <a:pt x="335185" y="1532378"/>
                </a:cubicBezTo>
                <a:cubicBezTo>
                  <a:pt x="295351" y="1525091"/>
                  <a:pt x="254546" y="1513675"/>
                  <a:pt x="212769" y="1498131"/>
                </a:cubicBezTo>
                <a:cubicBezTo>
                  <a:pt x="172936" y="1480643"/>
                  <a:pt x="139417" y="1454897"/>
                  <a:pt x="112214" y="1420892"/>
                </a:cubicBezTo>
                <a:cubicBezTo>
                  <a:pt x="85010" y="1386888"/>
                  <a:pt x="63151" y="1348755"/>
                  <a:pt x="46634" y="1306492"/>
                </a:cubicBezTo>
                <a:cubicBezTo>
                  <a:pt x="30118" y="1264230"/>
                  <a:pt x="18216" y="1220267"/>
                  <a:pt x="10930" y="1174604"/>
                </a:cubicBezTo>
                <a:cubicBezTo>
                  <a:pt x="3643" y="1128942"/>
                  <a:pt x="0" y="1086193"/>
                  <a:pt x="0" y="1046360"/>
                </a:cubicBezTo>
                <a:cubicBezTo>
                  <a:pt x="0" y="1008469"/>
                  <a:pt x="1943" y="967907"/>
                  <a:pt x="5829" y="924673"/>
                </a:cubicBezTo>
                <a:cubicBezTo>
                  <a:pt x="9715" y="881439"/>
                  <a:pt x="17002" y="839177"/>
                  <a:pt x="27689" y="797886"/>
                </a:cubicBezTo>
                <a:cubicBezTo>
                  <a:pt x="38376" y="756595"/>
                  <a:pt x="53435" y="717490"/>
                  <a:pt x="72866" y="680571"/>
                </a:cubicBezTo>
                <a:cubicBezTo>
                  <a:pt x="82582" y="662112"/>
                  <a:pt x="93755" y="644988"/>
                  <a:pt x="106385" y="629201"/>
                </a:cubicBezTo>
                <a:lnTo>
                  <a:pt x="144530" y="590069"/>
                </a:lnTo>
                <a:lnTo>
                  <a:pt x="217141" y="547773"/>
                </a:lnTo>
                <a:cubicBezTo>
                  <a:pt x="241916" y="535507"/>
                  <a:pt x="267176" y="525123"/>
                  <a:pt x="292922" y="516622"/>
                </a:cubicBezTo>
                <a:cubicBezTo>
                  <a:pt x="344414" y="499620"/>
                  <a:pt x="398821" y="491119"/>
                  <a:pt x="456143" y="491119"/>
                </a:cubicBezTo>
                <a:close/>
                <a:moveTo>
                  <a:pt x="5164616" y="488204"/>
                </a:moveTo>
                <a:cubicBezTo>
                  <a:pt x="5241369" y="488204"/>
                  <a:pt x="5306463" y="498406"/>
                  <a:pt x="5359897" y="518808"/>
                </a:cubicBezTo>
                <a:cubicBezTo>
                  <a:pt x="5414305" y="539211"/>
                  <a:pt x="5458996" y="567872"/>
                  <a:pt x="5493971" y="604790"/>
                </a:cubicBezTo>
                <a:cubicBezTo>
                  <a:pt x="5529919" y="641709"/>
                  <a:pt x="5555665" y="685429"/>
                  <a:pt x="5571210" y="735950"/>
                </a:cubicBezTo>
                <a:cubicBezTo>
                  <a:pt x="5587727" y="788413"/>
                  <a:pt x="5595985" y="843792"/>
                  <a:pt x="5595985" y="902085"/>
                </a:cubicBezTo>
                <a:cubicBezTo>
                  <a:pt x="5595985" y="950662"/>
                  <a:pt x="5594770" y="994868"/>
                  <a:pt x="5592341" y="1034701"/>
                </a:cubicBezTo>
                <a:cubicBezTo>
                  <a:pt x="5589912" y="1074535"/>
                  <a:pt x="5586269" y="1110968"/>
                  <a:pt x="5581411" y="1144001"/>
                </a:cubicBezTo>
                <a:cubicBezTo>
                  <a:pt x="5571696" y="1209094"/>
                  <a:pt x="5558580" y="1263016"/>
                  <a:pt x="5542063" y="1305764"/>
                </a:cubicBezTo>
                <a:cubicBezTo>
                  <a:pt x="5525547" y="1348512"/>
                  <a:pt x="5508059" y="1381545"/>
                  <a:pt x="5489599" y="1404862"/>
                </a:cubicBezTo>
                <a:cubicBezTo>
                  <a:pt x="5469197" y="1429151"/>
                  <a:pt x="5451709" y="1447610"/>
                  <a:pt x="5437136" y="1460240"/>
                </a:cubicBezTo>
                <a:cubicBezTo>
                  <a:pt x="5412847" y="1479671"/>
                  <a:pt x="5376414" y="1495216"/>
                  <a:pt x="5327837" y="1506875"/>
                </a:cubicBezTo>
                <a:cubicBezTo>
                  <a:pt x="5278287" y="1518533"/>
                  <a:pt x="5223395" y="1524362"/>
                  <a:pt x="5163159" y="1524362"/>
                </a:cubicBezTo>
                <a:lnTo>
                  <a:pt x="5161701" y="1525820"/>
                </a:lnTo>
                <a:cubicBezTo>
                  <a:pt x="5102437" y="1525820"/>
                  <a:pt x="5048516" y="1519990"/>
                  <a:pt x="4999939" y="1508332"/>
                </a:cubicBezTo>
                <a:cubicBezTo>
                  <a:pt x="4952333" y="1496673"/>
                  <a:pt x="4916385" y="1481128"/>
                  <a:pt x="4892096" y="1461698"/>
                </a:cubicBezTo>
                <a:cubicBezTo>
                  <a:pt x="4877523" y="1449067"/>
                  <a:pt x="4860035" y="1430608"/>
                  <a:pt x="4839633" y="1406319"/>
                </a:cubicBezTo>
                <a:cubicBezTo>
                  <a:pt x="4821173" y="1383002"/>
                  <a:pt x="4803686" y="1349969"/>
                  <a:pt x="4787169" y="1307221"/>
                </a:cubicBezTo>
                <a:cubicBezTo>
                  <a:pt x="4771625" y="1264473"/>
                  <a:pt x="4758509" y="1210552"/>
                  <a:pt x="4747821" y="1145458"/>
                </a:cubicBezTo>
                <a:cubicBezTo>
                  <a:pt x="4742964" y="1112425"/>
                  <a:pt x="4739321" y="1075749"/>
                  <a:pt x="4736891" y="1035430"/>
                </a:cubicBezTo>
                <a:cubicBezTo>
                  <a:pt x="4734463" y="995111"/>
                  <a:pt x="4733248" y="950662"/>
                  <a:pt x="4733248" y="902085"/>
                </a:cubicBezTo>
                <a:cubicBezTo>
                  <a:pt x="4733248" y="843792"/>
                  <a:pt x="4741507" y="788413"/>
                  <a:pt x="4758023" y="735950"/>
                </a:cubicBezTo>
                <a:cubicBezTo>
                  <a:pt x="4773567" y="685429"/>
                  <a:pt x="4799314" y="641709"/>
                  <a:pt x="4835261" y="604790"/>
                </a:cubicBezTo>
                <a:cubicBezTo>
                  <a:pt x="4870237" y="567872"/>
                  <a:pt x="4914928" y="539211"/>
                  <a:pt x="4969335" y="518808"/>
                </a:cubicBezTo>
                <a:cubicBezTo>
                  <a:pt x="5023741" y="498406"/>
                  <a:pt x="5088835" y="488204"/>
                  <a:pt x="5164616" y="488204"/>
                </a:cubicBezTo>
                <a:close/>
                <a:moveTo>
                  <a:pt x="3150936" y="485290"/>
                </a:moveTo>
                <a:cubicBezTo>
                  <a:pt x="3201457" y="485290"/>
                  <a:pt x="3254163" y="492819"/>
                  <a:pt x="3309056" y="507878"/>
                </a:cubicBezTo>
                <a:cubicBezTo>
                  <a:pt x="3363949" y="522937"/>
                  <a:pt x="3411311" y="546983"/>
                  <a:pt x="3451145" y="580016"/>
                </a:cubicBezTo>
                <a:cubicBezTo>
                  <a:pt x="3468633" y="594589"/>
                  <a:pt x="3478834" y="606248"/>
                  <a:pt x="3481749" y="614992"/>
                </a:cubicBezTo>
                <a:cubicBezTo>
                  <a:pt x="3484663" y="626650"/>
                  <a:pt x="3479320" y="647539"/>
                  <a:pt x="3465718" y="677657"/>
                </a:cubicBezTo>
                <a:cubicBezTo>
                  <a:pt x="3449202" y="712632"/>
                  <a:pt x="3430985" y="747123"/>
                  <a:pt x="3411069" y="781127"/>
                </a:cubicBezTo>
                <a:cubicBezTo>
                  <a:pt x="3391151" y="815131"/>
                  <a:pt x="3370021" y="848164"/>
                  <a:pt x="3347675" y="880225"/>
                </a:cubicBezTo>
                <a:lnTo>
                  <a:pt x="3347675" y="894798"/>
                </a:lnTo>
                <a:cubicBezTo>
                  <a:pt x="3344761" y="891883"/>
                  <a:pt x="3337473" y="886054"/>
                  <a:pt x="3325815" y="877310"/>
                </a:cubicBezTo>
                <a:cubicBezTo>
                  <a:pt x="3306384" y="862737"/>
                  <a:pt x="3282581" y="848164"/>
                  <a:pt x="3254406" y="833590"/>
                </a:cubicBezTo>
                <a:cubicBezTo>
                  <a:pt x="3226231" y="819017"/>
                  <a:pt x="3199514" y="811731"/>
                  <a:pt x="3174253" y="811731"/>
                </a:cubicBezTo>
                <a:cubicBezTo>
                  <a:pt x="3153851" y="811731"/>
                  <a:pt x="3137091" y="817074"/>
                  <a:pt x="3123975" y="827761"/>
                </a:cubicBezTo>
                <a:cubicBezTo>
                  <a:pt x="3110859" y="838448"/>
                  <a:pt x="3100416" y="851807"/>
                  <a:pt x="3092643" y="867838"/>
                </a:cubicBezTo>
                <a:cubicBezTo>
                  <a:pt x="3084871" y="883868"/>
                  <a:pt x="3079527" y="901356"/>
                  <a:pt x="3076613" y="920301"/>
                </a:cubicBezTo>
                <a:cubicBezTo>
                  <a:pt x="3073698" y="939246"/>
                  <a:pt x="3071755" y="956977"/>
                  <a:pt x="3070783" y="973494"/>
                </a:cubicBezTo>
                <a:cubicBezTo>
                  <a:pt x="3069811" y="987095"/>
                  <a:pt x="3069326" y="1000211"/>
                  <a:pt x="3069326" y="1012841"/>
                </a:cubicBezTo>
                <a:cubicBezTo>
                  <a:pt x="3069326" y="1025472"/>
                  <a:pt x="3069326" y="1037130"/>
                  <a:pt x="3069326" y="1047817"/>
                </a:cubicBezTo>
                <a:cubicBezTo>
                  <a:pt x="3069326" y="1058504"/>
                  <a:pt x="3070055" y="1075992"/>
                  <a:pt x="3071512" y="1100281"/>
                </a:cubicBezTo>
                <a:cubicBezTo>
                  <a:pt x="3072969" y="1124570"/>
                  <a:pt x="3076127" y="1148858"/>
                  <a:pt x="3080985" y="1173147"/>
                </a:cubicBezTo>
                <a:cubicBezTo>
                  <a:pt x="3085843" y="1197436"/>
                  <a:pt x="3093129" y="1218810"/>
                  <a:pt x="3102844" y="1237269"/>
                </a:cubicBezTo>
                <a:cubicBezTo>
                  <a:pt x="3112560" y="1255729"/>
                  <a:pt x="3125676" y="1264959"/>
                  <a:pt x="3142193" y="1264959"/>
                </a:cubicBezTo>
                <a:cubicBezTo>
                  <a:pt x="3151907" y="1264959"/>
                  <a:pt x="3158223" y="1262530"/>
                  <a:pt x="3161137" y="1257672"/>
                </a:cubicBezTo>
                <a:cubicBezTo>
                  <a:pt x="3163080" y="1253786"/>
                  <a:pt x="3165023" y="1243585"/>
                  <a:pt x="3166967" y="1227068"/>
                </a:cubicBezTo>
                <a:cubicBezTo>
                  <a:pt x="3167939" y="1219296"/>
                  <a:pt x="3168424" y="1211038"/>
                  <a:pt x="3168424" y="1202294"/>
                </a:cubicBezTo>
                <a:cubicBezTo>
                  <a:pt x="3168424" y="1193550"/>
                  <a:pt x="3168424" y="1183834"/>
                  <a:pt x="3168424" y="1173147"/>
                </a:cubicBezTo>
                <a:lnTo>
                  <a:pt x="3168424" y="1113397"/>
                </a:lnTo>
                <a:cubicBezTo>
                  <a:pt x="3168424" y="1102710"/>
                  <a:pt x="3168424" y="1093480"/>
                  <a:pt x="3168424" y="1085708"/>
                </a:cubicBezTo>
                <a:cubicBezTo>
                  <a:pt x="3168424" y="1077935"/>
                  <a:pt x="3168910" y="1070649"/>
                  <a:pt x="3169881" y="1063848"/>
                </a:cubicBezTo>
                <a:cubicBezTo>
                  <a:pt x="3171825" y="1056075"/>
                  <a:pt x="3176682" y="1050246"/>
                  <a:pt x="3184455" y="1046360"/>
                </a:cubicBezTo>
                <a:cubicBezTo>
                  <a:pt x="3205829" y="1035673"/>
                  <a:pt x="3228417" y="1028872"/>
                  <a:pt x="3252220" y="1025957"/>
                </a:cubicBezTo>
                <a:cubicBezTo>
                  <a:pt x="3276023" y="1023043"/>
                  <a:pt x="3299583" y="1021585"/>
                  <a:pt x="3322901" y="1021585"/>
                </a:cubicBezTo>
                <a:cubicBezTo>
                  <a:pt x="3333587" y="1021585"/>
                  <a:pt x="3346946" y="1022071"/>
                  <a:pt x="3362977" y="1023043"/>
                </a:cubicBezTo>
                <a:cubicBezTo>
                  <a:pt x="3379007" y="1024014"/>
                  <a:pt x="3395524" y="1026200"/>
                  <a:pt x="3412526" y="1029601"/>
                </a:cubicBezTo>
                <a:cubicBezTo>
                  <a:pt x="3429529" y="1033001"/>
                  <a:pt x="3444831" y="1038102"/>
                  <a:pt x="3458432" y="1044903"/>
                </a:cubicBezTo>
                <a:cubicBezTo>
                  <a:pt x="3472033" y="1051703"/>
                  <a:pt x="3481263" y="1060447"/>
                  <a:pt x="3486121" y="1071134"/>
                </a:cubicBezTo>
                <a:lnTo>
                  <a:pt x="3486121" y="1104653"/>
                </a:lnTo>
                <a:lnTo>
                  <a:pt x="3486121" y="1135257"/>
                </a:lnTo>
                <a:cubicBezTo>
                  <a:pt x="3486121" y="1154688"/>
                  <a:pt x="3485393" y="1182377"/>
                  <a:pt x="3483935" y="1218324"/>
                </a:cubicBezTo>
                <a:cubicBezTo>
                  <a:pt x="3482477" y="1254272"/>
                  <a:pt x="3478834" y="1291433"/>
                  <a:pt x="3473005" y="1329810"/>
                </a:cubicBezTo>
                <a:cubicBezTo>
                  <a:pt x="3467175" y="1368186"/>
                  <a:pt x="3458918" y="1403647"/>
                  <a:pt x="3448230" y="1436194"/>
                </a:cubicBezTo>
                <a:cubicBezTo>
                  <a:pt x="3437543" y="1468741"/>
                  <a:pt x="3422970" y="1490844"/>
                  <a:pt x="3404511" y="1502503"/>
                </a:cubicBezTo>
                <a:cubicBezTo>
                  <a:pt x="3360791" y="1518047"/>
                  <a:pt x="3315371" y="1528734"/>
                  <a:pt x="3268251" y="1534564"/>
                </a:cubicBezTo>
                <a:cubicBezTo>
                  <a:pt x="3221131" y="1540393"/>
                  <a:pt x="3174739" y="1543308"/>
                  <a:pt x="3129077" y="1543308"/>
                </a:cubicBezTo>
                <a:cubicBezTo>
                  <a:pt x="3048437" y="1543308"/>
                  <a:pt x="2979943" y="1530920"/>
                  <a:pt x="2923593" y="1506146"/>
                </a:cubicBezTo>
                <a:cubicBezTo>
                  <a:pt x="2867243" y="1481371"/>
                  <a:pt x="2821337" y="1446881"/>
                  <a:pt x="2785877" y="1402676"/>
                </a:cubicBezTo>
                <a:cubicBezTo>
                  <a:pt x="2750415" y="1358470"/>
                  <a:pt x="2724669" y="1306007"/>
                  <a:pt x="2708638" y="1245285"/>
                </a:cubicBezTo>
                <a:cubicBezTo>
                  <a:pt x="2692607" y="1184563"/>
                  <a:pt x="2684592" y="1118255"/>
                  <a:pt x="2684592" y="1046360"/>
                </a:cubicBezTo>
                <a:cubicBezTo>
                  <a:pt x="2684592" y="970579"/>
                  <a:pt x="2693822" y="898927"/>
                  <a:pt x="2712281" y="831404"/>
                </a:cubicBezTo>
                <a:cubicBezTo>
                  <a:pt x="2730741" y="763882"/>
                  <a:pt x="2758916" y="704374"/>
                  <a:pt x="2796806" y="652882"/>
                </a:cubicBezTo>
                <a:cubicBezTo>
                  <a:pt x="2834697" y="601390"/>
                  <a:pt x="2883031" y="560585"/>
                  <a:pt x="2941810" y="530467"/>
                </a:cubicBezTo>
                <a:cubicBezTo>
                  <a:pt x="3000589" y="500349"/>
                  <a:pt x="3070297" y="485290"/>
                  <a:pt x="3150936" y="485290"/>
                </a:cubicBezTo>
                <a:close/>
                <a:moveTo>
                  <a:pt x="1170782" y="482375"/>
                </a:moveTo>
                <a:cubicBezTo>
                  <a:pt x="1188998" y="482861"/>
                  <a:pt x="1206608" y="484318"/>
                  <a:pt x="1223610" y="486747"/>
                </a:cubicBezTo>
                <a:cubicBezTo>
                  <a:pt x="1221667" y="536296"/>
                  <a:pt x="1220210" y="584874"/>
                  <a:pt x="1219238" y="632480"/>
                </a:cubicBezTo>
                <a:cubicBezTo>
                  <a:pt x="1218266" y="680086"/>
                  <a:pt x="1217781" y="727691"/>
                  <a:pt x="1217781" y="775297"/>
                </a:cubicBezTo>
                <a:lnTo>
                  <a:pt x="1217781" y="899170"/>
                </a:lnTo>
                <a:cubicBezTo>
                  <a:pt x="1217781" y="921516"/>
                  <a:pt x="1218024" y="943133"/>
                  <a:pt x="1218509" y="964021"/>
                </a:cubicBezTo>
                <a:cubicBezTo>
                  <a:pt x="1218995" y="984909"/>
                  <a:pt x="1219724" y="1006041"/>
                  <a:pt x="1220695" y="1027415"/>
                </a:cubicBezTo>
                <a:cubicBezTo>
                  <a:pt x="1221667" y="1048789"/>
                  <a:pt x="1222638" y="1069677"/>
                  <a:pt x="1223610" y="1090080"/>
                </a:cubicBezTo>
                <a:cubicBezTo>
                  <a:pt x="1224581" y="1110482"/>
                  <a:pt x="1226039" y="1130399"/>
                  <a:pt x="1227982" y="1149830"/>
                </a:cubicBezTo>
                <a:cubicBezTo>
                  <a:pt x="1229925" y="1169261"/>
                  <a:pt x="1231868" y="1188206"/>
                  <a:pt x="1233811" y="1206666"/>
                </a:cubicBezTo>
                <a:cubicBezTo>
                  <a:pt x="1235754" y="1225125"/>
                  <a:pt x="1237697" y="1242613"/>
                  <a:pt x="1239640" y="1259129"/>
                </a:cubicBezTo>
                <a:cubicBezTo>
                  <a:pt x="1250327" y="1263987"/>
                  <a:pt x="1261500" y="1265444"/>
                  <a:pt x="1273159" y="1263501"/>
                </a:cubicBezTo>
                <a:cubicBezTo>
                  <a:pt x="1285789" y="1261558"/>
                  <a:pt x="1296962" y="1258643"/>
                  <a:pt x="1306678" y="1254757"/>
                </a:cubicBezTo>
                <a:cubicBezTo>
                  <a:pt x="1303763" y="1206180"/>
                  <a:pt x="1300848" y="1155174"/>
                  <a:pt x="1297934" y="1101738"/>
                </a:cubicBezTo>
                <a:cubicBezTo>
                  <a:pt x="1295990" y="1074535"/>
                  <a:pt x="1294776" y="1047574"/>
                  <a:pt x="1294290" y="1020857"/>
                </a:cubicBezTo>
                <a:cubicBezTo>
                  <a:pt x="1293804" y="994139"/>
                  <a:pt x="1293076" y="967179"/>
                  <a:pt x="1292104" y="939975"/>
                </a:cubicBezTo>
                <a:cubicBezTo>
                  <a:pt x="1291133" y="885568"/>
                  <a:pt x="1289675" y="833105"/>
                  <a:pt x="1287732" y="782584"/>
                </a:cubicBezTo>
                <a:cubicBezTo>
                  <a:pt x="1286760" y="757324"/>
                  <a:pt x="1286275" y="733278"/>
                  <a:pt x="1286275" y="710446"/>
                </a:cubicBezTo>
                <a:cubicBezTo>
                  <a:pt x="1286275" y="687615"/>
                  <a:pt x="1286275" y="666484"/>
                  <a:pt x="1286275" y="647053"/>
                </a:cubicBezTo>
                <a:cubicBezTo>
                  <a:pt x="1286275" y="607219"/>
                  <a:pt x="1287732" y="575158"/>
                  <a:pt x="1290647" y="550869"/>
                </a:cubicBezTo>
                <a:cubicBezTo>
                  <a:pt x="1293561" y="525609"/>
                  <a:pt x="1297934" y="511036"/>
                  <a:pt x="1303763" y="507150"/>
                </a:cubicBezTo>
                <a:lnTo>
                  <a:pt x="1311049" y="514436"/>
                </a:lnTo>
                <a:cubicBezTo>
                  <a:pt x="1320765" y="507635"/>
                  <a:pt x="1336310" y="501806"/>
                  <a:pt x="1357684" y="496948"/>
                </a:cubicBezTo>
                <a:cubicBezTo>
                  <a:pt x="1380029" y="492091"/>
                  <a:pt x="1403346" y="489662"/>
                  <a:pt x="1427635" y="489662"/>
                </a:cubicBezTo>
                <a:cubicBezTo>
                  <a:pt x="1441237" y="489662"/>
                  <a:pt x="1454839" y="489662"/>
                  <a:pt x="1468440" y="489662"/>
                </a:cubicBezTo>
                <a:cubicBezTo>
                  <a:pt x="1482042" y="489662"/>
                  <a:pt x="1495644" y="490148"/>
                  <a:pt x="1509246" y="491119"/>
                </a:cubicBezTo>
                <a:cubicBezTo>
                  <a:pt x="1522848" y="492091"/>
                  <a:pt x="1536206" y="492819"/>
                  <a:pt x="1549322" y="493305"/>
                </a:cubicBezTo>
                <a:cubicBezTo>
                  <a:pt x="1562438" y="493791"/>
                  <a:pt x="1575311" y="495005"/>
                  <a:pt x="1587941" y="496948"/>
                </a:cubicBezTo>
                <a:cubicBezTo>
                  <a:pt x="1611258" y="499863"/>
                  <a:pt x="1632147" y="502778"/>
                  <a:pt x="1650606" y="505692"/>
                </a:cubicBezTo>
                <a:cubicBezTo>
                  <a:pt x="1669066" y="508607"/>
                  <a:pt x="1680238" y="511522"/>
                  <a:pt x="1684125" y="514436"/>
                </a:cubicBezTo>
                <a:cubicBezTo>
                  <a:pt x="1686068" y="520266"/>
                  <a:pt x="1687039" y="537268"/>
                  <a:pt x="1687039" y="565443"/>
                </a:cubicBezTo>
                <a:cubicBezTo>
                  <a:pt x="1687039" y="580016"/>
                  <a:pt x="1687039" y="596775"/>
                  <a:pt x="1687039" y="615720"/>
                </a:cubicBezTo>
                <a:cubicBezTo>
                  <a:pt x="1687039" y="634666"/>
                  <a:pt x="1686553" y="655311"/>
                  <a:pt x="1685582" y="677657"/>
                </a:cubicBezTo>
                <a:cubicBezTo>
                  <a:pt x="1684610" y="722348"/>
                  <a:pt x="1683153" y="773354"/>
                  <a:pt x="1681210" y="830676"/>
                </a:cubicBezTo>
                <a:cubicBezTo>
                  <a:pt x="1680238" y="858851"/>
                  <a:pt x="1679267" y="887269"/>
                  <a:pt x="1678295" y="915929"/>
                </a:cubicBezTo>
                <a:cubicBezTo>
                  <a:pt x="1677324" y="944590"/>
                  <a:pt x="1675866" y="973494"/>
                  <a:pt x="1673924" y="1002640"/>
                </a:cubicBezTo>
                <a:cubicBezTo>
                  <a:pt x="1671980" y="1031787"/>
                  <a:pt x="1670523" y="1060933"/>
                  <a:pt x="1669551" y="1090080"/>
                </a:cubicBezTo>
                <a:cubicBezTo>
                  <a:pt x="1668580" y="1119226"/>
                  <a:pt x="1667123" y="1147887"/>
                  <a:pt x="1665179" y="1176062"/>
                </a:cubicBezTo>
                <a:cubicBezTo>
                  <a:pt x="1662265" y="1230469"/>
                  <a:pt x="1659350" y="1281961"/>
                  <a:pt x="1656435" y="1330538"/>
                </a:cubicBezTo>
                <a:cubicBezTo>
                  <a:pt x="1653521" y="1376201"/>
                  <a:pt x="1650606" y="1414577"/>
                  <a:pt x="1647692" y="1445667"/>
                </a:cubicBezTo>
                <a:cubicBezTo>
                  <a:pt x="1645749" y="1461212"/>
                  <a:pt x="1644534" y="1473599"/>
                  <a:pt x="1644048" y="1482829"/>
                </a:cubicBezTo>
                <a:cubicBezTo>
                  <a:pt x="1643562" y="1492058"/>
                  <a:pt x="1642834" y="1498616"/>
                  <a:pt x="1641862" y="1502503"/>
                </a:cubicBezTo>
                <a:cubicBezTo>
                  <a:pt x="1634090" y="1511247"/>
                  <a:pt x="1619031" y="1518533"/>
                  <a:pt x="1596685" y="1524362"/>
                </a:cubicBezTo>
                <a:cubicBezTo>
                  <a:pt x="1585026" y="1527277"/>
                  <a:pt x="1572639" y="1529706"/>
                  <a:pt x="1559524" y="1531649"/>
                </a:cubicBezTo>
                <a:cubicBezTo>
                  <a:pt x="1546408" y="1533592"/>
                  <a:pt x="1532077" y="1535050"/>
                  <a:pt x="1516532" y="1536021"/>
                </a:cubicBezTo>
                <a:cubicBezTo>
                  <a:pt x="1486414" y="1536993"/>
                  <a:pt x="1455325" y="1535535"/>
                  <a:pt x="1423263" y="1531649"/>
                </a:cubicBezTo>
                <a:cubicBezTo>
                  <a:pt x="1392174" y="1527763"/>
                  <a:pt x="1363999" y="1520476"/>
                  <a:pt x="1338738" y="1509789"/>
                </a:cubicBezTo>
                <a:cubicBezTo>
                  <a:pt x="1337767" y="1507846"/>
                  <a:pt x="1336310" y="1503474"/>
                  <a:pt x="1334367" y="1496673"/>
                </a:cubicBezTo>
                <a:lnTo>
                  <a:pt x="1329994" y="1474813"/>
                </a:lnTo>
                <a:cubicBezTo>
                  <a:pt x="1319308" y="1478700"/>
                  <a:pt x="1307649" y="1482829"/>
                  <a:pt x="1295019" y="1487201"/>
                </a:cubicBezTo>
                <a:cubicBezTo>
                  <a:pt x="1282389" y="1491573"/>
                  <a:pt x="1269273" y="1496673"/>
                  <a:pt x="1255671" y="1502503"/>
                </a:cubicBezTo>
                <a:cubicBezTo>
                  <a:pt x="1228467" y="1514161"/>
                  <a:pt x="1199321" y="1522905"/>
                  <a:pt x="1168231" y="1528734"/>
                </a:cubicBezTo>
                <a:cubicBezTo>
                  <a:pt x="1135199" y="1534564"/>
                  <a:pt x="1103623" y="1536993"/>
                  <a:pt x="1073505" y="1536021"/>
                </a:cubicBezTo>
                <a:cubicBezTo>
                  <a:pt x="1041444" y="1535050"/>
                  <a:pt x="1009383" y="1526306"/>
                  <a:pt x="977322" y="1509789"/>
                </a:cubicBezTo>
                <a:cubicBezTo>
                  <a:pt x="955948" y="1499102"/>
                  <a:pt x="937002" y="1475785"/>
                  <a:pt x="920486" y="1439838"/>
                </a:cubicBezTo>
                <a:cubicBezTo>
                  <a:pt x="903970" y="1400976"/>
                  <a:pt x="889882" y="1355798"/>
                  <a:pt x="878224" y="1304306"/>
                </a:cubicBezTo>
                <a:cubicBezTo>
                  <a:pt x="872394" y="1277103"/>
                  <a:pt x="867051" y="1248685"/>
                  <a:pt x="862193" y="1219053"/>
                </a:cubicBezTo>
                <a:cubicBezTo>
                  <a:pt x="857335" y="1189421"/>
                  <a:pt x="852964" y="1158088"/>
                  <a:pt x="849077" y="1125055"/>
                </a:cubicBezTo>
                <a:cubicBezTo>
                  <a:pt x="845191" y="1092023"/>
                  <a:pt x="842277" y="1058990"/>
                  <a:pt x="840333" y="1025957"/>
                </a:cubicBezTo>
                <a:cubicBezTo>
                  <a:pt x="838390" y="992925"/>
                  <a:pt x="836447" y="959406"/>
                  <a:pt x="834504" y="925402"/>
                </a:cubicBezTo>
                <a:cubicBezTo>
                  <a:pt x="832561" y="891398"/>
                  <a:pt x="831589" y="858122"/>
                  <a:pt x="831589" y="825575"/>
                </a:cubicBezTo>
                <a:cubicBezTo>
                  <a:pt x="831589" y="793028"/>
                  <a:pt x="832075" y="760724"/>
                  <a:pt x="833047" y="728663"/>
                </a:cubicBezTo>
                <a:cubicBezTo>
                  <a:pt x="834018" y="696602"/>
                  <a:pt x="835475" y="665998"/>
                  <a:pt x="837419" y="636852"/>
                </a:cubicBezTo>
                <a:cubicBezTo>
                  <a:pt x="839362" y="607705"/>
                  <a:pt x="841791" y="580016"/>
                  <a:pt x="844705" y="553784"/>
                </a:cubicBezTo>
                <a:cubicBezTo>
                  <a:pt x="851506" y="546012"/>
                  <a:pt x="868994" y="536782"/>
                  <a:pt x="897169" y="526095"/>
                </a:cubicBezTo>
                <a:cubicBezTo>
                  <a:pt x="924372" y="516379"/>
                  <a:pt x="957405" y="507635"/>
                  <a:pt x="996267" y="499863"/>
                </a:cubicBezTo>
                <a:cubicBezTo>
                  <a:pt x="1015698" y="495977"/>
                  <a:pt x="1035129" y="492819"/>
                  <a:pt x="1054560" y="490390"/>
                </a:cubicBezTo>
                <a:cubicBezTo>
                  <a:pt x="1073991" y="487962"/>
                  <a:pt x="1093908" y="485776"/>
                  <a:pt x="1114311" y="483832"/>
                </a:cubicBezTo>
                <a:cubicBezTo>
                  <a:pt x="1133741" y="482375"/>
                  <a:pt x="1152565" y="481889"/>
                  <a:pt x="1170782" y="482375"/>
                </a:cubicBezTo>
                <a:close/>
                <a:moveTo>
                  <a:pt x="5158787" y="201111"/>
                </a:moveTo>
                <a:cubicBezTo>
                  <a:pt x="5165587" y="202083"/>
                  <a:pt x="5176275" y="206455"/>
                  <a:pt x="5190848" y="214227"/>
                </a:cubicBezTo>
                <a:cubicBezTo>
                  <a:pt x="5197649" y="218113"/>
                  <a:pt x="5204693" y="222000"/>
                  <a:pt x="5211979" y="225886"/>
                </a:cubicBezTo>
                <a:cubicBezTo>
                  <a:pt x="5219265" y="229772"/>
                  <a:pt x="5226795" y="234144"/>
                  <a:pt x="5234567" y="239002"/>
                </a:cubicBezTo>
                <a:cubicBezTo>
                  <a:pt x="5242341" y="243859"/>
                  <a:pt x="5250598" y="249203"/>
                  <a:pt x="5259343" y="255032"/>
                </a:cubicBezTo>
                <a:cubicBezTo>
                  <a:pt x="5268086" y="260862"/>
                  <a:pt x="5276830" y="267177"/>
                  <a:pt x="5285575" y="273978"/>
                </a:cubicBezTo>
                <a:cubicBezTo>
                  <a:pt x="5294318" y="279807"/>
                  <a:pt x="5302576" y="285393"/>
                  <a:pt x="5310349" y="290737"/>
                </a:cubicBezTo>
                <a:cubicBezTo>
                  <a:pt x="5318121" y="296080"/>
                  <a:pt x="5325408" y="301181"/>
                  <a:pt x="5332209" y="306039"/>
                </a:cubicBezTo>
                <a:cubicBezTo>
                  <a:pt x="5339009" y="310897"/>
                  <a:pt x="5345324" y="315754"/>
                  <a:pt x="5351153" y="320612"/>
                </a:cubicBezTo>
                <a:cubicBezTo>
                  <a:pt x="5356983" y="325470"/>
                  <a:pt x="5362327" y="330328"/>
                  <a:pt x="5367185" y="335185"/>
                </a:cubicBezTo>
                <a:cubicBezTo>
                  <a:pt x="5376900" y="342958"/>
                  <a:pt x="5381757" y="348301"/>
                  <a:pt x="5381757" y="351216"/>
                </a:cubicBezTo>
                <a:cubicBezTo>
                  <a:pt x="5380786" y="356074"/>
                  <a:pt x="5376414" y="365303"/>
                  <a:pt x="5368641" y="378905"/>
                </a:cubicBezTo>
                <a:cubicBezTo>
                  <a:pt x="5364755" y="384734"/>
                  <a:pt x="5359897" y="390564"/>
                  <a:pt x="5354069" y="396393"/>
                </a:cubicBezTo>
                <a:cubicBezTo>
                  <a:pt x="5348239" y="402222"/>
                  <a:pt x="5342410" y="408052"/>
                  <a:pt x="5336581" y="413881"/>
                </a:cubicBezTo>
                <a:cubicBezTo>
                  <a:pt x="5324922" y="426511"/>
                  <a:pt x="5313263" y="436712"/>
                  <a:pt x="5301605" y="444485"/>
                </a:cubicBezTo>
                <a:cubicBezTo>
                  <a:pt x="5289946" y="452257"/>
                  <a:pt x="5279745" y="456143"/>
                  <a:pt x="5271001" y="456143"/>
                </a:cubicBezTo>
                <a:cubicBezTo>
                  <a:pt x="5267115" y="455172"/>
                  <a:pt x="5262985" y="453957"/>
                  <a:pt x="5258614" y="452500"/>
                </a:cubicBezTo>
                <a:cubicBezTo>
                  <a:pt x="5254241" y="451043"/>
                  <a:pt x="5248655" y="448371"/>
                  <a:pt x="5241855" y="444485"/>
                </a:cubicBezTo>
                <a:cubicBezTo>
                  <a:pt x="5236025" y="441570"/>
                  <a:pt x="5230196" y="438170"/>
                  <a:pt x="5224367" y="434283"/>
                </a:cubicBezTo>
                <a:cubicBezTo>
                  <a:pt x="5218537" y="430397"/>
                  <a:pt x="5212708" y="426997"/>
                  <a:pt x="5206879" y="424082"/>
                </a:cubicBezTo>
                <a:cubicBezTo>
                  <a:pt x="5199107" y="419224"/>
                  <a:pt x="5191334" y="414852"/>
                  <a:pt x="5183561" y="410966"/>
                </a:cubicBezTo>
                <a:cubicBezTo>
                  <a:pt x="5175789" y="407080"/>
                  <a:pt x="5168017" y="402708"/>
                  <a:pt x="5160244" y="397850"/>
                </a:cubicBezTo>
                <a:cubicBezTo>
                  <a:pt x="5152472" y="403680"/>
                  <a:pt x="5144457" y="409023"/>
                  <a:pt x="5136198" y="413881"/>
                </a:cubicBezTo>
                <a:cubicBezTo>
                  <a:pt x="5127941" y="418739"/>
                  <a:pt x="5119925" y="423596"/>
                  <a:pt x="5112153" y="428454"/>
                </a:cubicBezTo>
                <a:cubicBezTo>
                  <a:pt x="5106323" y="433312"/>
                  <a:pt x="5100494" y="437198"/>
                  <a:pt x="5094665" y="440113"/>
                </a:cubicBezTo>
                <a:cubicBezTo>
                  <a:pt x="5088835" y="443027"/>
                  <a:pt x="5082521" y="446428"/>
                  <a:pt x="5075719" y="450314"/>
                </a:cubicBezTo>
                <a:cubicBezTo>
                  <a:pt x="5064061" y="456143"/>
                  <a:pt x="5056289" y="459058"/>
                  <a:pt x="5052402" y="459058"/>
                </a:cubicBezTo>
                <a:cubicBezTo>
                  <a:pt x="5043659" y="459058"/>
                  <a:pt x="5032486" y="455172"/>
                  <a:pt x="5018883" y="447399"/>
                </a:cubicBezTo>
                <a:cubicBezTo>
                  <a:pt x="5013055" y="443513"/>
                  <a:pt x="5007225" y="438898"/>
                  <a:pt x="5001396" y="433555"/>
                </a:cubicBezTo>
                <a:cubicBezTo>
                  <a:pt x="4995567" y="428211"/>
                  <a:pt x="4989737" y="423111"/>
                  <a:pt x="4983908" y="418253"/>
                </a:cubicBezTo>
                <a:cubicBezTo>
                  <a:pt x="4972249" y="407566"/>
                  <a:pt x="4962534" y="396393"/>
                  <a:pt x="4954761" y="384734"/>
                </a:cubicBezTo>
                <a:cubicBezTo>
                  <a:pt x="4946989" y="373076"/>
                  <a:pt x="4943103" y="362389"/>
                  <a:pt x="4943103" y="352673"/>
                </a:cubicBezTo>
                <a:lnTo>
                  <a:pt x="4937273" y="351216"/>
                </a:lnTo>
                <a:cubicBezTo>
                  <a:pt x="4952819" y="339557"/>
                  <a:pt x="4967391" y="328384"/>
                  <a:pt x="4980993" y="317697"/>
                </a:cubicBezTo>
                <a:cubicBezTo>
                  <a:pt x="4994595" y="307010"/>
                  <a:pt x="5008683" y="296809"/>
                  <a:pt x="5023255" y="287093"/>
                </a:cubicBezTo>
                <a:cubicBezTo>
                  <a:pt x="5033943" y="278350"/>
                  <a:pt x="5045358" y="269849"/>
                  <a:pt x="5057503" y="261590"/>
                </a:cubicBezTo>
                <a:cubicBezTo>
                  <a:pt x="5069647" y="253332"/>
                  <a:pt x="5082521" y="245317"/>
                  <a:pt x="5096122" y="237544"/>
                </a:cubicBezTo>
                <a:cubicBezTo>
                  <a:pt x="5108752" y="229772"/>
                  <a:pt x="5120411" y="222971"/>
                  <a:pt x="5131098" y="217142"/>
                </a:cubicBezTo>
                <a:cubicBezTo>
                  <a:pt x="5141785" y="211313"/>
                  <a:pt x="5151015" y="205969"/>
                  <a:pt x="5158787" y="201111"/>
                </a:cubicBezTo>
                <a:close/>
                <a:moveTo>
                  <a:pt x="1311049" y="150105"/>
                </a:moveTo>
                <a:cubicBezTo>
                  <a:pt x="1315907" y="150105"/>
                  <a:pt x="1322465" y="150348"/>
                  <a:pt x="1330723" y="150834"/>
                </a:cubicBezTo>
                <a:cubicBezTo>
                  <a:pt x="1338981" y="151319"/>
                  <a:pt x="1343596" y="151562"/>
                  <a:pt x="1344568" y="151562"/>
                </a:cubicBezTo>
                <a:cubicBezTo>
                  <a:pt x="1350397" y="157392"/>
                  <a:pt x="1355498" y="163464"/>
                  <a:pt x="1359870" y="169779"/>
                </a:cubicBezTo>
                <a:cubicBezTo>
                  <a:pt x="1364242" y="176094"/>
                  <a:pt x="1368857" y="182166"/>
                  <a:pt x="1373714" y="187995"/>
                </a:cubicBezTo>
                <a:cubicBezTo>
                  <a:pt x="1378572" y="195768"/>
                  <a:pt x="1382458" y="204269"/>
                  <a:pt x="1385373" y="213499"/>
                </a:cubicBezTo>
                <a:cubicBezTo>
                  <a:pt x="1388287" y="222728"/>
                  <a:pt x="1390717" y="231229"/>
                  <a:pt x="1392659" y="239002"/>
                </a:cubicBezTo>
                <a:cubicBezTo>
                  <a:pt x="1394603" y="244831"/>
                  <a:pt x="1397031" y="252603"/>
                  <a:pt x="1399946" y="262319"/>
                </a:cubicBezTo>
                <a:cubicBezTo>
                  <a:pt x="1402861" y="272034"/>
                  <a:pt x="1404804" y="280778"/>
                  <a:pt x="1405776" y="288551"/>
                </a:cubicBezTo>
                <a:cubicBezTo>
                  <a:pt x="1406747" y="295352"/>
                  <a:pt x="1406747" y="303124"/>
                  <a:pt x="1405776" y="311868"/>
                </a:cubicBezTo>
                <a:cubicBezTo>
                  <a:pt x="1404804" y="320612"/>
                  <a:pt x="1404804" y="327899"/>
                  <a:pt x="1405776" y="333728"/>
                </a:cubicBezTo>
                <a:cubicBezTo>
                  <a:pt x="1400918" y="339557"/>
                  <a:pt x="1394117" y="344901"/>
                  <a:pt x="1385373" y="349759"/>
                </a:cubicBezTo>
                <a:cubicBezTo>
                  <a:pt x="1376629" y="354616"/>
                  <a:pt x="1369828" y="358988"/>
                  <a:pt x="1364970" y="362874"/>
                </a:cubicBezTo>
                <a:cubicBezTo>
                  <a:pt x="1360113" y="365789"/>
                  <a:pt x="1355741" y="369432"/>
                  <a:pt x="1351854" y="373804"/>
                </a:cubicBezTo>
                <a:cubicBezTo>
                  <a:pt x="1347968" y="378176"/>
                  <a:pt x="1344568" y="381334"/>
                  <a:pt x="1341653" y="383277"/>
                </a:cubicBezTo>
                <a:cubicBezTo>
                  <a:pt x="1339710" y="385220"/>
                  <a:pt x="1337767" y="386677"/>
                  <a:pt x="1335824" y="387649"/>
                </a:cubicBezTo>
                <a:cubicBezTo>
                  <a:pt x="1331938" y="391535"/>
                  <a:pt x="1329994" y="393964"/>
                  <a:pt x="1329994" y="394936"/>
                </a:cubicBezTo>
                <a:lnTo>
                  <a:pt x="1329994" y="421167"/>
                </a:lnTo>
                <a:lnTo>
                  <a:pt x="1329994" y="429911"/>
                </a:lnTo>
                <a:cubicBezTo>
                  <a:pt x="1329023" y="436712"/>
                  <a:pt x="1328052" y="440598"/>
                  <a:pt x="1327080" y="441570"/>
                </a:cubicBezTo>
                <a:cubicBezTo>
                  <a:pt x="1324165" y="441570"/>
                  <a:pt x="1321251" y="442056"/>
                  <a:pt x="1318336" y="443027"/>
                </a:cubicBezTo>
                <a:cubicBezTo>
                  <a:pt x="1314450" y="443027"/>
                  <a:pt x="1308377" y="443756"/>
                  <a:pt x="1300120" y="445213"/>
                </a:cubicBezTo>
                <a:cubicBezTo>
                  <a:pt x="1291861" y="446671"/>
                  <a:pt x="1285303" y="447399"/>
                  <a:pt x="1280445" y="447399"/>
                </a:cubicBezTo>
                <a:cubicBezTo>
                  <a:pt x="1275588" y="447399"/>
                  <a:pt x="1271459" y="447642"/>
                  <a:pt x="1268058" y="448128"/>
                </a:cubicBezTo>
                <a:cubicBezTo>
                  <a:pt x="1264658" y="448614"/>
                  <a:pt x="1260529" y="448857"/>
                  <a:pt x="1255671" y="448857"/>
                </a:cubicBezTo>
                <a:lnTo>
                  <a:pt x="1229439" y="448857"/>
                </a:lnTo>
                <a:cubicBezTo>
                  <a:pt x="1224581" y="448857"/>
                  <a:pt x="1220938" y="448614"/>
                  <a:pt x="1218509" y="448128"/>
                </a:cubicBezTo>
                <a:cubicBezTo>
                  <a:pt x="1216080" y="447642"/>
                  <a:pt x="1213894" y="447399"/>
                  <a:pt x="1211951" y="447399"/>
                </a:cubicBezTo>
                <a:cubicBezTo>
                  <a:pt x="1205150" y="446428"/>
                  <a:pt x="1201750" y="444970"/>
                  <a:pt x="1201750" y="443027"/>
                </a:cubicBezTo>
                <a:cubicBezTo>
                  <a:pt x="1201750" y="441084"/>
                  <a:pt x="1201750" y="438655"/>
                  <a:pt x="1201750" y="435741"/>
                </a:cubicBezTo>
                <a:cubicBezTo>
                  <a:pt x="1201750" y="432826"/>
                  <a:pt x="1201264" y="428940"/>
                  <a:pt x="1200292" y="424082"/>
                </a:cubicBezTo>
                <a:cubicBezTo>
                  <a:pt x="1200292" y="419224"/>
                  <a:pt x="1200292" y="417038"/>
                  <a:pt x="1200292" y="417524"/>
                </a:cubicBezTo>
                <a:cubicBezTo>
                  <a:pt x="1200292" y="418010"/>
                  <a:pt x="1199807" y="415824"/>
                  <a:pt x="1198835" y="410966"/>
                </a:cubicBezTo>
                <a:lnTo>
                  <a:pt x="1198835" y="381820"/>
                </a:lnTo>
                <a:cubicBezTo>
                  <a:pt x="1198835" y="376962"/>
                  <a:pt x="1198835" y="372833"/>
                  <a:pt x="1198835" y="369432"/>
                </a:cubicBezTo>
                <a:cubicBezTo>
                  <a:pt x="1198835" y="366032"/>
                  <a:pt x="1199321" y="363360"/>
                  <a:pt x="1200292" y="361417"/>
                </a:cubicBezTo>
                <a:cubicBezTo>
                  <a:pt x="1200292" y="358502"/>
                  <a:pt x="1204665" y="355102"/>
                  <a:pt x="1213409" y="351216"/>
                </a:cubicBezTo>
                <a:cubicBezTo>
                  <a:pt x="1219238" y="344415"/>
                  <a:pt x="1227496" y="337128"/>
                  <a:pt x="1238183" y="329356"/>
                </a:cubicBezTo>
                <a:cubicBezTo>
                  <a:pt x="1243041" y="326441"/>
                  <a:pt x="1247413" y="323284"/>
                  <a:pt x="1251299" y="319883"/>
                </a:cubicBezTo>
                <a:cubicBezTo>
                  <a:pt x="1255185" y="316483"/>
                  <a:pt x="1259071" y="313811"/>
                  <a:pt x="1262958" y="311868"/>
                </a:cubicBezTo>
                <a:cubicBezTo>
                  <a:pt x="1265872" y="309925"/>
                  <a:pt x="1268787" y="308468"/>
                  <a:pt x="1271701" y="307496"/>
                </a:cubicBezTo>
                <a:cubicBezTo>
                  <a:pt x="1274616" y="306525"/>
                  <a:pt x="1276559" y="305067"/>
                  <a:pt x="1277531" y="303124"/>
                </a:cubicBezTo>
                <a:lnTo>
                  <a:pt x="1270244" y="284179"/>
                </a:lnTo>
                <a:cubicBezTo>
                  <a:pt x="1268301" y="284179"/>
                  <a:pt x="1262472" y="286608"/>
                  <a:pt x="1252756" y="291465"/>
                </a:cubicBezTo>
                <a:cubicBezTo>
                  <a:pt x="1247899" y="295352"/>
                  <a:pt x="1243526" y="298509"/>
                  <a:pt x="1239640" y="300938"/>
                </a:cubicBezTo>
                <a:cubicBezTo>
                  <a:pt x="1235754" y="303367"/>
                  <a:pt x="1231382" y="306525"/>
                  <a:pt x="1226525" y="310411"/>
                </a:cubicBezTo>
                <a:cubicBezTo>
                  <a:pt x="1216809" y="316240"/>
                  <a:pt x="1206608" y="322555"/>
                  <a:pt x="1195921" y="329356"/>
                </a:cubicBezTo>
                <a:cubicBezTo>
                  <a:pt x="1192035" y="333242"/>
                  <a:pt x="1188391" y="336643"/>
                  <a:pt x="1184991" y="339557"/>
                </a:cubicBezTo>
                <a:cubicBezTo>
                  <a:pt x="1181590" y="342472"/>
                  <a:pt x="1178918" y="345387"/>
                  <a:pt x="1176975" y="348301"/>
                </a:cubicBezTo>
                <a:lnTo>
                  <a:pt x="1175518" y="352673"/>
                </a:lnTo>
                <a:cubicBezTo>
                  <a:pt x="1173575" y="352673"/>
                  <a:pt x="1169203" y="349759"/>
                  <a:pt x="1162402" y="343929"/>
                </a:cubicBezTo>
                <a:cubicBezTo>
                  <a:pt x="1159487" y="340043"/>
                  <a:pt x="1156330" y="335671"/>
                  <a:pt x="1152930" y="330813"/>
                </a:cubicBezTo>
                <a:cubicBezTo>
                  <a:pt x="1149529" y="325956"/>
                  <a:pt x="1145400" y="321098"/>
                  <a:pt x="1140542" y="316240"/>
                </a:cubicBezTo>
                <a:cubicBezTo>
                  <a:pt x="1137628" y="311382"/>
                  <a:pt x="1134470" y="305553"/>
                  <a:pt x="1131070" y="298752"/>
                </a:cubicBezTo>
                <a:cubicBezTo>
                  <a:pt x="1127669" y="291951"/>
                  <a:pt x="1124026" y="284665"/>
                  <a:pt x="1120140" y="276892"/>
                </a:cubicBezTo>
                <a:cubicBezTo>
                  <a:pt x="1117225" y="269120"/>
                  <a:pt x="1115282" y="259890"/>
                  <a:pt x="1114311" y="249203"/>
                </a:cubicBezTo>
                <a:cubicBezTo>
                  <a:pt x="1113339" y="238516"/>
                  <a:pt x="1112367" y="229286"/>
                  <a:pt x="1111396" y="221514"/>
                </a:cubicBezTo>
                <a:cubicBezTo>
                  <a:pt x="1113339" y="217628"/>
                  <a:pt x="1116253" y="213256"/>
                  <a:pt x="1120140" y="208398"/>
                </a:cubicBezTo>
                <a:cubicBezTo>
                  <a:pt x="1124026" y="203540"/>
                  <a:pt x="1128884" y="199654"/>
                  <a:pt x="1134713" y="196739"/>
                </a:cubicBezTo>
                <a:cubicBezTo>
                  <a:pt x="1140542" y="191882"/>
                  <a:pt x="1147100" y="188238"/>
                  <a:pt x="1154387" y="185809"/>
                </a:cubicBezTo>
                <a:cubicBezTo>
                  <a:pt x="1161674" y="183380"/>
                  <a:pt x="1169203" y="180223"/>
                  <a:pt x="1176975" y="176337"/>
                </a:cubicBezTo>
                <a:cubicBezTo>
                  <a:pt x="1184748" y="174394"/>
                  <a:pt x="1192520" y="172208"/>
                  <a:pt x="1200292" y="169779"/>
                </a:cubicBezTo>
                <a:cubicBezTo>
                  <a:pt x="1208065" y="167350"/>
                  <a:pt x="1216809" y="165164"/>
                  <a:pt x="1226525" y="163221"/>
                </a:cubicBezTo>
                <a:cubicBezTo>
                  <a:pt x="1234297" y="160306"/>
                  <a:pt x="1242069" y="158363"/>
                  <a:pt x="1249842" y="157392"/>
                </a:cubicBezTo>
                <a:cubicBezTo>
                  <a:pt x="1257614" y="156420"/>
                  <a:pt x="1264901" y="154963"/>
                  <a:pt x="1271701" y="153020"/>
                </a:cubicBezTo>
                <a:cubicBezTo>
                  <a:pt x="1279474" y="152048"/>
                  <a:pt x="1286760" y="151319"/>
                  <a:pt x="1293561" y="150834"/>
                </a:cubicBezTo>
                <a:cubicBezTo>
                  <a:pt x="1300362" y="150348"/>
                  <a:pt x="1306192" y="150105"/>
                  <a:pt x="1311049" y="150105"/>
                </a:cubicBezTo>
                <a:close/>
                <a:moveTo>
                  <a:pt x="5468541" y="565"/>
                </a:moveTo>
                <a:lnTo>
                  <a:pt x="5475026" y="2186"/>
                </a:lnTo>
                <a:cubicBezTo>
                  <a:pt x="5483771" y="5830"/>
                  <a:pt x="5492514" y="13845"/>
                  <a:pt x="5501259" y="26232"/>
                </a:cubicBezTo>
                <a:cubicBezTo>
                  <a:pt x="5512917" y="41777"/>
                  <a:pt x="5523118" y="59265"/>
                  <a:pt x="5531862" y="78696"/>
                </a:cubicBezTo>
                <a:cubicBezTo>
                  <a:pt x="5536720" y="88412"/>
                  <a:pt x="5540849" y="97641"/>
                  <a:pt x="5544249" y="106385"/>
                </a:cubicBezTo>
                <a:cubicBezTo>
                  <a:pt x="5547649" y="115129"/>
                  <a:pt x="5550321" y="123873"/>
                  <a:pt x="5552265" y="132617"/>
                </a:cubicBezTo>
                <a:cubicBezTo>
                  <a:pt x="5557123" y="150105"/>
                  <a:pt x="5558580" y="161764"/>
                  <a:pt x="5556637" y="167593"/>
                </a:cubicBezTo>
                <a:cubicBezTo>
                  <a:pt x="5542063" y="180223"/>
                  <a:pt x="5522633" y="191396"/>
                  <a:pt x="5498343" y="201111"/>
                </a:cubicBezTo>
                <a:cubicBezTo>
                  <a:pt x="5472112" y="210827"/>
                  <a:pt x="5445879" y="219571"/>
                  <a:pt x="5419648" y="227343"/>
                </a:cubicBezTo>
                <a:cubicBezTo>
                  <a:pt x="5393416" y="234144"/>
                  <a:pt x="5370099" y="239973"/>
                  <a:pt x="5349697" y="244831"/>
                </a:cubicBezTo>
                <a:cubicBezTo>
                  <a:pt x="5329294" y="248717"/>
                  <a:pt x="5317635" y="250175"/>
                  <a:pt x="5314721" y="249203"/>
                </a:cubicBezTo>
                <a:cubicBezTo>
                  <a:pt x="5311806" y="248231"/>
                  <a:pt x="5306948" y="242888"/>
                  <a:pt x="5300147" y="233172"/>
                </a:cubicBezTo>
                <a:cubicBezTo>
                  <a:pt x="5297233" y="228315"/>
                  <a:pt x="5294318" y="223457"/>
                  <a:pt x="5291403" y="218599"/>
                </a:cubicBezTo>
                <a:cubicBezTo>
                  <a:pt x="5288489" y="213742"/>
                  <a:pt x="5285575" y="208884"/>
                  <a:pt x="5282659" y="204026"/>
                </a:cubicBezTo>
                <a:cubicBezTo>
                  <a:pt x="5279745" y="199168"/>
                  <a:pt x="5277073" y="194068"/>
                  <a:pt x="5274644" y="188724"/>
                </a:cubicBezTo>
                <a:cubicBezTo>
                  <a:pt x="5272215" y="183380"/>
                  <a:pt x="5270029" y="178280"/>
                  <a:pt x="5268086" y="173422"/>
                </a:cubicBezTo>
                <a:cubicBezTo>
                  <a:pt x="5264200" y="164678"/>
                  <a:pt x="5262257" y="157392"/>
                  <a:pt x="5262257" y="151562"/>
                </a:cubicBezTo>
                <a:cubicBezTo>
                  <a:pt x="5262257" y="143790"/>
                  <a:pt x="5271001" y="132131"/>
                  <a:pt x="5288489" y="116586"/>
                </a:cubicBezTo>
                <a:cubicBezTo>
                  <a:pt x="5297233" y="108814"/>
                  <a:pt x="5306705" y="100799"/>
                  <a:pt x="5316907" y="92541"/>
                </a:cubicBezTo>
                <a:cubicBezTo>
                  <a:pt x="5327108" y="84282"/>
                  <a:pt x="5338038" y="75781"/>
                  <a:pt x="5349697" y="67037"/>
                </a:cubicBezTo>
                <a:cubicBezTo>
                  <a:pt x="5361355" y="58293"/>
                  <a:pt x="5373014" y="50278"/>
                  <a:pt x="5384673" y="42991"/>
                </a:cubicBezTo>
                <a:cubicBezTo>
                  <a:pt x="5396331" y="35705"/>
                  <a:pt x="5407989" y="28661"/>
                  <a:pt x="5419648" y="21860"/>
                </a:cubicBezTo>
                <a:cubicBezTo>
                  <a:pt x="5437136" y="12387"/>
                  <a:pt x="5451072" y="5921"/>
                  <a:pt x="5461455" y="2460"/>
                </a:cubicBezTo>
                <a:close/>
                <a:moveTo>
                  <a:pt x="5466283" y="0"/>
                </a:moveTo>
                <a:lnTo>
                  <a:pt x="5470655" y="0"/>
                </a:lnTo>
                <a:lnTo>
                  <a:pt x="5468541" y="565"/>
                </a:ln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Tree>
    <p:extLst>
      <p:ext uri="{BB962C8B-B14F-4D97-AF65-F5344CB8AC3E}">
        <p14:creationId xmlns:p14="http://schemas.microsoft.com/office/powerpoint/2010/main" val="178558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5"/>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rot="18957628"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5"/>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4470400" y="801940"/>
            <a:ext cx="7034036" cy="1490877"/>
            <a:chOff x="1589523" y="1202908"/>
            <a:chExt cx="15667131" cy="11675074"/>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08"/>
              <a:ext cx="15667131" cy="11675074"/>
            </a:xfrm>
            <a:prstGeom prst="roundRect">
              <a:avLst>
                <a:gd name="adj" fmla="val 8502"/>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940049" y="1847142"/>
              <a:ext cx="14811366" cy="9399789"/>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Em thích nhất điều gì trong bài vừa học?</a:t>
              </a:r>
              <a:endParaRPr lang="en-US" sz="3600">
                <a:latin typeface="Arial" panose="020B0604020202020204" pitchFamily="34" charset="0"/>
                <a:cs typeface="Arial" panose="020B0604020202020204" pitchFamily="34" charset="0"/>
              </a:endParaRPr>
            </a:p>
          </p:txBody>
        </p:sp>
      </p:gr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8"/>
            <a:stretch>
              <a:fillRect l="-94647" t="-123326" r="-157783"/>
            </a:stretch>
          </a:blipFill>
        </p:spPr>
        <p:txBody>
          <a:bodyPr/>
          <a:lstStyle/>
          <a:p>
            <a:endParaRPr lang="en-US" sz="1200"/>
          </a:p>
        </p:txBody>
      </p:sp>
      <p:sp>
        <p:nvSpPr>
          <p:cNvPr id="6" name="Freeform 9">
            <a:extLst>
              <a:ext uri="{FF2B5EF4-FFF2-40B4-BE49-F238E27FC236}">
                <a16:creationId xmlns:a16="http://schemas.microsoft.com/office/drawing/2014/main" id="{A7D0D02D-DAF9-0B3E-0074-CF40A2B921BB}"/>
              </a:ext>
            </a:extLst>
          </p:cNvPr>
          <p:cNvSpPr/>
          <p:nvPr/>
        </p:nvSpPr>
        <p:spPr>
          <a:xfrm flipH="1">
            <a:off x="1429828" y="701727"/>
            <a:ext cx="2475577" cy="5406173"/>
          </a:xfrm>
          <a:custGeom>
            <a:avLst/>
            <a:gdLst/>
            <a:ahLst/>
            <a:cxnLst/>
            <a:rect l="l" t="t" r="r" b="b"/>
            <a:pathLst>
              <a:path w="5436737" h="11872765">
                <a:moveTo>
                  <a:pt x="0" y="0"/>
                </a:moveTo>
                <a:lnTo>
                  <a:pt x="5436737" y="0"/>
                </a:lnTo>
                <a:lnTo>
                  <a:pt x="5436737" y="11872764"/>
                </a:lnTo>
                <a:lnTo>
                  <a:pt x="0" y="11872764"/>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296473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out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Words>
  <Application>Microsoft Office PowerPoint</Application>
  <PresentationFormat>Widescreen</PresentationFormat>
  <Paragraphs>9</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SVN-Dumpling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2024-08-17T07:54:03Z</dcterms:created>
  <dcterms:modified xsi:type="dcterms:W3CDTF">2025-12-27T15:09:31Z</dcterms:modified>
</cp:coreProperties>
</file>