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2" r:id="rId2"/>
    <p:sldId id="280" r:id="rId3"/>
    <p:sldId id="281" r:id="rId4"/>
    <p:sldId id="283" r:id="rId5"/>
    <p:sldId id="258" r:id="rId6"/>
    <p:sldId id="259" r:id="rId7"/>
    <p:sldId id="284" r:id="rId8"/>
    <p:sldId id="292" r:id="rId9"/>
    <p:sldId id="293" r:id="rId10"/>
    <p:sldId id="294" r:id="rId11"/>
    <p:sldId id="285" r:id="rId12"/>
    <p:sldId id="286" r:id="rId13"/>
    <p:sldId id="295" r:id="rId14"/>
    <p:sldId id="296" r:id="rId15"/>
    <p:sldId id="287" r:id="rId16"/>
    <p:sldId id="290" r:id="rId17"/>
    <p:sldId id="297" r:id="rId18"/>
    <p:sldId id="298" r:id="rId19"/>
    <p:sldId id="260" r:id="rId20"/>
    <p:sldId id="261" r:id="rId21"/>
    <p:sldId id="299" r:id="rId22"/>
    <p:sldId id="300" r:id="rId23"/>
    <p:sldId id="301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28/12/2025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2" y="2418080"/>
            <a:ext cx="7459698" cy="2098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710116-242A-4B97-CA54-95DE8EA7648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6353" y="1721054"/>
            <a:ext cx="457849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1045</Words>
  <Application>Microsoft Office PowerPoint</Application>
  <PresentationFormat>Widescreen</PresentationFormat>
  <Paragraphs>108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等线</vt:lpstr>
      <vt:lpstr>#9Slide07 FS North Land Sans</vt:lpstr>
      <vt:lpstr>#9Slide07 SVNDessert Menu Scrip</vt:lpstr>
      <vt:lpstr>Arial</vt:lpstr>
      <vt:lpstr>Calibri</vt:lpstr>
      <vt:lpstr>Cambria</vt:lpstr>
      <vt:lpstr>SVN-Poky's</vt:lpstr>
      <vt:lpstr>字魂115号-刀刀体</vt:lpstr>
      <vt:lpstr>字魂70号-灵悦黑体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2024-07-28T13:57:44Z</dcterms:created>
  <dcterms:modified xsi:type="dcterms:W3CDTF">2025-12-28T10:16:20Z</dcterms:modified>
</cp:coreProperties>
</file>