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7"/>
  </p:notesMasterIdLst>
  <p:sldIdLst>
    <p:sldId id="258" r:id="rId3"/>
    <p:sldId id="296" r:id="rId4"/>
    <p:sldId id="259" r:id="rId5"/>
    <p:sldId id="297" r:id="rId6"/>
    <p:sldId id="295" r:id="rId7"/>
    <p:sldId id="285" r:id="rId8"/>
    <p:sldId id="263" r:id="rId9"/>
    <p:sldId id="298" r:id="rId10"/>
    <p:sldId id="264" r:id="rId11"/>
    <p:sldId id="299" r:id="rId12"/>
    <p:sldId id="266" r:id="rId13"/>
    <p:sldId id="269" r:id="rId14"/>
    <p:sldId id="301" r:id="rId15"/>
    <p:sldId id="267" r:id="rId16"/>
    <p:sldId id="300" r:id="rId17"/>
    <p:sldId id="289" r:id="rId18"/>
    <p:sldId id="302" r:id="rId19"/>
    <p:sldId id="268" r:id="rId20"/>
    <p:sldId id="303" r:id="rId21"/>
    <p:sldId id="273" r:id="rId22"/>
    <p:sldId id="272" r:id="rId23"/>
    <p:sldId id="304" r:id="rId24"/>
    <p:sldId id="274" r:id="rId25"/>
    <p:sldId id="305" r:id="rId26"/>
    <p:sldId id="276" r:id="rId27"/>
    <p:sldId id="287" r:id="rId28"/>
    <p:sldId id="280" r:id="rId29"/>
    <p:sldId id="292" r:id="rId30"/>
    <p:sldId id="346" r:id="rId31"/>
    <p:sldId id="282" r:id="rId32"/>
    <p:sldId id="278" r:id="rId33"/>
    <p:sldId id="347" r:id="rId34"/>
    <p:sldId id="277" r:id="rId35"/>
    <p:sldId id="2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1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48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536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40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579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28/12/2025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501495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2025/12/28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28/12/2025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4232556975"/>
      </p:ext>
    </p:extLst>
  </p:cSld>
  <p:clrMap bg1="lt1" tx1="dk1" bg2="lt2" tx2="dk2" accent1="accent1" accent2="accent2" accent3="accent3" accent4="accent4" accent5="accent5" accent6="accent6" hlink="hlink" folHlink="folHlink"/>
  <p:sldLayoutIdLst>
    <p:sldLayoutId id="214748367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1.emf"/><Relationship Id="rId5" Type="http://schemas.microsoft.com/office/2007/relationships/hdphoto" Target="../media/hdphoto3.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6.wmf"/><Relationship Id="rId2" Type="http://schemas.openxmlformats.org/officeDocument/2006/relationships/slideLayout" Target="../slideLayouts/slideLayout13.xml"/><Relationship Id="rId1" Type="http://schemas.openxmlformats.org/officeDocument/2006/relationships/control" Target="../activeX/activeX1.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2"/>
          <a:stretch>
            <a:fillRect/>
          </a:stretch>
        </p:blipFill>
        <p:spPr>
          <a:xfrm>
            <a:off x="2092350" y="2410251"/>
            <a:ext cx="8565622" cy="19508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95573" y="3327991"/>
            <a:ext cx="9090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353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xa</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cờ</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r>
              <a:rPr lang="en-US" sz="3300" i="1" dirty="0">
                <a:solidFill>
                  <a:srgbClr val="FF0000"/>
                </a:solidFill>
                <a:latin typeface="Cambria" panose="02040503050406030204" pitchFamily="18" charset="0"/>
                <a:ea typeface="Cambria" panose="02040503050406030204" pitchFamily="18" charset="0"/>
              </a:rPr>
              <a:t>//</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459000"/>
            </a:xfrm>
            <a:prstGeom prst="rect">
              <a:avLst/>
            </a:prstGeom>
            <a:noFill/>
          </p:spPr>
          <p:txBody>
            <a:bodyPr wrap="square" rtlCol="0">
              <a:spAutoFit/>
            </a:bodyPr>
            <a:lstStyle/>
            <a:p>
              <a:pPr marL="0" marR="0" algn="just">
                <a:lnSpc>
                  <a:spcPct val="150000"/>
                </a:lnSpc>
                <a:spcBef>
                  <a:spcPts val="0"/>
                </a:spcBef>
                <a:spcAft>
                  <a:spcPts val="0"/>
                </a:spcAft>
              </a:pPr>
              <a:r>
                <a:rPr lang="nl-NL"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592052"/>
            </a:xfrm>
            <a:prstGeom prst="rect">
              <a:avLst/>
            </a:prstGeom>
            <a:noFill/>
          </p:spPr>
          <p:txBody>
            <a:bodyPr wrap="square" rtlCol="0">
              <a:spAutoFit/>
            </a:bodyPr>
            <a:lstStyle/>
            <a:p>
              <a:pPr marL="0" marR="0" algn="just">
                <a:spcBef>
                  <a:spcPts val="0"/>
                </a:spcBef>
                <a:spcAft>
                  <a:spcPts val="0"/>
                </a:spcAft>
              </a:pPr>
              <a:r>
                <a:rPr lang="nl-NL"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p>
        </p:txBody>
      </p:sp>
    </p:spTree>
    <p:extLst>
      <p:ext uri="{BB962C8B-B14F-4D97-AF65-F5344CB8AC3E}">
        <p14:creationId xmlns:p14="http://schemas.microsoft.com/office/powerpoint/2010/main" val="33893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897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2" name="Group 1">
            <a:extLst>
              <a:ext uri="{FF2B5EF4-FFF2-40B4-BE49-F238E27FC236}">
                <a16:creationId xmlns:a16="http://schemas.microsoft.com/office/drawing/2014/main" id="{5478EF80-5F08-3159-A384-08D030C51400}"/>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B9178D56-5CD5-E459-4804-A611098E2C83}"/>
                </a:ext>
              </a:extLst>
            </p:cNvPr>
            <p:cNvGrpSpPr/>
            <p:nvPr/>
          </p:nvGrpSpPr>
          <p:grpSpPr>
            <a:xfrm>
              <a:off x="457200" y="1922318"/>
              <a:ext cx="5798127" cy="2389909"/>
              <a:chOff x="602672" y="2483427"/>
              <a:chExt cx="5922819" cy="2389909"/>
            </a:xfrm>
            <a:solidFill>
              <a:srgbClr val="FFFFCC"/>
            </a:solidFill>
          </p:grpSpPr>
          <p:sp>
            <p:nvSpPr>
              <p:cNvPr id="9" name="Rectangle: Rounded Corners 6">
                <a:extLst>
                  <a:ext uri="{FF2B5EF4-FFF2-40B4-BE49-F238E27FC236}">
                    <a16:creationId xmlns:a16="http://schemas.microsoft.com/office/drawing/2014/main" id="{14838A85-9096-BAE9-8856-429DD2B7E94A}"/>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7AF1BCA2-319F-EF65-2224-81F8C00EAEF0}"/>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1" name="Picture 10">
                <a:extLst>
                  <a:ext uri="{FF2B5EF4-FFF2-40B4-BE49-F238E27FC236}">
                    <a16:creationId xmlns:a16="http://schemas.microsoft.com/office/drawing/2014/main" id="{0342364B-6A93-BB91-5FA2-E761F2FC83F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2" name="Picture 11">
                <a:extLst>
                  <a:ext uri="{FF2B5EF4-FFF2-40B4-BE49-F238E27FC236}">
                    <a16:creationId xmlns:a16="http://schemas.microsoft.com/office/drawing/2014/main" id="{8B1B4619-B8C8-4CE9-6932-304CE6C669A4}"/>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8" name="Rectangle: Rounded Corners 7">
              <a:extLst>
                <a:ext uri="{FF2B5EF4-FFF2-40B4-BE49-F238E27FC236}">
                  <a16:creationId xmlns:a16="http://schemas.microsoft.com/office/drawing/2014/main" id="{92D36212-59CD-A1A1-61F6-67616AC0C0AA}"/>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D4BA4B59-F99A-4586-E205-131A0E7CB2AA}"/>
              </a:ext>
            </a:extLst>
          </p:cNvPr>
          <p:cNvGrpSpPr/>
          <p:nvPr/>
        </p:nvGrpSpPr>
        <p:grpSpPr>
          <a:xfrm>
            <a:off x="5107877" y="3462652"/>
            <a:ext cx="6840681" cy="3152792"/>
            <a:chOff x="535741" y="1748982"/>
            <a:chExt cx="6840681" cy="3152791"/>
          </a:xfrm>
        </p:grpSpPr>
        <p:grpSp>
          <p:nvGrpSpPr>
            <p:cNvPr id="14" name="Group 13">
              <a:extLst>
                <a:ext uri="{FF2B5EF4-FFF2-40B4-BE49-F238E27FC236}">
                  <a16:creationId xmlns:a16="http://schemas.microsoft.com/office/drawing/2014/main" id="{7731C8CC-328C-926D-72C1-475E806496E6}"/>
                </a:ext>
              </a:extLst>
            </p:cNvPr>
            <p:cNvGrpSpPr/>
            <p:nvPr/>
          </p:nvGrpSpPr>
          <p:grpSpPr>
            <a:xfrm>
              <a:off x="535741" y="2511864"/>
              <a:ext cx="6840681" cy="2389909"/>
              <a:chOff x="5351318" y="4311147"/>
              <a:chExt cx="6840681" cy="2389909"/>
            </a:xfrm>
            <a:solidFill>
              <a:srgbClr val="FFFFCC"/>
            </a:solidFill>
          </p:grpSpPr>
          <p:sp>
            <p:nvSpPr>
              <p:cNvPr id="16" name="Rectangle: Rounded Corners 13">
                <a:extLst>
                  <a:ext uri="{FF2B5EF4-FFF2-40B4-BE49-F238E27FC236}">
                    <a16:creationId xmlns:a16="http://schemas.microsoft.com/office/drawing/2014/main" id="{2075AD2C-D465-633B-7E27-C84B0273DA51}"/>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2FDA5BBE-185A-9E00-F0FD-3E4DE1F355EB}"/>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C8103CFA-6EFB-4DFB-C757-0B2EE4F70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DC33526E-F252-F734-9F98-E01C13233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C81731AF-E940-A481-5D05-4350D7ECA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AC3F0B54-5DCF-1AF8-F3F1-1F2A03786521}"/>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407FF25E-9A55-3CC9-6390-1A2FA85BD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6558210F-6830-8E9E-9883-36091EBC4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0D3A4177-5625-A711-BE32-16E2DD718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8F48B231-9EC9-E642-3105-CA186D123DEE}"/>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673647F6-5CE3-1465-90A9-B32BD39B4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E65DB22E-4A30-A911-2947-E084FA561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8EB16B95-9513-5A85-EEB4-E70CC09DD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a:extLst>
                <a:ext uri="{FF2B5EF4-FFF2-40B4-BE49-F238E27FC236}">
                  <a16:creationId xmlns:a16="http://schemas.microsoft.com/office/drawing/2014/main" id="{7DB11217-8822-6C74-3D5B-339881DF8941}"/>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9" name="Rectangle: Rounded Corners 26">
            <a:extLst>
              <a:ext uri="{FF2B5EF4-FFF2-40B4-BE49-F238E27FC236}">
                <a16:creationId xmlns:a16="http://schemas.microsoft.com/office/drawing/2014/main" id="{FD1CD9D5-FAAB-4DDA-4EEC-5EF5C89B4D69}"/>
              </a:ext>
            </a:extLst>
          </p:cNvPr>
          <p:cNvSpPr/>
          <p:nvPr/>
        </p:nvSpPr>
        <p:spPr>
          <a:xfrm>
            <a:off x="5673735" y="323603"/>
            <a:ext cx="5649940"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24201" y="122723"/>
                          <a:pt x="102757" y="8172"/>
                          <a:pt x="316471" y="0"/>
                        </a:cubicBezTo>
                        <a:cubicBezTo>
                          <a:pt x="507293" y="-23097"/>
                          <a:pt x="649093" y="4709"/>
                          <a:pt x="793086" y="0"/>
                        </a:cubicBezTo>
                        <a:cubicBezTo>
                          <a:pt x="937079" y="-4709"/>
                          <a:pt x="1090480" y="23422"/>
                          <a:pt x="1319871" y="0"/>
                        </a:cubicBezTo>
                        <a:cubicBezTo>
                          <a:pt x="1549263" y="-23422"/>
                          <a:pt x="1753796" y="23922"/>
                          <a:pt x="1896825" y="0"/>
                        </a:cubicBezTo>
                        <a:cubicBezTo>
                          <a:pt x="2039854" y="-23922"/>
                          <a:pt x="2265255" y="10335"/>
                          <a:pt x="2523950" y="0"/>
                        </a:cubicBezTo>
                        <a:cubicBezTo>
                          <a:pt x="2782646" y="-10335"/>
                          <a:pt x="2922490" y="10988"/>
                          <a:pt x="3201245" y="0"/>
                        </a:cubicBezTo>
                        <a:cubicBezTo>
                          <a:pt x="3480000" y="-10988"/>
                          <a:pt x="3662019" y="-10206"/>
                          <a:pt x="3928710" y="0"/>
                        </a:cubicBezTo>
                        <a:cubicBezTo>
                          <a:pt x="4195402" y="10206"/>
                          <a:pt x="4245333" y="-6315"/>
                          <a:pt x="4455494" y="0"/>
                        </a:cubicBezTo>
                        <a:cubicBezTo>
                          <a:pt x="4665655" y="6315"/>
                          <a:pt x="4953374" y="28162"/>
                          <a:pt x="5333469" y="0"/>
                        </a:cubicBezTo>
                        <a:cubicBezTo>
                          <a:pt x="5474678" y="6532"/>
                          <a:pt x="5635679" y="174525"/>
                          <a:pt x="5649940" y="316471"/>
                        </a:cubicBezTo>
                        <a:cubicBezTo>
                          <a:pt x="5643829" y="397825"/>
                          <a:pt x="5658288" y="440342"/>
                          <a:pt x="5649940" y="519009"/>
                        </a:cubicBezTo>
                        <a:cubicBezTo>
                          <a:pt x="5680844" y="683482"/>
                          <a:pt x="5514655" y="823255"/>
                          <a:pt x="5333469" y="835480"/>
                        </a:cubicBezTo>
                        <a:cubicBezTo>
                          <a:pt x="5080458" y="828084"/>
                          <a:pt x="4917665" y="836326"/>
                          <a:pt x="4656174" y="835480"/>
                        </a:cubicBezTo>
                        <a:cubicBezTo>
                          <a:pt x="4394684" y="834634"/>
                          <a:pt x="4337072" y="838750"/>
                          <a:pt x="4079220" y="835480"/>
                        </a:cubicBezTo>
                        <a:cubicBezTo>
                          <a:pt x="3821368" y="832210"/>
                          <a:pt x="3831090" y="829043"/>
                          <a:pt x="3602605" y="835480"/>
                        </a:cubicBezTo>
                        <a:cubicBezTo>
                          <a:pt x="3374120" y="841917"/>
                          <a:pt x="3182231" y="828269"/>
                          <a:pt x="3075820" y="835480"/>
                        </a:cubicBezTo>
                        <a:cubicBezTo>
                          <a:pt x="2969410" y="842691"/>
                          <a:pt x="2763907" y="864206"/>
                          <a:pt x="2498865" y="835480"/>
                        </a:cubicBezTo>
                        <a:cubicBezTo>
                          <a:pt x="2233823" y="806754"/>
                          <a:pt x="2050120" y="827989"/>
                          <a:pt x="1921910" y="835480"/>
                        </a:cubicBezTo>
                        <a:cubicBezTo>
                          <a:pt x="1793700" y="842971"/>
                          <a:pt x="1640431" y="829816"/>
                          <a:pt x="1395126" y="835480"/>
                        </a:cubicBezTo>
                        <a:cubicBezTo>
                          <a:pt x="1149821" y="841144"/>
                          <a:pt x="808062" y="784387"/>
                          <a:pt x="316471" y="835480"/>
                        </a:cubicBezTo>
                        <a:cubicBezTo>
                          <a:pt x="165213" y="864811"/>
                          <a:pt x="-11233" y="695479"/>
                          <a:pt x="0" y="519009"/>
                        </a:cubicBezTo>
                        <a:cubicBezTo>
                          <a:pt x="-1867" y="427432"/>
                          <a:pt x="9000" y="399876"/>
                          <a:pt x="0" y="316471"/>
                        </a:cubicBezTo>
                        <a:close/>
                      </a:path>
                      <a:path w="5649940" h="835480" stroke="0" extrusionOk="0">
                        <a:moveTo>
                          <a:pt x="0" y="316471"/>
                        </a:moveTo>
                        <a:cubicBezTo>
                          <a:pt x="-823" y="124078"/>
                          <a:pt x="160796" y="10507"/>
                          <a:pt x="316471" y="0"/>
                        </a:cubicBezTo>
                        <a:cubicBezTo>
                          <a:pt x="660249" y="-35733"/>
                          <a:pt x="778964" y="-28275"/>
                          <a:pt x="1043936" y="0"/>
                        </a:cubicBezTo>
                        <a:cubicBezTo>
                          <a:pt x="1308908" y="28275"/>
                          <a:pt x="1335689" y="-4303"/>
                          <a:pt x="1520551" y="0"/>
                        </a:cubicBezTo>
                        <a:cubicBezTo>
                          <a:pt x="1705413" y="4303"/>
                          <a:pt x="1872035" y="15875"/>
                          <a:pt x="2097505" y="0"/>
                        </a:cubicBezTo>
                        <a:cubicBezTo>
                          <a:pt x="2322975" y="-15875"/>
                          <a:pt x="2505672" y="-9046"/>
                          <a:pt x="2724630" y="0"/>
                        </a:cubicBezTo>
                        <a:cubicBezTo>
                          <a:pt x="2943589" y="9046"/>
                          <a:pt x="3041642" y="-7871"/>
                          <a:pt x="3301585" y="0"/>
                        </a:cubicBezTo>
                        <a:cubicBezTo>
                          <a:pt x="3561529" y="7871"/>
                          <a:pt x="3681456" y="25492"/>
                          <a:pt x="4029050" y="0"/>
                        </a:cubicBezTo>
                        <a:cubicBezTo>
                          <a:pt x="4376645" y="-25492"/>
                          <a:pt x="4377328" y="-18151"/>
                          <a:pt x="4505664" y="0"/>
                        </a:cubicBezTo>
                        <a:cubicBezTo>
                          <a:pt x="4634000" y="18151"/>
                          <a:pt x="5147647" y="23877"/>
                          <a:pt x="5333469" y="0"/>
                        </a:cubicBezTo>
                        <a:cubicBezTo>
                          <a:pt x="5513529" y="593"/>
                          <a:pt x="5651295" y="135464"/>
                          <a:pt x="5649940" y="316471"/>
                        </a:cubicBezTo>
                        <a:cubicBezTo>
                          <a:pt x="5655333" y="362787"/>
                          <a:pt x="5641383" y="425311"/>
                          <a:pt x="5649940" y="519009"/>
                        </a:cubicBezTo>
                        <a:cubicBezTo>
                          <a:pt x="5661885" y="726740"/>
                          <a:pt x="5516785" y="825632"/>
                          <a:pt x="5333469" y="835480"/>
                        </a:cubicBezTo>
                        <a:cubicBezTo>
                          <a:pt x="5120161" y="815322"/>
                          <a:pt x="4977595" y="837235"/>
                          <a:pt x="4806684" y="835480"/>
                        </a:cubicBezTo>
                        <a:cubicBezTo>
                          <a:pt x="4635774" y="833725"/>
                          <a:pt x="4380664" y="849846"/>
                          <a:pt x="4179559" y="835480"/>
                        </a:cubicBezTo>
                        <a:cubicBezTo>
                          <a:pt x="3978455" y="821114"/>
                          <a:pt x="3827054" y="820459"/>
                          <a:pt x="3652775" y="835480"/>
                        </a:cubicBezTo>
                        <a:cubicBezTo>
                          <a:pt x="3478496" y="850501"/>
                          <a:pt x="3308516" y="803792"/>
                          <a:pt x="2975480" y="835480"/>
                        </a:cubicBezTo>
                        <a:cubicBezTo>
                          <a:pt x="2642444" y="867168"/>
                          <a:pt x="2710039" y="831335"/>
                          <a:pt x="2448695" y="835480"/>
                        </a:cubicBezTo>
                        <a:cubicBezTo>
                          <a:pt x="2187351" y="839625"/>
                          <a:pt x="2087590" y="803928"/>
                          <a:pt x="1771400" y="835480"/>
                        </a:cubicBezTo>
                        <a:cubicBezTo>
                          <a:pt x="1455210" y="867032"/>
                          <a:pt x="1268760" y="805052"/>
                          <a:pt x="1094106" y="835480"/>
                        </a:cubicBezTo>
                        <a:cubicBezTo>
                          <a:pt x="919452" y="865908"/>
                          <a:pt x="697504" y="857669"/>
                          <a:pt x="316471" y="835480"/>
                        </a:cubicBezTo>
                        <a:cubicBezTo>
                          <a:pt x="155878" y="837778"/>
                          <a:pt x="-8140" y="691728"/>
                          <a:pt x="0" y="519009"/>
                        </a:cubicBezTo>
                        <a:cubicBezTo>
                          <a:pt x="6245" y="460378"/>
                          <a:pt x="-4754" y="372648"/>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5D75CDEC-F759-7B99-FD57-364B04C06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5" name="Group 4">
            <a:extLst>
              <a:ext uri="{FF2B5EF4-FFF2-40B4-BE49-F238E27FC236}">
                <a16:creationId xmlns:a16="http://schemas.microsoft.com/office/drawing/2014/main" id="{2C033CFC-8E80-172E-269F-11B2007C093D}"/>
              </a:ext>
            </a:extLst>
          </p:cNvPr>
          <p:cNvGrpSpPr/>
          <p:nvPr/>
        </p:nvGrpSpPr>
        <p:grpSpPr>
          <a:xfrm>
            <a:off x="4832890" y="1655743"/>
            <a:ext cx="6840681" cy="3194191"/>
            <a:chOff x="535741" y="1707583"/>
            <a:chExt cx="6840681" cy="3194190"/>
          </a:xfrm>
        </p:grpSpPr>
        <p:grpSp>
          <p:nvGrpSpPr>
            <p:cNvPr id="6" name="Group 5">
              <a:extLst>
                <a:ext uri="{FF2B5EF4-FFF2-40B4-BE49-F238E27FC236}">
                  <a16:creationId xmlns:a16="http://schemas.microsoft.com/office/drawing/2014/main" id="{D4BD83E7-D2B4-C950-DC86-2B1B96BE335B}"/>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B60AE25B-D781-2D76-4678-E222B3C242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32" name="Group 31">
                <a:extLst>
                  <a:ext uri="{FF2B5EF4-FFF2-40B4-BE49-F238E27FC236}">
                    <a16:creationId xmlns:a16="http://schemas.microsoft.com/office/drawing/2014/main" id="{11498065-E171-564D-795D-6ED0EA964A6F}"/>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BC8B5197-3931-E3AE-E74F-87D75E08A9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CC7D1395-5355-15B1-3379-1A27CEBF9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E4A36ACC-1A6B-9C6A-91CD-EB66B58BE5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A6C1D7CF-DDAC-2DE1-7597-47A2A01D9770}"/>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A71E6885-456A-86D0-10DA-44B652A39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CFC4D41C-4089-F4B1-06D4-EEE38DE27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E74A1A29-B1C7-7909-BFF0-9D4DFF637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F25EA044-F858-AEBE-5BE3-A6AB0B5B5116}"/>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CB7CB9BE-9343-DFE3-E434-70DA99DA4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EECDD9FB-8980-1A54-AF51-81E656132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B82B0A2E-432E-BF14-2C59-9B309FD58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7" name="Rectangle: Rounded Corners 6">
              <a:extLst>
                <a:ext uri="{FF2B5EF4-FFF2-40B4-BE49-F238E27FC236}">
                  <a16:creationId xmlns:a16="http://schemas.microsoft.com/office/drawing/2014/main" id="{E855BE0D-62CE-B1AF-84D0-9D31C1A899FE}"/>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44" name="Rectangle: Rounded Corners 26">
            <a:extLst>
              <a:ext uri="{FF2B5EF4-FFF2-40B4-BE49-F238E27FC236}">
                <a16:creationId xmlns:a16="http://schemas.microsoft.com/office/drawing/2014/main" id="{5E9CDD5B-74EF-838F-CD36-73E84F0A3BB5}"/>
              </a:ext>
            </a:extLst>
          </p:cNvPr>
          <p:cNvSpPr/>
          <p:nvPr/>
        </p:nvSpPr>
        <p:spPr>
          <a:xfrm>
            <a:off x="4832888" y="40018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45" name="Picture 44">
            <a:extLst>
              <a:ext uri="{FF2B5EF4-FFF2-40B4-BE49-F238E27FC236}">
                <a16:creationId xmlns:a16="http://schemas.microsoft.com/office/drawing/2014/main" id="{5E2E05FE-932F-AF8B-8E2A-2725C17DE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16" y="746797"/>
            <a:ext cx="4179012" cy="5210259"/>
          </a:xfrm>
          <a:prstGeom prst="rect">
            <a:avLst/>
          </a:prstGeom>
        </p:spPr>
      </p:pic>
    </p:spTree>
    <p:extLst>
      <p:ext uri="{BB962C8B-B14F-4D97-AF65-F5344CB8AC3E}">
        <p14:creationId xmlns:p14="http://schemas.microsoft.com/office/powerpoint/2010/main" val="3824956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a:extLst>
              <a:ext uri="{FF2B5EF4-FFF2-40B4-BE49-F238E27FC236}">
                <a16:creationId xmlns:a16="http://schemas.microsoft.com/office/drawing/2014/main" id="{BF249D5F-2516-5C53-FC4D-85DA28937532}"/>
              </a:ext>
            </a:extLst>
          </p:cNvPr>
          <p:cNvPicPr>
            <a:picLocks noChangeAspect="1"/>
          </p:cNvPicPr>
          <p:nvPr/>
        </p:nvPicPr>
        <p:blipFill>
          <a:blip r:embed="rId3"/>
          <a:stretch>
            <a:fillRect/>
          </a:stretch>
        </p:blipFill>
        <p:spPr>
          <a:xfrm>
            <a:off x="2301208" y="1005945"/>
            <a:ext cx="7918519" cy="262037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44" name="Rectangle: Rounded Corners 26">
            <a:extLst>
              <a:ext uri="{FF2B5EF4-FFF2-40B4-BE49-F238E27FC236}">
                <a16:creationId xmlns:a16="http://schemas.microsoft.com/office/drawing/2014/main" id="{5E9CDD5B-74EF-838F-CD36-73E84F0A3BB5}"/>
              </a:ext>
            </a:extLst>
          </p:cNvPr>
          <p:cNvSpPr/>
          <p:nvPr/>
        </p:nvSpPr>
        <p:spPr>
          <a:xfrm>
            <a:off x="2190308" y="145004"/>
            <a:ext cx="7912050"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7912050"/>
                      <a:gd name="connsiteY0" fmla="*/ 316471 h 835480"/>
                      <a:gd name="connsiteX1" fmla="*/ 316471 w 7912050"/>
                      <a:gd name="connsiteY1" fmla="*/ 0 h 835480"/>
                      <a:gd name="connsiteX2" fmla="*/ 1050999 w 7912050"/>
                      <a:gd name="connsiteY2" fmla="*/ 0 h 835480"/>
                      <a:gd name="connsiteX3" fmla="*/ 1567154 w 7912050"/>
                      <a:gd name="connsiteY3" fmla="*/ 0 h 835480"/>
                      <a:gd name="connsiteX4" fmla="*/ 2083309 w 7912050"/>
                      <a:gd name="connsiteY4" fmla="*/ 0 h 835480"/>
                      <a:gd name="connsiteX5" fmla="*/ 2599464 w 7912050"/>
                      <a:gd name="connsiteY5" fmla="*/ 0 h 835480"/>
                      <a:gd name="connsiteX6" fmla="*/ 3042828 w 7912050"/>
                      <a:gd name="connsiteY6" fmla="*/ 0 h 835480"/>
                      <a:gd name="connsiteX7" fmla="*/ 3850147 w 7912050"/>
                      <a:gd name="connsiteY7" fmla="*/ 0 h 835480"/>
                      <a:gd name="connsiteX8" fmla="*/ 4657466 w 7912050"/>
                      <a:gd name="connsiteY8" fmla="*/ 0 h 835480"/>
                      <a:gd name="connsiteX9" fmla="*/ 5246412 w 7912050"/>
                      <a:gd name="connsiteY9" fmla="*/ 0 h 835480"/>
                      <a:gd name="connsiteX10" fmla="*/ 5689776 w 7912050"/>
                      <a:gd name="connsiteY10" fmla="*/ 0 h 835480"/>
                      <a:gd name="connsiteX11" fmla="*/ 6278722 w 7912050"/>
                      <a:gd name="connsiteY11" fmla="*/ 0 h 835480"/>
                      <a:gd name="connsiteX12" fmla="*/ 6722086 w 7912050"/>
                      <a:gd name="connsiteY12" fmla="*/ 0 h 835480"/>
                      <a:gd name="connsiteX13" fmla="*/ 7595579 w 7912050"/>
                      <a:gd name="connsiteY13" fmla="*/ 0 h 835480"/>
                      <a:gd name="connsiteX14" fmla="*/ 7912050 w 7912050"/>
                      <a:gd name="connsiteY14" fmla="*/ 316471 h 835480"/>
                      <a:gd name="connsiteX15" fmla="*/ 7912050 w 7912050"/>
                      <a:gd name="connsiteY15" fmla="*/ 519009 h 835480"/>
                      <a:gd name="connsiteX16" fmla="*/ 7595579 w 7912050"/>
                      <a:gd name="connsiteY16" fmla="*/ 835480 h 835480"/>
                      <a:gd name="connsiteX17" fmla="*/ 7079424 w 7912050"/>
                      <a:gd name="connsiteY17" fmla="*/ 835480 h 835480"/>
                      <a:gd name="connsiteX18" fmla="*/ 6636060 w 7912050"/>
                      <a:gd name="connsiteY18" fmla="*/ 835480 h 835480"/>
                      <a:gd name="connsiteX19" fmla="*/ 6119905 w 7912050"/>
                      <a:gd name="connsiteY19" fmla="*/ 835480 h 835480"/>
                      <a:gd name="connsiteX20" fmla="*/ 5603750 w 7912050"/>
                      <a:gd name="connsiteY20" fmla="*/ 835480 h 835480"/>
                      <a:gd name="connsiteX21" fmla="*/ 5087595 w 7912050"/>
                      <a:gd name="connsiteY21" fmla="*/ 835480 h 835480"/>
                      <a:gd name="connsiteX22" fmla="*/ 4280276 w 7912050"/>
                      <a:gd name="connsiteY22" fmla="*/ 835480 h 835480"/>
                      <a:gd name="connsiteX23" fmla="*/ 3836912 w 7912050"/>
                      <a:gd name="connsiteY23" fmla="*/ 835480 h 835480"/>
                      <a:gd name="connsiteX24" fmla="*/ 3320757 w 7912050"/>
                      <a:gd name="connsiteY24" fmla="*/ 835480 h 835480"/>
                      <a:gd name="connsiteX25" fmla="*/ 2513438 w 7912050"/>
                      <a:gd name="connsiteY25" fmla="*/ 835480 h 835480"/>
                      <a:gd name="connsiteX26" fmla="*/ 1924492 w 7912050"/>
                      <a:gd name="connsiteY26" fmla="*/ 835480 h 835480"/>
                      <a:gd name="connsiteX27" fmla="*/ 1408337 w 7912050"/>
                      <a:gd name="connsiteY27" fmla="*/ 835480 h 835480"/>
                      <a:gd name="connsiteX28" fmla="*/ 316471 w 7912050"/>
                      <a:gd name="connsiteY28" fmla="*/ 835480 h 835480"/>
                      <a:gd name="connsiteX29" fmla="*/ 0 w 7912050"/>
                      <a:gd name="connsiteY29" fmla="*/ 519009 h 835480"/>
                      <a:gd name="connsiteX30" fmla="*/ 0 w 7912050"/>
                      <a:gd name="connsiteY30"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2050" h="835480" fill="none" extrusionOk="0">
                        <a:moveTo>
                          <a:pt x="0" y="316471"/>
                        </a:moveTo>
                        <a:cubicBezTo>
                          <a:pt x="-1732" y="165653"/>
                          <a:pt x="108016" y="24757"/>
                          <a:pt x="316471" y="0"/>
                        </a:cubicBezTo>
                        <a:cubicBezTo>
                          <a:pt x="677296" y="-17404"/>
                          <a:pt x="894291" y="-3298"/>
                          <a:pt x="1050999" y="0"/>
                        </a:cubicBezTo>
                        <a:cubicBezTo>
                          <a:pt x="1207707" y="3298"/>
                          <a:pt x="1410822" y="22577"/>
                          <a:pt x="1567154" y="0"/>
                        </a:cubicBezTo>
                        <a:cubicBezTo>
                          <a:pt x="1723486" y="-22577"/>
                          <a:pt x="1894282" y="8819"/>
                          <a:pt x="2083309" y="0"/>
                        </a:cubicBezTo>
                        <a:cubicBezTo>
                          <a:pt x="2272336" y="-8819"/>
                          <a:pt x="2411697" y="-24139"/>
                          <a:pt x="2599464" y="0"/>
                        </a:cubicBezTo>
                        <a:cubicBezTo>
                          <a:pt x="2787232" y="24139"/>
                          <a:pt x="2894194" y="-8320"/>
                          <a:pt x="3042828" y="0"/>
                        </a:cubicBezTo>
                        <a:cubicBezTo>
                          <a:pt x="3191462" y="8320"/>
                          <a:pt x="3538299" y="-12049"/>
                          <a:pt x="3850147" y="0"/>
                        </a:cubicBezTo>
                        <a:cubicBezTo>
                          <a:pt x="4161995" y="12049"/>
                          <a:pt x="4474050" y="-38728"/>
                          <a:pt x="4657466" y="0"/>
                        </a:cubicBezTo>
                        <a:cubicBezTo>
                          <a:pt x="4840882" y="38728"/>
                          <a:pt x="5085103" y="-1923"/>
                          <a:pt x="5246412" y="0"/>
                        </a:cubicBezTo>
                        <a:cubicBezTo>
                          <a:pt x="5407721" y="1923"/>
                          <a:pt x="5468615" y="-18361"/>
                          <a:pt x="5689776" y="0"/>
                        </a:cubicBezTo>
                        <a:cubicBezTo>
                          <a:pt x="5910937" y="18361"/>
                          <a:pt x="6046568" y="-22512"/>
                          <a:pt x="6278722" y="0"/>
                        </a:cubicBezTo>
                        <a:cubicBezTo>
                          <a:pt x="6510876" y="22512"/>
                          <a:pt x="6619103" y="-9210"/>
                          <a:pt x="6722086" y="0"/>
                        </a:cubicBezTo>
                        <a:cubicBezTo>
                          <a:pt x="6825069" y="9210"/>
                          <a:pt x="7270418" y="19685"/>
                          <a:pt x="7595579" y="0"/>
                        </a:cubicBezTo>
                        <a:cubicBezTo>
                          <a:pt x="7773522" y="-7877"/>
                          <a:pt x="7913847" y="178254"/>
                          <a:pt x="7912050" y="316471"/>
                        </a:cubicBezTo>
                        <a:cubicBezTo>
                          <a:pt x="7918189" y="395233"/>
                          <a:pt x="7914489" y="445541"/>
                          <a:pt x="7912050" y="519009"/>
                        </a:cubicBezTo>
                        <a:cubicBezTo>
                          <a:pt x="7942025" y="696040"/>
                          <a:pt x="7758178" y="827029"/>
                          <a:pt x="7595579" y="835480"/>
                        </a:cubicBezTo>
                        <a:cubicBezTo>
                          <a:pt x="7476763" y="814890"/>
                          <a:pt x="7200829" y="819770"/>
                          <a:pt x="7079424" y="835480"/>
                        </a:cubicBezTo>
                        <a:cubicBezTo>
                          <a:pt x="6958020" y="851190"/>
                          <a:pt x="6759488" y="827466"/>
                          <a:pt x="6636060" y="835480"/>
                        </a:cubicBezTo>
                        <a:cubicBezTo>
                          <a:pt x="6512632" y="843494"/>
                          <a:pt x="6241374" y="821681"/>
                          <a:pt x="6119905" y="835480"/>
                        </a:cubicBezTo>
                        <a:cubicBezTo>
                          <a:pt x="5998437" y="849279"/>
                          <a:pt x="5837061" y="821411"/>
                          <a:pt x="5603750" y="835480"/>
                        </a:cubicBezTo>
                        <a:cubicBezTo>
                          <a:pt x="5370440" y="849549"/>
                          <a:pt x="5320561" y="851858"/>
                          <a:pt x="5087595" y="835480"/>
                        </a:cubicBezTo>
                        <a:cubicBezTo>
                          <a:pt x="4854630" y="819102"/>
                          <a:pt x="4626479" y="812238"/>
                          <a:pt x="4280276" y="835480"/>
                        </a:cubicBezTo>
                        <a:cubicBezTo>
                          <a:pt x="3934073" y="858722"/>
                          <a:pt x="3949536" y="825624"/>
                          <a:pt x="3836912" y="835480"/>
                        </a:cubicBezTo>
                        <a:cubicBezTo>
                          <a:pt x="3724288" y="845336"/>
                          <a:pt x="3566211" y="816156"/>
                          <a:pt x="3320757" y="835480"/>
                        </a:cubicBezTo>
                        <a:cubicBezTo>
                          <a:pt x="3075304" y="854804"/>
                          <a:pt x="2838796" y="858134"/>
                          <a:pt x="2513438" y="835480"/>
                        </a:cubicBezTo>
                        <a:cubicBezTo>
                          <a:pt x="2188080" y="812826"/>
                          <a:pt x="2196576" y="814197"/>
                          <a:pt x="1924492" y="835480"/>
                        </a:cubicBezTo>
                        <a:cubicBezTo>
                          <a:pt x="1652408" y="856763"/>
                          <a:pt x="1567533" y="856556"/>
                          <a:pt x="1408337" y="835480"/>
                        </a:cubicBezTo>
                        <a:cubicBezTo>
                          <a:pt x="1249142" y="814404"/>
                          <a:pt x="625475" y="873959"/>
                          <a:pt x="316471" y="835480"/>
                        </a:cubicBezTo>
                        <a:cubicBezTo>
                          <a:pt x="160168" y="811066"/>
                          <a:pt x="23135" y="684322"/>
                          <a:pt x="0" y="519009"/>
                        </a:cubicBezTo>
                        <a:cubicBezTo>
                          <a:pt x="8830" y="462087"/>
                          <a:pt x="-9490" y="362677"/>
                          <a:pt x="0" y="316471"/>
                        </a:cubicBezTo>
                        <a:close/>
                      </a:path>
                      <a:path w="7912050" h="835480" stroke="0" extrusionOk="0">
                        <a:moveTo>
                          <a:pt x="0" y="316471"/>
                        </a:moveTo>
                        <a:cubicBezTo>
                          <a:pt x="-823" y="124078"/>
                          <a:pt x="160796" y="10507"/>
                          <a:pt x="316471" y="0"/>
                        </a:cubicBezTo>
                        <a:cubicBezTo>
                          <a:pt x="546297" y="21545"/>
                          <a:pt x="896420" y="-40067"/>
                          <a:pt x="1123790" y="0"/>
                        </a:cubicBezTo>
                        <a:cubicBezTo>
                          <a:pt x="1351160" y="40067"/>
                          <a:pt x="1377131" y="19213"/>
                          <a:pt x="1567154" y="0"/>
                        </a:cubicBezTo>
                        <a:cubicBezTo>
                          <a:pt x="1757177" y="-19213"/>
                          <a:pt x="1940099" y="19968"/>
                          <a:pt x="2156100" y="0"/>
                        </a:cubicBezTo>
                        <a:cubicBezTo>
                          <a:pt x="2372101" y="-19968"/>
                          <a:pt x="2563582" y="-16998"/>
                          <a:pt x="2817837" y="0"/>
                        </a:cubicBezTo>
                        <a:cubicBezTo>
                          <a:pt x="3072092" y="16998"/>
                          <a:pt x="3208881" y="6150"/>
                          <a:pt x="3406783" y="0"/>
                        </a:cubicBezTo>
                        <a:cubicBezTo>
                          <a:pt x="3604685" y="-6150"/>
                          <a:pt x="4019410" y="-2264"/>
                          <a:pt x="4214102" y="0"/>
                        </a:cubicBezTo>
                        <a:cubicBezTo>
                          <a:pt x="4408794" y="2264"/>
                          <a:pt x="4555943" y="8769"/>
                          <a:pt x="4657466" y="0"/>
                        </a:cubicBezTo>
                        <a:cubicBezTo>
                          <a:pt x="4758989" y="-8769"/>
                          <a:pt x="5116717" y="-25452"/>
                          <a:pt x="5246412" y="0"/>
                        </a:cubicBezTo>
                        <a:cubicBezTo>
                          <a:pt x="5376107" y="25452"/>
                          <a:pt x="5828448" y="-39343"/>
                          <a:pt x="6053732" y="0"/>
                        </a:cubicBezTo>
                        <a:cubicBezTo>
                          <a:pt x="6279016" y="39343"/>
                          <a:pt x="6385778" y="-15823"/>
                          <a:pt x="6642678" y="0"/>
                        </a:cubicBezTo>
                        <a:cubicBezTo>
                          <a:pt x="6899578" y="15823"/>
                          <a:pt x="7385469" y="33401"/>
                          <a:pt x="7595579" y="0"/>
                        </a:cubicBezTo>
                        <a:cubicBezTo>
                          <a:pt x="7782306" y="32949"/>
                          <a:pt x="7920584" y="131841"/>
                          <a:pt x="7912050" y="316471"/>
                        </a:cubicBezTo>
                        <a:cubicBezTo>
                          <a:pt x="7903614" y="375612"/>
                          <a:pt x="7919065" y="469133"/>
                          <a:pt x="7912050" y="519009"/>
                        </a:cubicBezTo>
                        <a:cubicBezTo>
                          <a:pt x="7910080" y="706672"/>
                          <a:pt x="7759167" y="825431"/>
                          <a:pt x="7595579" y="835480"/>
                        </a:cubicBezTo>
                        <a:cubicBezTo>
                          <a:pt x="7466292" y="860713"/>
                          <a:pt x="7150378" y="832737"/>
                          <a:pt x="7006633" y="835480"/>
                        </a:cubicBezTo>
                        <a:cubicBezTo>
                          <a:pt x="6862888" y="838223"/>
                          <a:pt x="6661163" y="844287"/>
                          <a:pt x="6490478" y="835480"/>
                        </a:cubicBezTo>
                        <a:cubicBezTo>
                          <a:pt x="6319793" y="826673"/>
                          <a:pt x="6112914" y="829938"/>
                          <a:pt x="5755950" y="835480"/>
                        </a:cubicBezTo>
                        <a:cubicBezTo>
                          <a:pt x="5398986" y="841022"/>
                          <a:pt x="5186423" y="816817"/>
                          <a:pt x="5021422" y="835480"/>
                        </a:cubicBezTo>
                        <a:cubicBezTo>
                          <a:pt x="4856421" y="854143"/>
                          <a:pt x="4481833" y="872617"/>
                          <a:pt x="4214102" y="835480"/>
                        </a:cubicBezTo>
                        <a:cubicBezTo>
                          <a:pt x="3946371" y="798343"/>
                          <a:pt x="3881304" y="829271"/>
                          <a:pt x="3552365" y="835480"/>
                        </a:cubicBezTo>
                        <a:cubicBezTo>
                          <a:pt x="3223426" y="841689"/>
                          <a:pt x="3114204" y="862830"/>
                          <a:pt x="2963419" y="835480"/>
                        </a:cubicBezTo>
                        <a:cubicBezTo>
                          <a:pt x="2812634" y="808130"/>
                          <a:pt x="2375430" y="806745"/>
                          <a:pt x="2156100" y="835480"/>
                        </a:cubicBezTo>
                        <a:cubicBezTo>
                          <a:pt x="1936770" y="864215"/>
                          <a:pt x="1518446" y="830448"/>
                          <a:pt x="1348781" y="835480"/>
                        </a:cubicBezTo>
                        <a:cubicBezTo>
                          <a:pt x="1179116" y="840512"/>
                          <a:pt x="823684" y="822419"/>
                          <a:pt x="316471" y="835480"/>
                        </a:cubicBezTo>
                        <a:cubicBezTo>
                          <a:pt x="137019" y="832307"/>
                          <a:pt x="23229" y="727578"/>
                          <a:pt x="0" y="519009"/>
                        </a:cubicBezTo>
                        <a:cubicBezTo>
                          <a:pt x="-9466" y="425227"/>
                          <a:pt x="-9436" y="373679"/>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030A0"/>
                </a:solidFill>
                <a:effectLst/>
                <a:uLnTx/>
                <a:uFillTx/>
                <a:latin typeface="Calibri"/>
                <a:ea typeface="+mn-ea"/>
                <a:cs typeface="+mn-cs"/>
              </a:rPr>
              <a:t>Hoàn</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thành</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phiếu</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học</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tập</a:t>
            </a: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DCDDDC1-7C03-7E68-5BF5-D67D15CBBE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4172" y="1190847"/>
            <a:ext cx="3475428" cy="5406656"/>
          </a:xfrm>
          <a:prstGeom prst="rect">
            <a:avLst/>
          </a:prstGeom>
          <a:noFill/>
          <a:ln>
            <a:noFill/>
          </a:ln>
        </p:spPr>
      </p:pic>
    </p:spTree>
    <p:extLst>
      <p:ext uri="{BB962C8B-B14F-4D97-AF65-F5344CB8AC3E}">
        <p14:creationId xmlns:p14="http://schemas.microsoft.com/office/powerpoint/2010/main" val="1560142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9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6"/>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57551750"/>
              </p:ext>
            </p:extLst>
          </p:nvPr>
        </p:nvGraphicFramePr>
        <p:xfrm>
          <a:off x="1020726" y="754913"/>
          <a:ext cx="10483702" cy="5177916"/>
        </p:xfrm>
        <a:graphic>
          <a:graphicData uri="http://schemas.openxmlformats.org/drawingml/2006/table">
            <a:tbl>
              <a:tblPr firstRow="1" firstCol="1" bandRow="1">
                <a:tableStyleId>{5C22544A-7EE6-4342-B048-85BDC9FD1C3A}</a:tableStyleId>
              </a:tblPr>
              <a:tblGrid>
                <a:gridCol w="6156251">
                  <a:extLst>
                    <a:ext uri="{9D8B030D-6E8A-4147-A177-3AD203B41FA5}">
                      <a16:colId xmlns:a16="http://schemas.microsoft.com/office/drawing/2014/main" val="2011135838"/>
                    </a:ext>
                  </a:extLst>
                </a:gridCol>
                <a:gridCol w="4327451">
                  <a:extLst>
                    <a:ext uri="{9D8B030D-6E8A-4147-A177-3AD203B41FA5}">
                      <a16:colId xmlns:a16="http://schemas.microsoft.com/office/drawing/2014/main" val="74174239"/>
                    </a:ext>
                  </a:extLst>
                </a:gridCol>
              </a:tblGrid>
              <a:tr h="1412339">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0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dirty="0">
                          <a:solidFill>
                            <a:srgbClr val="FF0000"/>
                          </a:solidFill>
                          <a:effectLst/>
                          <a:latin typeface="Cambria" panose="02040503050406030204" pitchFamily="18" charset="0"/>
                          <a:ea typeface="Cambria" panose="02040503050406030204" pitchFamily="18" charset="0"/>
                        </a:rPr>
                        <a:t>Câu văn sử dụng biện pháp so sánh. </a:t>
                      </a:r>
                      <a:endParaRPr lang="en-US" sz="1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38838">
                <a:tc>
                  <a:txBody>
                    <a:bodyPr/>
                    <a:lstStyle/>
                    <a:p>
                      <a:pPr marL="0" marR="0" algn="just">
                        <a:lnSpc>
                          <a:spcPct val="15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0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1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Câu văn sử dụng biện pháp so sánh.</a:t>
                      </a: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12339">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Có chỗ </a:t>
                      </a:r>
                      <a:r>
                        <a:rPr lang="vi-VN" sz="2000" b="1" dirty="0">
                          <a:solidFill>
                            <a:srgbClr val="002060"/>
                          </a:solidFill>
                          <a:effectLst/>
                          <a:latin typeface="Cambria" panose="02040503050406030204" pitchFamily="18" charset="0"/>
                          <a:ea typeface="Cambria" panose="02040503050406030204" pitchFamily="18" charset="0"/>
                        </a:rPr>
                        <a:t>đảo dàn ra thưa thớt</a:t>
                      </a:r>
                      <a:r>
                        <a:rPr lang="vi-VN" sz="20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0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Câu văn sử dụng biện pháp nhân hóa và so sánh.</a:t>
                      </a: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850742">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Có </a:t>
                      </a:r>
                      <a:r>
                        <a:rPr lang="vi-VN" sz="20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Câu văn sử dụng biện pháp nhân hóa và so sánh.</a:t>
                      </a: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Tree>
    <p:extLst>
      <p:ext uri="{BB962C8B-B14F-4D97-AF65-F5344CB8AC3E}">
        <p14:creationId xmlns:p14="http://schemas.microsoft.com/office/powerpoint/2010/main" val="120409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675631703"/>
              </p:ext>
            </p:extLst>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959084387"/>
                    </a:ext>
                  </a:extLst>
                </a:gridCol>
                <a:gridCol w="3541484">
                  <a:extLst>
                    <a:ext uri="{9D8B030D-6E8A-4147-A177-3AD203B41FA5}">
                      <a16:colId xmlns:a16="http://schemas.microsoft.com/office/drawing/2014/main" val="815037665"/>
                    </a:ext>
                  </a:extLst>
                </a:gridCol>
                <a:gridCol w="2987748">
                  <a:extLst>
                    <a:ext uri="{9D8B030D-6E8A-4147-A177-3AD203B41FA5}">
                      <a16:colId xmlns:a16="http://schemas.microsoft.com/office/drawing/2014/main" val="1616640169"/>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F9229914-54B8-2BB6-D54E-324ABA834F7E}"/>
              </a:ext>
            </a:extLst>
          </p:cNvPr>
          <p:cNvSpPr txBox="1"/>
          <p:nvPr/>
        </p:nvSpPr>
        <p:spPr>
          <a:xfrm>
            <a:off x="723014" y="2456121"/>
            <a:ext cx="10526233" cy="3539430"/>
          </a:xfrm>
          <a:prstGeom prst="rect">
            <a:avLst/>
          </a:prstGeom>
          <a:noFill/>
        </p:spPr>
        <p:txBody>
          <a:bodyPr wrap="square" rtlCol="0">
            <a:spAutoFit/>
          </a:bodyPr>
          <a:lstStyle/>
          <a:p>
            <a:pPr algn="just"/>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Khi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ngắm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chiêm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hàng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triệu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năm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vì</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vịnh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đều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quen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thuộc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tụ</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họp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thấp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thoáng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791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2"/>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a:extLst>
              <a:ext uri="{FF2B5EF4-FFF2-40B4-BE49-F238E27FC236}">
                <a16:creationId xmlns:a16="http://schemas.microsoft.com/office/drawing/2014/main" id="{59742FE2-CC31-C4C1-FD18-09FA10A9CAC7}"/>
              </a:ext>
            </a:extLst>
          </p:cNvPr>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a:extLst>
              <a:ext uri="{FF2B5EF4-FFF2-40B4-BE49-F238E27FC236}">
                <a16:creationId xmlns:a16="http://schemas.microsoft.com/office/drawing/2014/main" id="{1E158DE4-158E-B28F-9434-1D07B5D7040B}"/>
              </a:ext>
            </a:extLst>
          </p:cNvPr>
          <p:cNvPicPr>
            <a:picLocks noChangeAspect="1"/>
          </p:cNvPicPr>
          <p:nvPr/>
        </p:nvPicPr>
        <p:blipFill>
          <a:blip r:embed="rId3"/>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nhấp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nhô</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sừng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sững</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thớt</a:t>
            </a:r>
            <a:endParaRPr lang="en-US" sz="2800" b="1" dirty="0">
              <a:solidFill>
                <a:srgbClr val="002060"/>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xúm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xít</a:t>
            </a:r>
            <a:endParaRPr lang="en-US" sz="2800" b="1" dirty="0">
              <a:solidFill>
                <a:srgbClr val="002060"/>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chênh</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8" grpId="0" animBg="1"/>
      <p:bldP spid="19" grpId="0" animBg="1"/>
      <p:bldP spid="23" grpId="0" animBg="1"/>
      <p:bldP spid="27" grpId="0" animBg="1"/>
      <p:bldP spid="30"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606057"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66215"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32698" y="1424762"/>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29060" y="1392865"/>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trẫm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Cloud 7">
            <a:extLst>
              <a:ext uri="{FF2B5EF4-FFF2-40B4-BE49-F238E27FC236}">
                <a16:creationId xmlns:a16="http://schemas.microsoft.com/office/drawing/2014/main" id="{99943C41-C4C7-AAD3-5157-012834348FB3}"/>
              </a:ext>
            </a:extLst>
          </p:cNvPr>
          <p:cNvSpPr/>
          <p:nvPr/>
        </p:nvSpPr>
        <p:spPr>
          <a:xfrm>
            <a:off x="531629"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91787"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58270" y="2583711"/>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quây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Cloud 10">
            <a:extLst>
              <a:ext uri="{FF2B5EF4-FFF2-40B4-BE49-F238E27FC236}">
                <a16:creationId xmlns:a16="http://schemas.microsoft.com/office/drawing/2014/main" id="{B7B310A2-0C77-F42F-B7A6-E4D0E48335A0}"/>
              </a:ext>
            </a:extLst>
          </p:cNvPr>
          <p:cNvSpPr/>
          <p:nvPr/>
        </p:nvSpPr>
        <p:spPr>
          <a:xfrm>
            <a:off x="9154632" y="2551814"/>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chiêm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66667E-6 4.44444E-6 L -0.04531 0.52569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75E-6 2.96296E-6 L -0.74257 0.36759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125E-6 4.44444E-6 L -0.03477 0.53032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54167E-6 1.85185E-6 L -0.27813 0.36435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54167E-6 4.44444E-6 L -0.27174 0.5243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1.875E-6 2.96296E-6 L 0.45 0.35532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3.75E-6 3.33333E-6 L 0.21627 0.52245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2.70833E-6 2.96296E-6 L 0.46745 0.32731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1386639" y="215012"/>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28408" y="2012164"/>
            <a:ext cx="12019703"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Dân cư quần tụ đông đúc dọc hai bên bờ sông. </a:t>
            </a:r>
            <a:endParaRPr kumimoji="0" lang="en-US" sz="4000" b="1" i="0" u="none" strike="noStrike" kern="1200" cap="none" spc="0" normalizeH="0" baseline="0" noProof="0" dirty="0">
              <a:ln>
                <a:noFill/>
              </a:ln>
              <a:solidFill>
                <a:prstClr val="black"/>
              </a:solidFill>
              <a:effectLst/>
              <a:uLnTx/>
              <a:uFillTx/>
              <a:latin typeface="Calibri"/>
            </a:endParaRPr>
          </a:p>
        </p:txBody>
      </p:sp>
      <p:sp>
        <p:nvSpPr>
          <p:cNvPr id="6" name="Rectangle 5">
            <a:extLst>
              <a:ext uri="{FF2B5EF4-FFF2-40B4-BE49-F238E27FC236}">
                <a16:creationId xmlns:a16="http://schemas.microsoft.com/office/drawing/2014/main" id="{02F3A045-317C-3EA5-0520-496F09165F62}"/>
              </a:ext>
            </a:extLst>
          </p:cNvPr>
          <p:cNvSpPr/>
          <p:nvPr/>
        </p:nvSpPr>
        <p:spPr>
          <a:xfrm>
            <a:off x="0" y="3403894"/>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6B3BFA7-68E5-0044-65DC-9C3FFF366E08}"/>
              </a:ext>
            </a:extLst>
          </p:cNvPr>
          <p:cNvSpPr txBox="1"/>
          <p:nvPr/>
        </p:nvSpPr>
        <p:spPr>
          <a:xfrm>
            <a:off x="172298" y="3511355"/>
            <a:ext cx="11236438"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4000" b="1" i="0" u="none" strike="noStrike" kern="1200" cap="none" spc="0" normalizeH="0" baseline="0" noProof="0" dirty="0">
              <a:ln>
                <a:noFill/>
              </a:ln>
              <a:solidFill>
                <a:prstClr val="black"/>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1CDFB5C-8301-0ABC-889A-2F8950221C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a:extLst>
              <a:ext uri="{FF2B5EF4-FFF2-40B4-BE49-F238E27FC236}">
                <a16:creationId xmlns:a16="http://schemas.microsoft.com/office/drawing/2014/main" id="{44F9A395-5839-84B9-216B-6ED440CDFC28}"/>
              </a:ext>
            </a:extLst>
          </p:cNvPr>
          <p:cNvSpPr txBox="1"/>
          <p:nvPr/>
        </p:nvSpPr>
        <p:spPr>
          <a:xfrm>
            <a:off x="811595" y="1404191"/>
            <a:ext cx="4717335" cy="4401205"/>
          </a:xfrm>
          <a:prstGeom prst="rect">
            <a:avLst/>
          </a:prstGeom>
          <a:noFill/>
        </p:spPr>
        <p:txBody>
          <a:bodyPr wrap="square" rtlCol="0">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4C0DB69-950C-2C66-7504-A155ED3FE417}"/>
              </a:ext>
            </a:extLst>
          </p:cNvPr>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423FBDBD-4237-D33E-15EA-D93733C35A8F}"/>
              </a:ext>
            </a:extLst>
          </p:cNvPr>
          <p:cNvPicPr>
            <a:picLocks noChangeAspect="1"/>
          </p:cNvPicPr>
          <p:nvPr/>
        </p:nvPicPr>
        <p:blipFill>
          <a:blip r:embed="rId5"/>
          <a:stretch>
            <a:fillRect/>
          </a:stretch>
        </p:blipFill>
        <p:spPr>
          <a:xfrm>
            <a:off x="92174" y="-140822"/>
            <a:ext cx="1523956" cy="1508868"/>
          </a:xfrm>
          <a:prstGeom prst="rect">
            <a:avLst/>
          </a:prstGeom>
        </p:spPr>
      </p:pic>
      <p:pic>
        <p:nvPicPr>
          <p:cNvPr id="9" name="Picture 8">
            <a:extLst>
              <a:ext uri="{FF2B5EF4-FFF2-40B4-BE49-F238E27FC236}">
                <a16:creationId xmlns:a16="http://schemas.microsoft.com/office/drawing/2014/main" id="{2E2657C2-4154-81DD-BC79-505C51098251}"/>
              </a:ext>
            </a:extLst>
          </p:cNvPr>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a:extLst>
              <a:ext uri="{FF2B5EF4-FFF2-40B4-BE49-F238E27FC236}">
                <a16:creationId xmlns:a16="http://schemas.microsoft.com/office/drawing/2014/main" id="{4D2D04D7-7291-3696-B3C2-42EDB80D58FF}"/>
              </a:ext>
            </a:extLst>
          </p:cNvPr>
          <p:cNvPicPr>
            <a:picLocks noChangeAspect="1"/>
          </p:cNvPicPr>
          <p:nvPr/>
        </p:nvPicPr>
        <p:blipFill>
          <a:blip r:embed="rId7"/>
          <a:stretch>
            <a:fillRect/>
          </a:stretch>
        </p:blipFill>
        <p:spPr>
          <a:xfrm>
            <a:off x="4030461" y="2181896"/>
            <a:ext cx="7895004" cy="2706859"/>
          </a:xfrm>
          <a:prstGeom prst="rect">
            <a:avLst/>
          </a:prstGeom>
        </p:spPr>
      </p:pic>
      <p:pic>
        <p:nvPicPr>
          <p:cNvPr id="17" name="Picture 16">
            <a:extLst>
              <a:ext uri="{FF2B5EF4-FFF2-40B4-BE49-F238E27FC236}">
                <a16:creationId xmlns:a16="http://schemas.microsoft.com/office/drawing/2014/main" id="{1EA12516-EAF1-2437-6CAC-A6646C9D197C}"/>
              </a:ext>
            </a:extLst>
          </p:cNvPr>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1326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a:extLst>
              <a:ext uri="{FF2B5EF4-FFF2-40B4-BE49-F238E27FC236}">
                <a16:creationId xmlns:a16="http://schemas.microsoft.com/office/drawing/2014/main" id="{14AC34C9-B4A4-929F-DD1B-5603A31BACFD}"/>
              </a:ext>
            </a:extLst>
          </p:cNvPr>
          <p:cNvPicPr>
            <a:picLocks noChangeAspect="1"/>
          </p:cNvPicPr>
          <p:nvPr/>
        </p:nvPicPr>
        <p:blipFill>
          <a:blip r:embed="rId4"/>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bài đọc được chia làm bao nhiêu 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1943459" y="1726185"/>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đọc được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95573" y="3327991"/>
            <a:ext cx="9090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38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81" y="708677"/>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596952" y="2792424"/>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776521" y="2811963"/>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9" name="Arrow: Right 8">
            <a:extLst>
              <a:ext uri="{FF2B5EF4-FFF2-40B4-BE49-F238E27FC236}">
                <a16:creationId xmlns:a16="http://schemas.microsoft.com/office/drawing/2014/main" id="{6A931311-68B6-835E-8081-3609A203E08D}"/>
              </a:ext>
            </a:extLst>
          </p:cNvPr>
          <p:cNvSpPr/>
          <p:nvPr/>
        </p:nvSpPr>
        <p:spPr>
          <a:xfrm>
            <a:off x="1181443" y="5784113"/>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6E83DD3-07B8-812E-31C4-FF1F981D7FF4}"/>
              </a:ext>
            </a:extLst>
          </p:cNvPr>
          <p:cNvSpPr txBox="1"/>
          <p:nvPr/>
        </p:nvSpPr>
        <p:spPr>
          <a:xfrm>
            <a:off x="2723163" y="5550196"/>
            <a:ext cx="9090837" cy="954107"/>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P spid="43" grpId="0" animBg="1"/>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1551</Words>
  <Application>Microsoft Office PowerPoint</Application>
  <PresentationFormat>Widescreen</PresentationFormat>
  <Paragraphs>122</Paragraphs>
  <Slides>34</Slides>
  <Notes>7</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等线</vt:lpstr>
      <vt:lpstr>#9Slide03 BoosterNextFYBlack</vt:lpstr>
      <vt:lpstr>#9Slide05 Aphrodite Pro</vt:lpstr>
      <vt:lpstr>#9Slide05 SVNMotion Picture</vt:lpstr>
      <vt:lpstr>#9Slide07 HoneyCream</vt:lpstr>
      <vt:lpstr>#9Slide07 SVNZiclets</vt:lpstr>
      <vt:lpstr>Arial</vt:lpstr>
      <vt:lpstr>Calibri</vt:lpstr>
      <vt:lpstr>Calibri Light</vt:lpstr>
      <vt:lpstr>Cambria</vt:lpstr>
      <vt:lpstr>Montserrat Light</vt:lpstr>
      <vt:lpstr>Segoe UI Historic</vt:lpstr>
      <vt:lpstr>SVN-Newton</vt:lpstr>
      <vt:lpstr>Times New Roman</vt:lpstr>
      <vt:lpstr>UVF Candlescript Pro</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2024-07-15T12:17:20Z</dcterms:created>
  <dcterms:modified xsi:type="dcterms:W3CDTF">2025-12-28T09:48:04Z</dcterms:modified>
</cp:coreProperties>
</file>