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78" r:id="rId3"/>
    <p:sldId id="256" r:id="rId4"/>
    <p:sldId id="259" r:id="rId5"/>
    <p:sldId id="274" r:id="rId6"/>
    <p:sldId id="279" r:id="rId7"/>
    <p:sldId id="280" r:id="rId8"/>
    <p:sldId id="281" r:id="rId9"/>
    <p:sldId id="276" r:id="rId10"/>
    <p:sldId id="261" r:id="rId11"/>
    <p:sldId id="282"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2" autoAdjust="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28/12/2025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28/12/2025</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28/12/2025</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28/12/2025</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28/12/2025</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28/12/2025</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28/12/2025</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28/12/2025</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28/12/2025</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28/12/2025</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28/12/2025</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28/12/2025</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28/12/2025</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id="{7DF68779-C88D-8474-FE5C-CD76390C18A3}"/>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id="{F83BED84-6294-8B24-6DEE-7CB0336EF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id="{5B3F3654-291F-1C95-02AF-DF61B38FB4D5}"/>
                </a:ext>
              </a:extLst>
            </p:cNvPr>
            <p:cNvSpPr/>
            <p:nvPr/>
          </p:nvSpPr>
          <p:spPr>
            <a:xfrm>
              <a:off x="6456096" y="1097352"/>
              <a:ext cx="5303520" cy="10353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id="{C0416164-408A-2839-B7AB-A499F302F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id="{BE442E6A-807C-839C-BB7A-B3E2D8C219EF}"/>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chemeClr val="accent5">
                <a:lumMod val="20000"/>
                <a:lumOff val="80000"/>
              </a:schemeClr>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id="{DDC0DEC9-0E20-2659-9C16-0C8B42121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B86BD9-1C73-1B78-3CD3-ABC9111A1BD4}"/>
              </a:ext>
            </a:extLst>
          </p:cNvPr>
          <p:cNvPicPr>
            <a:picLocks noChangeAspect="1"/>
          </p:cNvPicPr>
          <p:nvPr/>
        </p:nvPicPr>
        <p:blipFill>
          <a:blip r:embed="rId5"/>
          <a:stretch>
            <a:fillRect/>
          </a:stretch>
        </p:blipFill>
        <p:spPr>
          <a:xfrm>
            <a:off x="1462087" y="1352851"/>
            <a:ext cx="9267825" cy="4962525"/>
          </a:xfrm>
          <a:prstGeom prst="rect">
            <a:avLst/>
          </a:prstGeom>
        </p:spPr>
      </p:pic>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746170" y="219546"/>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10" y="2141017"/>
            <a:ext cx="7211028" cy="268906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và</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Hộp Văn bản 25">
            <a:extLst>
              <a:ext uri="{FF2B5EF4-FFF2-40B4-BE49-F238E27FC236}">
                <a16:creationId xmlns:a16="http://schemas.microsoft.com/office/drawing/2014/main" id="{83427381-DBBC-1255-94B5-964CA57C9AE7}"/>
              </a:ext>
            </a:extLst>
          </p:cNvPr>
          <p:cNvSpPr txBox="1"/>
          <p:nvPr/>
        </p:nvSpPr>
        <p:spPr>
          <a:xfrm>
            <a:off x="616660" y="1680670"/>
            <a:ext cx="7100580" cy="707886"/>
          </a:xfrm>
          <a:prstGeom prst="rect">
            <a:avLst/>
          </a:prstGeom>
          <a:noFill/>
          <a:ln>
            <a:noFill/>
          </a:ln>
        </p:spPr>
        <p:txBody>
          <a:bodyPr wrap="square">
            <a:spAutoFit/>
          </a:bodyPr>
          <a:lstStyle/>
          <a:p>
            <a:pPr algn="ctr"/>
            <a:r>
              <a:rPr lang="en-US" sz="4000" dirty="0" err="1">
                <a:solidFill>
                  <a:srgbClr val="002060"/>
                </a:solidFill>
                <a:cs typeface="Calibri" panose="020F0502020204030204" pitchFamily="34" charset="0"/>
              </a:rPr>
              <a:t>Thứ</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ngày</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tháng</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năm</a:t>
            </a:r>
            <a:r>
              <a:rPr lang="en-US" sz="4000" dirty="0">
                <a:solidFill>
                  <a:srgbClr val="002060"/>
                </a:solidFill>
                <a:cs typeface="Calibri" panose="020F0502020204030204" pitchFamily="34" charset="0"/>
              </a:rPr>
              <a:t> …</a:t>
            </a:r>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pic>
        <p:nvPicPr>
          <p:cNvPr id="4" name="Picture 3">
            <a:extLst>
              <a:ext uri="{FF2B5EF4-FFF2-40B4-BE49-F238E27FC236}">
                <a16:creationId xmlns:a16="http://schemas.microsoft.com/office/drawing/2014/main" id="{B7261CAA-1167-D947-C436-DA62E100E79A}"/>
              </a:ext>
            </a:extLst>
          </p:cNvPr>
          <p:cNvPicPr>
            <a:picLocks noChangeAspect="1"/>
          </p:cNvPicPr>
          <p:nvPr/>
        </p:nvPicPr>
        <p:blipFill>
          <a:blip r:embed="rId6"/>
          <a:stretch>
            <a:fillRect/>
          </a:stretch>
        </p:blipFill>
        <p:spPr>
          <a:xfrm>
            <a:off x="2904051" y="4339340"/>
            <a:ext cx="2633700" cy="1072989"/>
          </a:xfrm>
          <a:prstGeom prst="rect">
            <a:avLst/>
          </a:prstGeom>
        </p:spPr>
      </p:pic>
    </p:spTree>
    <p:extLst>
      <p:ext uri="{BB962C8B-B14F-4D97-AF65-F5344CB8AC3E}">
        <p14:creationId xmlns:p14="http://schemas.microsoft.com/office/powerpoint/2010/main" val="23679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307475" cy="1077218"/>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Chọn 1 trong 2 nhiệm vụ dưới đây: </a:t>
            </a:r>
          </a:p>
          <a:p>
            <a:pPr algn="just"/>
            <a:r>
              <a:rPr lang="vi-VN" sz="3200" dirty="0">
                <a:solidFill>
                  <a:srgbClr val="7A1729"/>
                </a:solidFill>
                <a:latin typeface="Calibri" panose="020F0502020204030204" pitchFamily="34" charset="0"/>
                <a:cs typeface="Calibri" panose="020F0502020204030204" pitchFamily="34" charset="0"/>
              </a:rPr>
              <a:t>a. Đọc 1 câu chuyện đã học và thực hiện yêu cầu</a:t>
            </a: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79EBBB32-60EF-F5A5-8AAC-CE0EC6A28CBF}"/>
              </a:ext>
            </a:extLst>
          </p:cNvPr>
          <p:cNvPicPr>
            <a:picLocks noChangeAspect="1"/>
          </p:cNvPicPr>
          <p:nvPr/>
        </p:nvPicPr>
        <p:blipFill>
          <a:blip r:embed="rId5"/>
          <a:stretch>
            <a:fillRect/>
          </a:stretch>
        </p:blipFill>
        <p:spPr>
          <a:xfrm>
            <a:off x="1682850" y="1638480"/>
            <a:ext cx="8685489" cy="4484527"/>
          </a:xfrm>
          <a:prstGeom prst="rect">
            <a:avLst/>
          </a:prstGeom>
        </p:spPr>
      </p:pic>
    </p:spTree>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564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vi-VN" sz="4000" b="1" dirty="0">
                <a:solidFill>
                  <a:srgbClr val="7A1729"/>
                </a:solidFill>
                <a:latin typeface="Calibri" panose="020F0502020204030204" pitchFamily="34" charset="0"/>
                <a:cs typeface="Calibri" panose="020F0502020204030204" pitchFamily="34" charset="0"/>
              </a:rPr>
              <a:t>b.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DC4CC9-CC59-5DA0-0A29-E95F031272F1}"/>
              </a:ext>
            </a:extLst>
          </p:cNvPr>
          <p:cNvPicPr>
            <a:picLocks noChangeAspect="1"/>
          </p:cNvPicPr>
          <p:nvPr/>
        </p:nvPicPr>
        <p:blipFill>
          <a:blip r:embed="rId5"/>
          <a:stretch>
            <a:fillRect/>
          </a:stretch>
        </p:blipFill>
        <p:spPr>
          <a:xfrm>
            <a:off x="773806" y="1838747"/>
            <a:ext cx="10162884" cy="3161517"/>
          </a:xfrm>
          <a:prstGeom prst="rect">
            <a:avLst/>
          </a:prstGeom>
        </p:spPr>
      </p:pic>
    </p:spTree>
    <p:extLst>
      <p:ext uri="{BB962C8B-B14F-4D97-AF65-F5344CB8AC3E}">
        <p14:creationId xmlns:p14="http://schemas.microsoft.com/office/powerpoint/2010/main" val="863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C97BA88-F2AC-6A7C-97E1-328E88765F70}"/>
              </a:ext>
            </a:extLst>
          </p:cNvPr>
          <p:cNvPicPr>
            <a:picLocks noChangeAspect="1"/>
          </p:cNvPicPr>
          <p:nvPr/>
        </p:nvPicPr>
        <p:blipFill>
          <a:blip r:embed="rId5"/>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id="{82C5C005-A141-A5CF-DD61-ACDFE67114C7}"/>
              </a:ext>
            </a:extLst>
          </p:cNvPr>
          <p:cNvSpPr/>
          <p:nvPr/>
        </p:nvSpPr>
        <p:spPr>
          <a:xfrm>
            <a:off x="584859" y="3420910"/>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id="{22259876-A834-E361-E362-F41EB9885CD1}"/>
              </a:ext>
            </a:extLst>
          </p:cNvPr>
          <p:cNvSpPr/>
          <p:nvPr/>
        </p:nvSpPr>
        <p:spPr>
          <a:xfrm>
            <a:off x="596434" y="4300586"/>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id="{A21D6D16-3000-6146-7B55-B5CA53826A49}"/>
              </a:ext>
            </a:extLst>
          </p:cNvPr>
          <p:cNvSpPr/>
          <p:nvPr/>
        </p:nvSpPr>
        <p:spPr>
          <a:xfrm>
            <a:off x="2517830" y="3386186"/>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id="{4D649CA5-9607-D326-F44C-E2CCE16A096E}"/>
              </a:ext>
            </a:extLst>
          </p:cNvPr>
          <p:cNvSpPr/>
          <p:nvPr/>
        </p:nvSpPr>
        <p:spPr>
          <a:xfrm>
            <a:off x="2529405" y="4265862"/>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id="{319F009B-EEA3-EF28-5A39-1CB4816B33BB}"/>
              </a:ext>
            </a:extLst>
          </p:cNvPr>
          <p:cNvSpPr/>
          <p:nvPr/>
        </p:nvSpPr>
        <p:spPr>
          <a:xfrm>
            <a:off x="4705446" y="339776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id="{031C11A7-57F1-3964-5F00-DE2AF3A100D7}"/>
              </a:ext>
            </a:extLst>
          </p:cNvPr>
          <p:cNvSpPr/>
          <p:nvPr/>
        </p:nvSpPr>
        <p:spPr>
          <a:xfrm>
            <a:off x="4606724" y="427743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id="{8F7A44A5-4B51-3256-55E5-F0BFC0966F5B}"/>
              </a:ext>
            </a:extLst>
          </p:cNvPr>
          <p:cNvSpPr/>
          <p:nvPr/>
        </p:nvSpPr>
        <p:spPr>
          <a:xfrm>
            <a:off x="6476373"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id="{8DCB43DC-C048-3A0D-FFCD-EAD9C8ED5022}"/>
              </a:ext>
            </a:extLst>
          </p:cNvPr>
          <p:cNvSpPr/>
          <p:nvPr/>
        </p:nvSpPr>
        <p:spPr>
          <a:xfrm>
            <a:off x="6377651"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id="{BF581F6B-2E62-EBF5-3572-44FF72DA7CDB}"/>
              </a:ext>
            </a:extLst>
          </p:cNvPr>
          <p:cNvSpPr/>
          <p:nvPr/>
        </p:nvSpPr>
        <p:spPr>
          <a:xfrm>
            <a:off x="8270449"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id="{7260DD63-2BBA-AFE5-B810-964D7429DF9F}"/>
              </a:ext>
            </a:extLst>
          </p:cNvPr>
          <p:cNvSpPr/>
          <p:nvPr/>
        </p:nvSpPr>
        <p:spPr>
          <a:xfrm>
            <a:off x="8171727"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id="{1FCE784D-DB0C-CD72-5C9B-32CE4D5BEBD3}"/>
              </a:ext>
            </a:extLst>
          </p:cNvPr>
          <p:cNvSpPr/>
          <p:nvPr/>
        </p:nvSpPr>
        <p:spPr>
          <a:xfrm>
            <a:off x="10110824" y="342091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id="{FF711FE0-EC8A-C97A-9C2D-5BE1C4260D1C}"/>
              </a:ext>
            </a:extLst>
          </p:cNvPr>
          <p:cNvSpPr/>
          <p:nvPr/>
        </p:nvSpPr>
        <p:spPr>
          <a:xfrm>
            <a:off x="10012102" y="430058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516</Words>
  <Application>Microsoft Office PowerPoint</Application>
  <PresentationFormat>Widescreen</PresentationFormat>
  <Paragraphs>31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19</cp:revision>
  <dcterms:created xsi:type="dcterms:W3CDTF">2023-08-02T10:09:50Z</dcterms:created>
  <dcterms:modified xsi:type="dcterms:W3CDTF">2025-12-28T13:47:11Z</dcterms:modified>
</cp:coreProperties>
</file>