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1.xml" ContentType="application/vnd.ms-office.activeX+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334" r:id="rId3"/>
    <p:sldId id="335" r:id="rId4"/>
    <p:sldId id="336" r:id="rId5"/>
    <p:sldId id="2634" r:id="rId6"/>
    <p:sldId id="256" r:id="rId7"/>
    <p:sldId id="338" r:id="rId8"/>
    <p:sldId id="339" r:id="rId9"/>
    <p:sldId id="347" r:id="rId10"/>
    <p:sldId id="345" r:id="rId11"/>
    <p:sldId id="2635" r:id="rId12"/>
    <p:sldId id="352" r:id="rId13"/>
    <p:sldId id="353" r:id="rId14"/>
    <p:sldId id="354" r:id="rId15"/>
    <p:sldId id="357" r:id="rId16"/>
    <p:sldId id="2636" r:id="rId17"/>
    <p:sldId id="360" r:id="rId18"/>
    <p:sldId id="361" r:id="rId19"/>
    <p:sldId id="358" r:id="rId20"/>
    <p:sldId id="2637" r:id="rId21"/>
    <p:sldId id="2638" r:id="rId22"/>
    <p:sldId id="369" r:id="rId23"/>
    <p:sldId id="374" r:id="rId24"/>
    <p:sldId id="370" r:id="rId25"/>
    <p:sldId id="371" r:id="rId26"/>
    <p:sldId id="2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67" d="100"/>
          <a:sy n="67"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6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6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65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43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84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6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Mầm non</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sự chuyển mùa kì diệu của thiên nhiên. Cảnh vật tuy lặng im nhưng ẩn sâu trong đó vẫn tồn tại sức sống mãnh liệt sinh sôi nảy nở của những mầm non.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5</a:t>
            </a:fld>
            <a:endParaRPr lang="en-US"/>
          </a:p>
        </p:txBody>
      </p:sp>
    </p:spTree>
    <p:extLst>
      <p:ext uri="{BB962C8B-B14F-4D97-AF65-F5344CB8AC3E}">
        <p14:creationId xmlns:p14="http://schemas.microsoft.com/office/powerpoint/2010/main" val="307926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15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2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2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3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3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3FEF-C5DB-1594-B00C-50403B090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1AEB4-2B79-6388-21EE-FECB8FDC6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BDCE5-B3A4-7A76-DDA1-270CCB4A849B}"/>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5" name="Footer Placeholder 4">
            <a:extLst>
              <a:ext uri="{FF2B5EF4-FFF2-40B4-BE49-F238E27FC236}">
                <a16:creationId xmlns:a16="http://schemas.microsoft.com/office/drawing/2014/main" id="{64549A64-D70F-C38D-2C9E-41FD1B784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011D-00B5-C34F-54F6-0D3ED7788A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4596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1CFF-9681-0D34-FF1B-4BF106D7C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2BE56-01EA-A8E3-7411-19EAFFC6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435B2-7B27-2EEA-EED6-EC33A0DDDC5E}"/>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5" name="Footer Placeholder 4">
            <a:extLst>
              <a:ext uri="{FF2B5EF4-FFF2-40B4-BE49-F238E27FC236}">
                <a16:creationId xmlns:a16="http://schemas.microsoft.com/office/drawing/2014/main" id="{DA3DF656-6176-D129-5227-E3D8A45E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9987-F2C4-0360-6D43-2A5A68E94DFC}"/>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02490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9E20FD-92FE-E4BB-747B-DEA3C00AB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887BF-94E1-3150-622C-0B359BA2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2EFA6-8816-167C-979F-341A1EE8AA71}"/>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5" name="Footer Placeholder 4">
            <a:extLst>
              <a:ext uri="{FF2B5EF4-FFF2-40B4-BE49-F238E27FC236}">
                <a16:creationId xmlns:a16="http://schemas.microsoft.com/office/drawing/2014/main" id="{370E538D-0B69-6682-017F-00F07368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C43D3-F384-E2A4-40EE-224D4A9C5FB0}"/>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31548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EA65-2567-F15B-4B81-960FBBE9E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40E94-D84A-2BCB-FC3B-96160CA2A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9B114-63DF-B9E2-4A5B-AE11E4A8E25F}"/>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5" name="Footer Placeholder 4">
            <a:extLst>
              <a:ext uri="{FF2B5EF4-FFF2-40B4-BE49-F238E27FC236}">
                <a16:creationId xmlns:a16="http://schemas.microsoft.com/office/drawing/2014/main" id="{79143A03-C2AF-3D5C-FAEB-CE5E5CB3C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02735-BCCF-87A8-5000-85F142F74B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66859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28/12/2025</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D162-4996-5F4B-268B-AEE617B66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F585A-CE2D-654D-9A77-FD56BE846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2DBD04-447C-64DD-9F76-8B2AE06C7589}"/>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5" name="Footer Placeholder 4">
            <a:extLst>
              <a:ext uri="{FF2B5EF4-FFF2-40B4-BE49-F238E27FC236}">
                <a16:creationId xmlns:a16="http://schemas.microsoft.com/office/drawing/2014/main" id="{F0806DB2-702C-5606-3E72-EB65EE4C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5D793-3282-01CD-68A6-9734044C948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342888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332E-93E5-F032-1D94-705B2B633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1F0D0-7CBB-55CF-4FDD-502865B62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CA588-8003-F1F1-C547-0D57AF754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FD4B3-76E6-ADB0-2596-010C5B9BF350}"/>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6" name="Footer Placeholder 5">
            <a:extLst>
              <a:ext uri="{FF2B5EF4-FFF2-40B4-BE49-F238E27FC236}">
                <a16:creationId xmlns:a16="http://schemas.microsoft.com/office/drawing/2014/main" id="{C1ACB491-25AA-E574-FD77-D148F8EF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E198D-03AA-4119-1450-DCE1BCA854D5}"/>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15878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A662-8401-42F0-5045-AA00C623E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4C3ED-0D3D-ECA2-F06A-67B7221BA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790B8-1903-CEF6-4E46-31C2FFA83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6C879-0E0E-9E36-D19B-5B949B4E7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C7B0A5-0F84-7BF2-F29F-546C76C78C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4DF70-E474-9524-C9D5-0C3D37ADBA1F}"/>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8" name="Footer Placeholder 7">
            <a:extLst>
              <a:ext uri="{FF2B5EF4-FFF2-40B4-BE49-F238E27FC236}">
                <a16:creationId xmlns:a16="http://schemas.microsoft.com/office/drawing/2014/main" id="{46575DC2-2DED-6351-89C6-A7A10F49A7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8B6EF-6E4E-EC6E-F7DE-F3BC3CE1116F}"/>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602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F394-67CA-1E98-5915-752F3C9EE2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4D630-6D71-A27C-4036-4457FE552F3A}"/>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4" name="Footer Placeholder 3">
            <a:extLst>
              <a:ext uri="{FF2B5EF4-FFF2-40B4-BE49-F238E27FC236}">
                <a16:creationId xmlns:a16="http://schemas.microsoft.com/office/drawing/2014/main" id="{4878AEAB-53B1-16E7-87F4-3F85F22535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C4581-0730-5E46-5941-DF4B5AC272B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57871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DCA6B-F460-0D4F-3072-AE6BB06A5C2A}"/>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3" name="Footer Placeholder 2">
            <a:extLst>
              <a:ext uri="{FF2B5EF4-FFF2-40B4-BE49-F238E27FC236}">
                <a16:creationId xmlns:a16="http://schemas.microsoft.com/office/drawing/2014/main" id="{526F80E4-BA79-8758-F00F-22E873B43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394B6-263C-61B8-07D0-A9A053BC2AA2}"/>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3010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D585-2CAD-F710-DD1E-D79CBEECB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F3E6B-3622-A3A6-FC16-A9D442A60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F4D48-2710-83EA-4A16-B43494447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FEF39-04EF-A9C6-3A5C-1057F72A3969}"/>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6" name="Footer Placeholder 5">
            <a:extLst>
              <a:ext uri="{FF2B5EF4-FFF2-40B4-BE49-F238E27FC236}">
                <a16:creationId xmlns:a16="http://schemas.microsoft.com/office/drawing/2014/main" id="{EF9CCD1A-EB6B-C2A7-5D2F-D66EE5CB8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3D35F-F094-27E6-15CF-3276AF77ED9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6648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9454-A445-D6AD-2F59-D6776F9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41899-1826-FF88-BFA4-E8949E5FD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69C1E-6B86-7220-5862-685E38DBA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ED585-E92B-500E-83E0-10EABC369EA6}"/>
              </a:ext>
            </a:extLst>
          </p:cNvPr>
          <p:cNvSpPr>
            <a:spLocks noGrp="1"/>
          </p:cNvSpPr>
          <p:nvPr>
            <p:ph type="dt" sz="half" idx="10"/>
          </p:nvPr>
        </p:nvSpPr>
        <p:spPr/>
        <p:txBody>
          <a:bodyPr/>
          <a:lstStyle/>
          <a:p>
            <a:fld id="{827D77AF-AD75-491A-876E-B51CBAAB41AE}" type="datetimeFigureOut">
              <a:rPr lang="en-US" smtClean="0"/>
              <a:t>28/12/2025</a:t>
            </a:fld>
            <a:endParaRPr lang="en-US"/>
          </a:p>
        </p:txBody>
      </p:sp>
      <p:sp>
        <p:nvSpPr>
          <p:cNvPr id="6" name="Footer Placeholder 5">
            <a:extLst>
              <a:ext uri="{FF2B5EF4-FFF2-40B4-BE49-F238E27FC236}">
                <a16:creationId xmlns:a16="http://schemas.microsoft.com/office/drawing/2014/main" id="{1D24E0F8-0D34-78D3-28FF-D076DE8F7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5D3AC-6C4A-7DAA-A3B6-65FB2D6F441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83851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CD4B3-E4F4-9AF4-7E78-5743FF0A2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B42AC-43C8-0017-F306-57D6B11A7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444C-60C2-3989-1F99-B94B4239D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77AF-AD75-491A-876E-B51CBAAB41AE}" type="datetimeFigureOut">
              <a:rPr lang="en-US" smtClean="0"/>
              <a:t>28/12/2025</a:t>
            </a:fld>
            <a:endParaRPr lang="en-US"/>
          </a:p>
        </p:txBody>
      </p:sp>
      <p:sp>
        <p:nvSpPr>
          <p:cNvPr id="5" name="Footer Placeholder 4">
            <a:extLst>
              <a:ext uri="{FF2B5EF4-FFF2-40B4-BE49-F238E27FC236}">
                <a16:creationId xmlns:a16="http://schemas.microsoft.com/office/drawing/2014/main" id="{EFEE9BFB-110E-2F85-9B89-BCD31C4B4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36158-8D60-44B8-3FC9-BA6433164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4A04C-A463-46DC-B210-B25422DAC1C7}" type="slidenum">
              <a:rPr lang="en-US" smtClean="0"/>
              <a:t>‹#›</a:t>
            </a:fld>
            <a:endParaRPr lang="en-US"/>
          </a:p>
        </p:txBody>
      </p:sp>
    </p:spTree>
    <p:extLst>
      <p:ext uri="{BB962C8B-B14F-4D97-AF65-F5344CB8AC3E}">
        <p14:creationId xmlns:p14="http://schemas.microsoft.com/office/powerpoint/2010/main" val="250762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5.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jpg"/><Relationship Id="rId7" Type="http://schemas.openxmlformats.org/officeDocument/2006/relationships/image" Target="../media/image47.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sv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sv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60.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6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2.xml"/><Relationship Id="rId7" Type="http://schemas.openxmlformats.org/officeDocument/2006/relationships/image" Target="../media/image6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4.gif"/><Relationship Id="rId5" Type="http://schemas.openxmlformats.org/officeDocument/2006/relationships/image" Target="../media/image63.jpeg"/><Relationship Id="rId4" Type="http://schemas.openxmlformats.org/officeDocument/2006/relationships/image" Target="../media/image62.jp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5.jp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536645"/>
              <a:ext cx="5732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N</a:t>
              </a:r>
              <a:r>
                <a:rPr lang="en-US" sz="2800" b="0" i="0" u="none" strike="noStrike" dirty="0" err="1">
                  <a:solidFill>
                    <a:srgbClr val="002060"/>
                  </a:solidFill>
                  <a:effectLst/>
                  <a:latin typeface="Cambria" panose="02040503050406030204" pitchFamily="18" charset="0"/>
                  <a:ea typeface="Cambria" panose="02040503050406030204" pitchFamily="18" charset="0"/>
                </a:rPr>
                <a:t>hấn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giọng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vào</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những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từ</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ngữ</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gợi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vẻ</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đẹp</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của</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khu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rừng</a:t>
              </a:r>
              <a:endParaRPr kumimoji="0" lang="en-US" sz="8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568539" y="2922244"/>
            <a:ext cx="6010383"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630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Cambria" panose="02040503050406030204" pitchFamily="18" charset="0"/>
                  <a:ea typeface="Cambria" panose="02040503050406030204" pitchFamily="18" charset="0"/>
                </a:rPr>
                <a:t>V</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dụ: </a:t>
              </a: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hối hả, lất phất, lim dim, xanh biếc...</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4218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6DAA67-BE45-42A7-9D41-17893518CB4E}"/>
              </a:ext>
            </a:extLst>
          </p:cNvPr>
          <p:cNvGrpSpPr/>
          <p:nvPr/>
        </p:nvGrpSpPr>
        <p:grpSpPr>
          <a:xfrm>
            <a:off x="214831" y="579419"/>
            <a:ext cx="5605176" cy="3535722"/>
            <a:chOff x="147132" y="2825189"/>
            <a:chExt cx="5605176" cy="3535722"/>
          </a:xfrm>
        </p:grpSpPr>
        <p:pic>
          <p:nvPicPr>
            <p:cNvPr id="10" name="Picture 21">
              <a:extLst>
                <a:ext uri="{FF2B5EF4-FFF2-40B4-BE49-F238E27FC236}">
                  <a16:creationId xmlns:a16="http://schemas.microsoft.com/office/drawing/2014/main" id="{ABEFED0E-A5DD-4F01-B66E-923D6A346962}"/>
                </a:ext>
              </a:extLst>
            </p:cNvPr>
            <p:cNvPicPr>
              <a:picLocks noChangeAspect="1"/>
            </p:cNvPicPr>
            <p:nvPr/>
          </p:nvPicPr>
          <p:blipFill>
            <a:blip r:embed="rId4"/>
            <a:srcRect/>
            <a:stretch>
              <a:fillRect/>
            </a:stretch>
          </p:blipFill>
          <p:spPr>
            <a:xfrm>
              <a:off x="147132" y="2825189"/>
              <a:ext cx="1674077" cy="1533873"/>
            </a:xfrm>
            <a:prstGeom prst="rect">
              <a:avLst/>
            </a:prstGeom>
          </p:spPr>
        </p:pic>
        <p:grpSp>
          <p:nvGrpSpPr>
            <p:cNvPr id="11" name="Group 10">
              <a:extLst>
                <a:ext uri="{FF2B5EF4-FFF2-40B4-BE49-F238E27FC236}">
                  <a16:creationId xmlns:a16="http://schemas.microsoft.com/office/drawing/2014/main" id="{151008B5-91C4-4E31-9B45-A3E4CE0718C3}"/>
                </a:ext>
              </a:extLst>
            </p:cNvPr>
            <p:cNvGrpSpPr/>
            <p:nvPr/>
          </p:nvGrpSpPr>
          <p:grpSpPr>
            <a:xfrm>
              <a:off x="191198" y="3576378"/>
              <a:ext cx="5561110" cy="2784533"/>
              <a:chOff x="226098" y="3169228"/>
              <a:chExt cx="5561110" cy="2784533"/>
            </a:xfrm>
          </p:grpSpPr>
          <p:sp>
            <p:nvSpPr>
              <p:cNvPr id="12" name="Rectangle: Rounded Corners 11">
                <a:extLst>
                  <a:ext uri="{FF2B5EF4-FFF2-40B4-BE49-F238E27FC236}">
                    <a16:creationId xmlns:a16="http://schemas.microsoft.com/office/drawing/2014/main" id="{2DEDD632-9B10-4657-BFFA-CDE24409790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4FB436-1908-40A9-9D77-010287F2A2F0}"/>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A92EC2D-8AD2-4B4C-B806-BCE55A2416DF}"/>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0" name="Picture 19">
                <a:extLst>
                  <a:ext uri="{FF2B5EF4-FFF2-40B4-BE49-F238E27FC236}">
                    <a16:creationId xmlns:a16="http://schemas.microsoft.com/office/drawing/2014/main" id="{7BDF292A-7FBE-4D33-8624-B1C2639E698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1" name="Picture 20">
                <a:extLst>
                  <a:ext uri="{FF2B5EF4-FFF2-40B4-BE49-F238E27FC236}">
                    <a16:creationId xmlns:a16="http://schemas.microsoft.com/office/drawing/2014/main" id="{41FF2C7C-19BE-437D-82B1-91AC850E893E}"/>
                  </a:ext>
                </a:extLst>
              </p:cNvPr>
              <p:cNvPicPr>
                <a:picLocks noChangeAspect="1"/>
              </p:cNvPicPr>
              <p:nvPr/>
            </p:nvPicPr>
            <p:blipFill>
              <a:blip r:embed="rId5"/>
              <a:stretch>
                <a:fillRect/>
              </a:stretch>
            </p:blipFill>
            <p:spPr>
              <a:xfrm flipH="1">
                <a:off x="324528" y="5242918"/>
                <a:ext cx="609091" cy="609091"/>
              </a:xfrm>
              <a:prstGeom prst="rect">
                <a:avLst/>
              </a:prstGeom>
            </p:spPr>
          </p:pic>
        </p:grpSp>
      </p:grpSp>
      <p:grpSp>
        <p:nvGrpSpPr>
          <p:cNvPr id="22" name="Group 21">
            <a:extLst>
              <a:ext uri="{FF2B5EF4-FFF2-40B4-BE49-F238E27FC236}">
                <a16:creationId xmlns:a16="http://schemas.microsoft.com/office/drawing/2014/main" id="{00D725CF-95C7-4BBA-A273-3B83ABFF977C}"/>
              </a:ext>
            </a:extLst>
          </p:cNvPr>
          <p:cNvGrpSpPr/>
          <p:nvPr/>
        </p:nvGrpSpPr>
        <p:grpSpPr>
          <a:xfrm>
            <a:off x="6003723" y="2749483"/>
            <a:ext cx="5973446" cy="3676970"/>
            <a:chOff x="6051919" y="2685845"/>
            <a:chExt cx="5973446" cy="3676970"/>
          </a:xfrm>
        </p:grpSpPr>
        <p:pic>
          <p:nvPicPr>
            <p:cNvPr id="23" name="Picture 22">
              <a:extLst>
                <a:ext uri="{FF2B5EF4-FFF2-40B4-BE49-F238E27FC236}">
                  <a16:creationId xmlns:a16="http://schemas.microsoft.com/office/drawing/2014/main" id="{7AC36BEB-722D-403B-A95C-707F08800BED}"/>
                </a:ext>
              </a:extLst>
            </p:cNvPr>
            <p:cNvPicPr>
              <a:picLocks noChangeAspect="1"/>
            </p:cNvPicPr>
            <p:nvPr/>
          </p:nvPicPr>
          <p:blipFill>
            <a:blip r:embed="rId6"/>
            <a:srcRect/>
            <a:stretch>
              <a:fillRect/>
            </a:stretch>
          </p:blipFill>
          <p:spPr>
            <a:xfrm>
              <a:off x="10162813" y="2685845"/>
              <a:ext cx="1862552" cy="1671641"/>
            </a:xfrm>
            <a:prstGeom prst="rect">
              <a:avLst/>
            </a:prstGeom>
          </p:spPr>
        </p:pic>
        <p:grpSp>
          <p:nvGrpSpPr>
            <p:cNvPr id="24" name="Group 23">
              <a:extLst>
                <a:ext uri="{FF2B5EF4-FFF2-40B4-BE49-F238E27FC236}">
                  <a16:creationId xmlns:a16="http://schemas.microsoft.com/office/drawing/2014/main" id="{27265788-3A6F-46B7-8228-005E89EE22EF}"/>
                </a:ext>
              </a:extLst>
            </p:cNvPr>
            <p:cNvGrpSpPr/>
            <p:nvPr/>
          </p:nvGrpSpPr>
          <p:grpSpPr>
            <a:xfrm>
              <a:off x="6051919" y="3653086"/>
              <a:ext cx="5695587" cy="2709729"/>
              <a:chOff x="6096000" y="3244032"/>
              <a:chExt cx="5695587" cy="2709729"/>
            </a:xfrm>
          </p:grpSpPr>
          <p:sp>
            <p:nvSpPr>
              <p:cNvPr id="25" name="Rectangle: Rounded Corners 24">
                <a:extLst>
                  <a:ext uri="{FF2B5EF4-FFF2-40B4-BE49-F238E27FC236}">
                    <a16:creationId xmlns:a16="http://schemas.microsoft.com/office/drawing/2014/main" id="{96583E29-24DD-4835-906B-6E7AC8A25354}"/>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F324C890-8EF8-461B-88BF-8767958712EE}"/>
                  </a:ext>
                </a:extLst>
              </p:cNvPr>
              <p:cNvGrpSpPr/>
              <p:nvPr/>
            </p:nvGrpSpPr>
            <p:grpSpPr>
              <a:xfrm>
                <a:off x="8515556" y="4075455"/>
                <a:ext cx="1552489" cy="469963"/>
                <a:chOff x="3344520" y="4267942"/>
                <a:chExt cx="1552489" cy="469963"/>
              </a:xfrm>
            </p:grpSpPr>
            <p:pic>
              <p:nvPicPr>
                <p:cNvPr id="36" name="Picture 35">
                  <a:extLst>
                    <a:ext uri="{FF2B5EF4-FFF2-40B4-BE49-F238E27FC236}">
                      <a16:creationId xmlns:a16="http://schemas.microsoft.com/office/drawing/2014/main" id="{55AC659C-8E95-452E-9D82-A07643ED441E}"/>
                    </a:ext>
                  </a:extLst>
                </p:cNvPr>
                <p:cNvPicPr>
                  <a:picLocks noChangeAspect="1"/>
                </p:cNvPicPr>
                <p:nvPr/>
              </p:nvPicPr>
              <p:blipFill>
                <a:blip r:embed="rId7"/>
                <a:stretch>
                  <a:fillRect/>
                </a:stretch>
              </p:blipFill>
              <p:spPr>
                <a:xfrm>
                  <a:off x="3901194" y="4267942"/>
                  <a:ext cx="469963" cy="469963"/>
                </a:xfrm>
                <a:prstGeom prst="rect">
                  <a:avLst/>
                </a:prstGeom>
              </p:spPr>
            </p:pic>
            <p:pic>
              <p:nvPicPr>
                <p:cNvPr id="37" name="Picture 36">
                  <a:extLst>
                    <a:ext uri="{FF2B5EF4-FFF2-40B4-BE49-F238E27FC236}">
                      <a16:creationId xmlns:a16="http://schemas.microsoft.com/office/drawing/2014/main" id="{996A2F5C-08C7-408A-BD59-CCFCAE2BE140}"/>
                    </a:ext>
                  </a:extLst>
                </p:cNvPr>
                <p:cNvPicPr>
                  <a:picLocks noChangeAspect="1"/>
                </p:cNvPicPr>
                <p:nvPr/>
              </p:nvPicPr>
              <p:blipFill>
                <a:blip r:embed="rId8"/>
                <a:stretch>
                  <a:fillRect/>
                </a:stretch>
              </p:blipFill>
              <p:spPr>
                <a:xfrm>
                  <a:off x="3344520" y="4267942"/>
                  <a:ext cx="469963" cy="469963"/>
                </a:xfrm>
                <a:prstGeom prst="rect">
                  <a:avLst/>
                </a:prstGeom>
              </p:spPr>
            </p:pic>
            <p:pic>
              <p:nvPicPr>
                <p:cNvPr id="38" name="Picture 37">
                  <a:extLst>
                    <a:ext uri="{FF2B5EF4-FFF2-40B4-BE49-F238E27FC236}">
                      <a16:creationId xmlns:a16="http://schemas.microsoft.com/office/drawing/2014/main" id="{E426F62E-F952-4F13-A626-6D61955D959A}"/>
                    </a:ext>
                  </a:extLst>
                </p:cNvPr>
                <p:cNvPicPr>
                  <a:picLocks noChangeAspect="1"/>
                </p:cNvPicPr>
                <p:nvPr/>
              </p:nvPicPr>
              <p:blipFill>
                <a:blip r:embed="rId9"/>
                <a:stretch>
                  <a:fillRect/>
                </a:stretch>
              </p:blipFill>
              <p:spPr>
                <a:xfrm>
                  <a:off x="4427046" y="4267942"/>
                  <a:ext cx="469963" cy="469963"/>
                </a:xfrm>
                <a:prstGeom prst="rect">
                  <a:avLst/>
                </a:prstGeom>
              </p:spPr>
            </p:pic>
          </p:grpSp>
          <p:grpSp>
            <p:nvGrpSpPr>
              <p:cNvPr id="27" name="Group 26">
                <a:extLst>
                  <a:ext uri="{FF2B5EF4-FFF2-40B4-BE49-F238E27FC236}">
                    <a16:creationId xmlns:a16="http://schemas.microsoft.com/office/drawing/2014/main" id="{10B1267E-AC57-4506-A5F8-054F40689941}"/>
                  </a:ext>
                </a:extLst>
              </p:cNvPr>
              <p:cNvGrpSpPr/>
              <p:nvPr/>
            </p:nvGrpSpPr>
            <p:grpSpPr>
              <a:xfrm>
                <a:off x="8468135" y="4692277"/>
                <a:ext cx="1583311" cy="469963"/>
                <a:chOff x="3190408" y="4309039"/>
                <a:chExt cx="1583311" cy="469963"/>
              </a:xfrm>
            </p:grpSpPr>
            <p:pic>
              <p:nvPicPr>
                <p:cNvPr id="33" name="Picture 32">
                  <a:extLst>
                    <a:ext uri="{FF2B5EF4-FFF2-40B4-BE49-F238E27FC236}">
                      <a16:creationId xmlns:a16="http://schemas.microsoft.com/office/drawing/2014/main" id="{7132C207-3F20-4974-BD31-EB6D9F775602}"/>
                    </a:ext>
                  </a:extLst>
                </p:cNvPr>
                <p:cNvPicPr>
                  <a:picLocks noChangeAspect="1"/>
                </p:cNvPicPr>
                <p:nvPr/>
              </p:nvPicPr>
              <p:blipFill>
                <a:blip r:embed="rId7"/>
                <a:stretch>
                  <a:fillRect/>
                </a:stretch>
              </p:blipFill>
              <p:spPr>
                <a:xfrm>
                  <a:off x="3747082" y="4309039"/>
                  <a:ext cx="469963" cy="469963"/>
                </a:xfrm>
                <a:prstGeom prst="rect">
                  <a:avLst/>
                </a:prstGeom>
              </p:spPr>
            </p:pic>
            <p:pic>
              <p:nvPicPr>
                <p:cNvPr id="34" name="Picture 33">
                  <a:extLst>
                    <a:ext uri="{FF2B5EF4-FFF2-40B4-BE49-F238E27FC236}">
                      <a16:creationId xmlns:a16="http://schemas.microsoft.com/office/drawing/2014/main" id="{C28B8EBF-6617-48FC-BA80-179736C27827}"/>
                    </a:ext>
                  </a:extLst>
                </p:cNvPr>
                <p:cNvPicPr>
                  <a:picLocks noChangeAspect="1"/>
                </p:cNvPicPr>
                <p:nvPr/>
              </p:nvPicPr>
              <p:blipFill>
                <a:blip r:embed="rId8"/>
                <a:stretch>
                  <a:fillRect/>
                </a:stretch>
              </p:blipFill>
              <p:spPr>
                <a:xfrm>
                  <a:off x="3190408" y="4309039"/>
                  <a:ext cx="469963" cy="469963"/>
                </a:xfrm>
                <a:prstGeom prst="rect">
                  <a:avLst/>
                </a:prstGeom>
              </p:spPr>
            </p:pic>
            <p:pic>
              <p:nvPicPr>
                <p:cNvPr id="35" name="Picture 34">
                  <a:extLst>
                    <a:ext uri="{FF2B5EF4-FFF2-40B4-BE49-F238E27FC236}">
                      <a16:creationId xmlns:a16="http://schemas.microsoft.com/office/drawing/2014/main" id="{E9C0F2F5-EBEF-4276-A61C-DC4FD54B2B3D}"/>
                    </a:ext>
                  </a:extLst>
                </p:cNvPr>
                <p:cNvPicPr>
                  <a:picLocks noChangeAspect="1"/>
                </p:cNvPicPr>
                <p:nvPr/>
              </p:nvPicPr>
              <p:blipFill>
                <a:blip r:embed="rId9"/>
                <a:stretch>
                  <a:fillRect/>
                </a:stretch>
              </p:blipFill>
              <p:spPr>
                <a:xfrm>
                  <a:off x="4303756" y="4309039"/>
                  <a:ext cx="469963" cy="469963"/>
                </a:xfrm>
                <a:prstGeom prst="rect">
                  <a:avLst/>
                </a:prstGeom>
              </p:spPr>
            </p:pic>
          </p:grpSp>
          <p:grpSp>
            <p:nvGrpSpPr>
              <p:cNvPr id="28" name="Group 27">
                <a:extLst>
                  <a:ext uri="{FF2B5EF4-FFF2-40B4-BE49-F238E27FC236}">
                    <a16:creationId xmlns:a16="http://schemas.microsoft.com/office/drawing/2014/main" id="{3A27C240-CE5F-4ECA-9711-DD3AA50864D6}"/>
                  </a:ext>
                </a:extLst>
              </p:cNvPr>
              <p:cNvGrpSpPr/>
              <p:nvPr/>
            </p:nvGrpSpPr>
            <p:grpSpPr>
              <a:xfrm>
                <a:off x="10208276" y="5175420"/>
                <a:ext cx="1583311" cy="469963"/>
                <a:chOff x="3406165" y="4206297"/>
                <a:chExt cx="1583311" cy="469963"/>
              </a:xfrm>
            </p:grpSpPr>
            <p:pic>
              <p:nvPicPr>
                <p:cNvPr id="30" name="Picture 29">
                  <a:extLst>
                    <a:ext uri="{FF2B5EF4-FFF2-40B4-BE49-F238E27FC236}">
                      <a16:creationId xmlns:a16="http://schemas.microsoft.com/office/drawing/2014/main" id="{E22D9FF3-7125-4795-A98C-C5438E4E9832}"/>
                    </a:ext>
                  </a:extLst>
                </p:cNvPr>
                <p:cNvPicPr>
                  <a:picLocks noChangeAspect="1"/>
                </p:cNvPicPr>
                <p:nvPr/>
              </p:nvPicPr>
              <p:blipFill>
                <a:blip r:embed="rId7"/>
                <a:stretch>
                  <a:fillRect/>
                </a:stretch>
              </p:blipFill>
              <p:spPr>
                <a:xfrm>
                  <a:off x="3962839" y="4206297"/>
                  <a:ext cx="469963" cy="469963"/>
                </a:xfrm>
                <a:prstGeom prst="rect">
                  <a:avLst/>
                </a:prstGeom>
              </p:spPr>
            </p:pic>
            <p:pic>
              <p:nvPicPr>
                <p:cNvPr id="31" name="Picture 30">
                  <a:extLst>
                    <a:ext uri="{FF2B5EF4-FFF2-40B4-BE49-F238E27FC236}">
                      <a16:creationId xmlns:a16="http://schemas.microsoft.com/office/drawing/2014/main" id="{6A7F9AE4-777A-4B2E-B67B-7F2745DDEEC7}"/>
                    </a:ext>
                  </a:extLst>
                </p:cNvPr>
                <p:cNvPicPr>
                  <a:picLocks noChangeAspect="1"/>
                </p:cNvPicPr>
                <p:nvPr/>
              </p:nvPicPr>
              <p:blipFill>
                <a:blip r:embed="rId8"/>
                <a:stretch>
                  <a:fillRect/>
                </a:stretch>
              </p:blipFill>
              <p:spPr>
                <a:xfrm>
                  <a:off x="3406165" y="4206297"/>
                  <a:ext cx="469963" cy="469963"/>
                </a:xfrm>
                <a:prstGeom prst="rect">
                  <a:avLst/>
                </a:prstGeom>
              </p:spPr>
            </p:pic>
            <p:pic>
              <p:nvPicPr>
                <p:cNvPr id="32" name="Picture 31">
                  <a:extLst>
                    <a:ext uri="{FF2B5EF4-FFF2-40B4-BE49-F238E27FC236}">
                      <a16:creationId xmlns:a16="http://schemas.microsoft.com/office/drawing/2014/main" id="{049061D8-4163-450B-A34D-E879AFAF1D61}"/>
                    </a:ext>
                  </a:extLst>
                </p:cNvPr>
                <p:cNvPicPr>
                  <a:picLocks noChangeAspect="1"/>
                </p:cNvPicPr>
                <p:nvPr/>
              </p:nvPicPr>
              <p:blipFill>
                <a:blip r:embed="rId9"/>
                <a:stretch>
                  <a:fillRect/>
                </a:stretch>
              </p:blipFill>
              <p:spPr>
                <a:xfrm>
                  <a:off x="4519513" y="4206297"/>
                  <a:ext cx="469963" cy="469963"/>
                </a:xfrm>
                <a:prstGeom prst="rect">
                  <a:avLst/>
                </a:prstGeom>
              </p:spPr>
            </p:pic>
          </p:grpSp>
          <p:sp>
            <p:nvSpPr>
              <p:cNvPr id="29" name="Rectangle: Rounded Corners 28">
                <a:extLst>
                  <a:ext uri="{FF2B5EF4-FFF2-40B4-BE49-F238E27FC236}">
                    <a16:creationId xmlns:a16="http://schemas.microsoft.com/office/drawing/2014/main" id="{91BC0768-D451-4C34-A768-78D75950EB12}"/>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a:extLst>
              <a:ext uri="{FF2B5EF4-FFF2-40B4-BE49-F238E27FC236}">
                <a16:creationId xmlns:a16="http://schemas.microsoft.com/office/drawing/2014/main" id="{6BCA48BB-E1D8-A9BE-FB11-3F9414C1DC3C}"/>
              </a:ext>
            </a:extLst>
          </p:cNvPr>
          <p:cNvPicPr>
            <a:picLocks noChangeAspect="1"/>
          </p:cNvPicPr>
          <p:nvPr/>
        </p:nvPicPr>
        <p:blipFill>
          <a:blip r:embed="rId10"/>
          <a:stretch>
            <a:fillRect/>
          </a:stretch>
        </p:blipFill>
        <p:spPr>
          <a:xfrm>
            <a:off x="5599345" y="395126"/>
            <a:ext cx="6376969" cy="2780017"/>
          </a:xfrm>
          <a:prstGeom prst="rect">
            <a:avLst/>
          </a:prstGeom>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EAB414F-4A27-418D-AD63-C5140F72D141}"/>
              </a:ext>
            </a:extLst>
          </p:cNvPr>
          <p:cNvGrpSpPr/>
          <p:nvPr/>
        </p:nvGrpSpPr>
        <p:grpSpPr>
          <a:xfrm>
            <a:off x="2167401" y="2536225"/>
            <a:ext cx="7586625" cy="3682646"/>
            <a:chOff x="4841104" y="3804755"/>
            <a:chExt cx="5882697" cy="2855537"/>
          </a:xfrm>
        </p:grpSpPr>
        <p:grpSp>
          <p:nvGrpSpPr>
            <p:cNvPr id="41" name="Group 40">
              <a:extLst>
                <a:ext uri="{FF2B5EF4-FFF2-40B4-BE49-F238E27FC236}">
                  <a16:creationId xmlns:a16="http://schemas.microsoft.com/office/drawing/2014/main" id="{B954E133-218B-47F5-9B0D-0614BBD4C191}"/>
                </a:ext>
              </a:extLst>
            </p:cNvPr>
            <p:cNvGrpSpPr/>
            <p:nvPr/>
          </p:nvGrpSpPr>
          <p:grpSpPr>
            <a:xfrm>
              <a:off x="4841104" y="3804755"/>
              <a:ext cx="5882697" cy="2855537"/>
              <a:chOff x="2975204" y="1242806"/>
              <a:chExt cx="5882697" cy="2855537"/>
            </a:xfrm>
          </p:grpSpPr>
          <p:sp>
            <p:nvSpPr>
              <p:cNvPr id="51" name="Rectangle: Rounded Corners 12">
                <a:extLst>
                  <a:ext uri="{FF2B5EF4-FFF2-40B4-BE49-F238E27FC236}">
                    <a16:creationId xmlns:a16="http://schemas.microsoft.com/office/drawing/2014/main" id="{9A22978D-5D1B-4C70-BF99-C05A08AC0380}"/>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44B14B0E-1A34-4CBD-93FA-CA2448CCFE7A}"/>
                  </a:ext>
                </a:extLst>
              </p:cNvPr>
              <p:cNvSpPr/>
              <p:nvPr/>
            </p:nvSpPr>
            <p:spPr>
              <a:xfrm>
                <a:off x="3605838" y="1242806"/>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1D62E89-6C5A-4421-BC60-36ED042920F4}"/>
                </a:ext>
              </a:extLst>
            </p:cNvPr>
            <p:cNvPicPr>
              <a:picLocks noChangeAspect="1"/>
            </p:cNvPicPr>
            <p:nvPr/>
          </p:nvPicPr>
          <p:blipFill>
            <a:blip r:embed="rId3"/>
            <a:stretch>
              <a:fillRect/>
            </a:stretch>
          </p:blipFill>
          <p:spPr>
            <a:xfrm>
              <a:off x="7712877" y="5099718"/>
              <a:ext cx="469963" cy="469963"/>
            </a:xfrm>
            <a:prstGeom prst="rect">
              <a:avLst/>
            </a:prstGeom>
          </p:spPr>
        </p:pic>
        <p:pic>
          <p:nvPicPr>
            <p:cNvPr id="43" name="Picture 42">
              <a:extLst>
                <a:ext uri="{FF2B5EF4-FFF2-40B4-BE49-F238E27FC236}">
                  <a16:creationId xmlns:a16="http://schemas.microsoft.com/office/drawing/2014/main" id="{5C66BC38-C824-4A8B-884C-50E8A857702E}"/>
                </a:ext>
              </a:extLst>
            </p:cNvPr>
            <p:cNvPicPr>
              <a:picLocks noChangeAspect="1"/>
            </p:cNvPicPr>
            <p:nvPr/>
          </p:nvPicPr>
          <p:blipFill>
            <a:blip r:embed="rId4"/>
            <a:stretch>
              <a:fillRect/>
            </a:stretch>
          </p:blipFill>
          <p:spPr>
            <a:xfrm>
              <a:off x="7156204" y="5099718"/>
              <a:ext cx="469963" cy="469963"/>
            </a:xfrm>
            <a:prstGeom prst="rect">
              <a:avLst/>
            </a:prstGeom>
          </p:spPr>
        </p:pic>
        <p:pic>
          <p:nvPicPr>
            <p:cNvPr id="44" name="Picture 43">
              <a:extLst>
                <a:ext uri="{FF2B5EF4-FFF2-40B4-BE49-F238E27FC236}">
                  <a16:creationId xmlns:a16="http://schemas.microsoft.com/office/drawing/2014/main" id="{B1B1C0E5-6596-4CE0-8958-A57B1ADD2969}"/>
                </a:ext>
              </a:extLst>
            </p:cNvPr>
            <p:cNvPicPr>
              <a:picLocks noChangeAspect="1"/>
            </p:cNvPicPr>
            <p:nvPr/>
          </p:nvPicPr>
          <p:blipFill>
            <a:blip r:embed="rId5"/>
            <a:stretch>
              <a:fillRect/>
            </a:stretch>
          </p:blipFill>
          <p:spPr>
            <a:xfrm>
              <a:off x="8269551" y="5099718"/>
              <a:ext cx="469963" cy="469963"/>
            </a:xfrm>
            <a:prstGeom prst="rect">
              <a:avLst/>
            </a:prstGeom>
          </p:spPr>
        </p:pic>
        <p:pic>
          <p:nvPicPr>
            <p:cNvPr id="45" name="Picture 44">
              <a:extLst>
                <a:ext uri="{FF2B5EF4-FFF2-40B4-BE49-F238E27FC236}">
                  <a16:creationId xmlns:a16="http://schemas.microsoft.com/office/drawing/2014/main" id="{29F4D562-6605-4C2D-B185-EDF367E57DCD}"/>
                </a:ext>
              </a:extLst>
            </p:cNvPr>
            <p:cNvPicPr>
              <a:picLocks noChangeAspect="1"/>
            </p:cNvPicPr>
            <p:nvPr/>
          </p:nvPicPr>
          <p:blipFill>
            <a:blip r:embed="rId3"/>
            <a:stretch>
              <a:fillRect/>
            </a:stretch>
          </p:blipFill>
          <p:spPr>
            <a:xfrm>
              <a:off x="7772273" y="5605185"/>
              <a:ext cx="469963" cy="469963"/>
            </a:xfrm>
            <a:prstGeom prst="rect">
              <a:avLst/>
            </a:prstGeom>
          </p:spPr>
        </p:pic>
        <p:pic>
          <p:nvPicPr>
            <p:cNvPr id="46" name="Picture 45">
              <a:extLst>
                <a:ext uri="{FF2B5EF4-FFF2-40B4-BE49-F238E27FC236}">
                  <a16:creationId xmlns:a16="http://schemas.microsoft.com/office/drawing/2014/main" id="{FA4AD482-C915-470F-ADBE-384F07EE4560}"/>
                </a:ext>
              </a:extLst>
            </p:cNvPr>
            <p:cNvPicPr>
              <a:picLocks noChangeAspect="1"/>
            </p:cNvPicPr>
            <p:nvPr/>
          </p:nvPicPr>
          <p:blipFill>
            <a:blip r:embed="rId4"/>
            <a:stretch>
              <a:fillRect/>
            </a:stretch>
          </p:blipFill>
          <p:spPr>
            <a:xfrm>
              <a:off x="7215597" y="5605185"/>
              <a:ext cx="469963" cy="469963"/>
            </a:xfrm>
            <a:prstGeom prst="rect">
              <a:avLst/>
            </a:prstGeom>
          </p:spPr>
        </p:pic>
        <p:pic>
          <p:nvPicPr>
            <p:cNvPr id="47" name="Picture 46">
              <a:extLst>
                <a:ext uri="{FF2B5EF4-FFF2-40B4-BE49-F238E27FC236}">
                  <a16:creationId xmlns:a16="http://schemas.microsoft.com/office/drawing/2014/main" id="{B4969F9E-70BA-47CA-BB80-82D65296943D}"/>
                </a:ext>
              </a:extLst>
            </p:cNvPr>
            <p:cNvPicPr>
              <a:picLocks noChangeAspect="1"/>
            </p:cNvPicPr>
            <p:nvPr/>
          </p:nvPicPr>
          <p:blipFill>
            <a:blip r:embed="rId5"/>
            <a:stretch>
              <a:fillRect/>
            </a:stretch>
          </p:blipFill>
          <p:spPr>
            <a:xfrm>
              <a:off x="8328947" y="5605185"/>
              <a:ext cx="469963" cy="469963"/>
            </a:xfrm>
            <a:prstGeom prst="rect">
              <a:avLst/>
            </a:prstGeom>
          </p:spPr>
        </p:pic>
        <p:pic>
          <p:nvPicPr>
            <p:cNvPr id="48" name="Picture 47">
              <a:extLst>
                <a:ext uri="{FF2B5EF4-FFF2-40B4-BE49-F238E27FC236}">
                  <a16:creationId xmlns:a16="http://schemas.microsoft.com/office/drawing/2014/main" id="{F7D7E47B-8C61-415B-83F0-6908412893BB}"/>
                </a:ext>
              </a:extLst>
            </p:cNvPr>
            <p:cNvPicPr>
              <a:picLocks noChangeAspect="1"/>
            </p:cNvPicPr>
            <p:nvPr/>
          </p:nvPicPr>
          <p:blipFill>
            <a:blip r:embed="rId3"/>
            <a:stretch>
              <a:fillRect/>
            </a:stretch>
          </p:blipFill>
          <p:spPr>
            <a:xfrm>
              <a:off x="9400422" y="6112821"/>
              <a:ext cx="469963" cy="469963"/>
            </a:xfrm>
            <a:prstGeom prst="rect">
              <a:avLst/>
            </a:prstGeom>
          </p:spPr>
        </p:pic>
        <p:pic>
          <p:nvPicPr>
            <p:cNvPr id="49" name="Picture 48">
              <a:extLst>
                <a:ext uri="{FF2B5EF4-FFF2-40B4-BE49-F238E27FC236}">
                  <a16:creationId xmlns:a16="http://schemas.microsoft.com/office/drawing/2014/main" id="{A9447791-73E9-4C31-83F8-25F7EB94F197}"/>
                </a:ext>
              </a:extLst>
            </p:cNvPr>
            <p:cNvPicPr>
              <a:picLocks noChangeAspect="1"/>
            </p:cNvPicPr>
            <p:nvPr/>
          </p:nvPicPr>
          <p:blipFill>
            <a:blip r:embed="rId4"/>
            <a:stretch>
              <a:fillRect/>
            </a:stretch>
          </p:blipFill>
          <p:spPr>
            <a:xfrm>
              <a:off x="8843748" y="6112821"/>
              <a:ext cx="469963" cy="469963"/>
            </a:xfrm>
            <a:prstGeom prst="rect">
              <a:avLst/>
            </a:prstGeom>
          </p:spPr>
        </p:pic>
        <p:pic>
          <p:nvPicPr>
            <p:cNvPr id="50" name="Picture 49">
              <a:extLst>
                <a:ext uri="{FF2B5EF4-FFF2-40B4-BE49-F238E27FC236}">
                  <a16:creationId xmlns:a16="http://schemas.microsoft.com/office/drawing/2014/main" id="{E9BC93EC-7985-4B26-9266-D70B9893A3AB}"/>
                </a:ext>
              </a:extLst>
            </p:cNvPr>
            <p:cNvPicPr>
              <a:picLocks noChangeAspect="1"/>
            </p:cNvPicPr>
            <p:nvPr/>
          </p:nvPicPr>
          <p:blipFill>
            <a:blip r:embed="rId5"/>
            <a:stretch>
              <a:fillRect/>
            </a:stretch>
          </p:blipFill>
          <p:spPr>
            <a:xfrm>
              <a:off x="9957097" y="6112821"/>
              <a:ext cx="469963" cy="469963"/>
            </a:xfrm>
            <a:prstGeom prst="rect">
              <a:avLst/>
            </a:prstGeom>
          </p:spPr>
        </p:pic>
      </p:grpSp>
      <p:pic>
        <p:nvPicPr>
          <p:cNvPr id="53" name="Picture 20">
            <a:extLst>
              <a:ext uri="{FF2B5EF4-FFF2-40B4-BE49-F238E27FC236}">
                <a16:creationId xmlns:a16="http://schemas.microsoft.com/office/drawing/2014/main" id="{CF78FDE3-EC5E-4F69-8DE4-133727DD6CC1}"/>
              </a:ext>
            </a:extLst>
          </p:cNvPr>
          <p:cNvPicPr>
            <a:picLocks noChangeAspect="1"/>
          </p:cNvPicPr>
          <p:nvPr/>
        </p:nvPicPr>
        <p:blipFill>
          <a:blip r:embed="rId6"/>
          <a:srcRect/>
          <a:stretch>
            <a:fillRect/>
          </a:stretch>
        </p:blipFill>
        <p:spPr>
          <a:xfrm>
            <a:off x="52341" y="1493627"/>
            <a:ext cx="2048776" cy="5219812"/>
          </a:xfrm>
          <a:prstGeom prst="rect">
            <a:avLst/>
          </a:prstGeom>
        </p:spPr>
      </p:pic>
      <p:pic>
        <p:nvPicPr>
          <p:cNvPr id="54" name="Picture 19">
            <a:extLst>
              <a:ext uri="{FF2B5EF4-FFF2-40B4-BE49-F238E27FC236}">
                <a16:creationId xmlns:a16="http://schemas.microsoft.com/office/drawing/2014/main" id="{DF43827A-FC32-4F94-A1B8-D7C2155D2111}"/>
              </a:ext>
            </a:extLst>
          </p:cNvPr>
          <p:cNvPicPr>
            <a:picLocks noChangeAspect="1"/>
          </p:cNvPicPr>
          <p:nvPr/>
        </p:nvPicPr>
        <p:blipFill>
          <a:blip r:embed="rId7"/>
          <a:srcRect/>
          <a:stretch>
            <a:fillRect/>
          </a:stretch>
        </p:blipFill>
        <p:spPr>
          <a:xfrm>
            <a:off x="9697676" y="1553706"/>
            <a:ext cx="2437974" cy="5159733"/>
          </a:xfrm>
          <a:prstGeom prst="rect">
            <a:avLst/>
          </a:prstGeom>
        </p:spPr>
      </p:pic>
      <p:pic>
        <p:nvPicPr>
          <p:cNvPr id="2" name="Picture 1">
            <a:extLst>
              <a:ext uri="{FF2B5EF4-FFF2-40B4-BE49-F238E27FC236}">
                <a16:creationId xmlns:a16="http://schemas.microsoft.com/office/drawing/2014/main" id="{AB1EEE53-6C2C-75A0-DE4F-42CBCBB92C71}"/>
              </a:ext>
            </a:extLst>
          </p:cNvPr>
          <p:cNvPicPr>
            <a:picLocks noChangeAspect="1"/>
          </p:cNvPicPr>
          <p:nvPr/>
        </p:nvPicPr>
        <p:blipFill>
          <a:blip r:embed="rId8"/>
          <a:stretch>
            <a:fillRect/>
          </a:stretch>
        </p:blipFill>
        <p:spPr>
          <a:xfrm>
            <a:off x="2781177" y="0"/>
            <a:ext cx="6383065" cy="2780017"/>
          </a:xfrm>
          <a:prstGeom prst="rect">
            <a:avLst/>
          </a:prstGeom>
        </p:spPr>
      </p:pic>
    </p:spTree>
    <p:extLst>
      <p:ext uri="{BB962C8B-B14F-4D97-AF65-F5344CB8AC3E}">
        <p14:creationId xmlns:p14="http://schemas.microsoft.com/office/powerpoint/2010/main" val="126434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000">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ppt_x"/>
                                              </p:val>
                                            </p:tav>
                                            <p:tav tm="100000">
                                              <p:val>
                                                <p:strVal val="#ppt_x"/>
                                              </p:val>
                                            </p:tav>
                                          </p:tavLst>
                                        </p:anim>
                                        <p:anim calcmode="lin" valueType="num">
                                          <p:cBhvr additive="base">
                                            <p:cTn id="14"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120217" y="2768305"/>
            <a:ext cx="491412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E05313-F43D-21B0-2BFE-37B8714003F3}"/>
              </a:ext>
            </a:extLst>
          </p:cNvPr>
          <p:cNvPicPr>
            <a:picLocks noChangeAspect="1"/>
          </p:cNvPicPr>
          <p:nvPr/>
        </p:nvPicPr>
        <p:blipFill>
          <a:blip r:embed="rId5"/>
          <a:stretch>
            <a:fillRect/>
          </a:stretch>
        </p:blipFill>
        <p:spPr>
          <a:xfrm>
            <a:off x="4548552" y="667121"/>
            <a:ext cx="6053853" cy="3468925"/>
          </a:xfrm>
          <a:prstGeom prst="rect">
            <a:avLst/>
          </a:prstGeom>
        </p:spPr>
      </p:pic>
    </p:spTree>
    <p:extLst>
      <p:ext uri="{BB962C8B-B14F-4D97-AF65-F5344CB8AC3E}">
        <p14:creationId xmlns:p14="http://schemas.microsoft.com/office/powerpoint/2010/main" val="2002077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1" name="Picture 4" descr="TRÒ CHƠI KHOA HỌC | Science - Quizizz">
            <a:extLst>
              <a:ext uri="{FF2B5EF4-FFF2-40B4-BE49-F238E27FC236}">
                <a16:creationId xmlns:a16="http://schemas.microsoft.com/office/drawing/2014/main" id="{08723D1F-57F3-419B-AA9B-8CDBB8DBCD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4767209" y="24658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197197-93D5-B04B-2A7F-30AC541743A8}"/>
              </a:ext>
            </a:extLst>
          </p:cNvPr>
          <p:cNvPicPr>
            <a:picLocks noChangeAspect="1"/>
          </p:cNvPicPr>
          <p:nvPr/>
        </p:nvPicPr>
        <p:blipFill>
          <a:blip r:embed="rId4"/>
          <a:stretch>
            <a:fillRect/>
          </a:stretch>
        </p:blipFill>
        <p:spPr>
          <a:xfrm>
            <a:off x="100720" y="987398"/>
            <a:ext cx="4737003" cy="1944793"/>
          </a:xfrm>
          <a:prstGeom prst="rect">
            <a:avLst/>
          </a:prstGeom>
        </p:spPr>
      </p:pic>
    </p:spTree>
    <p:extLst>
      <p:ext uri="{BB962C8B-B14F-4D97-AF65-F5344CB8AC3E}">
        <p14:creationId xmlns:p14="http://schemas.microsoft.com/office/powerpoint/2010/main" val="71648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56853"/>
            <a:ext cx="11748499" cy="639052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19CEE3C8-DADE-11B1-A57D-710C9D052FDE}"/>
              </a:ext>
            </a:extLst>
          </p:cNvPr>
          <p:cNvGrpSpPr/>
          <p:nvPr/>
        </p:nvGrpSpPr>
        <p:grpSpPr>
          <a:xfrm>
            <a:off x="2780924" y="89778"/>
            <a:ext cx="6857340" cy="834896"/>
            <a:chOff x="3920251" y="3626777"/>
            <a:chExt cx="6857340" cy="2907759"/>
          </a:xfrm>
        </p:grpSpPr>
        <p:sp>
          <p:nvSpPr>
            <p:cNvPr id="7" name="Rectangle: Rounded Corners 6">
              <a:extLst>
                <a:ext uri="{FF2B5EF4-FFF2-40B4-BE49-F238E27FC236}">
                  <a16:creationId xmlns:a16="http://schemas.microsoft.com/office/drawing/2014/main" id="{F00CC89E-0D3C-65A3-7379-B8E3AF034B17}"/>
                </a:ext>
              </a:extLst>
            </p:cNvPr>
            <p:cNvSpPr/>
            <p:nvPr/>
          </p:nvSpPr>
          <p:spPr>
            <a:xfrm>
              <a:off x="3920251" y="3626777"/>
              <a:ext cx="6826518" cy="2907759"/>
            </a:xfrm>
            <a:prstGeom prst="roundRect">
              <a:avLst/>
            </a:prstGeom>
            <a:solidFill>
              <a:schemeClr val="accent4">
                <a:lumMod val="60000"/>
                <a:lumOff val="4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474AC3-63C9-6D1B-3430-6E73AC032D08}"/>
                </a:ext>
              </a:extLst>
            </p:cNvPr>
            <p:cNvSpPr txBox="1"/>
            <p:nvPr/>
          </p:nvSpPr>
          <p:spPr>
            <a:xfrm>
              <a:off x="4089115" y="3785781"/>
              <a:ext cx="6688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
                  <a:ea typeface="+mn-ea"/>
                  <a:cs typeface="+mn-cs"/>
                </a:rPr>
                <a:t>Hoàn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thành</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phiếu</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học</a:t>
              </a:r>
              <a:r>
                <a:rPr kumimoji="0" lang="en-US" sz="4000" b="1" i="0" u="none" strike="noStrike" kern="1200" cap="none" spc="0" normalizeH="0" baseline="0" noProof="0" dirty="0">
                  <a:ln>
                    <a:noFill/>
                  </a:ln>
                  <a:solidFill>
                    <a:srgbClr val="002060"/>
                  </a:solidFill>
                  <a:effectLst/>
                  <a:uLnTx/>
                  <a:uFillTx/>
                  <a:latin typeface="Calibri "/>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
                  <a:ea typeface="+mn-ea"/>
                  <a:cs typeface="+mn-cs"/>
                </a:rPr>
                <a:t>tập</a:t>
              </a:r>
              <a:endParaRPr kumimoji="0" lang="en-US" sz="4000" b="1" i="0" u="none" strike="noStrike" kern="1200" cap="none" spc="0" normalizeH="0" baseline="0" noProof="0" dirty="0">
                <a:ln>
                  <a:noFill/>
                </a:ln>
                <a:solidFill>
                  <a:srgbClr val="002060"/>
                </a:solidFill>
                <a:effectLst/>
                <a:uLnTx/>
                <a:uFillTx/>
                <a:latin typeface="Calibri "/>
                <a:ea typeface="+mn-ea"/>
                <a:cs typeface="+mn-cs"/>
              </a:endParaRPr>
            </a:p>
          </p:txBody>
        </p:sp>
      </p:grpSp>
      <p:pic>
        <p:nvPicPr>
          <p:cNvPr id="15" name="Picture 14">
            <a:extLst>
              <a:ext uri="{FF2B5EF4-FFF2-40B4-BE49-F238E27FC236}">
                <a16:creationId xmlns:a16="http://schemas.microsoft.com/office/drawing/2014/main" id="{854E321E-A2B4-35BC-5BDF-C6BB10F26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5828" y="1397449"/>
            <a:ext cx="3657600" cy="5172710"/>
          </a:xfrm>
          <a:prstGeom prst="rect">
            <a:avLst/>
          </a:prstGeom>
          <a:noFill/>
          <a:ln>
            <a:noFill/>
          </a:ln>
        </p:spPr>
      </p:pic>
      <p:pic>
        <p:nvPicPr>
          <p:cNvPr id="19" name="Picture 18">
            <a:extLst>
              <a:ext uri="{FF2B5EF4-FFF2-40B4-BE49-F238E27FC236}">
                <a16:creationId xmlns:a16="http://schemas.microsoft.com/office/drawing/2014/main" id="{C8D48E69-0314-F4C5-43AA-4386E56AB47D}"/>
              </a:ext>
            </a:extLst>
          </p:cNvPr>
          <p:cNvPicPr>
            <a:picLocks noChangeAspect="1"/>
          </p:cNvPicPr>
          <p:nvPr/>
        </p:nvPicPr>
        <p:blipFill>
          <a:blip r:embed="rId5"/>
          <a:stretch>
            <a:fillRect/>
          </a:stretch>
        </p:blipFill>
        <p:spPr>
          <a:xfrm>
            <a:off x="8316185" y="3924727"/>
            <a:ext cx="3099105" cy="2430616"/>
          </a:xfrm>
          <a:prstGeom prst="rect">
            <a:avLst/>
          </a:prstGeom>
        </p:spPr>
      </p:pic>
    </p:spTree>
    <p:extLst>
      <p:ext uri="{BB962C8B-B14F-4D97-AF65-F5344CB8AC3E}">
        <p14:creationId xmlns:p14="http://schemas.microsoft.com/office/powerpoint/2010/main" val="43435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Trong 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3" y="2817190"/>
            <a:ext cx="8295830" cy="1107536"/>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C10D16B-57B8-1FD7-2997-4663CA83CFC8}"/>
              </a:ext>
            </a:extLst>
          </p:cNvPr>
          <p:cNvSpPr txBox="1"/>
          <p:nvPr/>
        </p:nvSpPr>
        <p:spPr>
          <a:xfrm>
            <a:off x="3102796" y="4263775"/>
            <a:ext cx="8650840" cy="1631216"/>
          </a:xfrm>
          <a:prstGeom prst="rect">
            <a:avLst/>
          </a:prstGeom>
          <a:noFill/>
        </p:spPr>
        <p:txBody>
          <a:bodyPr wrap="square" rtlCol="0">
            <a:spAutoFit/>
          </a:bodyPr>
          <a:lstStyle/>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Nhà thơ sử dụng những động từ chỉ hành động của con người để miêu tả mầm non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(nằm, nép, lim dim, nhìn) </a:t>
            </a: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khiến cho mầm non hiện lên rất sinh động.</a:t>
            </a:r>
            <a:endParaRPr lang="en-US"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Cũng giống như con người, mầm non biết đi trốn cái rét, biết co mình lại vì sợ lạnh, cũng tò mò, muốn biết cảnh vật quanh mình thế nào </a:t>
            </a:r>
            <a:r>
              <a:rPr lang="vi-VN"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(cố nhìn).</a:t>
            </a:r>
            <a:endParaRPr lang="en-US" sz="2000" b="1"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 pháp nhân hóa đã khiến cho mầm non hiện ra thật ngộ nghĩnh, đáng yêu. </a:t>
            </a:r>
            <a:endParaRPr lang="en-US" sz="2000" dirty="0"/>
          </a:p>
        </p:txBody>
      </p:sp>
    </p:spTree>
    <p:extLst>
      <p:ext uri="{BB962C8B-B14F-4D97-AF65-F5344CB8AC3E}">
        <p14:creationId xmlns:p14="http://schemas.microsoft.com/office/powerpoint/2010/main" val="630418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762771" y="280191"/>
            <a:ext cx="10812694" cy="1984973"/>
            <a:chOff x="1005473" y="112607"/>
            <a:chExt cx="10812694" cy="198497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7D9B92A-6FE1-0ED7-4602-08ABD9E9A2A9}"/>
              </a:ext>
            </a:extLst>
          </p:cNvPr>
          <p:cNvGrpSpPr/>
          <p:nvPr/>
        </p:nvGrpSpPr>
        <p:grpSpPr>
          <a:xfrm>
            <a:off x="1664415" y="2570610"/>
            <a:ext cx="1448656" cy="573282"/>
            <a:chOff x="3951073" y="3659963"/>
            <a:chExt cx="6826518" cy="1667354"/>
          </a:xfrm>
        </p:grpSpPr>
        <p:sp>
          <p:nvSpPr>
            <p:cNvPr id="19" name="Rectangle: Rounded Corners 18">
              <a:extLst>
                <a:ext uri="{FF2B5EF4-FFF2-40B4-BE49-F238E27FC236}">
                  <a16:creationId xmlns:a16="http://schemas.microsoft.com/office/drawing/2014/main" id="{8148CF47-2764-CB19-9AB4-C272D9CF281F}"/>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906B68C-D9A6-9A64-0D8A-59561C36174A}"/>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a:extLst>
              <a:ext uri="{FF2B5EF4-FFF2-40B4-BE49-F238E27FC236}">
                <a16:creationId xmlns:a16="http://schemas.microsoft.com/office/drawing/2014/main" id="{815ADB00-83CF-8E35-AF5C-B5DE9B47277D}"/>
              </a:ext>
            </a:extLst>
          </p:cNvPr>
          <p:cNvGrpSpPr/>
          <p:nvPr/>
        </p:nvGrpSpPr>
        <p:grpSpPr>
          <a:xfrm>
            <a:off x="5024064" y="2529513"/>
            <a:ext cx="1448656" cy="573282"/>
            <a:chOff x="3951073" y="3659963"/>
            <a:chExt cx="6826518" cy="1667354"/>
          </a:xfrm>
        </p:grpSpPr>
        <p:sp>
          <p:nvSpPr>
            <p:cNvPr id="1025" name="Rectangle: Rounded Corners 1024">
              <a:extLst>
                <a:ext uri="{FF2B5EF4-FFF2-40B4-BE49-F238E27FC236}">
                  <a16:creationId xmlns:a16="http://schemas.microsoft.com/office/drawing/2014/main" id="{6CE37289-A3B4-78D7-1ABD-DB9144D1EF7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a16="http://schemas.microsoft.com/office/drawing/2014/main" id="{E74AB3EE-EFB5-1F2F-2EBB-949324778FA8}"/>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a:extLst>
              <a:ext uri="{FF2B5EF4-FFF2-40B4-BE49-F238E27FC236}">
                <a16:creationId xmlns:a16="http://schemas.microsoft.com/office/drawing/2014/main" id="{482F272B-864D-3C00-1762-E76C5241C31C}"/>
              </a:ext>
            </a:extLst>
          </p:cNvPr>
          <p:cNvGrpSpPr/>
          <p:nvPr/>
        </p:nvGrpSpPr>
        <p:grpSpPr>
          <a:xfrm>
            <a:off x="8772419" y="2466155"/>
            <a:ext cx="1448656" cy="573282"/>
            <a:chOff x="3951073" y="3659963"/>
            <a:chExt cx="6826518" cy="1667354"/>
          </a:xfrm>
        </p:grpSpPr>
        <p:sp>
          <p:nvSpPr>
            <p:cNvPr id="1037" name="Rectangle: Rounded Corners 1036">
              <a:extLst>
                <a:ext uri="{FF2B5EF4-FFF2-40B4-BE49-F238E27FC236}">
                  <a16:creationId xmlns:a16="http://schemas.microsoft.com/office/drawing/2014/main" id="{38625CDE-274E-916C-3CA2-A05E9C2EA9E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a:extLst>
                <a:ext uri="{FF2B5EF4-FFF2-40B4-BE49-F238E27FC236}">
                  <a16:creationId xmlns:a16="http://schemas.microsoft.com/office/drawing/2014/main" id="{29E95756-B89F-76AC-E1FA-10987E50016D}"/>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a:extLst>
              <a:ext uri="{FF2B5EF4-FFF2-40B4-BE49-F238E27FC236}">
                <a16:creationId xmlns:a16="http://schemas.microsoft.com/office/drawing/2014/main" id="{11E60C41-B7F5-36D6-3798-67B9D4AAC67E}"/>
              </a:ext>
            </a:extLst>
          </p:cNvPr>
          <p:cNvGrpSpPr/>
          <p:nvPr/>
        </p:nvGrpSpPr>
        <p:grpSpPr>
          <a:xfrm>
            <a:off x="1683250" y="4449068"/>
            <a:ext cx="2005171" cy="573282"/>
            <a:chOff x="3951073" y="3659963"/>
            <a:chExt cx="6826518" cy="1667354"/>
          </a:xfrm>
        </p:grpSpPr>
        <p:sp>
          <p:nvSpPr>
            <p:cNvPr id="1047" name="Rectangle: Rounded Corners 1046">
              <a:extLst>
                <a:ext uri="{FF2B5EF4-FFF2-40B4-BE49-F238E27FC236}">
                  <a16:creationId xmlns:a16="http://schemas.microsoft.com/office/drawing/2014/main" id="{4C4089AA-547D-1C10-4AC8-C8E41F6C8A38}"/>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a:extLst>
                <a:ext uri="{FF2B5EF4-FFF2-40B4-BE49-F238E27FC236}">
                  <a16:creationId xmlns:a16="http://schemas.microsoft.com/office/drawing/2014/main" id="{10610DCA-B6C6-A08F-073C-788C1E5EE070}"/>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a:extLst>
              <a:ext uri="{FF2B5EF4-FFF2-40B4-BE49-F238E27FC236}">
                <a16:creationId xmlns:a16="http://schemas.microsoft.com/office/drawing/2014/main" id="{FBD99B5C-747E-840B-57A3-5227248EA16F}"/>
              </a:ext>
            </a:extLst>
          </p:cNvPr>
          <p:cNvGrpSpPr/>
          <p:nvPr/>
        </p:nvGrpSpPr>
        <p:grpSpPr>
          <a:xfrm>
            <a:off x="5042899" y="4407971"/>
            <a:ext cx="2333945" cy="573282"/>
            <a:chOff x="3951073" y="3659963"/>
            <a:chExt cx="6826518" cy="1667354"/>
          </a:xfrm>
        </p:grpSpPr>
        <p:sp>
          <p:nvSpPr>
            <p:cNvPr id="1050" name="Rectangle: Rounded Corners 1049">
              <a:extLst>
                <a:ext uri="{FF2B5EF4-FFF2-40B4-BE49-F238E27FC236}">
                  <a16:creationId xmlns:a16="http://schemas.microsoft.com/office/drawing/2014/main" id="{BB90C646-58B9-A147-951A-D6B01B82FB6D}"/>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a:extLst>
                <a:ext uri="{FF2B5EF4-FFF2-40B4-BE49-F238E27FC236}">
                  <a16:creationId xmlns:a16="http://schemas.microsoft.com/office/drawing/2014/main" id="{84AB651F-3C37-CC05-07CA-7492E5D3C08C}"/>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a:extLst>
              <a:ext uri="{FF2B5EF4-FFF2-40B4-BE49-F238E27FC236}">
                <a16:creationId xmlns:a16="http://schemas.microsoft.com/office/drawing/2014/main" id="{048C0FCF-AB41-1FB4-B8F0-561C03C44A80}"/>
              </a:ext>
            </a:extLst>
          </p:cNvPr>
          <p:cNvGrpSpPr/>
          <p:nvPr/>
        </p:nvGrpSpPr>
        <p:grpSpPr>
          <a:xfrm>
            <a:off x="8791254" y="4344613"/>
            <a:ext cx="2058255" cy="573282"/>
            <a:chOff x="3951073" y="3659963"/>
            <a:chExt cx="6826518" cy="1667354"/>
          </a:xfrm>
        </p:grpSpPr>
        <p:sp>
          <p:nvSpPr>
            <p:cNvPr id="1053" name="Rectangle: Rounded Corners 1052">
              <a:extLst>
                <a:ext uri="{FF2B5EF4-FFF2-40B4-BE49-F238E27FC236}">
                  <a16:creationId xmlns:a16="http://schemas.microsoft.com/office/drawing/2014/main" id="{25B6BBA9-E0C7-A1F8-2CCB-240B6FA37550}"/>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a16="http://schemas.microsoft.com/office/drawing/2014/main" id="{BAA3A1DC-02F8-C9C1-3712-C770EF3DADF6}"/>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a:extLst>
              <a:ext uri="{FF2B5EF4-FFF2-40B4-BE49-F238E27FC236}">
                <a16:creationId xmlns:a16="http://schemas.microsoft.com/office/drawing/2014/main" id="{22D7A1F4-B33B-C00F-F2D9-0D676AB8B54C}"/>
              </a:ext>
            </a:extLst>
          </p:cNvPr>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a:extLst>
              <a:ext uri="{FF2B5EF4-FFF2-40B4-BE49-F238E27FC236}">
                <a16:creationId xmlns:a16="http://schemas.microsoft.com/office/drawing/2014/main" id="{7ACE0DE5-214A-08B2-8103-D0E22F6552AB}"/>
              </a:ext>
            </a:extLst>
          </p:cNvPr>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a:extLst>
              <a:ext uri="{FF2B5EF4-FFF2-40B4-BE49-F238E27FC236}">
                <a16:creationId xmlns:a16="http://schemas.microsoft.com/office/drawing/2014/main" id="{CC5308DA-278D-A568-FDE7-1077A95A262E}"/>
              </a:ext>
            </a:extLst>
          </p:cNvPr>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a:extLst>
              <a:ext uri="{FF2B5EF4-FFF2-40B4-BE49-F238E27FC236}">
                <a16:creationId xmlns:a16="http://schemas.microsoft.com/office/drawing/2014/main" id="{3ED3A140-5536-D013-2455-5EE41C6D6DB2}"/>
              </a:ext>
            </a:extLst>
          </p:cNvPr>
          <p:cNvSpPr txBox="1"/>
          <p:nvPr/>
        </p:nvSpPr>
        <p:spPr>
          <a:xfrm>
            <a:off x="678094" y="5291191"/>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thớt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cành</a:t>
            </a:r>
            <a:endParaRPr lang="en-US" sz="3200" dirty="0">
              <a:latin typeface="Cambria" panose="02040503050406030204" pitchFamily="18" charset="0"/>
              <a:ea typeface="Cambria" panose="02040503050406030204" pitchFamily="18" charset="0"/>
            </a:endParaRPr>
          </a:p>
        </p:txBody>
      </p:sp>
      <p:sp>
        <p:nvSpPr>
          <p:cNvPr id="1060" name="TextBox 1059">
            <a:extLst>
              <a:ext uri="{FF2B5EF4-FFF2-40B4-BE49-F238E27FC236}">
                <a16:creationId xmlns:a16="http://schemas.microsoft.com/office/drawing/2014/main" id="{BBCA5E94-19CC-46DE-271C-CC858A76CC37}"/>
              </a:ext>
            </a:extLst>
          </p:cNvPr>
          <p:cNvSpPr txBox="1"/>
          <p:nvPr/>
        </p:nvSpPr>
        <p:spPr>
          <a:xfrm>
            <a:off x="4520629" y="5260366"/>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endParaRPr lang="en-US" sz="3200" dirty="0">
              <a:latin typeface="Cambria" panose="02040503050406030204" pitchFamily="18" charset="0"/>
              <a:ea typeface="Cambria" panose="02040503050406030204" pitchFamily="18" charset="0"/>
            </a:endParaRPr>
          </a:p>
        </p:txBody>
      </p:sp>
      <p:sp>
        <p:nvSpPr>
          <p:cNvPr id="1061" name="TextBox 1060">
            <a:extLst>
              <a:ext uri="{FF2B5EF4-FFF2-40B4-BE49-F238E27FC236}">
                <a16:creationId xmlns:a16="http://schemas.microsoft.com/office/drawing/2014/main" id="{081DAE58-9871-6111-1FE9-5ABCE4C836E2}"/>
              </a:ext>
            </a:extLst>
          </p:cNvPr>
          <p:cNvSpPr txBox="1"/>
          <p:nvPr/>
        </p:nvSpPr>
        <p:spPr>
          <a:xfrm>
            <a:off x="8116583" y="5239818"/>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tĩnh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mịch</a:t>
            </a:r>
            <a:endParaRPr lang="en-US" sz="3200" dirty="0">
              <a:latin typeface="Cambria" panose="02040503050406030204" pitchFamily="18" charset="0"/>
              <a:ea typeface="Cambria" panose="02040503050406030204" pitchFamily="18" charset="0"/>
            </a:endParaRPr>
          </a:p>
        </p:txBody>
      </p:sp>
      <p:pic>
        <p:nvPicPr>
          <p:cNvPr id="1062" name="Picture 1061">
            <a:extLst>
              <a:ext uri="{FF2B5EF4-FFF2-40B4-BE49-F238E27FC236}">
                <a16:creationId xmlns:a16="http://schemas.microsoft.com/office/drawing/2014/main" id="{C921C8A1-1BB4-353B-EF3E-10DF6727436E}"/>
              </a:ext>
            </a:extLst>
          </p:cNvPr>
          <p:cNvPicPr>
            <a:picLocks noChangeAspect="1"/>
          </p:cNvPicPr>
          <p:nvPr/>
        </p:nvPicPr>
        <p:blipFill>
          <a:blip r:embed="rId5"/>
          <a:stretch>
            <a:fillRect/>
          </a:stretch>
        </p:blipFill>
        <p:spPr>
          <a:xfrm>
            <a:off x="4223487" y="142977"/>
            <a:ext cx="5060119" cy="859611"/>
          </a:xfrm>
          <a:prstGeom prst="rect">
            <a:avLst/>
          </a:prstGeom>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74474" y="758414"/>
            <a:ext cx="11101464" cy="1460965"/>
            <a:chOff x="867928" y="313742"/>
            <a:chExt cx="11101464" cy="1460965"/>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05B0F928-DF60-A2C1-8612-9C3CC340FD15}"/>
              </a:ext>
            </a:extLst>
          </p:cNvPr>
          <p:cNvPicPr>
            <a:picLocks noChangeAspect="1"/>
          </p:cNvPicPr>
          <p:nvPr/>
        </p:nvPicPr>
        <p:blipFill>
          <a:blip r:embed="rId5"/>
          <a:stretch>
            <a:fillRect/>
          </a:stretch>
        </p:blipFill>
        <p:spPr>
          <a:xfrm>
            <a:off x="4244035" y="482025"/>
            <a:ext cx="5060119" cy="859611"/>
          </a:xfrm>
          <a:prstGeom prst="rect">
            <a:avLst/>
          </a:prstGeom>
        </p:spPr>
      </p:pic>
      <p:sp>
        <p:nvSpPr>
          <p:cNvPr id="6" name="Freeform 2">
            <a:extLst>
              <a:ext uri="{FF2B5EF4-FFF2-40B4-BE49-F238E27FC236}">
                <a16:creationId xmlns:a16="http://schemas.microsoft.com/office/drawing/2014/main" id="{73C523B4-3B6C-765D-F785-AAE6C569477E}"/>
              </a:ext>
            </a:extLst>
          </p:cNvPr>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E017BC5A-D45D-0C9E-46E3-15FC447D6AA4}"/>
              </a:ext>
            </a:extLst>
          </p:cNvPr>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a:extLst>
              <a:ext uri="{FF2B5EF4-FFF2-40B4-BE49-F238E27FC236}">
                <a16:creationId xmlns:a16="http://schemas.microsoft.com/office/drawing/2014/main" id="{76E94C94-AB5F-CCC0-7B26-3054B6EEF59B}"/>
              </a:ext>
            </a:extLst>
          </p:cNvPr>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C41377F-9D88-842B-D9C4-71BC3B709D1E}"/>
              </a:ext>
            </a:extLst>
          </p:cNvPr>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a:extLst>
              <a:ext uri="{FF2B5EF4-FFF2-40B4-BE49-F238E27FC236}">
                <a16:creationId xmlns:a16="http://schemas.microsoft.com/office/drawing/2014/main" id="{0C7ACA70-6487-EF86-9EFF-C5EB029B91FD}"/>
              </a:ext>
            </a:extLst>
          </p:cNvPr>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E9BB4D34-5EAE-8671-BDCD-16CFB60E4D6E}"/>
              </a:ext>
            </a:extLst>
          </p:cNvPr>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53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8"/>
            <a:ext cx="8583505" cy="3546384"/>
            <a:chOff x="3951073" y="3659963"/>
            <a:chExt cx="6826518" cy="174509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681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F3399"/>
                  </a:solidFill>
                  <a:latin typeface="Cambria" panose="02040503050406030204" pitchFamily="18" charset="0"/>
                  <a:ea typeface="Cambria" panose="02040503050406030204" pitchFamily="18" charset="0"/>
                  <a:sym typeface="Wingdings" panose="05000000000000000000" pitchFamily="2" charset="2"/>
                </a:rPr>
                <a:t>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Hình ảnh mầm non trong khổ thơ cuối thật đẹp, thật đáng yêu!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7BA4C15-BF4C-4985-B83E-AC9FD536B614}"/>
              </a:ext>
            </a:extLst>
          </p:cNvPr>
          <p:cNvSpPr txBox="1"/>
          <p:nvPr/>
        </p:nvSpPr>
        <p:spPr>
          <a:xfrm>
            <a:off x="722069" y="318498"/>
            <a:ext cx="10908276" cy="954107"/>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AutoShape 2" descr="TOP 10 Sự thay đổi của thời tiết, cỏ cây,... khi mùa đông chuyển sang mùa  xuân">
            <a:extLst>
              <a:ext uri="{FF2B5EF4-FFF2-40B4-BE49-F238E27FC236}">
                <a16:creationId xmlns:a16="http://schemas.microsoft.com/office/drawing/2014/main" id="{02F4CAF2-3DC9-5D34-2146-D2862B158A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op 16 Đoạn văn viết về thời tiết yêu thích bằng tiếng Anh hay nhất -  Alltop.vn | All top">
            <a:extLst>
              <a:ext uri="{FF2B5EF4-FFF2-40B4-BE49-F238E27FC236}">
                <a16:creationId xmlns:a16="http://schemas.microsoft.com/office/drawing/2014/main" id="{FD8B6D90-3ED9-0A48-0261-89DB7868A15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4D5443AA-C40D-F586-3BC9-E460880A5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3725" y="1452562"/>
            <a:ext cx="6667500" cy="3495675"/>
          </a:xfrm>
          <a:prstGeom prst="rect">
            <a:avLst/>
          </a:prstGeom>
        </p:spPr>
      </p:pic>
      <p:pic>
        <p:nvPicPr>
          <p:cNvPr id="9" name="Picture 8">
            <a:extLst>
              <a:ext uri="{FF2B5EF4-FFF2-40B4-BE49-F238E27FC236}">
                <a16:creationId xmlns:a16="http://schemas.microsoft.com/office/drawing/2014/main" id="{F5B0A186-738F-284E-65DF-2510094DC601}"/>
              </a:ext>
            </a:extLst>
          </p:cNvPr>
          <p:cNvPicPr>
            <a:picLocks noChangeAspect="1"/>
          </p:cNvPicPr>
          <p:nvPr/>
        </p:nvPicPr>
        <p:blipFill>
          <a:blip r:embed="rId5"/>
          <a:stretch>
            <a:fillRect/>
          </a:stretch>
        </p:blipFill>
        <p:spPr>
          <a:xfrm>
            <a:off x="711056" y="4352661"/>
            <a:ext cx="4727719" cy="2303957"/>
          </a:xfrm>
          <a:prstGeom prst="rect">
            <a:avLst/>
          </a:prstGeom>
        </p:spPr>
      </p:pic>
    </p:spTree>
    <p:extLst>
      <p:ext uri="{BB962C8B-B14F-4D97-AF65-F5344CB8AC3E}">
        <p14:creationId xmlns:p14="http://schemas.microsoft.com/office/powerpoint/2010/main" val="2383016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999301"/>
            <a:chOff x="302849" y="375387"/>
            <a:chExt cx="10598031" cy="999301"/>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9"/>
            <a:ext cx="8583505" cy="2813049"/>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Bài thơ miêu tả vẻ đẹp giao mùa của thiên nhiên từ mùa đông chuyển sang mùa xuân, miêu tả sự chuyển mình, thay đổi của vạn vật khi mùa xuân về</a:t>
              </a: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8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a:extLst>
              <a:ext uri="{FF2B5EF4-FFF2-40B4-BE49-F238E27FC236}">
                <a16:creationId xmlns:a16="http://schemas.microsoft.com/office/drawing/2014/main" id="{5D92E6BD-B142-4426-84F0-64644A7681A4}"/>
              </a:ext>
            </a:extLst>
          </p:cNvPr>
          <p:cNvPicPr>
            <a:picLocks noChangeAspect="1"/>
          </p:cNvPicPr>
          <p:nvPr/>
        </p:nvPicPr>
        <p:blipFill>
          <a:blip r:embed="rId4"/>
          <a:srcRect/>
          <a:stretch>
            <a:fillRect/>
          </a:stretch>
        </p:blipFill>
        <p:spPr>
          <a:xfrm>
            <a:off x="4995108" y="1378853"/>
            <a:ext cx="6374190" cy="5479147"/>
          </a:xfrm>
          <a:prstGeom prst="rect">
            <a:avLst/>
          </a:prstGeom>
        </p:spPr>
      </p:pic>
      <p:pic>
        <p:nvPicPr>
          <p:cNvPr id="2" name="Picture 1">
            <a:extLst>
              <a:ext uri="{FF2B5EF4-FFF2-40B4-BE49-F238E27FC236}">
                <a16:creationId xmlns:a16="http://schemas.microsoft.com/office/drawing/2014/main" id="{CCBC15AF-AC72-2EAB-DF37-801D855B9DA1}"/>
              </a:ext>
            </a:extLst>
          </p:cNvPr>
          <p:cNvPicPr>
            <a:picLocks noChangeAspect="1"/>
          </p:cNvPicPr>
          <p:nvPr/>
        </p:nvPicPr>
        <p:blipFill>
          <a:blip r:embed="rId5"/>
          <a:stretch>
            <a:fillRect/>
          </a:stretch>
        </p:blipFill>
        <p:spPr>
          <a:xfrm>
            <a:off x="392927" y="162748"/>
            <a:ext cx="11632176" cy="1457070"/>
          </a:xfrm>
          <a:prstGeom prst="rect">
            <a:avLst/>
          </a:prstGeom>
        </p:spPr>
      </p:pic>
    </p:spTree>
    <p:controls>
      <mc:AlternateContent xmlns:mc="http://schemas.openxmlformats.org/markup-compatibility/2006">
        <mc:Choice xmlns:v="urn:schemas-microsoft-com:vml" Requires="v">
          <p:control name="TextBox1" r:id="rId1" imgW="4848120" imgH="1390680"/>
        </mc:Choice>
        <mc:Fallback>
          <p:control name="TextBox1" r:id="rId1" imgW="4848120" imgH="1390680">
            <p:pic>
              <p:nvPicPr>
                <p:cNvPr id="19" name="TextBox1">
                  <a:extLst>
                    <a:ext uri="{FF2B5EF4-FFF2-40B4-BE49-F238E27FC236}">
                      <a16:creationId xmlns:a16="http://schemas.microsoft.com/office/drawing/2014/main" id="{CCD3FE6E-5288-4141-91E6-771316BB1FE1}"/>
                    </a:ext>
                  </a:extLst>
                </p:cNvPr>
                <p:cNvPicPr>
                  <a:picLocks/>
                </p:cNvPicPr>
                <p:nvPr/>
              </p:nvPicPr>
              <p:blipFill>
                <a:blip r:embed="rId6"/>
                <a:stretch>
                  <a:fillRect/>
                </a:stretch>
              </p:blipFill>
              <p:spPr>
                <a:xfrm>
                  <a:off x="619882" y="1378853"/>
                  <a:ext cx="4850611" cy="1394141"/>
                </a:xfrm>
                <a:prstGeom prst="rect">
                  <a:avLst/>
                </a:prstGeom>
              </p:spPr>
            </p:pic>
          </p:control>
        </mc:Fallback>
      </mc:AlternateContent>
    </p:controls>
    <p:extLst>
      <p:ext uri="{BB962C8B-B14F-4D97-AF65-F5344CB8AC3E}">
        <p14:creationId xmlns:p14="http://schemas.microsoft.com/office/powerpoint/2010/main" val="384847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1871434" y="520122"/>
            <a:ext cx="7041040" cy="1812112"/>
            <a:chOff x="890246" y="386558"/>
            <a:chExt cx="7041040" cy="1812112"/>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p>
          </p:txBody>
        </p:sp>
      </p:grpSp>
      <p:pic>
        <p:nvPicPr>
          <p:cNvPr id="2050" name="Picture 2" descr="Hình ảnh đồ họa Mũi tên PNG, 170000+ nguồn tải về miễn phí.">
            <a:extLst>
              <a:ext uri="{FF2B5EF4-FFF2-40B4-BE49-F238E27FC236}">
                <a16:creationId xmlns:a16="http://schemas.microsoft.com/office/drawing/2014/main" id="{48355C3C-4363-44B9-9B11-82C5D368AAA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458735">
            <a:off x="488835" y="3659126"/>
            <a:ext cx="1653656" cy="165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8888FA-69BD-4270-9601-0CDD73D5BB5D}"/>
              </a:ext>
            </a:extLst>
          </p:cNvPr>
          <p:cNvSpPr txBox="1"/>
          <p:nvPr/>
        </p:nvSpPr>
        <p:spPr>
          <a:xfrm>
            <a:off x="2418334" y="2921558"/>
            <a:ext cx="6941423" cy="3416320"/>
          </a:xfrm>
          <a:prstGeom prst="rect">
            <a:avLst/>
          </a:prstGeom>
          <a:solidFill>
            <a:srgbClr val="92D050"/>
          </a:solidFill>
        </p:spPr>
        <p:txBody>
          <a:bodyPr wrap="square" rtlCol="0">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B</a:t>
            </a:r>
            <a:r>
              <a:rPr lang="vi-VN" sz="2400" dirty="0">
                <a:solidFill>
                  <a:srgbClr val="002060"/>
                </a:solidFill>
                <a:latin typeface="Cambria" panose="02040503050406030204" pitchFamily="18" charset="0"/>
                <a:ea typeface="Cambria" panose="02040503050406030204" pitchFamily="18" charset="0"/>
              </a:rPr>
              <a:t>ài thơ Mầm non mang đến cho em rất nhiều cảm xúc về vẻ đẹp kì lạ nhưng cũng rất đỗi thân quen của thiên nhiên. Cảnh vật thay đổi theo mùa, nhất là từ mùa đông sang mùa xuân, có thể em đã được nhìn thấy ở ngay tại nơi em sinh sống. Nhưng nhờ có bài thơ mà em đã nhìn thấy, cảm nhận được sức sống diệu kì của thiên nhiên. Từng nhánh cỏ, đám mây, dòng suối đến loài vật cũng biết khao khát mùa xuân, khao khát sự sống mạnh mẽ. </a:t>
            </a:r>
          </a:p>
        </p:txBody>
      </p:sp>
    </p:spTree>
    <p:extLst>
      <p:ext uri="{BB962C8B-B14F-4D97-AF65-F5344CB8AC3E}">
        <p14:creationId xmlns:p14="http://schemas.microsoft.com/office/powerpoint/2010/main" val="36518563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utoShape 2" descr="Đặc điểm khí hậu các mùa ở Việt Nam như thế nào? - Tin tức">
            <a:extLst>
              <a:ext uri="{FF2B5EF4-FFF2-40B4-BE49-F238E27FC236}">
                <a16:creationId xmlns:a16="http://schemas.microsoft.com/office/drawing/2014/main" id="{3EB59159-BBB6-2921-1705-DABF1AD7D9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descr="A collage of different seasons&#10;&#10;Description automatically generated">
            <a:extLst>
              <a:ext uri="{FF2B5EF4-FFF2-40B4-BE49-F238E27FC236}">
                <a16:creationId xmlns:a16="http://schemas.microsoft.com/office/drawing/2014/main" id="{5764DD38-82A7-7E8B-257F-8DD70C76E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1819276"/>
            <a:ext cx="5491479" cy="3432174"/>
          </a:xfrm>
          <a:prstGeom prst="rect">
            <a:avLst/>
          </a:prstGeom>
        </p:spPr>
      </p:pic>
      <p:grpSp>
        <p:nvGrpSpPr>
          <p:cNvPr id="7" name="Group 6">
            <a:extLst>
              <a:ext uri="{FF2B5EF4-FFF2-40B4-BE49-F238E27FC236}">
                <a16:creationId xmlns:a16="http://schemas.microsoft.com/office/drawing/2014/main" id="{694B8145-11F4-1B5C-9066-C60F0082A4AD}"/>
              </a:ext>
            </a:extLst>
          </p:cNvPr>
          <p:cNvGrpSpPr/>
          <p:nvPr/>
        </p:nvGrpSpPr>
        <p:grpSpPr>
          <a:xfrm>
            <a:off x="6296025" y="1457323"/>
            <a:ext cx="5429250" cy="4010027"/>
            <a:chOff x="1241458" y="2647170"/>
            <a:chExt cx="6990954" cy="781830"/>
          </a:xfrm>
        </p:grpSpPr>
        <p:sp>
          <p:nvSpPr>
            <p:cNvPr id="8" name="Rectangle: Rounded Corners 7">
              <a:extLst>
                <a:ext uri="{FF2B5EF4-FFF2-40B4-BE49-F238E27FC236}">
                  <a16:creationId xmlns:a16="http://schemas.microsoft.com/office/drawing/2014/main" id="{1809E3FD-8962-EA40-E720-B1829635168D}"/>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C2D3BB8-C056-C47D-2158-20A30EB99ACD}"/>
                </a:ext>
              </a:extLst>
            </p:cNvPr>
            <p:cNvSpPr txBox="1"/>
            <p:nvPr/>
          </p:nvSpPr>
          <p:spPr>
            <a:xfrm>
              <a:off x="1340975" y="2679491"/>
              <a:ext cx="6891437" cy="7380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Khi mùa đông chuyển sang mùa xuân, thời tiết, cỏ cây có sự thay đổi rõ rệt. Chẳng hạn như khí hậu sẽ ấm hơn, không còn lạnh giá. Những cơn gió rét thổi vù vù được thay bằng những làn gió nhẹ nhàng. </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Những chồi non xuất hiện trên những cành cây, lá cây xanh mướt, những ngọn cỏ nằm ngủ im lìm dưới mặt đất bỗng trỗi dậy xanh nõn nà..</a:t>
              </a:r>
              <a:endParaRPr kumimoji="0" lang="en-US"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783601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E6A3B85-10CE-59DF-8B8B-732B949BBFFC}"/>
              </a:ext>
            </a:extLst>
          </p:cNvPr>
          <p:cNvPicPr>
            <a:picLocks noChangeAspect="1"/>
          </p:cNvPicPr>
          <p:nvPr/>
        </p:nvPicPr>
        <p:blipFill>
          <a:blip r:embed="rId4"/>
          <a:stretch>
            <a:fillRect/>
          </a:stretch>
        </p:blipFill>
        <p:spPr>
          <a:xfrm>
            <a:off x="485775" y="576262"/>
            <a:ext cx="4743450" cy="5743575"/>
          </a:xfrm>
          <a:prstGeom prst="rect">
            <a:avLst/>
          </a:prstGeom>
        </p:spPr>
      </p:pic>
      <p:grpSp>
        <p:nvGrpSpPr>
          <p:cNvPr id="10" name="Group 9">
            <a:extLst>
              <a:ext uri="{FF2B5EF4-FFF2-40B4-BE49-F238E27FC236}">
                <a16:creationId xmlns:a16="http://schemas.microsoft.com/office/drawing/2014/main" id="{A8812359-E401-E02C-6266-4C2B4A6BCEAD}"/>
              </a:ext>
            </a:extLst>
          </p:cNvPr>
          <p:cNvGrpSpPr/>
          <p:nvPr/>
        </p:nvGrpSpPr>
        <p:grpSpPr>
          <a:xfrm>
            <a:off x="5598255" y="672901"/>
            <a:ext cx="4888770" cy="850366"/>
            <a:chOff x="1645579" y="392808"/>
            <a:chExt cx="6594296" cy="850366"/>
          </a:xfrm>
        </p:grpSpPr>
        <p:sp>
          <p:nvSpPr>
            <p:cNvPr id="11" name="Speech Bubble: Rectangle with Corners Rounded 10">
              <a:extLst>
                <a:ext uri="{FF2B5EF4-FFF2-40B4-BE49-F238E27FC236}">
                  <a16:creationId xmlns:a16="http://schemas.microsoft.com/office/drawing/2014/main" id="{6754ABF9-11D9-DE6D-11E4-FEC8A24C08C1}"/>
                </a:ext>
              </a:extLst>
            </p:cNvPr>
            <p:cNvSpPr/>
            <p:nvPr/>
          </p:nvSpPr>
          <p:spPr>
            <a:xfrm>
              <a:off x="1645579" y="392808"/>
              <a:ext cx="6594296" cy="850366"/>
            </a:xfrm>
            <a:prstGeom prst="wedgeRoundRectCallout">
              <a:avLst>
                <a:gd name="adj1" fmla="val -38675"/>
                <a:gd name="adj2" fmla="val 96477"/>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247A3F0-2EAE-4F66-F85B-B787C0C759A2}"/>
                </a:ext>
              </a:extLst>
            </p:cNvPr>
            <p:cNvSpPr txBox="1"/>
            <p:nvPr/>
          </p:nvSpPr>
          <p:spPr>
            <a:xfrm>
              <a:off x="1781757" y="464048"/>
              <a:ext cx="63219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Tranh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vẽ</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26617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tree&#10;&#10;Description automatically generated">
            <a:extLst>
              <a:ext uri="{FF2B5EF4-FFF2-40B4-BE49-F238E27FC236}">
                <a16:creationId xmlns:a16="http://schemas.microsoft.com/office/drawing/2014/main" id="{3174EF20-561C-2DD1-9295-B543D2934B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2">
            <a:extLst>
              <a:ext uri="{FF2B5EF4-FFF2-40B4-BE49-F238E27FC236}">
                <a16:creationId xmlns:a16="http://schemas.microsoft.com/office/drawing/2014/main" id="{6C79E7A3-100A-C174-D710-2B8542B6B086}"/>
              </a:ext>
            </a:extLst>
          </p:cNvPr>
          <p:cNvPicPr>
            <a:picLocks noChangeAspect="1"/>
          </p:cNvPicPr>
          <p:nvPr/>
        </p:nvPicPr>
        <p:blipFill>
          <a:blip r:embed="rId5"/>
          <a:srcRect/>
          <a:stretch>
            <a:fillRect/>
          </a:stretch>
        </p:blipFill>
        <p:spPr>
          <a:xfrm>
            <a:off x="312084" y="5309329"/>
            <a:ext cx="1640541" cy="1287825"/>
          </a:xfrm>
          <a:prstGeom prst="rect">
            <a:avLst/>
          </a:prstGeom>
        </p:spPr>
      </p:pic>
      <p:pic>
        <p:nvPicPr>
          <p:cNvPr id="7" name="Picture 2">
            <a:extLst>
              <a:ext uri="{FF2B5EF4-FFF2-40B4-BE49-F238E27FC236}">
                <a16:creationId xmlns:a16="http://schemas.microsoft.com/office/drawing/2014/main" id="{0B5AE663-616D-651D-87B8-E07869110A56}"/>
              </a:ext>
            </a:extLst>
          </p:cNvPr>
          <p:cNvPicPr>
            <a:picLocks noChangeAspect="1"/>
          </p:cNvPicPr>
          <p:nvPr/>
        </p:nvPicPr>
        <p:blipFill>
          <a:blip r:embed="rId6"/>
          <a:srcRect/>
          <a:stretch>
            <a:fillRect/>
          </a:stretch>
        </p:blipFill>
        <p:spPr>
          <a:xfrm>
            <a:off x="6935427" y="171450"/>
            <a:ext cx="1668844" cy="1660500"/>
          </a:xfrm>
          <a:prstGeom prst="rect">
            <a:avLst/>
          </a:prstGeom>
        </p:spPr>
      </p:pic>
      <p:sp>
        <p:nvSpPr>
          <p:cNvPr id="8" name="Freeform 3">
            <a:extLst>
              <a:ext uri="{FF2B5EF4-FFF2-40B4-BE49-F238E27FC236}">
                <a16:creationId xmlns:a16="http://schemas.microsoft.com/office/drawing/2014/main" id="{A6C11D52-CDF6-BB6D-84CE-9F418B4DFD94}"/>
              </a:ext>
            </a:extLst>
          </p:cNvPr>
          <p:cNvSpPr/>
          <p:nvPr/>
        </p:nvSpPr>
        <p:spPr>
          <a:xfrm>
            <a:off x="8723475" y="819150"/>
            <a:ext cx="3582825" cy="2149092"/>
          </a:xfrm>
          <a:custGeom>
            <a:avLst/>
            <a:gdLst/>
            <a:ahLst/>
            <a:cxnLst/>
            <a:rect l="l" t="t" r="r" b="b"/>
            <a:pathLst>
              <a:path w="4276800" h="2149092">
                <a:moveTo>
                  <a:pt x="0" y="0"/>
                </a:moveTo>
                <a:lnTo>
                  <a:pt x="4276800" y="0"/>
                </a:lnTo>
                <a:lnTo>
                  <a:pt x="4276800" y="2149092"/>
                </a:lnTo>
                <a:lnTo>
                  <a:pt x="0" y="21490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descr="A colorful text with a black background&#10;&#10;Description automatically generated">
            <a:extLst>
              <a:ext uri="{FF2B5EF4-FFF2-40B4-BE49-F238E27FC236}">
                <a16:creationId xmlns:a16="http://schemas.microsoft.com/office/drawing/2014/main" id="{350E223D-C2E4-6B7B-F6CB-EFD9E93D4E4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0500" y="152400"/>
            <a:ext cx="2371725" cy="1797323"/>
          </a:xfrm>
          <a:prstGeom prst="rect">
            <a:avLst/>
          </a:prstGeom>
        </p:spPr>
      </p:pic>
      <p:pic>
        <p:nvPicPr>
          <p:cNvPr id="18" name="Picture 17">
            <a:extLst>
              <a:ext uri="{FF2B5EF4-FFF2-40B4-BE49-F238E27FC236}">
                <a16:creationId xmlns:a16="http://schemas.microsoft.com/office/drawing/2014/main" id="{0C36DDAC-6EE2-6804-830A-26DF1C3E3982}"/>
              </a:ext>
            </a:extLst>
          </p:cNvPr>
          <p:cNvPicPr>
            <a:picLocks noChangeAspect="1"/>
          </p:cNvPicPr>
          <p:nvPr/>
        </p:nvPicPr>
        <p:blipFill>
          <a:blip r:embed="rId10"/>
          <a:stretch>
            <a:fillRect/>
          </a:stretch>
        </p:blipFill>
        <p:spPr>
          <a:xfrm>
            <a:off x="-110455" y="1978413"/>
            <a:ext cx="7974259" cy="2767824"/>
          </a:xfrm>
          <a:prstGeom prst="rect">
            <a:avLst/>
          </a:prstGeom>
        </p:spPr>
      </p:pic>
      <p:sp>
        <p:nvSpPr>
          <p:cNvPr id="2" name="TextBox 1">
            <a:extLst>
              <a:ext uri="{FF2B5EF4-FFF2-40B4-BE49-F238E27FC236}">
                <a16:creationId xmlns:a16="http://schemas.microsoft.com/office/drawing/2014/main" id="{44E85666-03C8-B677-6D72-DED15B4B3404}"/>
              </a:ext>
            </a:extLst>
          </p:cNvPr>
          <p:cNvSpPr txBox="1"/>
          <p:nvPr/>
        </p:nvSpPr>
        <p:spPr>
          <a:xfrm>
            <a:off x="8506891" y="617974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61892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0C03B9-0D47-B26B-BDC3-BDE5E5A9E1DF}"/>
              </a:ext>
            </a:extLst>
          </p:cNvPr>
          <p:cNvPicPr>
            <a:picLocks noChangeAspect="1"/>
          </p:cNvPicPr>
          <p:nvPr/>
        </p:nvPicPr>
        <p:blipFill>
          <a:blip r:embed="rId5"/>
          <a:stretch>
            <a:fillRect/>
          </a:stretch>
        </p:blipFill>
        <p:spPr>
          <a:xfrm>
            <a:off x="3183467" y="511560"/>
            <a:ext cx="8401016" cy="2249619"/>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6">
            <a:extLst>
              <a:ext uri="{FF2B5EF4-FFF2-40B4-BE49-F238E27FC236}">
                <a16:creationId xmlns:a16="http://schemas.microsoft.com/office/drawing/2014/main" id="{BF479DC7-5A25-4CEE-8C7B-AFB91401241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06419" y="46284"/>
            <a:ext cx="3382716" cy="3382716"/>
          </a:xfrm>
          <a:prstGeom prst="rect">
            <a:avLst/>
          </a:prstGeom>
        </p:spPr>
      </p:pic>
      <p:cxnSp>
        <p:nvCxnSpPr>
          <p:cNvPr id="10" name="Connector: Curved 5">
            <a:extLst>
              <a:ext uri="{FF2B5EF4-FFF2-40B4-BE49-F238E27FC236}">
                <a16:creationId xmlns:a16="http://schemas.microsoft.com/office/drawing/2014/main" id="{A74F9FB5-571C-48AB-BD16-AB34ADDF5911}"/>
              </a:ext>
            </a:extLst>
          </p:cNvPr>
          <p:cNvCxnSpPr>
            <a:cxnSpLocks/>
          </p:cNvCxnSpPr>
          <p:nvPr/>
        </p:nvCxnSpPr>
        <p:spPr>
          <a:xfrm rot="10800000" flipV="1">
            <a:off x="3470338" y="2255327"/>
            <a:ext cx="1325688" cy="970758"/>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1" name="Picture 7">
            <a:extLst>
              <a:ext uri="{FF2B5EF4-FFF2-40B4-BE49-F238E27FC236}">
                <a16:creationId xmlns:a16="http://schemas.microsoft.com/office/drawing/2014/main" id="{AB49D47B-4238-44B5-A9FE-AE9B22B86BF2}"/>
              </a:ext>
            </a:extLst>
          </p:cNvPr>
          <p:cNvPicPr>
            <a:picLocks noChangeAspect="1"/>
          </p:cNvPicPr>
          <p:nvPr/>
        </p:nvPicPr>
        <p:blipFill>
          <a:blip r:embed="rId7"/>
          <a:stretch>
            <a:fillRect/>
          </a:stretch>
        </p:blipFill>
        <p:spPr>
          <a:xfrm>
            <a:off x="651060" y="1647310"/>
            <a:ext cx="2916194" cy="2922374"/>
          </a:xfrm>
          <a:prstGeom prst="rect">
            <a:avLst/>
          </a:prstGeom>
        </p:spPr>
      </p:pic>
      <p:cxnSp>
        <p:nvCxnSpPr>
          <p:cNvPr id="12" name="Connector: Curved 11">
            <a:extLst>
              <a:ext uri="{FF2B5EF4-FFF2-40B4-BE49-F238E27FC236}">
                <a16:creationId xmlns:a16="http://schemas.microsoft.com/office/drawing/2014/main" id="{3F2F2C2A-7D30-400C-B1A6-EE322C709A8C}"/>
              </a:ext>
            </a:extLst>
          </p:cNvPr>
          <p:cNvCxnSpPr>
            <a:cxnSpLocks/>
          </p:cNvCxnSpPr>
          <p:nvPr/>
        </p:nvCxnSpPr>
        <p:spPr>
          <a:xfrm>
            <a:off x="7025808" y="2255327"/>
            <a:ext cx="1337356" cy="1094436"/>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3" name="Picture 9">
            <a:extLst>
              <a:ext uri="{FF2B5EF4-FFF2-40B4-BE49-F238E27FC236}">
                <a16:creationId xmlns:a16="http://schemas.microsoft.com/office/drawing/2014/main" id="{9E4A2FD5-2C9C-4C81-B90E-41BA2CDEEE1D}"/>
              </a:ext>
            </a:extLst>
          </p:cNvPr>
          <p:cNvPicPr>
            <a:picLocks noChangeAspect="1"/>
          </p:cNvPicPr>
          <p:nvPr/>
        </p:nvPicPr>
        <p:blipFill>
          <a:blip r:embed="rId8"/>
          <a:stretch>
            <a:fillRect/>
          </a:stretch>
        </p:blipFill>
        <p:spPr>
          <a:xfrm>
            <a:off x="8203335" y="1816145"/>
            <a:ext cx="2916194" cy="2922373"/>
          </a:xfrm>
          <a:prstGeom prst="rect">
            <a:avLst/>
          </a:prstGeom>
        </p:spPr>
      </p:pic>
      <p:cxnSp>
        <p:nvCxnSpPr>
          <p:cNvPr id="15" name="Straight Arrow Connector 10">
            <a:extLst>
              <a:ext uri="{FF2B5EF4-FFF2-40B4-BE49-F238E27FC236}">
                <a16:creationId xmlns:a16="http://schemas.microsoft.com/office/drawing/2014/main" id="{635F7DC3-9659-44F6-B162-42ACE332519E}"/>
              </a:ext>
            </a:extLst>
          </p:cNvPr>
          <p:cNvCxnSpPr>
            <a:cxnSpLocks/>
          </p:cNvCxnSpPr>
          <p:nvPr/>
        </p:nvCxnSpPr>
        <p:spPr>
          <a:xfrm>
            <a:off x="5885294" y="3168518"/>
            <a:ext cx="0" cy="759664"/>
          </a:xfrm>
          <a:prstGeom prst="straightConnector1">
            <a:avLst/>
          </a:prstGeom>
          <a:noFill/>
          <a:ln w="57150" cap="flat" cmpd="sng" algn="ctr">
            <a:solidFill>
              <a:srgbClr val="FF0066"/>
            </a:solidFill>
            <a:prstDash val="solid"/>
            <a:miter lim="800000"/>
            <a:tailEnd type="triangle"/>
          </a:ln>
          <a:effectLst/>
        </p:spPr>
      </p:cxnSp>
      <p:pic>
        <p:nvPicPr>
          <p:cNvPr id="28" name="Picture 27">
            <a:extLst>
              <a:ext uri="{FF2B5EF4-FFF2-40B4-BE49-F238E27FC236}">
                <a16:creationId xmlns:a16="http://schemas.microsoft.com/office/drawing/2014/main" id="{511DCDAA-2208-42A3-AF67-C6ED74C0CB10}"/>
              </a:ext>
            </a:extLst>
          </p:cNvPr>
          <p:cNvPicPr>
            <a:picLocks noChangeAspect="1"/>
          </p:cNvPicPr>
          <p:nvPr/>
        </p:nvPicPr>
        <p:blipFill>
          <a:blip r:embed="rId9"/>
          <a:stretch>
            <a:fillRect/>
          </a:stretch>
        </p:blipFill>
        <p:spPr>
          <a:xfrm>
            <a:off x="4437636" y="4004814"/>
            <a:ext cx="2922374" cy="2922374"/>
          </a:xfrm>
          <a:prstGeom prst="rect">
            <a:avLst/>
          </a:prstGeom>
        </p:spPr>
      </p:pic>
      <p:pic>
        <p:nvPicPr>
          <p:cNvPr id="2" name="Picture 1">
            <a:extLst>
              <a:ext uri="{FF2B5EF4-FFF2-40B4-BE49-F238E27FC236}">
                <a16:creationId xmlns:a16="http://schemas.microsoft.com/office/drawing/2014/main" id="{F848FEFE-B3FA-7389-9D83-252A8894B028}"/>
              </a:ext>
            </a:extLst>
          </p:cNvPr>
          <p:cNvPicPr>
            <a:picLocks noChangeAspect="1"/>
          </p:cNvPicPr>
          <p:nvPr/>
        </p:nvPicPr>
        <p:blipFill>
          <a:blip r:embed="rId10"/>
          <a:stretch>
            <a:fillRect/>
          </a:stretch>
        </p:blipFill>
        <p:spPr>
          <a:xfrm>
            <a:off x="939834" y="284109"/>
            <a:ext cx="5791702" cy="926672"/>
          </a:xfrm>
          <a:prstGeom prst="rect">
            <a:avLst/>
          </a:prstGeom>
        </p:spPr>
      </p:pic>
    </p:spTree>
    <p:extLst>
      <p:ext uri="{BB962C8B-B14F-4D97-AF65-F5344CB8AC3E}">
        <p14:creationId xmlns:p14="http://schemas.microsoft.com/office/powerpoint/2010/main" val="3821206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21"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A4128E2-D2D0-5A3F-1305-9FEEEA818FB4}"/>
              </a:ext>
            </a:extLst>
          </p:cNvPr>
          <p:cNvGrpSpPr/>
          <p:nvPr/>
        </p:nvGrpSpPr>
        <p:grpSpPr>
          <a:xfrm>
            <a:off x="688369" y="1719737"/>
            <a:ext cx="4509433" cy="1691565"/>
            <a:chOff x="710357" y="1590862"/>
            <a:chExt cx="3845583" cy="1691565"/>
          </a:xfrm>
        </p:grpSpPr>
        <p:sp>
          <p:nvSpPr>
            <p:cNvPr id="4" name="Google Shape;1953;p40">
              <a:extLst>
                <a:ext uri="{FF2B5EF4-FFF2-40B4-BE49-F238E27FC236}">
                  <a16:creationId xmlns:a16="http://schemas.microsoft.com/office/drawing/2014/main" id="{A79FBB30-6C51-73E0-6B9D-FBD9D0248B1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75C11FEB-BDCF-67B9-CE27-A774F23368CE}"/>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12DB425-93E5-82F4-1F66-BC78BD47FE40}"/>
                </a:ext>
              </a:extLst>
            </p:cNvPr>
            <p:cNvSpPr txBox="1"/>
            <p:nvPr/>
          </p:nvSpPr>
          <p:spPr>
            <a:xfrm>
              <a:off x="1262342" y="2039188"/>
              <a:ext cx="3200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mbria" panose="02040503050406030204" pitchFamily="18" charset="0"/>
                  <a:ea typeface="Cambria" panose="02040503050406030204" pitchFamily="18" charset="0"/>
                </a:rPr>
                <a:t>nằm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nép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lặng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im</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0682044B-097B-DC29-2102-28EE9ECAEAB7}"/>
              </a:ext>
            </a:extLst>
          </p:cNvPr>
          <p:cNvPicPr>
            <a:picLocks noChangeAspect="1"/>
          </p:cNvPicPr>
          <p:nvPr/>
        </p:nvPicPr>
        <p:blipFill>
          <a:blip r:embed="rId4"/>
          <a:stretch>
            <a:fillRect/>
          </a:stretch>
        </p:blipFill>
        <p:spPr>
          <a:xfrm>
            <a:off x="1609410" y="-170447"/>
            <a:ext cx="8657070" cy="2048434"/>
          </a:xfrm>
          <a:prstGeom prst="rect">
            <a:avLst/>
          </a:prstGeom>
        </p:spPr>
      </p:pic>
      <p:grpSp>
        <p:nvGrpSpPr>
          <p:cNvPr id="26" name="Group 25">
            <a:extLst>
              <a:ext uri="{FF2B5EF4-FFF2-40B4-BE49-F238E27FC236}">
                <a16:creationId xmlns:a16="http://schemas.microsoft.com/office/drawing/2014/main" id="{68BD3247-6C75-1870-1F93-0235247E3AEF}"/>
              </a:ext>
            </a:extLst>
          </p:cNvPr>
          <p:cNvGrpSpPr/>
          <p:nvPr/>
        </p:nvGrpSpPr>
        <p:grpSpPr>
          <a:xfrm>
            <a:off x="5291191" y="3210107"/>
            <a:ext cx="6801492" cy="2070809"/>
            <a:chOff x="710224" y="1590862"/>
            <a:chExt cx="4702979" cy="1702662"/>
          </a:xfrm>
        </p:grpSpPr>
        <p:sp>
          <p:nvSpPr>
            <p:cNvPr id="27" name="Google Shape;1953;p40">
              <a:extLst>
                <a:ext uri="{FF2B5EF4-FFF2-40B4-BE49-F238E27FC236}">
                  <a16:creationId xmlns:a16="http://schemas.microsoft.com/office/drawing/2014/main" id="{CAD656DE-8AC5-0EE4-9A20-C7B24242312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Cloud 27">
              <a:extLst>
                <a:ext uri="{FF2B5EF4-FFF2-40B4-BE49-F238E27FC236}">
                  <a16:creationId xmlns:a16="http://schemas.microsoft.com/office/drawing/2014/main" id="{F71715D9-8AB4-FBA1-8573-2040E037FE39}"/>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3D341E1-491C-B701-553C-4185F6391B0C}"/>
                </a:ext>
              </a:extLst>
            </p:cNvPr>
            <p:cNvSpPr txBox="1"/>
            <p:nvPr/>
          </p:nvSpPr>
          <p:spPr>
            <a:xfrm>
              <a:off x="808343" y="2101043"/>
              <a:ext cx="4604860" cy="582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xuân</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đến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5789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dirty="0" err="1">
                  <a:solidFill>
                    <a:srgbClr val="002060"/>
                  </a:solidFill>
                  <a:effectLst/>
                  <a:latin typeface="Cambria" panose="02040503050406030204" pitchFamily="18" charset="0"/>
                  <a:ea typeface="Cambria" panose="02040503050406030204" pitchFamily="18" charset="0"/>
                </a:rPr>
                <a:t>Đọc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chậm</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rãi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nhấn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từ</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a:t>
              </a:r>
              <a:r>
                <a:rPr lang="en-US" sz="3200" b="1" i="0" u="none" strike="noStrike" dirty="0" err="1">
                  <a:solidFill>
                    <a:srgbClr val="002060"/>
                  </a:solidFill>
                  <a:effectLst/>
                  <a:latin typeface="Cambria" panose="02040503050406030204" pitchFamily="18" charset="0"/>
                  <a:ea typeface="Cambria" panose="02040503050406030204" pitchFamily="18" charset="0"/>
                </a:rPr>
                <a:t>thấy</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với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những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câu</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690116" y="2285246"/>
            <a:ext cx="5210712"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5167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mây bay hối hả/</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lất phất mưa phùn...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BBDFB39-C0EB-9918-8D72-1FC1673EBE06}"/>
              </a:ext>
            </a:extLst>
          </p:cNvPr>
          <p:cNvGrpSpPr/>
          <p:nvPr/>
        </p:nvGrpSpPr>
        <p:grpSpPr>
          <a:xfrm>
            <a:off x="3667875" y="3739793"/>
            <a:ext cx="5579049" cy="1377199"/>
            <a:chOff x="2188397" y="339047"/>
            <a:chExt cx="6051478" cy="1377199"/>
          </a:xfrm>
        </p:grpSpPr>
        <p:sp>
          <p:nvSpPr>
            <p:cNvPr id="8" name="Speech Bubble: Rectangle with Corners Rounded 7">
              <a:extLst>
                <a:ext uri="{FF2B5EF4-FFF2-40B4-BE49-F238E27FC236}">
                  <a16:creationId xmlns:a16="http://schemas.microsoft.com/office/drawing/2014/main" id="{3EE0203A-E598-F176-D188-36201C6AD8DD}"/>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5BED75-6065-B394-75EE-A3A0FC5BA325}"/>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u="none" strike="noStrike" dirty="0">
                  <a:solidFill>
                    <a:srgbClr val="002060"/>
                  </a:solidFill>
                  <a:effectLst/>
                  <a:latin typeface="Cambria" panose="02040503050406030204" pitchFamily="18" charset="0"/>
                  <a:ea typeface="Cambria" panose="02040503050406030204" pitchFamily="18" charset="0"/>
                </a:rPr>
                <a:t>Ngữ điệu nhanh, tươi vui, rộn ràng khi đọc những câu</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1A997A26-77E0-6B41-F911-F09C64519EB1}"/>
              </a:ext>
            </a:extLst>
          </p:cNvPr>
          <p:cNvGrpSpPr/>
          <p:nvPr/>
        </p:nvGrpSpPr>
        <p:grpSpPr>
          <a:xfrm>
            <a:off x="2443537" y="5377767"/>
            <a:ext cx="5210712" cy="1259339"/>
            <a:chOff x="1241458" y="2647170"/>
            <a:chExt cx="6980187" cy="781830"/>
          </a:xfrm>
        </p:grpSpPr>
        <p:sp>
          <p:nvSpPr>
            <p:cNvPr id="15" name="Rectangle: Rounded Corners 14">
              <a:extLst>
                <a:ext uri="{FF2B5EF4-FFF2-40B4-BE49-F238E27FC236}">
                  <a16:creationId xmlns:a16="http://schemas.microsoft.com/office/drawing/2014/main" id="{B5B7AA8D-376C-F1DD-059E-82A5317FA103}"/>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C742B51-61D4-344B-6A38-007CA2DBC7DB}"/>
                </a:ext>
              </a:extLst>
            </p:cNvPr>
            <p:cNvSpPr txBox="1"/>
            <p:nvPr/>
          </p:nvSpPr>
          <p:spPr>
            <a:xfrm>
              <a:off x="1330208" y="2710058"/>
              <a:ext cx="6891437" cy="630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Tức thì trăm ngọn suối / Tức thì ngàn tiếng chim...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189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936</Words>
  <Application>Microsoft Office PowerPoint</Application>
  <PresentationFormat>Widescreen</PresentationFormat>
  <Paragraphs>74</Paragraphs>
  <Slides>25</Slides>
  <Notes>15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Calibri </vt:lpstr>
      <vt:lpstr>Calibri Light</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2024-07-21T01:36:26Z</dcterms:created>
  <dcterms:modified xsi:type="dcterms:W3CDTF">2025-12-28T10:10:47Z</dcterms:modified>
</cp:coreProperties>
</file>