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88" r:id="rId2"/>
    <p:sldId id="32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36" autoAdjust="0"/>
  </p:normalViewPr>
  <p:slideViewPr>
    <p:cSldViewPr snapToGrid="0">
      <p:cViewPr varScale="1">
        <p:scale>
          <a:sx n="59" d="100"/>
          <a:sy n="59" d="100"/>
        </p:scale>
        <p:origin x="1176"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6</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8</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18</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21</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D451E0-8944-CFAA-5292-48F65BC32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svg"/><Relationship Id="rId39" Type="http://schemas.openxmlformats.org/officeDocument/2006/relationships/image" Target="../media/image62.svg"/><Relationship Id="rId3" Type="http://schemas.openxmlformats.org/officeDocument/2006/relationships/image" Target="../media/image25.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2" Type="http://schemas.openxmlformats.org/officeDocument/2006/relationships/image" Target="../media/image8.jp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32" Type="http://schemas.openxmlformats.org/officeDocument/2006/relationships/image" Target="../media/image55.svg"/><Relationship Id="rId37" Type="http://schemas.openxmlformats.org/officeDocument/2006/relationships/image" Target="../media/image60.png"/><Relationship Id="rId40" Type="http://schemas.openxmlformats.org/officeDocument/2006/relationships/image" Target="../media/image63.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svg"/><Relationship Id="rId36" Type="http://schemas.openxmlformats.org/officeDocument/2006/relationships/image" Target="../media/image59.png"/><Relationship Id="rId10" Type="http://schemas.openxmlformats.org/officeDocument/2006/relationships/image" Target="../media/image33.sv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6.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8.sv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sp>
        <p:nvSpPr>
          <p:cNvPr id="2" name="Rectangle 1"/>
          <p:cNvSpPr/>
          <p:nvPr/>
        </p:nvSpPr>
        <p:spPr>
          <a:xfrm>
            <a:off x="1299411" y="-60342"/>
            <a:ext cx="8614610" cy="523220"/>
          </a:xfrm>
          <a:prstGeom prst="rect">
            <a:avLst/>
          </a:prstGeom>
        </p:spPr>
        <p:txBody>
          <a:bodyPr wrap="square">
            <a:spAutoFit/>
          </a:bodyPr>
          <a:lstStyle/>
          <a:p>
            <a:pPr algn="ctr"/>
            <a:r>
              <a:rPr lang="en-US" altLang="en-US" sz="2800" b="1" dirty="0">
                <a:solidFill>
                  <a:srgbClr val="FF0000"/>
                </a:solidFill>
                <a:latin typeface="Calibri (Body)"/>
                <a:cs typeface="Times New Roman" panose="02020603050405020304" pitchFamily="18" charset="0"/>
              </a:rPr>
              <a:t>TRƯỜNG TIỂU HỌC </a:t>
            </a:r>
            <a:r>
              <a:rPr lang="vi-VN" altLang="en-US" sz="2800" b="1" dirty="0">
                <a:solidFill>
                  <a:srgbClr val="FF0000"/>
                </a:solidFill>
                <a:latin typeface="Calibri (Body)"/>
                <a:cs typeface="Times New Roman" panose="02020603050405020304" pitchFamily="18" charset="0"/>
              </a:rPr>
              <a:t>ĐA PHÚC</a:t>
            </a:r>
            <a:endParaRPr lang="vi-VN" sz="2800" b="1" dirty="0">
              <a:solidFill>
                <a:srgbClr val="FF0000"/>
              </a:solidFill>
              <a:latin typeface="Calibri (Body)"/>
            </a:endParaRPr>
          </a:p>
        </p:txBody>
      </p:sp>
      <p:sp>
        <p:nvSpPr>
          <p:cNvPr id="6" name="Rectangle 5"/>
          <p:cNvSpPr/>
          <p:nvPr/>
        </p:nvSpPr>
        <p:spPr>
          <a:xfrm>
            <a:off x="6801853" y="5955447"/>
            <a:ext cx="5494922" cy="461665"/>
          </a:xfrm>
          <a:prstGeom prst="rect">
            <a:avLst/>
          </a:prstGeom>
        </p:spPr>
        <p:txBody>
          <a:bodyPr wrap="square">
            <a:spAutoFit/>
          </a:bodyPr>
          <a:lstStyle/>
          <a:p>
            <a:pPr algn="ctr"/>
            <a:r>
              <a:rPr lang="en-US" sz="2400" b="1" kern="10" dirty="0" err="1">
                <a:solidFill>
                  <a:srgbClr val="FF0000"/>
                </a:solidFill>
                <a:latin typeface="Times New Roman" panose="02020603050405020304" pitchFamily="18" charset="0"/>
                <a:cs typeface="Times New Roman" panose="02020603050405020304" pitchFamily="18" charset="0"/>
              </a:rPr>
              <a:t>Giáo</a:t>
            </a:r>
            <a:r>
              <a:rPr lang="en-US" sz="2400" b="1" kern="10" dirty="0">
                <a:solidFill>
                  <a:srgbClr val="FF0000"/>
                </a:solidFill>
                <a:latin typeface="Times New Roman" panose="02020603050405020304" pitchFamily="18" charset="0"/>
                <a:cs typeface="Times New Roman" panose="02020603050405020304" pitchFamily="18" charset="0"/>
              </a:rPr>
              <a:t> </a:t>
            </a:r>
            <a:r>
              <a:rPr lang="en-US" sz="2400" b="1" kern="10" dirty="0" err="1">
                <a:solidFill>
                  <a:srgbClr val="FF0000"/>
                </a:solidFill>
                <a:latin typeface="Times New Roman" panose="02020603050405020304" pitchFamily="18" charset="0"/>
                <a:cs typeface="Times New Roman" panose="02020603050405020304" pitchFamily="18" charset="0"/>
              </a:rPr>
              <a:t>viên</a:t>
            </a:r>
            <a:r>
              <a:rPr lang="en-US" sz="2400" b="1" kern="10" dirty="0">
                <a:solidFill>
                  <a:srgbClr val="FF0000"/>
                </a:solidFill>
                <a:latin typeface="Times New Roman" panose="02020603050405020304" pitchFamily="18" charset="0"/>
                <a:cs typeface="Times New Roman" panose="02020603050405020304" pitchFamily="18" charset="0"/>
              </a:rPr>
              <a:t>:</a:t>
            </a:r>
            <a:r>
              <a:rPr lang="vi-VN" sz="2400" b="1" kern="10" dirty="0">
                <a:solidFill>
                  <a:srgbClr val="FF0000"/>
                </a:solidFill>
                <a:latin typeface="Times New Roman" panose="02020603050405020304" pitchFamily="18" charset="0"/>
                <a:cs typeface="Times New Roman" panose="02020603050405020304" pitchFamily="18" charset="0"/>
              </a:rPr>
              <a:t>Lê Thị Thu Hường</a:t>
            </a:r>
            <a:endParaRPr lang="en-US" sz="2400" b="1" kern="1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F5F0E8E-1942-99D2-D563-59076C1A4073}"/>
              </a:ext>
            </a:extLst>
          </p:cNvPr>
          <p:cNvPicPr>
            <a:picLocks noChangeAspect="1"/>
          </p:cNvPicPr>
          <p:nvPr/>
        </p:nvPicPr>
        <p:blipFill>
          <a:blip r:embed="rId4"/>
          <a:stretch>
            <a:fillRect/>
          </a:stretch>
        </p:blipFill>
        <p:spPr>
          <a:xfrm>
            <a:off x="1402898" y="2450522"/>
            <a:ext cx="9102117" cy="2969009"/>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txBody>
            <a:bodyPr/>
            <a:lstStyle/>
            <a:p>
              <a:endParaRPr lang="en-US"/>
            </a:p>
          </p:txBody>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txBody>
            <a:bodyPr/>
            <a:lstStyle/>
            <a:p>
              <a:endParaRPr lang="en-US"/>
            </a:p>
          </p:txBody>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txBody>
            <a:bodyPr/>
            <a:lstStyle/>
            <a:p>
              <a:endParaRPr lang="en-US"/>
            </a:p>
          </p:txBody>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78826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TotalTime>
  <Words>1461</Words>
  <Application>Microsoft Office PowerPoint</Application>
  <PresentationFormat>Widescreen</PresentationFormat>
  <Paragraphs>100</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(Body)</vt:lpstr>
      <vt:lpstr>Cambria</vt:lpstr>
      <vt:lpstr>iCiel Altus</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28</cp:revision>
  <dcterms:created xsi:type="dcterms:W3CDTF">2024-07-05T08:21:14Z</dcterms:created>
  <dcterms:modified xsi:type="dcterms:W3CDTF">2025-12-28T09:18:47Z</dcterms:modified>
  <cp:category>9Slide.vn</cp:category>
</cp:coreProperties>
</file>