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1.xml" ContentType="application/vnd.ms-office.activeX+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2" r:id="rId2"/>
    <p:sldMasterId id="2147483724" r:id="rId3"/>
    <p:sldMasterId id="2147483736" r:id="rId4"/>
    <p:sldMasterId id="2147483749" r:id="rId5"/>
  </p:sldMasterIdLst>
  <p:notesMasterIdLst>
    <p:notesMasterId r:id="rId35"/>
  </p:notesMasterIdLst>
  <p:sldIdLst>
    <p:sldId id="425" r:id="rId6"/>
    <p:sldId id="279" r:id="rId7"/>
    <p:sldId id="257" r:id="rId8"/>
    <p:sldId id="431" r:id="rId9"/>
    <p:sldId id="327" r:id="rId10"/>
    <p:sldId id="430" r:id="rId11"/>
    <p:sldId id="328" r:id="rId12"/>
    <p:sldId id="432" r:id="rId13"/>
    <p:sldId id="433" r:id="rId14"/>
    <p:sldId id="434" r:id="rId15"/>
    <p:sldId id="362" r:id="rId16"/>
    <p:sldId id="364" r:id="rId17"/>
    <p:sldId id="365" r:id="rId18"/>
    <p:sldId id="361" r:id="rId19"/>
    <p:sldId id="337" r:id="rId20"/>
    <p:sldId id="335" r:id="rId21"/>
    <p:sldId id="435" r:id="rId22"/>
    <p:sldId id="336" r:id="rId23"/>
    <p:sldId id="263" r:id="rId24"/>
    <p:sldId id="436" r:id="rId25"/>
    <p:sldId id="342" r:id="rId26"/>
    <p:sldId id="343" r:id="rId27"/>
    <p:sldId id="344" r:id="rId28"/>
    <p:sldId id="262" r:id="rId29"/>
    <p:sldId id="437" r:id="rId30"/>
    <p:sldId id="302" r:id="rId31"/>
    <p:sldId id="264" r:id="rId32"/>
    <p:sldId id="317" r:id="rId33"/>
    <p:sldId id="438"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90897" autoAdjust="0"/>
  </p:normalViewPr>
  <p:slideViewPr>
    <p:cSldViewPr snapToGrid="0">
      <p:cViewPr varScale="1">
        <p:scale>
          <a:sx n="84" d="100"/>
          <a:sy n="84" d="100"/>
        </p:scale>
        <p:origin x="9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a:t>
            </a:r>
          </a:p>
        </p:txBody>
      </p:sp>
    </p:spTree>
    <p:extLst>
      <p:ext uri="{BB962C8B-B14F-4D97-AF65-F5344CB8AC3E}">
        <p14:creationId xmlns:p14="http://schemas.microsoft.com/office/powerpoint/2010/main" val="317103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730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27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a:t>      </a:t>
            </a:r>
          </a:p>
          <a:p>
            <a:endParaRPr lang="en-US" dirty="0"/>
          </a:p>
        </p:txBody>
      </p:sp>
    </p:spTree>
    <p:extLst>
      <p:ext uri="{BB962C8B-B14F-4D97-AF65-F5344CB8AC3E}">
        <p14:creationId xmlns:p14="http://schemas.microsoft.com/office/powerpoint/2010/main" val="121220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a:t>      </a:t>
            </a:r>
          </a:p>
          <a:p>
            <a:endParaRPr lang="en-US" dirty="0"/>
          </a:p>
        </p:txBody>
      </p:sp>
    </p:spTree>
    <p:extLst>
      <p:ext uri="{BB962C8B-B14F-4D97-AF65-F5344CB8AC3E}">
        <p14:creationId xmlns:p14="http://schemas.microsoft.com/office/powerpoint/2010/main" val="1199202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67724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a:t>      </a:t>
            </a:r>
          </a:p>
          <a:p>
            <a:endParaRPr lang="en-US" dirty="0"/>
          </a:p>
        </p:txBody>
      </p:sp>
    </p:spTree>
    <p:extLst>
      <p:ext uri="{BB962C8B-B14F-4D97-AF65-F5344CB8AC3E}">
        <p14:creationId xmlns:p14="http://schemas.microsoft.com/office/powerpoint/2010/main" val="304860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defRPr>
            </a:lvl1pPr>
            <a:lvl2pPr lvl="1" algn="ctr" rtl="0">
              <a:lnSpc>
                <a:spcPct val="100000"/>
              </a:lnSpc>
              <a:spcBef>
                <a:spcPts val="0"/>
              </a:spcBef>
              <a:spcAft>
                <a:spcPts val="0"/>
              </a:spcAft>
              <a:buNone/>
              <a:defRPr sz="2400">
                <a:solidFill>
                  <a:schemeClr val="dk1"/>
                </a:solidFill>
              </a:defRPr>
            </a:lvl2pPr>
            <a:lvl3pPr lvl="2" algn="ctr" rtl="0">
              <a:lnSpc>
                <a:spcPct val="100000"/>
              </a:lnSpc>
              <a:spcBef>
                <a:spcPts val="0"/>
              </a:spcBef>
              <a:spcAft>
                <a:spcPts val="0"/>
              </a:spcAft>
              <a:buNone/>
              <a:defRPr sz="2400">
                <a:solidFill>
                  <a:schemeClr val="dk1"/>
                </a:solidFill>
              </a:defRPr>
            </a:lvl3pPr>
            <a:lvl4pPr lvl="3" algn="ctr" rtl="0">
              <a:lnSpc>
                <a:spcPct val="100000"/>
              </a:lnSpc>
              <a:spcBef>
                <a:spcPts val="0"/>
              </a:spcBef>
              <a:spcAft>
                <a:spcPts val="0"/>
              </a:spcAft>
              <a:buNone/>
              <a:defRPr sz="2400">
                <a:solidFill>
                  <a:schemeClr val="dk1"/>
                </a:solidFill>
              </a:defRPr>
            </a:lvl4pPr>
            <a:lvl5pPr lvl="4" algn="ctr" rtl="0">
              <a:lnSpc>
                <a:spcPct val="100000"/>
              </a:lnSpc>
              <a:spcBef>
                <a:spcPts val="0"/>
              </a:spcBef>
              <a:spcAft>
                <a:spcPts val="0"/>
              </a:spcAft>
              <a:buNone/>
              <a:defRPr sz="2400">
                <a:solidFill>
                  <a:schemeClr val="dk1"/>
                </a:solidFill>
              </a:defRPr>
            </a:lvl5pPr>
            <a:lvl6pPr lvl="5" algn="ctr" rtl="0">
              <a:lnSpc>
                <a:spcPct val="100000"/>
              </a:lnSpc>
              <a:spcBef>
                <a:spcPts val="0"/>
              </a:spcBef>
              <a:spcAft>
                <a:spcPts val="0"/>
              </a:spcAft>
              <a:buNone/>
              <a:defRPr sz="2400">
                <a:solidFill>
                  <a:schemeClr val="dk1"/>
                </a:solidFill>
              </a:defRPr>
            </a:lvl6pPr>
            <a:lvl7pPr lvl="6" algn="ctr" rtl="0">
              <a:lnSpc>
                <a:spcPct val="100000"/>
              </a:lnSpc>
              <a:spcBef>
                <a:spcPts val="0"/>
              </a:spcBef>
              <a:spcAft>
                <a:spcPts val="0"/>
              </a:spcAft>
              <a:buNone/>
              <a:defRPr sz="2400">
                <a:solidFill>
                  <a:schemeClr val="dk1"/>
                </a:solidFill>
              </a:defRPr>
            </a:lvl7pPr>
            <a:lvl8pPr lvl="7" algn="ctr" rtl="0">
              <a:lnSpc>
                <a:spcPct val="100000"/>
              </a:lnSpc>
              <a:spcBef>
                <a:spcPts val="0"/>
              </a:spcBef>
              <a:spcAft>
                <a:spcPts val="0"/>
              </a:spcAft>
              <a:buNone/>
              <a:defRPr sz="2400">
                <a:solidFill>
                  <a:schemeClr val="dk1"/>
                </a:solidFill>
              </a:defRPr>
            </a:lvl8pPr>
            <a:lvl9pPr lvl="8" algn="ctr" rtl="0">
              <a:lnSpc>
                <a:spcPct val="100000"/>
              </a:lnSpc>
              <a:spcBef>
                <a:spcPts val="0"/>
              </a:spcBef>
              <a:spcAft>
                <a:spcPts val="0"/>
              </a:spcAft>
              <a:buNone/>
              <a:defRPr sz="2400">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19"/>
          <p:cNvGrpSpPr/>
          <p:nvPr/>
        </p:nvGrpSpPr>
        <p:grpSpPr>
          <a:xfrm rot="10800000" flipH="1">
            <a:off x="133081" y="4154335"/>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9"/>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1" name="Google Shape;5201;p19"/>
          <p:cNvGrpSpPr/>
          <p:nvPr/>
        </p:nvGrpSpPr>
        <p:grpSpPr>
          <a:xfrm rot="10800000" flipH="1">
            <a:off x="1631641" y="4295292"/>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9" name="Google Shape;5219;p19"/>
          <p:cNvGrpSpPr/>
          <p:nvPr/>
        </p:nvGrpSpPr>
        <p:grpSpPr>
          <a:xfrm rot="10800000" flipH="1">
            <a:off x="-168257" y="4443171"/>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9" name="Google Shape;5239;p19"/>
          <p:cNvGrpSpPr/>
          <p:nvPr/>
        </p:nvGrpSpPr>
        <p:grpSpPr>
          <a:xfrm rot="10800000" flipH="1">
            <a:off x="749592" y="4267724"/>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8" name="Google Shape;5288;p19"/>
          <p:cNvGrpSpPr/>
          <p:nvPr/>
        </p:nvGrpSpPr>
        <p:grpSpPr>
          <a:xfrm rot="10800000" flipH="1">
            <a:off x="1703088" y="4521912"/>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3" name="Google Shape;5343;p19"/>
          <p:cNvGrpSpPr/>
          <p:nvPr/>
        </p:nvGrpSpPr>
        <p:grpSpPr>
          <a:xfrm rot="10800000" flipH="1">
            <a:off x="8545800" y="194516"/>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19"/>
          <p:cNvGrpSpPr/>
          <p:nvPr/>
        </p:nvGrpSpPr>
        <p:grpSpPr>
          <a:xfrm rot="10800000" flipH="1">
            <a:off x="8484435" y="-270371"/>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9"/>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9"/>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9"/>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9"/>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9"/>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9"/>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9"/>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9"/>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9"/>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9"/>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9"/>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9"/>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9"/>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9"/>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9"/>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9"/>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9"/>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9"/>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9"/>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9"/>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9"/>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9"/>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9"/>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9"/>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9"/>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9"/>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9"/>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9"/>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9"/>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9"/>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9"/>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9"/>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9"/>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9"/>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9"/>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4" name="Google Shape;5444;p19"/>
          <p:cNvGrpSpPr/>
          <p:nvPr/>
        </p:nvGrpSpPr>
        <p:grpSpPr>
          <a:xfrm rot="10800000" flipH="1">
            <a:off x="7172049" y="4337924"/>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7" name="Google Shape;5467;p19"/>
          <p:cNvGrpSpPr/>
          <p:nvPr/>
        </p:nvGrpSpPr>
        <p:grpSpPr>
          <a:xfrm rot="10800000" flipH="1">
            <a:off x="-221282"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2" name="Google Shape;5482;p19"/>
          <p:cNvGrpSpPr/>
          <p:nvPr/>
        </p:nvGrpSpPr>
        <p:grpSpPr>
          <a:xfrm rot="10800000" flipH="1">
            <a:off x="-256703" y="184140"/>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0" name="Google Shape;5530;p19"/>
          <p:cNvGrpSpPr/>
          <p:nvPr/>
        </p:nvGrpSpPr>
        <p:grpSpPr>
          <a:xfrm rot="10800000" flipH="1">
            <a:off x="7923837" y="4210795"/>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a:endParaRPr/>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rPr dirty="0"/>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773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99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03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76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1382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132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39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192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967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243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175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505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293664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51466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22484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29977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840337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17191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38815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40750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67433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6526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28/12/2025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412031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559517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42853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768415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9251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630238" y="274639"/>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630239"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58585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089853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1433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75597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3887788" y="741364"/>
            <a:ext cx="4629150" cy="3654425"/>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39570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14449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28/12/2025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54593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4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094508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179977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432066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79929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1002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813543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62625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1476797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730180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06435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p:txBody>
          <a:bodyPr/>
          <a:lstStyle/>
          <a:p>
            <a:fld id="{B9F767B2-B6D2-4F00-A8EA-E81651706A09}" type="datetimeFigureOut">
              <a:rPr lang="en-US" smtClean="0"/>
              <a:t>28/12/2025</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8575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72" r:id="rId18"/>
    <p:sldLayoutId id="2147483674" r:id="rId19"/>
    <p:sldLayoutId id="214748367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28/12/2025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13535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9852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2536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314EEC6-ED4D-B9BD-3115-C4954C75533F}"/>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88B58655-109E-65FC-F76C-20E51AED98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96844-922A-B1DC-FCF5-A18A50D955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EA949-9F1A-6B86-82AF-8D3FF5BADFD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F767B2-B6D2-4F00-A8EA-E81651706A09}" type="datetimeFigureOut">
              <a:rPr lang="en-US" smtClean="0"/>
              <a:t>28/12/2025</a:t>
            </a:fld>
            <a:endParaRPr lang="en-US"/>
          </a:p>
        </p:txBody>
      </p:sp>
      <p:sp>
        <p:nvSpPr>
          <p:cNvPr id="5" name="Footer Placeholder 4">
            <a:extLst>
              <a:ext uri="{FF2B5EF4-FFF2-40B4-BE49-F238E27FC236}">
                <a16:creationId xmlns:a16="http://schemas.microsoft.com/office/drawing/2014/main" id="{DFD2ECBD-C80B-5DF4-A507-687C21577D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755F9-2BA9-9F5C-2D5F-95D946DD647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30859F-0DCB-47EF-B4B6-617BA07C09BA}" type="slidenum">
              <a:rPr lang="en-US" smtClean="0"/>
              <a:t>‹#›</a:t>
            </a:fld>
            <a:endParaRPr lang="en-US"/>
          </a:p>
        </p:txBody>
      </p:sp>
      <p:pic>
        <p:nvPicPr>
          <p:cNvPr id="8" name="Picture 7">
            <a:extLst>
              <a:ext uri="{FF2B5EF4-FFF2-40B4-BE49-F238E27FC236}">
                <a16:creationId xmlns:a16="http://schemas.microsoft.com/office/drawing/2014/main" id="{C6F2AF4A-FBA0-F373-E44A-A58EC0AA3C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58500" y="812006"/>
            <a:ext cx="2753916" cy="2753916"/>
          </a:xfrm>
          <a:prstGeom prst="rect">
            <a:avLst/>
          </a:prstGeom>
        </p:spPr>
      </p:pic>
      <p:pic>
        <p:nvPicPr>
          <p:cNvPr id="9" name="Picture 8">
            <a:extLst>
              <a:ext uri="{FF2B5EF4-FFF2-40B4-BE49-F238E27FC236}">
                <a16:creationId xmlns:a16="http://schemas.microsoft.com/office/drawing/2014/main" id="{2972B8DA-92F1-79A8-D73C-C4E501AFF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16475" y="554831"/>
            <a:ext cx="2753916" cy="2753916"/>
          </a:xfrm>
          <a:prstGeom prst="rect">
            <a:avLst/>
          </a:prstGeom>
        </p:spPr>
      </p:pic>
    </p:spTree>
    <p:extLst>
      <p:ext uri="{BB962C8B-B14F-4D97-AF65-F5344CB8AC3E}">
        <p14:creationId xmlns:p14="http://schemas.microsoft.com/office/powerpoint/2010/main" val="5049256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60.sv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49.sv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0.xml"/><Relationship Id="rId7" Type="http://schemas.openxmlformats.org/officeDocument/2006/relationships/image" Target="../media/image67.png"/><Relationship Id="rId2" Type="http://schemas.openxmlformats.org/officeDocument/2006/relationships/slideLayout" Target="../slideLayouts/slideLayout56.xml"/><Relationship Id="rId1" Type="http://schemas.openxmlformats.org/officeDocument/2006/relationships/control" Target="../activeX/activeX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jpg"/><Relationship Id="rId9" Type="http://schemas.openxmlformats.org/officeDocument/2006/relationships/image" Target="../media/image69.wmf"/></Relationships>
</file>

<file path=ppt/slides/_rels/slide2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png"/><Relationship Id="rId1" Type="http://schemas.openxmlformats.org/officeDocument/2006/relationships/slideLayout" Target="../slideLayouts/slideLayout61.xml"/><Relationship Id="rId5" Type="http://schemas.openxmlformats.org/officeDocument/2006/relationships/image" Target="../media/image73.png"/><Relationship Id="rId4" Type="http://schemas.openxmlformats.org/officeDocument/2006/relationships/image" Target="../media/image72.gif"/></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2A7AF-DDB0-0F98-C20B-DA025E9EE3B7}"/>
              </a:ext>
            </a:extLst>
          </p:cNvPr>
          <p:cNvPicPr>
            <a:picLocks noChangeAspect="1"/>
          </p:cNvPicPr>
          <p:nvPr/>
        </p:nvPicPr>
        <p:blipFill>
          <a:blip r:embed="rId3"/>
          <a:stretch>
            <a:fillRect/>
          </a:stretch>
        </p:blipFill>
        <p:spPr>
          <a:xfrm>
            <a:off x="0" y="0"/>
            <a:ext cx="4861560" cy="5143500"/>
          </a:xfrm>
          <a:prstGeom prst="rect">
            <a:avLst/>
          </a:prstGeom>
        </p:spPr>
      </p:pic>
      <p:pic>
        <p:nvPicPr>
          <p:cNvPr id="7" name="Picture 6">
            <a:extLst>
              <a:ext uri="{FF2B5EF4-FFF2-40B4-BE49-F238E27FC236}">
                <a16:creationId xmlns:a16="http://schemas.microsoft.com/office/drawing/2014/main" id="{8E5BEE3C-C960-4239-6615-98E45EE726E7}"/>
              </a:ext>
            </a:extLst>
          </p:cNvPr>
          <p:cNvPicPr>
            <a:picLocks noChangeAspect="1"/>
          </p:cNvPicPr>
          <p:nvPr/>
        </p:nvPicPr>
        <p:blipFill>
          <a:blip r:embed="rId4"/>
          <a:stretch>
            <a:fillRect/>
          </a:stretch>
        </p:blipFill>
        <p:spPr>
          <a:xfrm>
            <a:off x="4829363" y="1706055"/>
            <a:ext cx="4438273" cy="1457070"/>
          </a:xfrm>
          <a:prstGeom prst="rect">
            <a:avLst/>
          </a:prstGeom>
        </p:spPr>
      </p:pic>
    </p:spTree>
    <p:extLst>
      <p:ext uri="{BB962C8B-B14F-4D97-AF65-F5344CB8AC3E}">
        <p14:creationId xmlns:p14="http://schemas.microsoft.com/office/powerpoint/2010/main" val="35981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a:extLst>
              <a:ext uri="{FF2B5EF4-FFF2-40B4-BE49-F238E27FC236}">
                <a16:creationId xmlns:a16="http://schemas.microsoft.com/office/drawing/2014/main" id="{E8CCC34C-C1CA-C866-0468-2F1B2EE6AF31}"/>
              </a:ext>
            </a:extLst>
          </p:cNvPr>
          <p:cNvPicPr>
            <a:picLocks noChangeAspect="1"/>
          </p:cNvPicPr>
          <p:nvPr/>
        </p:nvPicPr>
        <p:blipFill>
          <a:blip r:embed="rId5"/>
          <a:stretch>
            <a:fillRect/>
          </a:stretch>
        </p:blipFill>
        <p:spPr>
          <a:xfrm>
            <a:off x="-749336" y="1292772"/>
            <a:ext cx="10726956" cy="1889272"/>
          </a:xfrm>
          <a:prstGeom prst="rect">
            <a:avLst/>
          </a:prstGeom>
        </p:spPr>
      </p:pic>
    </p:spTree>
    <p:extLst>
      <p:ext uri="{BB962C8B-B14F-4D97-AF65-F5344CB8AC3E}">
        <p14:creationId xmlns:p14="http://schemas.microsoft.com/office/powerpoint/2010/main" val="10515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426210">
                  <a:extLst>
                    <a:ext uri="{9D8B030D-6E8A-4147-A177-3AD203B41FA5}">
                      <a16:colId xmlns:a16="http://schemas.microsoft.com/office/drawing/2014/main" val="20002"/>
                    </a:ext>
                  </a:extLst>
                </a:gridCol>
                <a:gridCol w="1365885">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graphicFrame>
        <p:nvGraphicFramePr>
          <p:cNvPr id="2" name="Google Shape;8888;p43"/>
          <p:cNvGraphicFramePr/>
          <p:nvPr>
            <p:extLst>
              <p:ext uri="{D42A27DB-BD31-4B8C-83A1-F6EECF244321}">
                <p14:modId xmlns:p14="http://schemas.microsoft.com/office/powerpoint/2010/main" val="3592854209"/>
              </p:ext>
            </p:extLst>
          </p:nvPr>
        </p:nvGraphicFramePr>
        <p:xfrm>
          <a:off x="433552" y="3354070"/>
          <a:ext cx="4784243" cy="1257935"/>
        </p:xfrm>
        <a:graphic>
          <a:graphicData uri="http://schemas.openxmlformats.org/drawingml/2006/table">
            <a:tbl>
              <a:tblPr>
                <a:noFill/>
                <a:tableStyleId>{D193DD6F-2D56-429E-BE97-902881775F97}</a:tableStyleId>
              </a:tblPr>
              <a:tblGrid>
                <a:gridCol w="759489">
                  <a:extLst>
                    <a:ext uri="{9D8B030D-6E8A-4147-A177-3AD203B41FA5}">
                      <a16:colId xmlns:a16="http://schemas.microsoft.com/office/drawing/2014/main" val="20000"/>
                    </a:ext>
                  </a:extLst>
                </a:gridCol>
                <a:gridCol w="1058968">
                  <a:extLst>
                    <a:ext uri="{9D8B030D-6E8A-4147-A177-3AD203B41FA5}">
                      <a16:colId xmlns:a16="http://schemas.microsoft.com/office/drawing/2014/main" val="20001"/>
                    </a:ext>
                  </a:extLst>
                </a:gridCol>
                <a:gridCol w="1514932">
                  <a:extLst>
                    <a:ext uri="{9D8B030D-6E8A-4147-A177-3AD203B41FA5}">
                      <a16:colId xmlns:a16="http://schemas.microsoft.com/office/drawing/2014/main" val="20002"/>
                    </a:ext>
                  </a:extLst>
                </a:gridCol>
                <a:gridCol w="1450854">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extLst>
                    <a:ext uri="{9D8B030D-6E8A-4147-A177-3AD203B41FA5}">
                      <a16:colId xmlns:a16="http://schemas.microsoft.com/office/drawing/2014/main" val="20000"/>
                    </a:ext>
                  </a:extLst>
                </a:gridCol>
                <a:gridCol w="814705">
                  <a:extLst>
                    <a:ext uri="{9D8B030D-6E8A-4147-A177-3AD203B41FA5}">
                      <a16:colId xmlns:a16="http://schemas.microsoft.com/office/drawing/2014/main" val="20001"/>
                    </a:ext>
                  </a:extLst>
                </a:gridCol>
                <a:gridCol w="1164590">
                  <a:extLst>
                    <a:ext uri="{9D8B030D-6E8A-4147-A177-3AD203B41FA5}">
                      <a16:colId xmlns:a16="http://schemas.microsoft.com/office/drawing/2014/main" val="20002"/>
                    </a:ext>
                  </a:extLst>
                </a:gridCol>
                <a:gridCol w="1115060">
                  <a:extLst>
                    <a:ext uri="{9D8B030D-6E8A-4147-A177-3AD203B41FA5}">
                      <a16:colId xmlns:a16="http://schemas.microsoft.com/office/drawing/2014/main" val="20003"/>
                    </a:ext>
                  </a:extLst>
                </a:gridCol>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3"/>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4"/>
          <a:stretch>
            <a:fillRect/>
          </a:stretch>
        </p:blipFill>
        <p:spPr>
          <a:xfrm>
            <a:off x="4577080" y="2975610"/>
            <a:ext cx="2959100" cy="1972945"/>
          </a:xfrm>
          <a:prstGeom prst="rect">
            <a:avLst/>
          </a:prstGeom>
        </p:spPr>
      </p:pic>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5"/>
          <a:stretch>
            <a:fillRect/>
          </a:stretch>
        </p:blipFill>
        <p:spPr>
          <a:xfrm>
            <a:off x="-512379" y="-137761"/>
            <a:ext cx="9144000" cy="113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3"/>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p>
        </p:txBody>
      </p:sp>
      <p:pic>
        <p:nvPicPr>
          <p:cNvPr id="15363" name="Picture 5" descr="Kết quả hình ảnh cho đeo chuông cho ngựa"/>
          <p:cNvPicPr>
            <a:picLocks noChangeAspect="1"/>
          </p:cNvPicPr>
          <p:nvPr/>
        </p:nvPicPr>
        <p:blipFill>
          <a:blip r:embed="rId3"/>
          <a:stretch>
            <a:fillRect/>
          </a:stretch>
        </p:blipFill>
        <p:spPr>
          <a:xfrm>
            <a:off x="2933065" y="1651635"/>
            <a:ext cx="3543300" cy="2854325"/>
          </a:xfrm>
          <a:prstGeom prst="rect">
            <a:avLst/>
          </a:prstGeom>
          <a:noFill/>
          <a:ln w="9525">
            <a:noFill/>
          </a:ln>
        </p:spPr>
      </p:pic>
      <p:sp>
        <p:nvSpPr>
          <p:cNvPr id="3" name="Title 2">
            <a:extLst>
              <a:ext uri="{FF2B5EF4-FFF2-40B4-BE49-F238E27FC236}">
                <a16:creationId xmlns:a16="http://schemas.microsoft.com/office/drawing/2014/main" id="{0BE538FB-26F7-D4E8-8265-BFF09DFA66B3}"/>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p>
        </p:txBody>
      </p:sp>
      <p:pic>
        <p:nvPicPr>
          <p:cNvPr id="3" name="Picture 2">
            <a:extLst>
              <a:ext uri="{FF2B5EF4-FFF2-40B4-BE49-F238E27FC236}">
                <a16:creationId xmlns:a16="http://schemas.microsoft.com/office/drawing/2014/main" id="{9FBA6C9B-E545-5B23-9F78-0D89A4FFBC9C}"/>
              </a:ext>
            </a:extLst>
          </p:cNvPr>
          <p:cNvPicPr>
            <a:picLocks noChangeAspect="1"/>
          </p:cNvPicPr>
          <p:nvPr/>
        </p:nvPicPr>
        <p:blipFill>
          <a:blip r:embed="rId5"/>
          <a:stretch>
            <a:fillRect/>
          </a:stretch>
        </p:blipFill>
        <p:spPr>
          <a:xfrm>
            <a:off x="0" y="86710"/>
            <a:ext cx="332652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p>
        </p:txBody>
      </p:sp>
      <p:pic>
        <p:nvPicPr>
          <p:cNvPr id="1026" name="Picture 2" descr="Khám phá vẻ đẹp cổng trời Quản Bạ Hà Giang - Vntrip.vn">
            <a:extLst>
              <a:ext uri="{FF2B5EF4-FFF2-40B4-BE49-F238E27FC236}">
                <a16:creationId xmlns:a16="http://schemas.microsoft.com/office/drawing/2014/main" id="{A2B7DB10-FC64-722F-0A9D-3EF47EF1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a:extLst>
              <a:ext uri="{FF2B5EF4-FFF2-40B4-BE49-F238E27FC236}">
                <a16:creationId xmlns:a16="http://schemas.microsoft.com/office/drawing/2014/main" id="{1C9A1191-27D5-08BB-9588-318BCB137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C7C2FD-6EFE-27E1-3629-081834D471C9}"/>
              </a:ext>
            </a:extLst>
          </p:cNvPr>
          <p:cNvCxnSpPr>
            <a:cxnSpLocks/>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F488C2-73AE-8276-4A56-82B39451EA98}"/>
              </a:ext>
            </a:extLst>
          </p:cNvPr>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sp>
        <p:nvSpPr>
          <p:cNvPr id="14" name="TextBox 13">
            <a:extLst>
              <a:ext uri="{FF2B5EF4-FFF2-40B4-BE49-F238E27FC236}">
                <a16:creationId xmlns:a16="http://schemas.microsoft.com/office/drawing/2014/main" id="{5CDB4FAF-AB1B-9F07-B3F7-7AE36A879FDE}"/>
              </a:ext>
            </a:extLst>
          </p:cNvPr>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p>
        </p:txBody>
      </p:sp>
      <p:pic>
        <p:nvPicPr>
          <p:cNvPr id="15" name="Picture 6">
            <a:extLst>
              <a:ext uri="{FF2B5EF4-FFF2-40B4-BE49-F238E27FC236}">
                <a16:creationId xmlns:a16="http://schemas.microsoft.com/office/drawing/2014/main" id="{88A7A0A1-66CC-FC4D-0DCC-C5F28265F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8373" y="2711668"/>
            <a:ext cx="8284780" cy="1765739"/>
          </a:xfrm>
          <a:prstGeom prst="rect">
            <a:avLst/>
          </a:prstGeom>
        </p:spPr>
      </p:pic>
      <p:sp>
        <p:nvSpPr>
          <p:cNvPr id="16" name="Text Box 99">
            <a:extLst>
              <a:ext uri="{FF2B5EF4-FFF2-40B4-BE49-F238E27FC236}">
                <a16:creationId xmlns:a16="http://schemas.microsoft.com/office/drawing/2014/main" id="{CBE3715E-3FB7-16F9-7D49-23DBC421BB3F}"/>
              </a:ext>
            </a:extLst>
          </p:cNvPr>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1836420" y="2205820"/>
            <a:ext cx="5223510" cy="2937680"/>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1706639" y="912050"/>
            <a:ext cx="5547841" cy="147536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extLst>
      <p:ext uri="{BB962C8B-B14F-4D97-AF65-F5344CB8AC3E}">
        <p14:creationId xmlns:p14="http://schemas.microsoft.com/office/powerpoint/2010/main" val="2664487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2"/>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5670" y="929640"/>
            <a:ext cx="3384550" cy="3384550"/>
          </a:xfrm>
          <a:prstGeom prst="rect">
            <a:avLst/>
          </a:prstGeom>
        </p:spPr>
      </p:pic>
      <p:pic>
        <p:nvPicPr>
          <p:cNvPr id="3" name="Picture 2">
            <a:extLst>
              <a:ext uri="{FF2B5EF4-FFF2-40B4-BE49-F238E27FC236}">
                <a16:creationId xmlns:a16="http://schemas.microsoft.com/office/drawing/2014/main" id="{5BF75B02-6C82-4569-A1FB-28D2ED380B39}"/>
              </a:ext>
            </a:extLst>
          </p:cNvPr>
          <p:cNvPicPr>
            <a:picLocks noChangeAspect="1"/>
          </p:cNvPicPr>
          <p:nvPr/>
        </p:nvPicPr>
        <p:blipFill>
          <a:blip r:embed="rId5"/>
          <a:stretch>
            <a:fillRect/>
          </a:stretch>
        </p:blipFill>
        <p:spPr>
          <a:xfrm>
            <a:off x="2601310" y="3056637"/>
            <a:ext cx="2482412" cy="208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2"/>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3"/>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4"/>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4220" y="1031240"/>
            <a:ext cx="5560695" cy="2670175"/>
          </a:xfrm>
          <a:prstGeom prst="rect">
            <a:avLst/>
          </a:prstGeom>
        </p:spPr>
      </p:pic>
      <p:sp>
        <p:nvSpPr>
          <p:cNvPr id="101" name="Text Box 100"/>
          <p:cNvSpPr txBox="1"/>
          <p:nvPr/>
        </p:nvSpPr>
        <p:spPr>
          <a:xfrm>
            <a:off x="4004442" y="1981857"/>
            <a:ext cx="4571999" cy="523220"/>
          </a:xfrm>
          <a:prstGeom prst="rect">
            <a:avLst/>
          </a:prstGeom>
          <a:noFill/>
          <a:ln w="9525">
            <a:noFill/>
          </a:ln>
        </p:spPr>
        <p:txBody>
          <a:bodyPr wrap="square">
            <a:spAutoFit/>
          </a:bodyPr>
          <a:lstStyle/>
          <a:p>
            <a:pPr marL="0" indent="0" algn="just"/>
            <a:r>
              <a:rPr lang="en-US" sz="2800" b="1" dirty="0">
                <a:solidFill>
                  <a:srgbClr val="000000"/>
                </a:solidFill>
                <a:latin typeface="Cambria" panose="02040503050406030204" pitchFamily="18" charset="0"/>
                <a:ea typeface="Cambria" panose="02040503050406030204" pitchFamily="18" charset="0"/>
              </a:rPr>
              <a:t>5. </a:t>
            </a:r>
            <a:r>
              <a:rPr lang="vi-VN" sz="2800" b="1" dirty="0">
                <a:solidFill>
                  <a:srgbClr val="000000"/>
                </a:solidFill>
                <a:latin typeface="Cambria" panose="02040503050406030204" pitchFamily="18" charset="0"/>
                <a:ea typeface="Cambria" panose="02040503050406030204" pitchFamily="18" charset="0"/>
              </a:rPr>
              <a:t>Nêu chủ đề của bài thơ.</a:t>
            </a:r>
            <a:endParaRPr lang="en-US" altLang="en-US" sz="2800" b="1" dirty="0">
              <a:solidFill>
                <a:srgbClr val="000000"/>
              </a:solidFill>
              <a:latin typeface="Cambria" panose="02040503050406030204" pitchFamily="18" charset="0"/>
              <a:ea typeface="Cambria" panose="02040503050406030204" pitchFamily="18" charset="0"/>
            </a:endParaRPr>
          </a:p>
        </p:txBody>
      </p:sp>
      <p:pic>
        <p:nvPicPr>
          <p:cNvPr id="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 y="-412115"/>
            <a:ext cx="3276600" cy="43840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115" y="1913890"/>
            <a:ext cx="7049135" cy="2975610"/>
          </a:xfrm>
          <a:prstGeom prst="rect">
            <a:avLst/>
          </a:prstGeom>
        </p:spPr>
      </p:pic>
      <p:sp>
        <p:nvSpPr>
          <p:cNvPr id="100" name="Text Box 99"/>
          <p:cNvSpPr txBox="1"/>
          <p:nvPr/>
        </p:nvSpPr>
        <p:spPr>
          <a:xfrm>
            <a:off x="1828164" y="2307152"/>
            <a:ext cx="5628925" cy="2246769"/>
          </a:xfrm>
          <a:prstGeom prst="rect">
            <a:avLst/>
          </a:prstGeom>
          <a:noFill/>
          <a:ln w="9525">
            <a:noFill/>
          </a:ln>
        </p:spPr>
        <p:txBody>
          <a:bodyPr wrap="square">
            <a:spAutoFit/>
          </a:bodyPr>
          <a:lstStyle/>
          <a:p>
            <a:pPr marL="0" indent="0" algn="ctr"/>
            <a:r>
              <a:rPr lang="vi-VN" sz="2800" b="1" dirty="0">
                <a:solidFill>
                  <a:srgbClr val="000000"/>
                </a:solidFill>
                <a:latin typeface="Cambria" panose="02040503050406030204" pitchFamily="18" charset="0"/>
                <a:ea typeface="Cambria" panose="02040503050406030204" pitchFamily="18" charset="0"/>
              </a:rPr>
              <a:t>Bài thơ ca ngợi vẻ đẹp kì diệu của thiên nhiên. Thiên nhiên đã góp phần làm đẹp cuộc sống, làm phong phú thêm cho cảm xúc và trí tưởng tượng của con người</a:t>
            </a:r>
            <a:endParaRPr lang="en-GB" sz="2800" b="1"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066925" y="417195"/>
            <a:ext cx="5010150" cy="10191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id="{44F00887-79E0-DF54-B1D0-CC570095D814}"/>
              </a:ext>
            </a:extLst>
          </p:cNvPr>
          <p:cNvSpPr/>
          <p:nvPr/>
        </p:nvSpPr>
        <p:spPr>
          <a:xfrm>
            <a:off x="788276" y="1103585"/>
            <a:ext cx="4964313" cy="2104073"/>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Nêu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cảm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xúc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của</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em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đọc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bài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thơ</a:t>
            </a:r>
            <a:r>
              <a:rPr lang="en-US" sz="4000" dirty="0">
                <a:solidFill>
                  <a:srgbClr val="FF0000"/>
                </a:solidFill>
                <a:latin typeface="Calibri" panose="020F0502020204030204" pitchFamily="34" charset="0"/>
                <a:cs typeface="Calibri" panose="020F0502020204030204" pitchFamily="34" charset="0"/>
              </a:rPr>
              <a:t>.</a:t>
            </a:r>
            <a:endParaRPr lang="vi-VN" sz="4000" dirty="0">
              <a:solidFill>
                <a:srgbClr val="FF0000"/>
              </a:solidFill>
              <a:latin typeface="Calibri" panose="020F0502020204030204" pitchFamily="34" charset="0"/>
              <a:cs typeface="Calibri" panose="020F0502020204030204" pitchFamily="34" charset="0"/>
            </a:endParaRPr>
          </a:p>
        </p:txBody>
      </p:sp>
      <p:pic>
        <p:nvPicPr>
          <p:cNvPr id="10" name="Picture 9" descr="A cartoon of a child&#10;&#10;Description automatically generated with low confidence">
            <a:extLst>
              <a:ext uri="{FF2B5EF4-FFF2-40B4-BE49-F238E27FC236}">
                <a16:creationId xmlns:a16="http://schemas.microsoft.com/office/drawing/2014/main" id="{54C738A5-B9CC-7EFE-3F79-6B23364466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28897363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206571" y="-13199"/>
            <a:ext cx="5200908" cy="5089795"/>
            <a:chOff x="-610306" y="113801"/>
            <a:chExt cx="5200908" cy="5089795"/>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610306" y="113801"/>
              <a:ext cx="2463328" cy="1386103"/>
              <a:chOff x="-874861" y="124631"/>
              <a:chExt cx="3262686" cy="1835898"/>
            </a:xfrm>
          </p:grpSpPr>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A90BE565-223C-39FE-85C2-D20D433AB498}"/>
              </a:ext>
            </a:extLst>
          </p:cNvPr>
          <p:cNvPicPr>
            <a:picLocks noChangeAspect="1"/>
          </p:cNvPicPr>
          <p:nvPr/>
        </p:nvPicPr>
        <p:blipFill>
          <a:blip r:embed="rId3"/>
          <a:stretch>
            <a:fillRect/>
          </a:stretch>
        </p:blipFill>
        <p:spPr>
          <a:xfrm>
            <a:off x="3200997" y="1420126"/>
            <a:ext cx="5627096"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61442" name="Text Box 2"/>
          <p:cNvSpPr txBox="1"/>
          <p:nvPr/>
        </p:nvSpPr>
        <p:spPr>
          <a:xfrm>
            <a:off x="2578910" y="222590"/>
            <a:ext cx="4724400" cy="4573560"/>
          </a:xfrm>
          <a:prstGeom prst="rect">
            <a:avLst/>
          </a:prstGeom>
          <a:noFill/>
          <a:ln w="57150">
            <a:noFill/>
          </a:ln>
        </p:spPr>
        <p:txBody>
          <a:bodyPr>
            <a:spAutoFit/>
          </a:bodyPr>
          <a:lstStyle/>
          <a:p>
            <a:pPr>
              <a:lnSpc>
                <a:spcPct val="80000"/>
              </a:lnSpc>
              <a:spcBef>
                <a:spcPct val="50000"/>
              </a:spcBef>
            </a:pPr>
            <a:r>
              <a:rPr sz="2600" b="1" dirty="0">
                <a:solidFill>
                  <a:srgbClr val="000099"/>
                </a:solidFill>
                <a:latin typeface="Arial" panose="020B0604020202020204" pitchFamily="34" charset="0"/>
              </a:rPr>
              <a:t>Nhìn ra xa ngút ngát </a:t>
            </a:r>
          </a:p>
          <a:p>
            <a:pPr>
              <a:lnSpc>
                <a:spcPct val="80000"/>
              </a:lnSpc>
              <a:spcBef>
                <a:spcPct val="50000"/>
              </a:spcBef>
            </a:pPr>
            <a:r>
              <a:rPr sz="2600" b="1" dirty="0">
                <a:solidFill>
                  <a:srgbClr val="000099"/>
                </a:solidFill>
                <a:latin typeface="Arial" panose="020B0604020202020204" pitchFamily="34" charset="0"/>
              </a:rPr>
              <a:t>Bao sắc màu</a:t>
            </a:r>
            <a:r>
              <a:rPr dirty="0">
                <a:solidFill>
                  <a:srgbClr val="FF0000"/>
                </a:solidFill>
                <a:latin typeface="Arial" panose="020B0604020202020204" pitchFamily="34" charset="0"/>
              </a:rPr>
              <a:t> </a:t>
            </a:r>
            <a:r>
              <a:rPr sz="2600" b="1" dirty="0">
                <a:solidFill>
                  <a:srgbClr val="000099"/>
                </a:solidFill>
                <a:latin typeface="Arial" panose="020B0604020202020204" pitchFamily="34" charset="0"/>
              </a:rPr>
              <a:t>cỏ hoa </a:t>
            </a:r>
          </a:p>
          <a:p>
            <a:pPr>
              <a:lnSpc>
                <a:spcPct val="80000"/>
              </a:lnSpc>
              <a:spcBef>
                <a:spcPct val="50000"/>
              </a:spcBef>
            </a:pPr>
            <a:r>
              <a:rPr sz="2600" b="1" dirty="0">
                <a:solidFill>
                  <a:srgbClr val="000099"/>
                </a:solidFill>
                <a:latin typeface="Arial" panose="020B0604020202020204" pitchFamily="34" charset="0"/>
              </a:rPr>
              <a:t>Con thác réo ngân nga </a:t>
            </a:r>
          </a:p>
          <a:p>
            <a:pPr>
              <a:lnSpc>
                <a:spcPct val="80000"/>
              </a:lnSpc>
              <a:spcBef>
                <a:spcPct val="50000"/>
              </a:spcBef>
            </a:pPr>
            <a:r>
              <a:rPr sz="2600" b="1" dirty="0">
                <a:solidFill>
                  <a:srgbClr val="000099"/>
                </a:solidFill>
                <a:latin typeface="Arial" panose="020B0604020202020204" pitchFamily="34" charset="0"/>
              </a:rPr>
              <a:t>Đàn dê soi đáy </a:t>
            </a:r>
            <a:r>
              <a:rPr sz="2600" b="1" dirty="0" err="1">
                <a:solidFill>
                  <a:srgbClr val="000099"/>
                </a:solidFill>
                <a:latin typeface="Arial" panose="020B0604020202020204" pitchFamily="34" charset="0"/>
              </a:rPr>
              <a:t>suối</a:t>
            </a:r>
            <a:r>
              <a:rPr sz="2600" b="1" dirty="0">
                <a:solidFill>
                  <a:srgbClr val="000099"/>
                </a:solidFill>
                <a:latin typeface="Arial" panose="020B0604020202020204" pitchFamily="34" charset="0"/>
              </a:rPr>
              <a:t> </a:t>
            </a:r>
            <a:endParaRPr lang="en-US" sz="2600" b="1" dirty="0">
              <a:solidFill>
                <a:srgbClr val="000099"/>
              </a:solidFill>
              <a:latin typeface="Arial" panose="020B0604020202020204" pitchFamily="34" charset="0"/>
            </a:endParaRPr>
          </a:p>
          <a:p>
            <a:pPr>
              <a:lnSpc>
                <a:spcPct val="80000"/>
              </a:lnSpc>
              <a:spcBef>
                <a:spcPct val="50000"/>
              </a:spcBef>
            </a:pP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Giữa ngút ngàn cây trái</a:t>
            </a:r>
          </a:p>
          <a:p>
            <a:pPr>
              <a:lnSpc>
                <a:spcPct val="80000"/>
              </a:lnSpc>
              <a:spcBef>
                <a:spcPct val="50000"/>
              </a:spcBef>
            </a:pPr>
            <a:r>
              <a:rPr sz="2600" b="1" dirty="0">
                <a:solidFill>
                  <a:srgbClr val="000099"/>
                </a:solidFill>
                <a:latin typeface="Arial" panose="020B0604020202020204" pitchFamily="34" charset="0"/>
              </a:rPr>
              <a:t>Dọc vùng rừng</a:t>
            </a:r>
            <a:r>
              <a:rPr b="1" dirty="0">
                <a:latin typeface="Arial" panose="020B0604020202020204" pitchFamily="34" charset="0"/>
              </a:rPr>
              <a:t> </a:t>
            </a:r>
            <a:r>
              <a:rPr lang="en-GB" b="1" dirty="0">
                <a:latin typeface="Arial" panose="020B0604020202020204" pitchFamily="34" charset="0"/>
              </a:rPr>
              <a:t> </a:t>
            </a:r>
            <a:r>
              <a:rPr sz="2600" b="1" dirty="0">
                <a:solidFill>
                  <a:srgbClr val="000099"/>
                </a:solidFill>
                <a:latin typeface="Arial" panose="020B0604020202020204" pitchFamily="34" charset="0"/>
              </a:rPr>
              <a:t>nguyên sơ </a:t>
            </a:r>
          </a:p>
          <a:p>
            <a:pPr>
              <a:lnSpc>
                <a:spcPct val="80000"/>
              </a:lnSpc>
              <a:spcBef>
                <a:spcPct val="50000"/>
              </a:spcBef>
            </a:pPr>
            <a:r>
              <a:rPr sz="2600" b="1" dirty="0">
                <a:solidFill>
                  <a:srgbClr val="000099"/>
                </a:solidFill>
                <a:latin typeface="Arial" panose="020B0604020202020204" pitchFamily="34" charset="0"/>
              </a:rPr>
              <a:t>Không biết thực hay mơ</a:t>
            </a:r>
          </a:p>
          <a:p>
            <a:pPr>
              <a:lnSpc>
                <a:spcPct val="80000"/>
              </a:lnSpc>
              <a:spcBef>
                <a:spcPct val="50000"/>
              </a:spcBef>
            </a:pPr>
            <a:r>
              <a:rPr sz="2600" b="1" dirty="0">
                <a:solidFill>
                  <a:srgbClr val="000099"/>
                </a:solidFill>
                <a:latin typeface="Arial" panose="020B0604020202020204" pitchFamily="34" charset="0"/>
              </a:rPr>
              <a:t>Ráng chiều như hơi khói… </a:t>
            </a:r>
            <a:endParaRPr dirty="0">
              <a:solidFill>
                <a:srgbClr val="FF0000"/>
              </a:solidFill>
              <a:latin typeface="Arial" panose="020B0604020202020204" pitchFamily="34" charset="0"/>
            </a:endParaRPr>
          </a:p>
        </p:txBody>
      </p:sp>
      <p:sp>
        <p:nvSpPr>
          <p:cNvPr id="61446" name="Line 6"/>
          <p:cNvSpPr/>
          <p:nvPr/>
        </p:nvSpPr>
        <p:spPr>
          <a:xfrm>
            <a:off x="4395010" y="622005"/>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61459" name="Line 19"/>
          <p:cNvSpPr/>
          <p:nvPr/>
        </p:nvSpPr>
        <p:spPr>
          <a:xfrm flipH="1">
            <a:off x="4295315" y="1657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grpSp>
        <p:nvGrpSpPr>
          <p:cNvPr id="14" name="Group 13"/>
          <p:cNvGrpSpPr/>
          <p:nvPr/>
        </p:nvGrpSpPr>
        <p:grpSpPr>
          <a:xfrm>
            <a:off x="5991400" y="165757"/>
            <a:ext cx="198755" cy="372110"/>
            <a:chOff x="7909" y="627"/>
            <a:chExt cx="313" cy="586"/>
          </a:xfrm>
        </p:grpSpPr>
        <p:sp>
          <p:nvSpPr>
            <p:cNvPr id="1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
        <p:nvSpPr>
          <p:cNvPr id="15" name="Line 19"/>
          <p:cNvSpPr/>
          <p:nvPr/>
        </p:nvSpPr>
        <p:spPr>
          <a:xfrm flipH="1">
            <a:off x="4705525" y="706142"/>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6" name="Line 19"/>
          <p:cNvSpPr/>
          <p:nvPr/>
        </p:nvSpPr>
        <p:spPr>
          <a:xfrm flipH="1">
            <a:off x="4705525" y="12198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7" name="Line 19"/>
          <p:cNvSpPr/>
          <p:nvPr/>
        </p:nvSpPr>
        <p:spPr>
          <a:xfrm flipH="1">
            <a:off x="3758740" y="17405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8" name="Line 19"/>
          <p:cNvSpPr/>
          <p:nvPr/>
        </p:nvSpPr>
        <p:spPr>
          <a:xfrm flipH="1">
            <a:off x="5037849" y="325014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9" name="Line 19"/>
          <p:cNvSpPr/>
          <p:nvPr/>
        </p:nvSpPr>
        <p:spPr>
          <a:xfrm flipH="1">
            <a:off x="5199139" y="3804504"/>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0" name="Line 19"/>
          <p:cNvSpPr/>
          <p:nvPr/>
        </p:nvSpPr>
        <p:spPr>
          <a:xfrm flipH="1">
            <a:off x="5192789" y="431821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1" name="Line 6"/>
          <p:cNvSpPr/>
          <p:nvPr/>
        </p:nvSpPr>
        <p:spPr>
          <a:xfrm>
            <a:off x="4805220" y="1675470"/>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2" name="Line 6"/>
          <p:cNvSpPr/>
          <p:nvPr/>
        </p:nvSpPr>
        <p:spPr>
          <a:xfrm>
            <a:off x="3590049" y="3178712"/>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6" name="Line 6"/>
          <p:cNvSpPr/>
          <p:nvPr/>
        </p:nvSpPr>
        <p:spPr>
          <a:xfrm>
            <a:off x="4421899" y="4200744"/>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7" name="Line 6"/>
          <p:cNvSpPr/>
          <p:nvPr/>
        </p:nvSpPr>
        <p:spPr>
          <a:xfrm>
            <a:off x="5874144" y="4201379"/>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8" name="Line 6"/>
          <p:cNvSpPr/>
          <p:nvPr/>
        </p:nvSpPr>
        <p:spPr>
          <a:xfrm>
            <a:off x="5117224" y="3740369"/>
            <a:ext cx="1619250" cy="635"/>
          </a:xfrm>
          <a:prstGeom prst="line">
            <a:avLst/>
          </a:prstGeom>
          <a:ln w="28575" cap="flat" cmpd="sng">
            <a:solidFill>
              <a:srgbClr val="FF3300"/>
            </a:solidFill>
            <a:prstDash val="solid"/>
            <a:headEnd type="none" w="med" len="med"/>
            <a:tailEnd type="none" w="med" len="med"/>
          </a:ln>
        </p:spPr>
        <p:txBody>
          <a:bodyPr/>
          <a:lstStyle/>
          <a:p>
            <a:endParaRPr lang="en-US"/>
          </a:p>
        </p:txBody>
      </p:sp>
      <p:grpSp>
        <p:nvGrpSpPr>
          <p:cNvPr id="29" name="Group 28"/>
          <p:cNvGrpSpPr/>
          <p:nvPr/>
        </p:nvGrpSpPr>
        <p:grpSpPr>
          <a:xfrm>
            <a:off x="5891705" y="706142"/>
            <a:ext cx="198755" cy="372110"/>
            <a:chOff x="7909" y="627"/>
            <a:chExt cx="313" cy="586"/>
          </a:xfrm>
        </p:grpSpPr>
        <p:sp>
          <p:nvSpPr>
            <p:cNvPr id="30"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1"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2" name="Group 31"/>
          <p:cNvGrpSpPr/>
          <p:nvPr/>
        </p:nvGrpSpPr>
        <p:grpSpPr>
          <a:xfrm>
            <a:off x="5809155" y="1758972"/>
            <a:ext cx="198755" cy="372110"/>
            <a:chOff x="7909" y="627"/>
            <a:chExt cx="313" cy="586"/>
          </a:xfrm>
        </p:grpSpPr>
        <p:sp>
          <p:nvSpPr>
            <p:cNvPr id="33"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4"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5" name="Group 34"/>
          <p:cNvGrpSpPr/>
          <p:nvPr/>
        </p:nvGrpSpPr>
        <p:grpSpPr>
          <a:xfrm>
            <a:off x="6371130" y="1219857"/>
            <a:ext cx="198755" cy="372110"/>
            <a:chOff x="7909" y="627"/>
            <a:chExt cx="313" cy="586"/>
          </a:xfrm>
        </p:grpSpPr>
        <p:sp>
          <p:nvSpPr>
            <p:cNvPr id="36"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7"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8" name="Group 37"/>
          <p:cNvGrpSpPr/>
          <p:nvPr/>
        </p:nvGrpSpPr>
        <p:grpSpPr>
          <a:xfrm>
            <a:off x="6439294" y="2845019"/>
            <a:ext cx="198755" cy="372110"/>
            <a:chOff x="7909" y="627"/>
            <a:chExt cx="313" cy="586"/>
          </a:xfrm>
        </p:grpSpPr>
        <p:sp>
          <p:nvSpPr>
            <p:cNvPr id="39"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0"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1" name="Group 40"/>
          <p:cNvGrpSpPr/>
          <p:nvPr/>
        </p:nvGrpSpPr>
        <p:grpSpPr>
          <a:xfrm>
            <a:off x="6854584" y="3367624"/>
            <a:ext cx="198755" cy="372110"/>
            <a:chOff x="7909" y="627"/>
            <a:chExt cx="313" cy="586"/>
          </a:xfrm>
        </p:grpSpPr>
        <p:sp>
          <p:nvSpPr>
            <p:cNvPr id="4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4" name="Group 43"/>
          <p:cNvGrpSpPr/>
          <p:nvPr/>
        </p:nvGrpSpPr>
        <p:grpSpPr>
          <a:xfrm>
            <a:off x="6638684" y="3804504"/>
            <a:ext cx="198755" cy="372110"/>
            <a:chOff x="7909" y="627"/>
            <a:chExt cx="313" cy="586"/>
          </a:xfrm>
        </p:grpSpPr>
        <p:sp>
          <p:nvSpPr>
            <p:cNvPr id="45"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6"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7" name="Group 46"/>
          <p:cNvGrpSpPr/>
          <p:nvPr/>
        </p:nvGrpSpPr>
        <p:grpSpPr>
          <a:xfrm>
            <a:off x="6954279" y="4318219"/>
            <a:ext cx="198755" cy="372110"/>
            <a:chOff x="7909" y="627"/>
            <a:chExt cx="313" cy="586"/>
          </a:xfrm>
        </p:grpSpPr>
        <p:sp>
          <p:nvSpPr>
            <p:cNvPr id="48"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9"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02BF1-8837-4255-C66D-674EEF720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23" b="4803"/>
          <a:stretch/>
        </p:blipFill>
        <p:spPr>
          <a:xfrm>
            <a:off x="0" y="0"/>
            <a:ext cx="9144000" cy="5143500"/>
          </a:xfrm>
          <a:prstGeom prst="rect">
            <a:avLst/>
          </a:prstGeom>
        </p:spPr>
      </p:pic>
      <p:grpSp>
        <p:nvGrpSpPr>
          <p:cNvPr id="9" name="Group 8">
            <a:extLst>
              <a:ext uri="{FF2B5EF4-FFF2-40B4-BE49-F238E27FC236}">
                <a16:creationId xmlns:a16="http://schemas.microsoft.com/office/drawing/2014/main" id="{75C1D479-E2F3-80BE-F1C6-ACD45596F886}"/>
              </a:ext>
            </a:extLst>
          </p:cNvPr>
          <p:cNvGrpSpPr/>
          <p:nvPr/>
        </p:nvGrpSpPr>
        <p:grpSpPr>
          <a:xfrm>
            <a:off x="55175" y="1012288"/>
            <a:ext cx="4921906" cy="4198217"/>
            <a:chOff x="73566" y="1349717"/>
            <a:chExt cx="6562541" cy="5597623"/>
          </a:xfrm>
        </p:grpSpPr>
        <p:sp>
          <p:nvSpPr>
            <p:cNvPr id="6" name="Freeform 15">
              <a:extLst>
                <a:ext uri="{FF2B5EF4-FFF2-40B4-BE49-F238E27FC236}">
                  <a16:creationId xmlns:a16="http://schemas.microsoft.com/office/drawing/2014/main" id="{786CA410-67C2-2D75-D047-443F1C36DA4D}"/>
                </a:ext>
              </a:extLst>
            </p:cNvPr>
            <p:cNvSpPr/>
            <p:nvPr/>
          </p:nvSpPr>
          <p:spPr>
            <a:xfrm>
              <a:off x="73566" y="1349717"/>
              <a:ext cx="6562541" cy="5597623"/>
            </a:xfrm>
            <a:custGeom>
              <a:avLst/>
              <a:gdLst/>
              <a:ahLst/>
              <a:cxnLst/>
              <a:rect l="l" t="t" r="r" b="b"/>
              <a:pathLst>
                <a:path w="4824109" h="4114800">
                  <a:moveTo>
                    <a:pt x="0" y="0"/>
                  </a:moveTo>
                  <a:lnTo>
                    <a:pt x="4824110" y="0"/>
                  </a:lnTo>
                  <a:lnTo>
                    <a:pt x="48241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100FBAB2-B66E-FCA2-DF25-2B78F6CE8F08}"/>
                </a:ext>
              </a:extLst>
            </p:cNvPr>
            <p:cNvPicPr>
              <a:picLocks noChangeAspect="1"/>
            </p:cNvPicPr>
            <p:nvPr/>
          </p:nvPicPr>
          <p:blipFill>
            <a:blip r:embed="rId7"/>
            <a:stretch>
              <a:fillRect/>
            </a:stretch>
          </p:blipFill>
          <p:spPr>
            <a:xfrm>
              <a:off x="2572516" y="3429000"/>
              <a:ext cx="782320" cy="782320"/>
            </a:xfrm>
            <a:prstGeom prst="rect">
              <a:avLst/>
            </a:prstGeom>
          </p:spPr>
        </p:pic>
      </p:grpSp>
      <p:pic>
        <p:nvPicPr>
          <p:cNvPr id="2" name="Picture 1">
            <a:extLst>
              <a:ext uri="{FF2B5EF4-FFF2-40B4-BE49-F238E27FC236}">
                <a16:creationId xmlns:a16="http://schemas.microsoft.com/office/drawing/2014/main" id="{9EAF379C-770D-0182-6A1C-0BA3E4930F7E}"/>
              </a:ext>
            </a:extLst>
          </p:cNvPr>
          <p:cNvPicPr>
            <a:picLocks noChangeAspect="1"/>
          </p:cNvPicPr>
          <p:nvPr/>
        </p:nvPicPr>
        <p:blipFill>
          <a:blip r:embed="rId8"/>
          <a:stretch>
            <a:fillRect/>
          </a:stretch>
        </p:blipFill>
        <p:spPr>
          <a:xfrm>
            <a:off x="332057" y="0"/>
            <a:ext cx="9035055" cy="1036410"/>
          </a:xfrm>
          <a:prstGeom prst="rect">
            <a:avLst/>
          </a:prstGeom>
        </p:spPr>
      </p:pic>
    </p:spTree>
    <p:controls>
      <mc:AlternateContent xmlns:mc="http://schemas.openxmlformats.org/markup-compatibility/2006">
        <mc:Choice xmlns:v="urn:schemas-microsoft-com:vml" Requires="v">
          <p:control name="TextBox1" r:id="rId1" imgW="3638520" imgH="1047600"/>
        </mc:Choice>
        <mc:Fallback>
          <p:control name="TextBox1" r:id="rId1" imgW="3638520" imgH="104760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9"/>
                <a:stretch>
                  <a:fillRect/>
                </a:stretch>
              </p:blipFill>
              <p:spPr>
                <a:xfrm>
                  <a:off x="5293685" y="1526145"/>
                  <a:ext cx="3637958" cy="1045606"/>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2"/>
          <a:srcRect t="1711" b="12770"/>
          <a:stretch/>
        </p:blipFill>
        <p:spPr>
          <a:xfrm flipH="1">
            <a:off x="7130" y="0"/>
            <a:ext cx="9144000" cy="51435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87" y="498805"/>
            <a:ext cx="2414057" cy="241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35" y="196347"/>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74" y="180193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121" y="2458965"/>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E12BF3-4287-9B2E-E8BE-59D3010F5360}"/>
              </a:ext>
            </a:extLst>
          </p:cNvPr>
          <p:cNvPicPr>
            <a:picLocks noChangeAspect="1"/>
          </p:cNvPicPr>
          <p:nvPr/>
        </p:nvPicPr>
        <p:blipFill>
          <a:blip r:embed="rId5"/>
          <a:stretch>
            <a:fillRect/>
          </a:stretch>
        </p:blipFill>
        <p:spPr>
          <a:xfrm>
            <a:off x="2221637" y="1592725"/>
            <a:ext cx="4700727" cy="2169974"/>
          </a:xfrm>
          <a:prstGeom prst="rect">
            <a:avLst/>
          </a:prstGeom>
        </p:spPr>
      </p:pic>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3" name="Freeform 3"/>
          <p:cNvSpPr/>
          <p:nvPr/>
        </p:nvSpPr>
        <p:spPr>
          <a:xfrm>
            <a:off x="0" y="0"/>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3"/>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571065" y="2207838"/>
            <a:ext cx="2794805" cy="2851842"/>
          </a:xfrm>
          <a:prstGeom prst="rect">
            <a:avLst/>
          </a:prstGeom>
        </p:spPr>
      </p:pic>
      <p:pic>
        <p:nvPicPr>
          <p:cNvPr id="7" name="Picture 7"/>
          <p:cNvPicPr>
            <a:picLocks noChangeAspect="1"/>
          </p:cNvPicPr>
          <p:nvPr/>
        </p:nvPicPr>
        <p:blipFill>
          <a:blip r:embed="rId5"/>
          <a:srcRect/>
          <a:stretch>
            <a:fillRect/>
          </a:stretch>
        </p:blipFill>
        <p:spPr>
          <a:xfrm>
            <a:off x="1615440" y="377191"/>
            <a:ext cx="1312165" cy="1366838"/>
          </a:xfrm>
          <a:prstGeom prst="rect">
            <a:avLst/>
          </a:prstGeom>
        </p:spPr>
      </p:pic>
      <p:pic>
        <p:nvPicPr>
          <p:cNvPr id="8" name="Picture 11">
            <a:extLst>
              <a:ext uri="{FF2B5EF4-FFF2-40B4-BE49-F238E27FC236}">
                <a16:creationId xmlns:a16="http://schemas.microsoft.com/office/drawing/2014/main" id="{521E33DD-6C41-1E56-BBDB-481FC55B0F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72300" y="0"/>
            <a:ext cx="1773555" cy="2102485"/>
          </a:xfrm>
          <a:prstGeom prst="rect">
            <a:avLst/>
          </a:prstGeom>
        </p:spPr>
      </p:pic>
      <p:pic>
        <p:nvPicPr>
          <p:cNvPr id="9" name="Picture 8">
            <a:extLst>
              <a:ext uri="{FF2B5EF4-FFF2-40B4-BE49-F238E27FC236}">
                <a16:creationId xmlns:a16="http://schemas.microsoft.com/office/drawing/2014/main" id="{F2477F48-98D9-8689-D405-DC915D1CB354}"/>
              </a:ext>
            </a:extLst>
          </p:cNvPr>
          <p:cNvPicPr>
            <a:picLocks noChangeAspect="1"/>
          </p:cNvPicPr>
          <p:nvPr/>
        </p:nvPicPr>
        <p:blipFill>
          <a:blip r:embed="rId8"/>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a:extLst>
              <a:ext uri="{FF2B5EF4-FFF2-40B4-BE49-F238E27FC236}">
                <a16:creationId xmlns:a16="http://schemas.microsoft.com/office/drawing/2014/main" id="{2E9D0F60-6D14-4C76-F3DF-0A01B8722C9C}"/>
              </a:ext>
            </a:extLst>
          </p:cNvPr>
          <p:cNvSpPr/>
          <p:nvPr/>
        </p:nvSpPr>
        <p:spPr>
          <a:xfrm>
            <a:off x="3375660" y="168910"/>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B82905D7-0015-4962-9B78-CD40F96B8D4F}"/>
              </a:ext>
            </a:extLst>
          </p:cNvPr>
          <p:cNvPicPr>
            <a:picLocks noChangeAspect="1"/>
          </p:cNvPicPr>
          <p:nvPr/>
        </p:nvPicPr>
        <p:blipFill>
          <a:blip r:embed="rId9"/>
          <a:stretch>
            <a:fillRect/>
          </a:stretch>
        </p:blipFill>
        <p:spPr>
          <a:xfrm>
            <a:off x="3832860" y="186279"/>
            <a:ext cx="2895737" cy="1330925"/>
          </a:xfrm>
          <a:prstGeom prst="rect">
            <a:avLst/>
          </a:prstGeom>
        </p:spPr>
      </p:pic>
      <p:pic>
        <p:nvPicPr>
          <p:cNvPr id="22" name="Picture 21">
            <a:extLst>
              <a:ext uri="{FF2B5EF4-FFF2-40B4-BE49-F238E27FC236}">
                <a16:creationId xmlns:a16="http://schemas.microsoft.com/office/drawing/2014/main" id="{032B7ED2-81E8-B28B-71C8-5A574FB3FB3D}"/>
              </a:ext>
            </a:extLst>
          </p:cNvPr>
          <p:cNvPicPr>
            <a:picLocks noChangeAspect="1"/>
          </p:cNvPicPr>
          <p:nvPr/>
        </p:nvPicPr>
        <p:blipFill>
          <a:blip r:embed="rId10"/>
          <a:stretch>
            <a:fillRect/>
          </a:stretch>
        </p:blipFill>
        <p:spPr>
          <a:xfrm>
            <a:off x="2217166" y="1491679"/>
            <a:ext cx="5852667" cy="3651821"/>
          </a:xfrm>
          <a:prstGeom prst="rect">
            <a:avLst/>
          </a:prstGeom>
        </p:spPr>
      </p:pic>
      <p:pic>
        <p:nvPicPr>
          <p:cNvPr id="23" name="Content Placeholder 3">
            <a:extLst>
              <a:ext uri="{FF2B5EF4-FFF2-40B4-BE49-F238E27FC236}">
                <a16:creationId xmlns:a16="http://schemas.microsoft.com/office/drawing/2014/main" id="{2D6E54D0-7857-2A60-F5FA-B9A9E974DBF1}"/>
              </a:ext>
            </a:extLst>
          </p:cNvPr>
          <p:cNvPicPr>
            <a:picLocks noChangeAspect="1"/>
          </p:cNvPicPr>
          <p:nvPr/>
        </p:nvPicPr>
        <p:blipFill>
          <a:blip r:embed="rId11"/>
          <a:stretch>
            <a:fillRect/>
          </a:stretch>
        </p:blipFill>
        <p:spPr>
          <a:xfrm>
            <a:off x="4098925" y="4276725"/>
            <a:ext cx="3629025" cy="866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B9D63-EE50-068F-C1F0-E7A2DD0F3FDE}"/>
              </a:ext>
            </a:extLst>
          </p:cNvPr>
          <p:cNvPicPr>
            <a:picLocks noChangeAspect="1"/>
          </p:cNvPicPr>
          <p:nvPr/>
        </p:nvPicPr>
        <p:blipFill>
          <a:blip r:embed="rId2"/>
          <a:stretch>
            <a:fillRect/>
          </a:stretch>
        </p:blipFill>
        <p:spPr>
          <a:xfrm>
            <a:off x="403023" y="1241988"/>
            <a:ext cx="8401016" cy="2249619"/>
          </a:xfrm>
          <a:prstGeom prst="rect">
            <a:avLst/>
          </a:prstGeom>
        </p:spPr>
      </p:pic>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extLst>
      <p:ext uri="{BB962C8B-B14F-4D97-AF65-F5344CB8AC3E}">
        <p14:creationId xmlns:p14="http://schemas.microsoft.com/office/powerpoint/2010/main" val="4104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grpSp>
        <p:nvGrpSpPr>
          <p:cNvPr id="8151" name="Google Shape;8151;p36"/>
          <p:cNvGrpSpPr/>
          <p:nvPr/>
        </p:nvGrpSpPr>
        <p:grpSpPr>
          <a:xfrm rot="20340000">
            <a:off x="1901387" y="-195462"/>
            <a:ext cx="5883985" cy="2859397"/>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13" name="Rectangle 6"/>
          <p:cNvSpPr/>
          <p:nvPr/>
        </p:nvSpPr>
        <p:spPr>
          <a:xfrm>
            <a:off x="1353820" y="2436495"/>
            <a:ext cx="6436360" cy="2031325"/>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 To</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n b</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i đọc với giọng to vừa đủ nghe, thể hiện niềm xúc động của tác giả trước vẻ đẹp hoang sơ, thơ mộng vừa ấm cúng thân thương của bức tranh vùng cao.</a:t>
            </a:r>
          </a:p>
        </p:txBody>
      </p:sp>
      <p:pic>
        <p:nvPicPr>
          <p:cNvPr id="4" name="Picture 3">
            <a:extLst>
              <a:ext uri="{FF2B5EF4-FFF2-40B4-BE49-F238E27FC236}">
                <a16:creationId xmlns:a16="http://schemas.microsoft.com/office/drawing/2014/main" id="{0A38177F-3170-60FE-6943-4C742FE429B6}"/>
              </a:ext>
            </a:extLst>
          </p:cNvPr>
          <p:cNvPicPr>
            <a:picLocks noChangeAspect="1"/>
          </p:cNvPicPr>
          <p:nvPr/>
        </p:nvPicPr>
        <p:blipFill>
          <a:blip r:embed="rId3"/>
          <a:stretch>
            <a:fillRect/>
          </a:stretch>
        </p:blipFill>
        <p:spPr>
          <a:xfrm>
            <a:off x="2490463" y="702118"/>
            <a:ext cx="4005419" cy="1201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0" fill="hold"/>
                                        <p:tgtEl>
                                          <p:spTgt spid="21513"/>
                                        </p:tgtEl>
                                        <p:attrNameLst>
                                          <p:attrName>ppt_x</p:attrName>
                                        </p:attrNameLst>
                                      </p:cBhvr>
                                      <p:tavLst>
                                        <p:tav tm="0">
                                          <p:val>
                                            <p:strVal val="#ppt_x"/>
                                          </p:val>
                                        </p:tav>
                                        <p:tav tm="100000">
                                          <p:val>
                                            <p:strVal val="#ppt_x"/>
                                          </p:val>
                                        </p:tav>
                                      </p:tavLst>
                                    </p:anim>
                                    <p:anim calcmode="lin" valueType="num">
                                      <p:cBhvr additive="base">
                                        <p:cTn id="8" dur="50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Rounded Rectangle 7">
            <a:extLst>
              <a:ext uri="{FF2B5EF4-FFF2-40B4-BE49-F238E27FC236}">
                <a16:creationId xmlns:a16="http://schemas.microsoft.com/office/drawing/2014/main" id="{DDD7E175-1972-0328-9982-908238DC0132}"/>
              </a:ext>
            </a:extLst>
          </p:cNvPr>
          <p:cNvSpPr/>
          <p:nvPr/>
        </p:nvSpPr>
        <p:spPr>
          <a:xfrm>
            <a:off x="2093495" y="1692057"/>
            <a:ext cx="6797843" cy="3361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37764EE3-01CF-7C51-21AE-7CC4EB2E91F9}"/>
              </a:ext>
            </a:extLst>
          </p:cNvPr>
          <p:cNvSpPr/>
          <p:nvPr/>
        </p:nvSpPr>
        <p:spPr>
          <a:xfrm>
            <a:off x="2715650" y="1905868"/>
            <a:ext cx="2246895"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009999"/>
                </a:solidFill>
                <a:latin typeface="Cambria" panose="02040503050406030204" pitchFamily="18" charset="0"/>
                <a:ea typeface="Cambria" panose="02040503050406030204" pitchFamily="18" charset="0"/>
                <a:cs typeface="+mn-cs"/>
              </a:rPr>
              <a:t>vách</a:t>
            </a:r>
            <a:r>
              <a:rPr lang="en-US" sz="2700" b="1" kern="1200" dirty="0">
                <a:solidFill>
                  <a:srgbClr val="009999"/>
                </a:solidFill>
                <a:latin typeface="Cambria" panose="02040503050406030204" pitchFamily="18" charset="0"/>
                <a:ea typeface="Cambria" panose="02040503050406030204" pitchFamily="18" charset="0"/>
                <a:cs typeface="+mn-cs"/>
              </a:rPr>
              <a:t> </a:t>
            </a:r>
            <a:r>
              <a:rPr lang="en-US" sz="2700" b="1" kern="1200" dirty="0" err="1">
                <a:solidFill>
                  <a:srgbClr val="009999"/>
                </a:solidFill>
                <a:latin typeface="Cambria" panose="02040503050406030204" pitchFamily="18" charset="0"/>
                <a:ea typeface="Cambria" panose="02040503050406030204" pitchFamily="18" charset="0"/>
                <a:cs typeface="+mn-cs"/>
              </a:rPr>
              <a:t>đá</a:t>
            </a:r>
            <a:endParaRPr sz="2700" b="1" kern="1200" dirty="0">
              <a:solidFill>
                <a:srgbClr val="FFC000"/>
              </a:solidFill>
              <a:latin typeface="Cambria" panose="02040503050406030204" pitchFamily="18" charset="0"/>
              <a:ea typeface="Cambria" panose="02040503050406030204" pitchFamily="18" charset="0"/>
              <a:cs typeface="+mn-cs"/>
            </a:endParaRPr>
          </a:p>
        </p:txBody>
      </p:sp>
      <p:sp>
        <p:nvSpPr>
          <p:cNvPr id="19" name="Google Shape;276;p7">
            <a:extLst>
              <a:ext uri="{FF2B5EF4-FFF2-40B4-BE49-F238E27FC236}">
                <a16:creationId xmlns:a16="http://schemas.microsoft.com/office/drawing/2014/main" id="{AE36F347-F93A-2A4D-6979-118D8F173292}"/>
              </a:ext>
            </a:extLst>
          </p:cNvPr>
          <p:cNvSpPr/>
          <p:nvPr/>
        </p:nvSpPr>
        <p:spPr>
          <a:xfrm>
            <a:off x="3098166" y="3086329"/>
            <a:ext cx="2480999"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vạt</a:t>
            </a:r>
            <a:r>
              <a:rPr lang="en-US" sz="2700" b="1" kern="1200" dirty="0">
                <a:solidFill>
                  <a:srgbClr val="ED7D31">
                    <a:lumMod val="75000"/>
                  </a:srgbClr>
                </a:solidFill>
                <a:latin typeface="Cambria" panose="02040503050406030204" pitchFamily="18" charset="0"/>
                <a:ea typeface="Cambria" panose="02040503050406030204" pitchFamily="18" charset="0"/>
                <a:cs typeface="+mn-cs"/>
              </a:rPr>
              <a:t> </a:t>
            </a: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nương</a:t>
            </a:r>
            <a:endParaRPr sz="2700" b="1" kern="1200" dirty="0">
              <a:solidFill>
                <a:srgbClr val="ED7D31">
                  <a:lumMod val="75000"/>
                </a:srgbClr>
              </a:solidFill>
              <a:latin typeface="Cambria" panose="02040503050406030204" pitchFamily="18" charset="0"/>
              <a:ea typeface="Cambria" panose="02040503050406030204" pitchFamily="18" charset="0"/>
              <a:cs typeface="+mn-cs"/>
            </a:endParaRPr>
          </a:p>
        </p:txBody>
      </p:sp>
      <p:sp>
        <p:nvSpPr>
          <p:cNvPr id="20" name="Google Shape;276;p7">
            <a:extLst>
              <a:ext uri="{FF2B5EF4-FFF2-40B4-BE49-F238E27FC236}">
                <a16:creationId xmlns:a16="http://schemas.microsoft.com/office/drawing/2014/main" id="{508BCF7D-AEFC-68F1-B082-E2ABD96E76FA}"/>
              </a:ext>
            </a:extLst>
          </p:cNvPr>
          <p:cNvSpPr/>
          <p:nvPr/>
        </p:nvSpPr>
        <p:spPr>
          <a:xfrm>
            <a:off x="5579165" y="1896583"/>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FF0000"/>
                </a:solidFill>
                <a:latin typeface="Cambria" panose="02040503050406030204" pitchFamily="18" charset="0"/>
                <a:ea typeface="Cambria" panose="02040503050406030204" pitchFamily="18" charset="0"/>
                <a:cs typeface="+mn-cs"/>
              </a:rPr>
              <a:t>ngút</a:t>
            </a:r>
            <a:r>
              <a:rPr lang="en-US" sz="2700" b="1" kern="1200" dirty="0">
                <a:solidFill>
                  <a:srgbClr val="FF0000"/>
                </a:solidFill>
                <a:latin typeface="Cambria" panose="02040503050406030204" pitchFamily="18" charset="0"/>
                <a:ea typeface="Cambria" panose="02040503050406030204" pitchFamily="18" charset="0"/>
                <a:cs typeface="+mn-cs"/>
              </a:rPr>
              <a:t> </a:t>
            </a:r>
            <a:r>
              <a:rPr lang="en-US" sz="2700" b="1" kern="1200" dirty="0" err="1">
                <a:solidFill>
                  <a:srgbClr val="FF0000"/>
                </a:solidFill>
                <a:latin typeface="Cambria" panose="02040503050406030204" pitchFamily="18" charset="0"/>
                <a:ea typeface="Cambria" panose="02040503050406030204" pitchFamily="18" charset="0"/>
                <a:cs typeface="+mn-cs"/>
              </a:rPr>
              <a:t>ngát</a:t>
            </a:r>
            <a:endParaRPr sz="2700" b="1" kern="1200" dirty="0">
              <a:solidFill>
                <a:srgbClr val="FF0000"/>
              </a:solidFill>
              <a:latin typeface="Cambria" panose="02040503050406030204" pitchFamily="18" charset="0"/>
              <a:ea typeface="Cambria" panose="02040503050406030204" pitchFamily="18" charset="0"/>
              <a:cs typeface="+mn-cs"/>
            </a:endParaRPr>
          </a:p>
        </p:txBody>
      </p:sp>
      <p:sp>
        <p:nvSpPr>
          <p:cNvPr id="21" name="Google Shape;276;p7">
            <a:extLst>
              <a:ext uri="{FF2B5EF4-FFF2-40B4-BE49-F238E27FC236}">
                <a16:creationId xmlns:a16="http://schemas.microsoft.com/office/drawing/2014/main" id="{8B745482-D87E-9154-E4DA-1C5712DEB312}"/>
              </a:ext>
            </a:extLst>
          </p:cNvPr>
          <p:cNvSpPr/>
          <p:nvPr/>
        </p:nvSpPr>
        <p:spPr>
          <a:xfrm>
            <a:off x="5771130" y="2999911"/>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7030A0"/>
                </a:solidFill>
                <a:latin typeface="Cambria" panose="02040503050406030204" pitchFamily="18" charset="0"/>
                <a:ea typeface="Cambria" panose="02040503050406030204" pitchFamily="18" charset="0"/>
                <a:cs typeface="+mn-cs"/>
              </a:rPr>
              <a:t>lòng</a:t>
            </a:r>
            <a:r>
              <a:rPr lang="en-US" sz="2700" b="1" kern="1200" dirty="0">
                <a:solidFill>
                  <a:srgbClr val="7030A0"/>
                </a:solidFill>
                <a:latin typeface="Cambria" panose="02040503050406030204" pitchFamily="18" charset="0"/>
                <a:ea typeface="Cambria" panose="02040503050406030204" pitchFamily="18" charset="0"/>
                <a:cs typeface="+mn-cs"/>
              </a:rPr>
              <a:t> </a:t>
            </a:r>
            <a:r>
              <a:rPr lang="en-US" sz="2700" b="1" kern="1200" dirty="0" err="1">
                <a:solidFill>
                  <a:srgbClr val="7030A0"/>
                </a:solidFill>
                <a:latin typeface="Cambria" panose="02040503050406030204" pitchFamily="18" charset="0"/>
                <a:ea typeface="Cambria" panose="02040503050406030204" pitchFamily="18" charset="0"/>
                <a:cs typeface="+mn-cs"/>
              </a:rPr>
              <a:t>thung</a:t>
            </a:r>
            <a:endParaRPr sz="2700" b="1" kern="1200" dirty="0">
              <a:solidFill>
                <a:srgbClr val="7030A0"/>
              </a:solidFill>
              <a:latin typeface="Cambria" panose="02040503050406030204" pitchFamily="18" charset="0"/>
              <a:ea typeface="Cambria" panose="02040503050406030204" pitchFamily="18" charset="0"/>
              <a:cs typeface="+mn-cs"/>
            </a:endParaRPr>
          </a:p>
        </p:txBody>
      </p:sp>
      <p:pic>
        <p:nvPicPr>
          <p:cNvPr id="22" name="Picture 21">
            <a:extLst>
              <a:ext uri="{FF2B5EF4-FFF2-40B4-BE49-F238E27FC236}">
                <a16:creationId xmlns:a16="http://schemas.microsoft.com/office/drawing/2014/main" id="{B448F616-97B7-7049-95BB-EADF1F4E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 y="1692057"/>
            <a:ext cx="2826008" cy="3582552"/>
          </a:xfrm>
          <a:prstGeom prst="rect">
            <a:avLst/>
          </a:prstGeom>
        </p:spPr>
      </p:pic>
      <p:pic>
        <p:nvPicPr>
          <p:cNvPr id="23" name="Picture 22">
            <a:extLst>
              <a:ext uri="{FF2B5EF4-FFF2-40B4-BE49-F238E27FC236}">
                <a16:creationId xmlns:a16="http://schemas.microsoft.com/office/drawing/2014/main" id="{6D4B3259-D289-4E4C-DC54-3BA3C8944B09}"/>
              </a:ext>
            </a:extLst>
          </p:cNvPr>
          <p:cNvPicPr>
            <a:picLocks noChangeAspect="1"/>
          </p:cNvPicPr>
          <p:nvPr/>
        </p:nvPicPr>
        <p:blipFill>
          <a:blip r:embed="rId6"/>
          <a:stretch>
            <a:fillRect/>
          </a:stretch>
        </p:blipFill>
        <p:spPr>
          <a:xfrm>
            <a:off x="1664364" y="163994"/>
            <a:ext cx="6114818" cy="1079086"/>
          </a:xfrm>
          <a:prstGeom prst="rect">
            <a:avLst/>
          </a:prstGeom>
        </p:spPr>
      </p:pic>
    </p:spTree>
    <p:extLst>
      <p:ext uri="{BB962C8B-B14F-4D97-AF65-F5344CB8AC3E}">
        <p14:creationId xmlns:p14="http://schemas.microsoft.com/office/powerpoint/2010/main" val="22161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p>
        </p:txBody>
      </p:sp>
      <p:pic>
        <p:nvPicPr>
          <p:cNvPr id="4" name="Picture 3"/>
          <p:cNvPicPr>
            <a:picLocks noChangeAspect="1"/>
          </p:cNvPicPr>
          <p:nvPr/>
        </p:nvPicPr>
        <p:blipFill>
          <a:blip r:embed="rId5"/>
          <a:stretch>
            <a:fillRect/>
          </a:stretch>
        </p:blipFill>
        <p:spPr>
          <a:xfrm>
            <a:off x="2820035" y="981710"/>
            <a:ext cx="3911600" cy="666750"/>
          </a:xfrm>
          <a:prstGeom prst="rect">
            <a:avLst/>
          </a:prstGeom>
        </p:spPr>
      </p:pic>
      <p:pic>
        <p:nvPicPr>
          <p:cNvPr id="5" name="Picture 4"/>
          <p:cNvPicPr>
            <a:picLocks noChangeAspect="1"/>
          </p:cNvPicPr>
          <p:nvPr/>
        </p:nvPicPr>
        <p:blipFill>
          <a:blip r:embed="rId6"/>
          <a:stretch>
            <a:fillRect/>
          </a:stretch>
        </p:blipFill>
        <p:spPr>
          <a:xfrm rot="5400000">
            <a:off x="3007995" y="2832735"/>
            <a:ext cx="3535045" cy="7594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6698080-55AC-6EE7-2306-E0AE6EF4BA5A}"/>
              </a:ext>
            </a:extLst>
          </p:cNvPr>
          <p:cNvGrpSpPr/>
          <p:nvPr/>
        </p:nvGrpSpPr>
        <p:grpSpPr>
          <a:xfrm>
            <a:off x="121920" y="1181222"/>
            <a:ext cx="4389622" cy="2794155"/>
            <a:chOff x="390828" y="1555691"/>
            <a:chExt cx="5852829" cy="3725540"/>
          </a:xfrm>
        </p:grpSpPr>
        <p:sp>
          <p:nvSpPr>
            <p:cNvPr id="38" name="Rectangle: Rounded Corners 4">
              <a:extLst>
                <a:ext uri="{FF2B5EF4-FFF2-40B4-BE49-F238E27FC236}">
                  <a16:creationId xmlns:a16="http://schemas.microsoft.com/office/drawing/2014/main" id="{6E7BF162-427D-55CC-45DE-4A7282DC6A1E}"/>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59343"/>
                        <a:gd name="connsiteY0" fmla="*/ 464297 h 2301689"/>
                        <a:gd name="connsiteX1" fmla="*/ 464297 w 4359343"/>
                        <a:gd name="connsiteY1" fmla="*/ 0 h 2301689"/>
                        <a:gd name="connsiteX2" fmla="*/ 1081832 w 4359343"/>
                        <a:gd name="connsiteY2" fmla="*/ 0 h 2301689"/>
                        <a:gd name="connsiteX3" fmla="*/ 1836597 w 4359343"/>
                        <a:gd name="connsiteY3" fmla="*/ 0 h 2301689"/>
                        <a:gd name="connsiteX4" fmla="*/ 2488439 w 4359343"/>
                        <a:gd name="connsiteY4" fmla="*/ 0 h 2301689"/>
                        <a:gd name="connsiteX5" fmla="*/ 3243204 w 4359343"/>
                        <a:gd name="connsiteY5" fmla="*/ 0 h 2301689"/>
                        <a:gd name="connsiteX6" fmla="*/ 3895046 w 4359343"/>
                        <a:gd name="connsiteY6" fmla="*/ 0 h 2301689"/>
                        <a:gd name="connsiteX7" fmla="*/ 4359343 w 4359343"/>
                        <a:gd name="connsiteY7" fmla="*/ 464297 h 2301689"/>
                        <a:gd name="connsiteX8" fmla="*/ 4359343 w 4359343"/>
                        <a:gd name="connsiteY8" fmla="*/ 1150845 h 2301689"/>
                        <a:gd name="connsiteX9" fmla="*/ 4359343 w 4359343"/>
                        <a:gd name="connsiteY9" fmla="*/ 1837392 h 2301689"/>
                        <a:gd name="connsiteX10" fmla="*/ 3895046 w 4359343"/>
                        <a:gd name="connsiteY10" fmla="*/ 2301689 h 2301689"/>
                        <a:gd name="connsiteX11" fmla="*/ 3208896 w 4359343"/>
                        <a:gd name="connsiteY11" fmla="*/ 2301689 h 2301689"/>
                        <a:gd name="connsiteX12" fmla="*/ 2454131 w 4359343"/>
                        <a:gd name="connsiteY12" fmla="*/ 2301689 h 2301689"/>
                        <a:gd name="connsiteX13" fmla="*/ 1870904 w 4359343"/>
                        <a:gd name="connsiteY13" fmla="*/ 2301689 h 2301689"/>
                        <a:gd name="connsiteX14" fmla="*/ 1287677 w 4359343"/>
                        <a:gd name="connsiteY14" fmla="*/ 2301689 h 2301689"/>
                        <a:gd name="connsiteX15" fmla="*/ 464297 w 4359343"/>
                        <a:gd name="connsiteY15" fmla="*/ 2301689 h 2301689"/>
                        <a:gd name="connsiteX16" fmla="*/ 0 w 4359343"/>
                        <a:gd name="connsiteY16" fmla="*/ 1837392 h 2301689"/>
                        <a:gd name="connsiteX17" fmla="*/ 0 w 4359343"/>
                        <a:gd name="connsiteY17" fmla="*/ 1192037 h 2301689"/>
                        <a:gd name="connsiteX18" fmla="*/ 0 w 4359343"/>
                        <a:gd name="connsiteY18" fmla="*/ 464297 h 23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9343" h="2301689" fill="none" extrusionOk="0">
                          <a:moveTo>
                            <a:pt x="0" y="464297"/>
                          </a:moveTo>
                          <a:cubicBezTo>
                            <a:pt x="23843" y="201389"/>
                            <a:pt x="220150" y="6250"/>
                            <a:pt x="464297" y="0"/>
                          </a:cubicBezTo>
                          <a:cubicBezTo>
                            <a:pt x="609453" y="30009"/>
                            <a:pt x="797422" y="-20116"/>
                            <a:pt x="1081832" y="0"/>
                          </a:cubicBezTo>
                          <a:cubicBezTo>
                            <a:pt x="1366243" y="20116"/>
                            <a:pt x="1670962" y="-36958"/>
                            <a:pt x="1836597" y="0"/>
                          </a:cubicBezTo>
                          <a:cubicBezTo>
                            <a:pt x="2002233" y="36958"/>
                            <a:pt x="2331137" y="-6171"/>
                            <a:pt x="2488439" y="0"/>
                          </a:cubicBezTo>
                          <a:cubicBezTo>
                            <a:pt x="2645741" y="6171"/>
                            <a:pt x="2972910" y="-27767"/>
                            <a:pt x="3243204" y="0"/>
                          </a:cubicBezTo>
                          <a:cubicBezTo>
                            <a:pt x="3513498" y="27767"/>
                            <a:pt x="3581799" y="-12637"/>
                            <a:pt x="3895046" y="0"/>
                          </a:cubicBezTo>
                          <a:cubicBezTo>
                            <a:pt x="4171629" y="24770"/>
                            <a:pt x="4356538" y="202616"/>
                            <a:pt x="4359343" y="464297"/>
                          </a:cubicBezTo>
                          <a:cubicBezTo>
                            <a:pt x="4328113" y="712477"/>
                            <a:pt x="4364090" y="809110"/>
                            <a:pt x="4359343" y="1150845"/>
                          </a:cubicBezTo>
                          <a:cubicBezTo>
                            <a:pt x="4354596" y="1492580"/>
                            <a:pt x="4373472" y="1690674"/>
                            <a:pt x="4359343" y="1837392"/>
                          </a:cubicBezTo>
                          <a:cubicBezTo>
                            <a:pt x="4385438" y="2096419"/>
                            <a:pt x="4169750" y="2251422"/>
                            <a:pt x="3895046" y="2301689"/>
                          </a:cubicBezTo>
                          <a:cubicBezTo>
                            <a:pt x="3700493" y="2299073"/>
                            <a:pt x="3365979" y="2319082"/>
                            <a:pt x="3208896" y="2301689"/>
                          </a:cubicBezTo>
                          <a:cubicBezTo>
                            <a:pt x="3051813" y="2284297"/>
                            <a:pt x="2735113" y="2269771"/>
                            <a:pt x="2454131" y="2301689"/>
                          </a:cubicBezTo>
                          <a:cubicBezTo>
                            <a:pt x="2173150" y="2333607"/>
                            <a:pt x="2019875" y="2330414"/>
                            <a:pt x="1870904" y="2301689"/>
                          </a:cubicBezTo>
                          <a:cubicBezTo>
                            <a:pt x="1721933" y="2272964"/>
                            <a:pt x="1547544" y="2312743"/>
                            <a:pt x="1287677" y="2301689"/>
                          </a:cubicBezTo>
                          <a:cubicBezTo>
                            <a:pt x="1027810" y="2290635"/>
                            <a:pt x="635516" y="2279339"/>
                            <a:pt x="464297" y="2301689"/>
                          </a:cubicBezTo>
                          <a:cubicBezTo>
                            <a:pt x="173728" y="2317125"/>
                            <a:pt x="9070" y="2049964"/>
                            <a:pt x="0" y="1837392"/>
                          </a:cubicBezTo>
                          <a:cubicBezTo>
                            <a:pt x="-2137" y="1537757"/>
                            <a:pt x="-29698" y="1385717"/>
                            <a:pt x="0" y="1192037"/>
                          </a:cubicBezTo>
                          <a:cubicBezTo>
                            <a:pt x="29698" y="998357"/>
                            <a:pt x="-5580" y="611083"/>
                            <a:pt x="0" y="464297"/>
                          </a:cubicBezTo>
                          <a:close/>
                        </a:path>
                        <a:path w="4359343" h="2301689" stroke="0" extrusionOk="0">
                          <a:moveTo>
                            <a:pt x="0" y="464297"/>
                          </a:moveTo>
                          <a:cubicBezTo>
                            <a:pt x="1777" y="262219"/>
                            <a:pt x="223144" y="27287"/>
                            <a:pt x="464297" y="0"/>
                          </a:cubicBezTo>
                          <a:cubicBezTo>
                            <a:pt x="646258" y="7438"/>
                            <a:pt x="983536" y="20726"/>
                            <a:pt x="1184754" y="0"/>
                          </a:cubicBezTo>
                          <a:cubicBezTo>
                            <a:pt x="1385972" y="-20726"/>
                            <a:pt x="1501530" y="-3149"/>
                            <a:pt x="1802289" y="0"/>
                          </a:cubicBezTo>
                          <a:cubicBezTo>
                            <a:pt x="2103048" y="3149"/>
                            <a:pt x="2267619" y="22009"/>
                            <a:pt x="2419824" y="0"/>
                          </a:cubicBezTo>
                          <a:cubicBezTo>
                            <a:pt x="2572029" y="-22009"/>
                            <a:pt x="2847412" y="-23563"/>
                            <a:pt x="3140281" y="0"/>
                          </a:cubicBezTo>
                          <a:cubicBezTo>
                            <a:pt x="3433150" y="23563"/>
                            <a:pt x="3615791" y="-28243"/>
                            <a:pt x="3895046" y="0"/>
                          </a:cubicBezTo>
                          <a:cubicBezTo>
                            <a:pt x="4123412" y="-43416"/>
                            <a:pt x="4303231" y="237895"/>
                            <a:pt x="4359343" y="464297"/>
                          </a:cubicBezTo>
                          <a:cubicBezTo>
                            <a:pt x="4334936" y="695637"/>
                            <a:pt x="4338824" y="882675"/>
                            <a:pt x="4359343" y="1150845"/>
                          </a:cubicBezTo>
                          <a:cubicBezTo>
                            <a:pt x="4379862" y="1419015"/>
                            <a:pt x="4377055" y="1679442"/>
                            <a:pt x="4359343" y="1837392"/>
                          </a:cubicBezTo>
                          <a:cubicBezTo>
                            <a:pt x="4352217" y="2076482"/>
                            <a:pt x="4119726" y="2291594"/>
                            <a:pt x="3895046" y="2301689"/>
                          </a:cubicBezTo>
                          <a:cubicBezTo>
                            <a:pt x="3769574" y="2299452"/>
                            <a:pt x="3514515" y="2296307"/>
                            <a:pt x="3311819" y="2301689"/>
                          </a:cubicBezTo>
                          <a:cubicBezTo>
                            <a:pt x="3109123" y="2307071"/>
                            <a:pt x="2937721" y="2307812"/>
                            <a:pt x="2625669" y="2301689"/>
                          </a:cubicBezTo>
                          <a:cubicBezTo>
                            <a:pt x="2313617" y="2295567"/>
                            <a:pt x="2222444" y="2324640"/>
                            <a:pt x="2008134" y="2301689"/>
                          </a:cubicBezTo>
                          <a:cubicBezTo>
                            <a:pt x="1793825" y="2278738"/>
                            <a:pt x="1438932" y="2331263"/>
                            <a:pt x="1287677" y="2301689"/>
                          </a:cubicBezTo>
                          <a:cubicBezTo>
                            <a:pt x="1136422" y="2272115"/>
                            <a:pt x="680980" y="2286414"/>
                            <a:pt x="464297" y="2301689"/>
                          </a:cubicBezTo>
                          <a:cubicBezTo>
                            <a:pt x="223638" y="2268993"/>
                            <a:pt x="33769" y="2138078"/>
                            <a:pt x="0" y="1837392"/>
                          </a:cubicBezTo>
                          <a:cubicBezTo>
                            <a:pt x="5944" y="1638282"/>
                            <a:pt x="-6683" y="1401233"/>
                            <a:pt x="0" y="1192037"/>
                          </a:cubicBezTo>
                          <a:cubicBezTo>
                            <a:pt x="6683" y="982841"/>
                            <a:pt x="3019" y="732661"/>
                            <a:pt x="0" y="464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B73358A3-CBE3-1608-28F7-481F5E1157DE}"/>
                </a:ext>
              </a:extLst>
            </p:cNvPr>
            <p:cNvGrpSpPr/>
            <p:nvPr/>
          </p:nvGrpSpPr>
          <p:grpSpPr>
            <a:xfrm>
              <a:off x="1392839" y="1555691"/>
              <a:ext cx="3502125" cy="1279830"/>
              <a:chOff x="596188" y="1115933"/>
              <a:chExt cx="3502125" cy="1279830"/>
            </a:xfrm>
          </p:grpSpPr>
          <p:grpSp>
            <p:nvGrpSpPr>
              <p:cNvPr id="51" name="Group 50">
                <a:extLst>
                  <a:ext uri="{FF2B5EF4-FFF2-40B4-BE49-F238E27FC236}">
                    <a16:creationId xmlns:a16="http://schemas.microsoft.com/office/drawing/2014/main" id="{8F9EEA98-A608-B3A1-2500-113F515318EB}"/>
                  </a:ext>
                </a:extLst>
              </p:cNvPr>
              <p:cNvGrpSpPr/>
              <p:nvPr/>
            </p:nvGrpSpPr>
            <p:grpSpPr>
              <a:xfrm>
                <a:off x="596188" y="1115933"/>
                <a:ext cx="3345892" cy="1279830"/>
                <a:chOff x="596188" y="1115933"/>
                <a:chExt cx="3345892" cy="1279830"/>
              </a:xfrm>
            </p:grpSpPr>
            <p:pic>
              <p:nvPicPr>
                <p:cNvPr id="53" name="Picture 52" descr="Shape, rectangle&#10;&#10;Description automatically generated">
                  <a:extLst>
                    <a:ext uri="{FF2B5EF4-FFF2-40B4-BE49-F238E27FC236}">
                      <a16:creationId xmlns:a16="http://schemas.microsoft.com/office/drawing/2014/main" id="{2FE59A76-E9FB-6715-B4E6-15638842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54" name="Picture 53" descr="A cartoon of a child&#10;&#10;Description automatically generated with low confidence">
                  <a:extLst>
                    <a:ext uri="{FF2B5EF4-FFF2-40B4-BE49-F238E27FC236}">
                      <a16:creationId xmlns:a16="http://schemas.microsoft.com/office/drawing/2014/main" id="{A40F5BE8-AF54-062B-567B-CA23356EE2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55" name="TextBox 54">
                  <a:extLst>
                    <a:ext uri="{FF2B5EF4-FFF2-40B4-BE49-F238E27FC236}">
                      <a16:creationId xmlns:a16="http://schemas.microsoft.com/office/drawing/2014/main" id="{BC3BE79A-2FEA-4D21-A208-E82F9D0F3980}"/>
                    </a:ext>
                  </a:extLst>
                </p:cNvPr>
                <p:cNvSpPr txBox="1"/>
                <p:nvPr/>
              </p:nvSpPr>
              <p:spPr>
                <a:xfrm>
                  <a:off x="1612228" y="1546819"/>
                  <a:ext cx="2017385" cy="615554"/>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Yêu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Cầu</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52" name="Picture 51">
                <a:extLst>
                  <a:ext uri="{FF2B5EF4-FFF2-40B4-BE49-F238E27FC236}">
                    <a16:creationId xmlns:a16="http://schemas.microsoft.com/office/drawing/2014/main" id="{B994C982-C483-6D02-DF93-52038D1344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0" name="Group 39">
              <a:extLst>
                <a:ext uri="{FF2B5EF4-FFF2-40B4-BE49-F238E27FC236}">
                  <a16:creationId xmlns:a16="http://schemas.microsoft.com/office/drawing/2014/main" id="{95CAC6C0-B765-630E-9DA4-31192C85748D}"/>
                </a:ext>
              </a:extLst>
            </p:cNvPr>
            <p:cNvGrpSpPr/>
            <p:nvPr/>
          </p:nvGrpSpPr>
          <p:grpSpPr>
            <a:xfrm>
              <a:off x="390828" y="2447967"/>
              <a:ext cx="5852829" cy="2580903"/>
              <a:chOff x="390828" y="2447967"/>
              <a:chExt cx="5852829" cy="2580903"/>
            </a:xfrm>
          </p:grpSpPr>
          <p:grpSp>
            <p:nvGrpSpPr>
              <p:cNvPr id="41" name="Group 40">
                <a:extLst>
                  <a:ext uri="{FF2B5EF4-FFF2-40B4-BE49-F238E27FC236}">
                    <a16:creationId xmlns:a16="http://schemas.microsoft.com/office/drawing/2014/main" id="{CD00CB4E-EA0C-D176-D41F-2C0EA0546348}"/>
                  </a:ext>
                </a:extLst>
              </p:cNvPr>
              <p:cNvGrpSpPr/>
              <p:nvPr/>
            </p:nvGrpSpPr>
            <p:grpSpPr>
              <a:xfrm>
                <a:off x="490202" y="2447967"/>
                <a:ext cx="1194847" cy="1194847"/>
                <a:chOff x="1145146" y="2405567"/>
                <a:chExt cx="1194847" cy="1194847"/>
              </a:xfrm>
            </p:grpSpPr>
            <p:sp>
              <p:nvSpPr>
                <p:cNvPr id="49" name="Rectangle: Rounded Corners 48">
                  <a:extLst>
                    <a:ext uri="{FF2B5EF4-FFF2-40B4-BE49-F238E27FC236}">
                      <a16:creationId xmlns:a16="http://schemas.microsoft.com/office/drawing/2014/main" id="{12084754-C956-20A3-36D6-A5FE6AACB61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50" name="Picture 2" descr="Sticker of Green Check Mark for Indicate Right Choice with Contour Stock  Vector - Illustration of checkmark, decorative: 103229668">
                  <a:extLst>
                    <a:ext uri="{FF2B5EF4-FFF2-40B4-BE49-F238E27FC236}">
                      <a16:creationId xmlns:a16="http://schemas.microsoft.com/office/drawing/2014/main" id="{CA0FFEC3-64F3-661B-33AB-B085E99EAD3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9CE8F891-D52E-DCBB-DA63-F05FF8587881}"/>
                  </a:ext>
                </a:extLst>
              </p:cNvPr>
              <p:cNvGrpSpPr/>
              <p:nvPr/>
            </p:nvGrpSpPr>
            <p:grpSpPr>
              <a:xfrm>
                <a:off x="390828" y="3135667"/>
                <a:ext cx="1194847" cy="1194847"/>
                <a:chOff x="1104774" y="2410136"/>
                <a:chExt cx="1194847" cy="1194847"/>
              </a:xfrm>
            </p:grpSpPr>
            <p:sp>
              <p:nvSpPr>
                <p:cNvPr id="47" name="Rectangle: Rounded Corners 46">
                  <a:extLst>
                    <a:ext uri="{FF2B5EF4-FFF2-40B4-BE49-F238E27FC236}">
                      <a16:creationId xmlns:a16="http://schemas.microsoft.com/office/drawing/2014/main" id="{145BF77E-059D-2D7D-D00F-8F1B63613D28}"/>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8" name="Picture 2" descr="Sticker of Green Check Mark for Indicate Right Choice with Contour Stock  Vector - Illustration of checkmark, decorative: 103229668">
                  <a:extLst>
                    <a:ext uri="{FF2B5EF4-FFF2-40B4-BE49-F238E27FC236}">
                      <a16:creationId xmlns:a16="http://schemas.microsoft.com/office/drawing/2014/main" id="{7FD0D581-B0A6-CE16-0E80-52D1068629E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7B302876-2719-629D-E2F1-2C00089627B3}"/>
                  </a:ext>
                </a:extLst>
              </p:cNvPr>
              <p:cNvGrpSpPr/>
              <p:nvPr/>
            </p:nvGrpSpPr>
            <p:grpSpPr>
              <a:xfrm>
                <a:off x="431200" y="3834023"/>
                <a:ext cx="1194847" cy="1194847"/>
                <a:chOff x="1145146" y="2405567"/>
                <a:chExt cx="1194847" cy="1194847"/>
              </a:xfrm>
            </p:grpSpPr>
            <p:sp>
              <p:nvSpPr>
                <p:cNvPr id="45" name="Rectangle: Rounded Corners 44">
                  <a:extLst>
                    <a:ext uri="{FF2B5EF4-FFF2-40B4-BE49-F238E27FC236}">
                      <a16:creationId xmlns:a16="http://schemas.microsoft.com/office/drawing/2014/main" id="{B99F0F6E-2A57-B7C8-B6B1-B4C82F786DD4}"/>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6" name="Picture 2" descr="Sticker of Green Check Mark for Indicate Right Choice with Contour Stock  Vector - Illustration of checkmark, decorative: 103229668">
                  <a:extLst>
                    <a:ext uri="{FF2B5EF4-FFF2-40B4-BE49-F238E27FC236}">
                      <a16:creationId xmlns:a16="http://schemas.microsoft.com/office/drawing/2014/main" id="{1096819B-4C96-66A7-C7FB-81D7FBC3CB0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CCDB5D2E-FEF1-8CC2-E802-D7705A546D53}"/>
                  </a:ext>
                </a:extLst>
              </p:cNvPr>
              <p:cNvSpPr txBox="1"/>
              <p:nvPr/>
            </p:nvSpPr>
            <p:spPr>
              <a:xfrm>
                <a:off x="964825" y="2861186"/>
                <a:ext cx="5278832" cy="1893682"/>
              </a:xfrm>
              <a:prstGeom prst="rect">
                <a:avLst/>
              </a:prstGeom>
              <a:noFill/>
            </p:spPr>
            <p:txBody>
              <a:bodyPr wrap="square">
                <a:spAutoFit/>
              </a:bodyPr>
              <a:lstStyle/>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Phân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công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theo</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đoạn</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Tất</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cả</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thành</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viên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đều</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Giải</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nghĩa</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từ</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cùng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nhau</a:t>
                </a:r>
                <a:r>
                  <a:rPr lang="en-US" sz="2000" kern="1200" dirty="0">
                    <a:latin typeface="Cambria" panose="02040503050406030204" pitchFamily="18" charset="0"/>
                    <a:ea typeface="Cambria" panose="02040503050406030204" pitchFamily="18" charset="0"/>
                    <a:cs typeface="+mn-cs"/>
                  </a:rPr>
                  <a:t>. </a:t>
                </a:r>
                <a:endParaRPr lang="vi-VN" sz="2000" kern="1200" dirty="0">
                  <a:latin typeface="Cambria" panose="02040503050406030204" pitchFamily="18" charset="0"/>
                  <a:ea typeface="Cambria" panose="02040503050406030204" pitchFamily="18" charset="0"/>
                  <a:cs typeface="+mn-cs"/>
                </a:endParaRPr>
              </a:p>
            </p:txBody>
          </p:sp>
        </p:grpSp>
      </p:grpSp>
      <p:grpSp>
        <p:nvGrpSpPr>
          <p:cNvPr id="56" name="Group 55">
            <a:extLst>
              <a:ext uri="{FF2B5EF4-FFF2-40B4-BE49-F238E27FC236}">
                <a16:creationId xmlns:a16="http://schemas.microsoft.com/office/drawing/2014/main" id="{F7542D5C-5D9D-2875-8F36-8D9C876EE0DF}"/>
              </a:ext>
            </a:extLst>
          </p:cNvPr>
          <p:cNvGrpSpPr/>
          <p:nvPr/>
        </p:nvGrpSpPr>
        <p:grpSpPr>
          <a:xfrm>
            <a:off x="4687273" y="2147619"/>
            <a:ext cx="4334807" cy="2683461"/>
            <a:chOff x="6290338" y="2863492"/>
            <a:chExt cx="5779742" cy="3577948"/>
          </a:xfrm>
        </p:grpSpPr>
        <p:sp>
          <p:nvSpPr>
            <p:cNvPr id="57" name="Rectangle: Rounded Corners 27">
              <a:extLst>
                <a:ext uri="{FF2B5EF4-FFF2-40B4-BE49-F238E27FC236}">
                  <a16:creationId xmlns:a16="http://schemas.microsoft.com/office/drawing/2014/main" id="{C9F48681-11D4-0BC8-DFB5-191FDEB21CC5}"/>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34807"/>
                        <a:gd name="connsiteY0" fmla="*/ 404761 h 2006548"/>
                        <a:gd name="connsiteX1" fmla="*/ 404761 w 4334807"/>
                        <a:gd name="connsiteY1" fmla="*/ 0 h 2006548"/>
                        <a:gd name="connsiteX2" fmla="*/ 1027561 w 4334807"/>
                        <a:gd name="connsiteY2" fmla="*/ 0 h 2006548"/>
                        <a:gd name="connsiteX3" fmla="*/ 1685615 w 4334807"/>
                        <a:gd name="connsiteY3" fmla="*/ 0 h 2006548"/>
                        <a:gd name="connsiteX4" fmla="*/ 2343668 w 4334807"/>
                        <a:gd name="connsiteY4" fmla="*/ 0 h 2006548"/>
                        <a:gd name="connsiteX5" fmla="*/ 2895962 w 4334807"/>
                        <a:gd name="connsiteY5" fmla="*/ 0 h 2006548"/>
                        <a:gd name="connsiteX6" fmla="*/ 3377751 w 4334807"/>
                        <a:gd name="connsiteY6" fmla="*/ 0 h 2006548"/>
                        <a:gd name="connsiteX7" fmla="*/ 3930046 w 4334807"/>
                        <a:gd name="connsiteY7" fmla="*/ 0 h 2006548"/>
                        <a:gd name="connsiteX8" fmla="*/ 4334807 w 4334807"/>
                        <a:gd name="connsiteY8" fmla="*/ 404761 h 2006548"/>
                        <a:gd name="connsiteX9" fmla="*/ 4334807 w 4334807"/>
                        <a:gd name="connsiteY9" fmla="*/ 967363 h 2006548"/>
                        <a:gd name="connsiteX10" fmla="*/ 4334807 w 4334807"/>
                        <a:gd name="connsiteY10" fmla="*/ 1601787 h 2006548"/>
                        <a:gd name="connsiteX11" fmla="*/ 3930046 w 4334807"/>
                        <a:gd name="connsiteY11" fmla="*/ 2006548 h 2006548"/>
                        <a:gd name="connsiteX12" fmla="*/ 3307246 w 4334807"/>
                        <a:gd name="connsiteY12" fmla="*/ 2006548 h 2006548"/>
                        <a:gd name="connsiteX13" fmla="*/ 2825457 w 4334807"/>
                        <a:gd name="connsiteY13" fmla="*/ 2006548 h 2006548"/>
                        <a:gd name="connsiteX14" fmla="*/ 2237909 w 4334807"/>
                        <a:gd name="connsiteY14" fmla="*/ 2006548 h 2006548"/>
                        <a:gd name="connsiteX15" fmla="*/ 1650362 w 4334807"/>
                        <a:gd name="connsiteY15" fmla="*/ 2006548 h 2006548"/>
                        <a:gd name="connsiteX16" fmla="*/ 1062814 w 4334807"/>
                        <a:gd name="connsiteY16" fmla="*/ 2006548 h 2006548"/>
                        <a:gd name="connsiteX17" fmla="*/ 404761 w 4334807"/>
                        <a:gd name="connsiteY17" fmla="*/ 2006548 h 2006548"/>
                        <a:gd name="connsiteX18" fmla="*/ 0 w 4334807"/>
                        <a:gd name="connsiteY18" fmla="*/ 1601787 h 2006548"/>
                        <a:gd name="connsiteX19" fmla="*/ 0 w 4334807"/>
                        <a:gd name="connsiteY19" fmla="*/ 1003274 h 2006548"/>
                        <a:gd name="connsiteX20" fmla="*/ 0 w 4334807"/>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4807" h="2006548" fill="none" extrusionOk="0">
                          <a:moveTo>
                            <a:pt x="0" y="404761"/>
                          </a:moveTo>
                          <a:cubicBezTo>
                            <a:pt x="21486" y="227866"/>
                            <a:pt x="142251" y="-14648"/>
                            <a:pt x="404761" y="0"/>
                          </a:cubicBezTo>
                          <a:cubicBezTo>
                            <a:pt x="589375" y="-4924"/>
                            <a:pt x="881179" y="20893"/>
                            <a:pt x="1027561" y="0"/>
                          </a:cubicBezTo>
                          <a:cubicBezTo>
                            <a:pt x="1173943" y="-20893"/>
                            <a:pt x="1373705" y="-27691"/>
                            <a:pt x="1685615" y="0"/>
                          </a:cubicBezTo>
                          <a:cubicBezTo>
                            <a:pt x="1997525" y="27691"/>
                            <a:pt x="2208464" y="-403"/>
                            <a:pt x="2343668" y="0"/>
                          </a:cubicBezTo>
                          <a:cubicBezTo>
                            <a:pt x="2478872" y="403"/>
                            <a:pt x="2716800" y="-16453"/>
                            <a:pt x="2895962" y="0"/>
                          </a:cubicBezTo>
                          <a:cubicBezTo>
                            <a:pt x="3075124" y="16453"/>
                            <a:pt x="3214227" y="20670"/>
                            <a:pt x="3377751" y="0"/>
                          </a:cubicBezTo>
                          <a:cubicBezTo>
                            <a:pt x="3541275" y="-20670"/>
                            <a:pt x="3753903" y="-1179"/>
                            <a:pt x="3930046" y="0"/>
                          </a:cubicBezTo>
                          <a:cubicBezTo>
                            <a:pt x="4151566" y="16480"/>
                            <a:pt x="4306578" y="149969"/>
                            <a:pt x="4334807" y="404761"/>
                          </a:cubicBezTo>
                          <a:cubicBezTo>
                            <a:pt x="4345666" y="685564"/>
                            <a:pt x="4361465" y="818542"/>
                            <a:pt x="4334807" y="967363"/>
                          </a:cubicBezTo>
                          <a:cubicBezTo>
                            <a:pt x="4308149" y="1116184"/>
                            <a:pt x="4314563" y="1381417"/>
                            <a:pt x="4334807" y="1601787"/>
                          </a:cubicBezTo>
                          <a:cubicBezTo>
                            <a:pt x="4321234" y="1818241"/>
                            <a:pt x="4157595" y="2037339"/>
                            <a:pt x="3930046" y="2006548"/>
                          </a:cubicBezTo>
                          <a:cubicBezTo>
                            <a:pt x="3774773" y="1999018"/>
                            <a:pt x="3533337" y="1979302"/>
                            <a:pt x="3307246" y="2006548"/>
                          </a:cubicBezTo>
                          <a:cubicBezTo>
                            <a:pt x="3081155" y="2033794"/>
                            <a:pt x="3032268" y="2014216"/>
                            <a:pt x="2825457" y="2006548"/>
                          </a:cubicBezTo>
                          <a:cubicBezTo>
                            <a:pt x="2618646" y="1998880"/>
                            <a:pt x="2424648" y="1984881"/>
                            <a:pt x="2237909" y="2006548"/>
                          </a:cubicBezTo>
                          <a:cubicBezTo>
                            <a:pt x="2051170" y="2028215"/>
                            <a:pt x="1871417" y="2034999"/>
                            <a:pt x="1650362" y="2006548"/>
                          </a:cubicBezTo>
                          <a:cubicBezTo>
                            <a:pt x="1429307" y="1978097"/>
                            <a:pt x="1264561" y="1986420"/>
                            <a:pt x="1062814" y="2006548"/>
                          </a:cubicBezTo>
                          <a:cubicBezTo>
                            <a:pt x="861067" y="2026676"/>
                            <a:pt x="618198" y="1975486"/>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334807" h="2006548" stroke="0" extrusionOk="0">
                          <a:moveTo>
                            <a:pt x="0" y="404761"/>
                          </a:moveTo>
                          <a:cubicBezTo>
                            <a:pt x="929" y="209627"/>
                            <a:pt x="200743" y="34890"/>
                            <a:pt x="404761" y="0"/>
                          </a:cubicBezTo>
                          <a:cubicBezTo>
                            <a:pt x="614542" y="25317"/>
                            <a:pt x="894996" y="120"/>
                            <a:pt x="1027561" y="0"/>
                          </a:cubicBezTo>
                          <a:cubicBezTo>
                            <a:pt x="1160126" y="-120"/>
                            <a:pt x="1440155" y="-23804"/>
                            <a:pt x="1544603" y="0"/>
                          </a:cubicBezTo>
                          <a:cubicBezTo>
                            <a:pt x="1649051" y="23804"/>
                            <a:pt x="1906469" y="-10732"/>
                            <a:pt x="2061645" y="0"/>
                          </a:cubicBezTo>
                          <a:cubicBezTo>
                            <a:pt x="2216821" y="10732"/>
                            <a:pt x="2545326" y="-6074"/>
                            <a:pt x="2684445" y="0"/>
                          </a:cubicBezTo>
                          <a:cubicBezTo>
                            <a:pt x="2823564" y="6074"/>
                            <a:pt x="3092454" y="-16302"/>
                            <a:pt x="3236740" y="0"/>
                          </a:cubicBezTo>
                          <a:cubicBezTo>
                            <a:pt x="3381027" y="16302"/>
                            <a:pt x="3648924" y="-4960"/>
                            <a:pt x="3930046" y="0"/>
                          </a:cubicBezTo>
                          <a:cubicBezTo>
                            <a:pt x="4156538" y="-8950"/>
                            <a:pt x="4371091" y="217023"/>
                            <a:pt x="4334807" y="404761"/>
                          </a:cubicBezTo>
                          <a:cubicBezTo>
                            <a:pt x="4337831" y="591269"/>
                            <a:pt x="4319194" y="826841"/>
                            <a:pt x="4334807" y="979333"/>
                          </a:cubicBezTo>
                          <a:cubicBezTo>
                            <a:pt x="4350420" y="1131825"/>
                            <a:pt x="4344007" y="1300430"/>
                            <a:pt x="4334807" y="1601787"/>
                          </a:cubicBezTo>
                          <a:cubicBezTo>
                            <a:pt x="4336499" y="1814264"/>
                            <a:pt x="4163112" y="2008539"/>
                            <a:pt x="3930046" y="2006548"/>
                          </a:cubicBezTo>
                          <a:cubicBezTo>
                            <a:pt x="3686207" y="1982081"/>
                            <a:pt x="3574021" y="1986761"/>
                            <a:pt x="3413004" y="2006548"/>
                          </a:cubicBezTo>
                          <a:cubicBezTo>
                            <a:pt x="3251987" y="2026335"/>
                            <a:pt x="3038609" y="1992446"/>
                            <a:pt x="2895962" y="2006548"/>
                          </a:cubicBezTo>
                          <a:cubicBezTo>
                            <a:pt x="2753315" y="2020650"/>
                            <a:pt x="2577576" y="2026105"/>
                            <a:pt x="2273162" y="2006548"/>
                          </a:cubicBezTo>
                          <a:cubicBezTo>
                            <a:pt x="1968748" y="1986991"/>
                            <a:pt x="1895332" y="2004125"/>
                            <a:pt x="1615109" y="2006548"/>
                          </a:cubicBezTo>
                          <a:cubicBezTo>
                            <a:pt x="1334886" y="2008971"/>
                            <a:pt x="1283783" y="1979322"/>
                            <a:pt x="1062814" y="2006548"/>
                          </a:cubicBezTo>
                          <a:cubicBezTo>
                            <a:pt x="841845" y="2033774"/>
                            <a:pt x="695727" y="2000689"/>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F1467A6B-50F7-1587-9309-5FC4A2AC1C0D}"/>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59" name="Group 58">
              <a:extLst>
                <a:ext uri="{FF2B5EF4-FFF2-40B4-BE49-F238E27FC236}">
                  <a16:creationId xmlns:a16="http://schemas.microsoft.com/office/drawing/2014/main" id="{07B5D148-97EF-B78F-10F6-73C9FA92D3B8}"/>
                </a:ext>
              </a:extLst>
            </p:cNvPr>
            <p:cNvGrpSpPr/>
            <p:nvPr/>
          </p:nvGrpSpPr>
          <p:grpSpPr>
            <a:xfrm>
              <a:off x="6394440" y="2863492"/>
              <a:ext cx="5545739" cy="1279830"/>
              <a:chOff x="596188" y="1115933"/>
              <a:chExt cx="5545739" cy="1279830"/>
            </a:xfrm>
          </p:grpSpPr>
          <p:grpSp>
            <p:nvGrpSpPr>
              <p:cNvPr id="60" name="Group 59">
                <a:extLst>
                  <a:ext uri="{FF2B5EF4-FFF2-40B4-BE49-F238E27FC236}">
                    <a16:creationId xmlns:a16="http://schemas.microsoft.com/office/drawing/2014/main" id="{D2A78683-ABD3-3C6D-5DD6-9EA08EDE71FC}"/>
                  </a:ext>
                </a:extLst>
              </p:cNvPr>
              <p:cNvGrpSpPr/>
              <p:nvPr/>
            </p:nvGrpSpPr>
            <p:grpSpPr>
              <a:xfrm>
                <a:off x="596188" y="1115933"/>
                <a:ext cx="5397284" cy="1279830"/>
                <a:chOff x="596188" y="1115933"/>
                <a:chExt cx="5397284" cy="1279830"/>
              </a:xfrm>
            </p:grpSpPr>
            <p:pic>
              <p:nvPicPr>
                <p:cNvPr id="62" name="Picture 61" descr="Shape, rectangle&#10;&#10;Description automatically generated">
                  <a:extLst>
                    <a:ext uri="{FF2B5EF4-FFF2-40B4-BE49-F238E27FC236}">
                      <a16:creationId xmlns:a16="http://schemas.microsoft.com/office/drawing/2014/main" id="{E1CFCCD6-B374-BC5B-93FE-46AB1051B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63" name="Picture 62" descr="A cartoon of a child&#10;&#10;Description automatically generated with low confidence">
                  <a:extLst>
                    <a:ext uri="{FF2B5EF4-FFF2-40B4-BE49-F238E27FC236}">
                      <a16:creationId xmlns:a16="http://schemas.microsoft.com/office/drawing/2014/main" id="{E6A4850B-653A-4284-E7AE-47C6973C32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64" name="TextBox 63">
                  <a:extLst>
                    <a:ext uri="{FF2B5EF4-FFF2-40B4-BE49-F238E27FC236}">
                      <a16:creationId xmlns:a16="http://schemas.microsoft.com/office/drawing/2014/main" id="{76E95A3C-B415-0BB2-A46F-D89ABACD2403}"/>
                    </a:ext>
                  </a:extLst>
                </p:cNvPr>
                <p:cNvSpPr txBox="1"/>
                <p:nvPr/>
              </p:nvSpPr>
              <p:spPr>
                <a:xfrm>
                  <a:off x="1698973" y="1568694"/>
                  <a:ext cx="3887884" cy="615553"/>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Tiêu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chí</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đánh</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giá</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61" name="Picture 60">
                <a:extLst>
                  <a:ext uri="{FF2B5EF4-FFF2-40B4-BE49-F238E27FC236}">
                    <a16:creationId xmlns:a16="http://schemas.microsoft.com/office/drawing/2014/main" id="{900A54FA-A447-6894-28E9-143BFD431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65" name="Picture 64">
            <a:extLst>
              <a:ext uri="{FF2B5EF4-FFF2-40B4-BE49-F238E27FC236}">
                <a16:creationId xmlns:a16="http://schemas.microsoft.com/office/drawing/2014/main" id="{E1D52001-4E3E-C3D7-6DA1-9A36CBE2EB4F}"/>
              </a:ext>
            </a:extLst>
          </p:cNvPr>
          <p:cNvPicPr>
            <a:picLocks noChangeAspect="1"/>
          </p:cNvPicPr>
          <p:nvPr/>
        </p:nvPicPr>
        <p:blipFill>
          <a:blip r:embed="rId8"/>
          <a:stretch>
            <a:fillRect/>
          </a:stretch>
        </p:blipFill>
        <p:spPr>
          <a:xfrm>
            <a:off x="401333" y="259362"/>
            <a:ext cx="8047417" cy="999831"/>
          </a:xfrm>
          <a:prstGeom prst="rect">
            <a:avLst/>
          </a:prstGeom>
        </p:spPr>
      </p:pic>
    </p:spTree>
    <p:extLst>
      <p:ext uri="{BB962C8B-B14F-4D97-AF65-F5344CB8AC3E}">
        <p14:creationId xmlns:p14="http://schemas.microsoft.com/office/powerpoint/2010/main" val="11807547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68000">
                                          <p:cBhvr additive="base">
                                            <p:cTn id="13" dur="1000" fill="hold"/>
                                            <p:tgtEl>
                                              <p:spTgt spid="5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ppt_x"/>
                                              </p:val>
                                            </p:tav>
                                            <p:tav tm="100000">
                                              <p:val>
                                                <p:strVal val="#ppt_x"/>
                                              </p:val>
                                            </p:tav>
                                          </p:tavLst>
                                        </p:anim>
                                        <p:anim calcmode="lin" valueType="num">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814C2B3-183F-14B6-E569-18D06226826D}"/>
              </a:ext>
            </a:extLst>
          </p:cNvPr>
          <p:cNvGrpSpPr/>
          <p:nvPr/>
        </p:nvGrpSpPr>
        <p:grpSpPr>
          <a:xfrm>
            <a:off x="2226774" y="1482258"/>
            <a:ext cx="4532796" cy="2778075"/>
            <a:chOff x="3110258" y="1375900"/>
            <a:chExt cx="6043728" cy="3704100"/>
          </a:xfrm>
        </p:grpSpPr>
        <p:grpSp>
          <p:nvGrpSpPr>
            <p:cNvPr id="23" name="Group 22">
              <a:extLst>
                <a:ext uri="{FF2B5EF4-FFF2-40B4-BE49-F238E27FC236}">
                  <a16:creationId xmlns:a16="http://schemas.microsoft.com/office/drawing/2014/main" id="{F1E0969D-D419-3B7E-F760-FEA656229052}"/>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9E9E19DF-4866-DD36-E46B-D765E8DF0214}"/>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532796"/>
                          <a:gd name="connsiteY0" fmla="*/ 404761 h 2006548"/>
                          <a:gd name="connsiteX1" fmla="*/ 404761 w 4532796"/>
                          <a:gd name="connsiteY1" fmla="*/ 0 h 2006548"/>
                          <a:gd name="connsiteX2" fmla="*/ 1062539 w 4532796"/>
                          <a:gd name="connsiteY2" fmla="*/ 0 h 2006548"/>
                          <a:gd name="connsiteX3" fmla="*/ 1757551 w 4532796"/>
                          <a:gd name="connsiteY3" fmla="*/ 0 h 2006548"/>
                          <a:gd name="connsiteX4" fmla="*/ 2452562 w 4532796"/>
                          <a:gd name="connsiteY4" fmla="*/ 0 h 2006548"/>
                          <a:gd name="connsiteX5" fmla="*/ 3035875 w 4532796"/>
                          <a:gd name="connsiteY5" fmla="*/ 0 h 2006548"/>
                          <a:gd name="connsiteX6" fmla="*/ 3544722 w 4532796"/>
                          <a:gd name="connsiteY6" fmla="*/ 0 h 2006548"/>
                          <a:gd name="connsiteX7" fmla="*/ 4128035 w 4532796"/>
                          <a:gd name="connsiteY7" fmla="*/ 0 h 2006548"/>
                          <a:gd name="connsiteX8" fmla="*/ 4532796 w 4532796"/>
                          <a:gd name="connsiteY8" fmla="*/ 404761 h 2006548"/>
                          <a:gd name="connsiteX9" fmla="*/ 4532796 w 4532796"/>
                          <a:gd name="connsiteY9" fmla="*/ 967363 h 2006548"/>
                          <a:gd name="connsiteX10" fmla="*/ 4532796 w 4532796"/>
                          <a:gd name="connsiteY10" fmla="*/ 1601787 h 2006548"/>
                          <a:gd name="connsiteX11" fmla="*/ 4128035 w 4532796"/>
                          <a:gd name="connsiteY11" fmla="*/ 2006548 h 2006548"/>
                          <a:gd name="connsiteX12" fmla="*/ 3470257 w 4532796"/>
                          <a:gd name="connsiteY12" fmla="*/ 2006548 h 2006548"/>
                          <a:gd name="connsiteX13" fmla="*/ 2961409 w 4532796"/>
                          <a:gd name="connsiteY13" fmla="*/ 2006548 h 2006548"/>
                          <a:gd name="connsiteX14" fmla="*/ 2340863 w 4532796"/>
                          <a:gd name="connsiteY14" fmla="*/ 2006548 h 2006548"/>
                          <a:gd name="connsiteX15" fmla="*/ 1720318 w 4532796"/>
                          <a:gd name="connsiteY15" fmla="*/ 2006548 h 2006548"/>
                          <a:gd name="connsiteX16" fmla="*/ 1099772 w 4532796"/>
                          <a:gd name="connsiteY16" fmla="*/ 2006548 h 2006548"/>
                          <a:gd name="connsiteX17" fmla="*/ 404761 w 4532796"/>
                          <a:gd name="connsiteY17" fmla="*/ 2006548 h 2006548"/>
                          <a:gd name="connsiteX18" fmla="*/ 0 w 4532796"/>
                          <a:gd name="connsiteY18" fmla="*/ 1601787 h 2006548"/>
                          <a:gd name="connsiteX19" fmla="*/ 0 w 4532796"/>
                          <a:gd name="connsiteY19" fmla="*/ 1003274 h 2006548"/>
                          <a:gd name="connsiteX20" fmla="*/ 0 w 4532796"/>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2796" h="2006548" fill="none" extrusionOk="0">
                            <a:moveTo>
                              <a:pt x="0" y="404761"/>
                            </a:moveTo>
                            <a:cubicBezTo>
                              <a:pt x="21486" y="227866"/>
                              <a:pt x="142251" y="-14648"/>
                              <a:pt x="404761" y="0"/>
                            </a:cubicBezTo>
                            <a:cubicBezTo>
                              <a:pt x="615243" y="2506"/>
                              <a:pt x="848672" y="18786"/>
                              <a:pt x="1062539" y="0"/>
                            </a:cubicBezTo>
                            <a:cubicBezTo>
                              <a:pt x="1276406" y="-18786"/>
                              <a:pt x="1552787" y="-24135"/>
                              <a:pt x="1757551" y="0"/>
                            </a:cubicBezTo>
                            <a:cubicBezTo>
                              <a:pt x="1962315" y="24135"/>
                              <a:pt x="2127635" y="-25602"/>
                              <a:pt x="2452562" y="0"/>
                            </a:cubicBezTo>
                            <a:cubicBezTo>
                              <a:pt x="2777489" y="25602"/>
                              <a:pt x="2879813" y="-12608"/>
                              <a:pt x="3035875" y="0"/>
                            </a:cubicBezTo>
                            <a:cubicBezTo>
                              <a:pt x="3191937" y="12608"/>
                              <a:pt x="3313424" y="2661"/>
                              <a:pt x="3544722" y="0"/>
                            </a:cubicBezTo>
                            <a:cubicBezTo>
                              <a:pt x="3776020" y="-2661"/>
                              <a:pt x="3996315" y="-25157"/>
                              <a:pt x="4128035" y="0"/>
                            </a:cubicBezTo>
                            <a:cubicBezTo>
                              <a:pt x="4349555" y="16480"/>
                              <a:pt x="4504567" y="149969"/>
                              <a:pt x="4532796" y="404761"/>
                            </a:cubicBezTo>
                            <a:cubicBezTo>
                              <a:pt x="4543655" y="685564"/>
                              <a:pt x="4559454" y="818542"/>
                              <a:pt x="4532796" y="967363"/>
                            </a:cubicBezTo>
                            <a:cubicBezTo>
                              <a:pt x="4506138" y="1116184"/>
                              <a:pt x="4512552" y="1381417"/>
                              <a:pt x="4532796" y="1601787"/>
                            </a:cubicBezTo>
                            <a:cubicBezTo>
                              <a:pt x="4519223" y="1818241"/>
                              <a:pt x="4355584" y="2037339"/>
                              <a:pt x="4128035" y="2006548"/>
                            </a:cubicBezTo>
                            <a:cubicBezTo>
                              <a:pt x="3973782" y="2009763"/>
                              <a:pt x="3728771" y="2016428"/>
                              <a:pt x="3470257" y="2006548"/>
                            </a:cubicBezTo>
                            <a:cubicBezTo>
                              <a:pt x="3211743" y="1996668"/>
                              <a:pt x="3196468" y="2010529"/>
                              <a:pt x="2961409" y="2006548"/>
                            </a:cubicBezTo>
                            <a:cubicBezTo>
                              <a:pt x="2726350" y="2002567"/>
                              <a:pt x="2638428" y="2014216"/>
                              <a:pt x="2340863" y="2006548"/>
                            </a:cubicBezTo>
                            <a:cubicBezTo>
                              <a:pt x="2043298" y="1998880"/>
                              <a:pt x="1971749" y="2006729"/>
                              <a:pt x="1720318" y="2006548"/>
                            </a:cubicBezTo>
                            <a:cubicBezTo>
                              <a:pt x="1468888" y="2006367"/>
                              <a:pt x="1358642" y="2013911"/>
                              <a:pt x="1099772" y="2006548"/>
                            </a:cubicBezTo>
                            <a:cubicBezTo>
                              <a:pt x="840902" y="1999185"/>
                              <a:pt x="553673" y="1997310"/>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532796" h="2006548" stroke="0" extrusionOk="0">
                            <a:moveTo>
                              <a:pt x="0" y="404761"/>
                            </a:moveTo>
                            <a:cubicBezTo>
                              <a:pt x="929" y="209627"/>
                              <a:pt x="200743" y="34890"/>
                              <a:pt x="404761" y="0"/>
                            </a:cubicBezTo>
                            <a:cubicBezTo>
                              <a:pt x="695356" y="-15311"/>
                              <a:pt x="822237" y="-5612"/>
                              <a:pt x="1062539" y="0"/>
                            </a:cubicBezTo>
                            <a:cubicBezTo>
                              <a:pt x="1302841" y="5612"/>
                              <a:pt x="1338413" y="26694"/>
                              <a:pt x="1608620" y="0"/>
                            </a:cubicBezTo>
                            <a:cubicBezTo>
                              <a:pt x="1878827" y="-26694"/>
                              <a:pt x="1987197" y="-5893"/>
                              <a:pt x="2154700" y="0"/>
                            </a:cubicBezTo>
                            <a:cubicBezTo>
                              <a:pt x="2322203" y="5893"/>
                              <a:pt x="2676178" y="32831"/>
                              <a:pt x="2812478" y="0"/>
                            </a:cubicBezTo>
                            <a:cubicBezTo>
                              <a:pt x="2948778" y="-32831"/>
                              <a:pt x="3232160" y="-21221"/>
                              <a:pt x="3395791" y="0"/>
                            </a:cubicBezTo>
                            <a:cubicBezTo>
                              <a:pt x="3559422" y="21221"/>
                              <a:pt x="3942039" y="-24635"/>
                              <a:pt x="4128035" y="0"/>
                            </a:cubicBezTo>
                            <a:cubicBezTo>
                              <a:pt x="4354527" y="-8950"/>
                              <a:pt x="4569080" y="217023"/>
                              <a:pt x="4532796" y="404761"/>
                            </a:cubicBezTo>
                            <a:cubicBezTo>
                              <a:pt x="4535820" y="591269"/>
                              <a:pt x="4517183" y="826841"/>
                              <a:pt x="4532796" y="979333"/>
                            </a:cubicBezTo>
                            <a:cubicBezTo>
                              <a:pt x="4548409" y="1131825"/>
                              <a:pt x="4541996" y="1300430"/>
                              <a:pt x="4532796" y="1601787"/>
                            </a:cubicBezTo>
                            <a:cubicBezTo>
                              <a:pt x="4534488" y="1814264"/>
                              <a:pt x="4361101" y="2008539"/>
                              <a:pt x="4128035" y="2006548"/>
                            </a:cubicBezTo>
                            <a:cubicBezTo>
                              <a:pt x="4016921" y="2003275"/>
                              <a:pt x="3853857" y="1994331"/>
                              <a:pt x="3581955" y="2006548"/>
                            </a:cubicBezTo>
                            <a:cubicBezTo>
                              <a:pt x="3310053" y="2018765"/>
                              <a:pt x="3206498" y="1994969"/>
                              <a:pt x="3035875" y="2006548"/>
                            </a:cubicBezTo>
                            <a:cubicBezTo>
                              <a:pt x="2865252" y="2018127"/>
                              <a:pt x="2592185" y="2007647"/>
                              <a:pt x="2378096" y="2006548"/>
                            </a:cubicBezTo>
                            <a:cubicBezTo>
                              <a:pt x="2164007" y="2005449"/>
                              <a:pt x="1867929" y="1972276"/>
                              <a:pt x="1683085" y="2006548"/>
                            </a:cubicBezTo>
                            <a:cubicBezTo>
                              <a:pt x="1498241" y="2040820"/>
                              <a:pt x="1316706" y="2017842"/>
                              <a:pt x="1099772" y="2006548"/>
                            </a:cubicBezTo>
                            <a:cubicBezTo>
                              <a:pt x="882838" y="1995254"/>
                              <a:pt x="589200" y="1981706"/>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29" name="Picture 28">
                <a:extLst>
                  <a:ext uri="{FF2B5EF4-FFF2-40B4-BE49-F238E27FC236}">
                    <a16:creationId xmlns:a16="http://schemas.microsoft.com/office/drawing/2014/main" id="{F7FBB870-208C-0E18-A4F8-9897DA32C140}"/>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0" name="Group 29">
                <a:extLst>
                  <a:ext uri="{FF2B5EF4-FFF2-40B4-BE49-F238E27FC236}">
                    <a16:creationId xmlns:a16="http://schemas.microsoft.com/office/drawing/2014/main" id="{5651E7F8-F377-6B79-EA68-7B08BDC6BE10}"/>
                  </a:ext>
                </a:extLst>
              </p:cNvPr>
              <p:cNvGrpSpPr/>
              <p:nvPr/>
            </p:nvGrpSpPr>
            <p:grpSpPr>
              <a:xfrm>
                <a:off x="6574644" y="2737340"/>
                <a:ext cx="5252956" cy="1339052"/>
                <a:chOff x="776392" y="989781"/>
                <a:chExt cx="5252956" cy="1339052"/>
              </a:xfrm>
            </p:grpSpPr>
            <p:grpSp>
              <p:nvGrpSpPr>
                <p:cNvPr id="31" name="Group 30">
                  <a:extLst>
                    <a:ext uri="{FF2B5EF4-FFF2-40B4-BE49-F238E27FC236}">
                      <a16:creationId xmlns:a16="http://schemas.microsoft.com/office/drawing/2014/main" id="{BC3E9E0F-9D9C-8863-CAA2-D2C45B5CB2E0}"/>
                    </a:ext>
                  </a:extLst>
                </p:cNvPr>
                <p:cNvGrpSpPr/>
                <p:nvPr/>
              </p:nvGrpSpPr>
              <p:grpSpPr>
                <a:xfrm>
                  <a:off x="963950" y="1519310"/>
                  <a:ext cx="5065398" cy="788047"/>
                  <a:chOff x="963950" y="1519310"/>
                  <a:chExt cx="5065398" cy="788047"/>
                </a:xfrm>
              </p:grpSpPr>
              <p:pic>
                <p:nvPicPr>
                  <p:cNvPr id="33" name="Picture 32" descr="Shape, rectangle&#10;&#10;Description automatically generated">
                    <a:extLst>
                      <a:ext uri="{FF2B5EF4-FFF2-40B4-BE49-F238E27FC236}">
                        <a16:creationId xmlns:a16="http://schemas.microsoft.com/office/drawing/2014/main" id="{7CB518F6-E7D1-1B6F-C449-34688763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4" name="TextBox 33">
                    <a:extLst>
                      <a:ext uri="{FF2B5EF4-FFF2-40B4-BE49-F238E27FC236}">
                        <a16:creationId xmlns:a16="http://schemas.microsoft.com/office/drawing/2014/main" id="{348F2EC3-C3F4-BDAE-25BD-994CD78AD8BF}"/>
                      </a:ext>
                    </a:extLst>
                  </p:cNvPr>
                  <p:cNvSpPr txBox="1"/>
                  <p:nvPr/>
                </p:nvSpPr>
                <p:spPr>
                  <a:xfrm>
                    <a:off x="1698973" y="1568694"/>
                    <a:ext cx="3887885" cy="738663"/>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32" name="Picture 31">
                  <a:extLst>
                    <a:ext uri="{FF2B5EF4-FFF2-40B4-BE49-F238E27FC236}">
                      <a16:creationId xmlns:a16="http://schemas.microsoft.com/office/drawing/2014/main" id="{254CB4E7-79CA-E3D3-966A-BA1ACFE9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24" name="Group 23">
              <a:extLst>
                <a:ext uri="{FF2B5EF4-FFF2-40B4-BE49-F238E27FC236}">
                  <a16:creationId xmlns:a16="http://schemas.microsoft.com/office/drawing/2014/main" id="{52714319-F7AF-867C-0323-F1498DFD9E25}"/>
                </a:ext>
              </a:extLst>
            </p:cNvPr>
            <p:cNvGrpSpPr/>
            <p:nvPr/>
          </p:nvGrpSpPr>
          <p:grpSpPr>
            <a:xfrm>
              <a:off x="8065819" y="1400579"/>
              <a:ext cx="1088167" cy="1371597"/>
              <a:chOff x="8029817" y="1568560"/>
              <a:chExt cx="1088167" cy="1371597"/>
            </a:xfrm>
          </p:grpSpPr>
          <p:pic>
            <p:nvPicPr>
              <p:cNvPr id="25" name="Picture 24">
                <a:extLst>
                  <a:ext uri="{FF2B5EF4-FFF2-40B4-BE49-F238E27FC236}">
                    <a16:creationId xmlns:a16="http://schemas.microsoft.com/office/drawing/2014/main" id="{9C678113-B223-9E4A-77FE-D6AEA26380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4BF9156D-EE3D-EC47-FE0E-A5C130D48F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27" name="Picture 26">
                <a:extLst>
                  <a:ext uri="{FF2B5EF4-FFF2-40B4-BE49-F238E27FC236}">
                    <a16:creationId xmlns:a16="http://schemas.microsoft.com/office/drawing/2014/main" id="{2C6727B0-660D-DB28-F5BD-F7357C476C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5" name="Picture 34">
            <a:extLst>
              <a:ext uri="{FF2B5EF4-FFF2-40B4-BE49-F238E27FC236}">
                <a16:creationId xmlns:a16="http://schemas.microsoft.com/office/drawing/2014/main" id="{B984CBFA-3759-738B-EE12-E4D5E4EE2460}"/>
              </a:ext>
            </a:extLst>
          </p:cNvPr>
          <p:cNvPicPr>
            <a:picLocks noChangeAspect="1"/>
          </p:cNvPicPr>
          <p:nvPr/>
        </p:nvPicPr>
        <p:blipFill>
          <a:blip r:embed="rId8"/>
          <a:stretch>
            <a:fillRect/>
          </a:stretch>
        </p:blipFill>
        <p:spPr>
          <a:xfrm>
            <a:off x="1137868" y="321861"/>
            <a:ext cx="6852498" cy="999831"/>
          </a:xfrm>
          <a:prstGeom prst="rect">
            <a:avLst/>
          </a:prstGeom>
        </p:spPr>
      </p:pic>
    </p:spTree>
    <p:extLst>
      <p:ext uri="{BB962C8B-B14F-4D97-AF65-F5344CB8AC3E}">
        <p14:creationId xmlns:p14="http://schemas.microsoft.com/office/powerpoint/2010/main" val="2820529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8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656</Words>
  <Application>Microsoft Office PowerPoint</Application>
  <PresentationFormat>On-screen Show (16:9)</PresentationFormat>
  <Paragraphs>66</Paragraphs>
  <Slides>29</Slides>
  <Notes>20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29</vt:i4>
      </vt:variant>
    </vt:vector>
  </HeadingPairs>
  <TitlesOfParts>
    <vt:vector size="48" baseType="lpstr">
      <vt:lpstr>Arial</vt:lpstr>
      <vt:lpstr>Calibri</vt:lpstr>
      <vt:lpstr>Calibri Light</vt:lpstr>
      <vt:lpstr>Cambria</vt:lpstr>
      <vt:lpstr>Catamaran</vt:lpstr>
      <vt:lpstr>Chau Philomene One</vt:lpstr>
      <vt:lpstr>Chewy</vt:lpstr>
      <vt:lpstr>Inconsolata</vt:lpstr>
      <vt:lpstr>Maven Pro</vt:lpstr>
      <vt:lpstr>Montserrat</vt:lpstr>
      <vt:lpstr>Nunito</vt:lpstr>
      <vt:lpstr>Nunito SemiBold</vt:lpstr>
      <vt:lpstr>Times New Roman</vt:lpstr>
      <vt:lpstr>UVN Banh Mi</vt:lpstr>
      <vt:lpstr>Reforestation Project Proposal  by Slidesgo</vt:lpstr>
      <vt:lpstr>Office Theme</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thao</dc:creator>
  <cp:lastModifiedBy>Admin</cp:lastModifiedBy>
  <cp:revision>49</cp:revision>
  <dcterms:created xsi:type="dcterms:W3CDTF">2021-10-12T05:19:00Z</dcterms:created>
  <dcterms:modified xsi:type="dcterms:W3CDTF">2025-12-28T09:11:02Z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2057-11.2.0.10351</vt:lpwstr>
  </property>
</Properties>
</file>