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0"/>
  </p:notesMasterIdLst>
  <p:sldIdLst>
    <p:sldId id="359" r:id="rId4"/>
    <p:sldId id="259" r:id="rId5"/>
    <p:sldId id="315" r:id="rId6"/>
    <p:sldId id="260" r:id="rId7"/>
    <p:sldId id="341" r:id="rId8"/>
    <p:sldId id="258" r:id="rId9"/>
    <p:sldId id="319" r:id="rId10"/>
    <p:sldId id="321" r:id="rId11"/>
    <p:sldId id="331" r:id="rId12"/>
    <p:sldId id="332" r:id="rId13"/>
    <p:sldId id="281" r:id="rId14"/>
    <p:sldId id="334" r:id="rId15"/>
    <p:sldId id="333" r:id="rId16"/>
    <p:sldId id="335" r:id="rId17"/>
    <p:sldId id="336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65700-CAAC-4B61-815A-5A609FF422CE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FBD6B-3239-4164-90C3-84CB110A64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/</a:t>
            </a:r>
            <a:r>
              <a:rPr lang="en-US" dirty="0" err="1"/>
              <a:t>sđt</a:t>
            </a:r>
            <a:r>
              <a:rPr lang="en-US" dirty="0"/>
              <a:t>: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744D2B-6B9F-48FC-8109-7F0E4D2F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KHI TRẢ LỜI XONG, GV CLICK CHUỘT VÀO TÚI HẠT GIỐNG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KHI TRẢ LỜI XONG, GV CLICK CHUỘT VÀO BÌNH TƯỚI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TRẢ LỜI XONG, GV CLICK CHUỘT VÀO TÚI PHÂN BÓN ĐỂ QUAY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/</a:t>
            </a:r>
            <a:r>
              <a:rPr lang="en-US" dirty="0" err="1"/>
              <a:t>sđt</a:t>
            </a:r>
            <a:r>
              <a:rPr lang="en-US" dirty="0"/>
              <a:t>: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744D2B-6B9F-48FC-8109-7F0E4D2F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39" y="63706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Phúc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76600" y="26670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</a:t>
            </a:r>
            <a:r>
              <a:rPr lang="vi-VN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Lê Thị Thu Hường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7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3"/>
            <a:ext cx="6826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5632451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1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4620853" y="0"/>
            <a:ext cx="3246784" cy="961192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1. CHUẨN BỊ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326" y="971550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trình tự quan sát.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85825" y="1981200"/>
            <a:ext cx="10258425" cy="1685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Theo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809625" y="4114800"/>
            <a:ext cx="10258425" cy="1685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Theo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1362075" y="0"/>
            <a:ext cx="9220200" cy="794028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2.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ghi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: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4900" y="1095375"/>
            <a:ext cx="92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Quan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4" y="1776412"/>
            <a:ext cx="6467475" cy="2306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75" y="4105275"/>
            <a:ext cx="9267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Quan sát toàn cảnh.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– Không gian chung (thoáng, rộng, giữa rừng bao la,...)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– Đặc điểm chung (yên tĩnh, thơ mộng,..)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0150" y="628650"/>
            <a:ext cx="956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toàn cảnh: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Không gian chung: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 bó hẹp trong một khu vực, thoáng và mát, có nhiều cây cối xung quanh bờ hồ.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Đặc điểm chung: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 tĩnh, có ít sóng, chỉ gợn lăn tăn đợt nhỏ, nước không quá trong xanh, hơi đục và không thấy đáy.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49" y="3281361"/>
            <a:ext cx="7545666" cy="2690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1362075" y="0"/>
            <a:ext cx="9220200" cy="794028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2.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ghi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: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4900" y="1095375"/>
            <a:ext cx="926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Quan sát từng sự vật, hiện tượng,…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5" y="1752600"/>
            <a:ext cx="926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521667"/>
            <a:ext cx="10839450" cy="2093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4791075"/>
            <a:ext cx="10191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có thể lựa chọn một số sự vật, hiện tượng chủ yếu, trọng tâm hoặc những sự vật, hiện tượng nổi bật, đặc sắc để quan sát.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0150" y="628650"/>
            <a:ext cx="956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từng sự vật, hiện tượng.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38248" y="1481309"/>
          <a:ext cx="10134602" cy="4457173"/>
        </p:xfrm>
        <a:graphic>
          <a:graphicData uri="http://schemas.openxmlformats.org/drawingml/2006/table">
            <a:tbl>
              <a:tblPr/>
              <a:tblGrid>
                <a:gridCol w="143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9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9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9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80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dáng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Hương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765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hồ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Đục vẩn, không thấy đáy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Yên ắng, tĩnh lặng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 sạch sẽ, không xộc mùi lạ nào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52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 xanh quanh hồ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 to, xum xuê, cỏ mọc um tùm, nhiều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Xanh, điểm hoa màu đỏ, vàng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Xào xạc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 toả mùi thơm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24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b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 hồ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 dạng loại: to, nhỏ. Chủ yếu thấy cá nhỏ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Trắng, đen, vàng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 quẫy đuôi vào nước kêu từng tiếng vụt</a:t>
                      </a: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5080" marR="55080" marT="27540" marB="275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2324100" y="0"/>
            <a:ext cx="7600950" cy="794028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3. Trao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đổi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quan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404937"/>
            <a:ext cx="4657725" cy="88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512" y="1414462"/>
            <a:ext cx="4791075" cy="962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390775"/>
            <a:ext cx="1638300" cy="99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07579"/>
            <a:ext cx="12193057" cy="7273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08" y="-42019"/>
            <a:ext cx="8823184" cy="6944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63" y="2781867"/>
            <a:ext cx="4290088" cy="41201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2630702"/>
            <a:ext cx="7169517" cy="2377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05" y="0"/>
            <a:ext cx="12552217" cy="7645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483" y="1761172"/>
            <a:ext cx="7773074" cy="1841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543606" y="623712"/>
            <a:ext cx="7357391" cy="1193691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Có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mấy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mở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trong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văn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tả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cây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cối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và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tả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con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vật</a:t>
            </a:r>
            <a:r>
              <a:rPr lang="en-US" sz="4265" b="1" dirty="0">
                <a:solidFill>
                  <a:prstClr val="black"/>
                </a:solidFill>
                <a:latin typeface="Calibri Light" panose="020F0302020204030204"/>
              </a:rPr>
              <a:t>.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9" name="Rectangle: Diagonal Corners Rounded 28"/>
          <p:cNvSpPr/>
          <p:nvPr/>
        </p:nvSpPr>
        <p:spPr>
          <a:xfrm>
            <a:off x="478792" y="5342773"/>
            <a:ext cx="10609763" cy="1125956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2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: Diagonal Corners Rounded 31"/>
          <p:cNvSpPr/>
          <p:nvPr/>
        </p:nvSpPr>
        <p:spPr>
          <a:xfrm>
            <a:off x="487657" y="3825113"/>
            <a:ext cx="10216855" cy="938049"/>
          </a:xfrm>
          <a:prstGeom prst="round2DiagRect">
            <a:avLst>
              <a:gd name="adj1" fmla="val 16667"/>
              <a:gd name="adj2" fmla="val 3241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vi-VN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endParaRPr kumimoji="0" lang="vi-VN" sz="426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5414" y="389272"/>
            <a:ext cx="1368583" cy="1418623"/>
            <a:chOff x="367387" y="5286110"/>
            <a:chExt cx="1164198" cy="1206765"/>
          </a:xfrm>
        </p:grpSpPr>
        <p:pic>
          <p:nvPicPr>
            <p:cNvPr id="9" name="Picture 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87" y="5286110"/>
              <a:ext cx="1164198" cy="120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08976" y="6146480"/>
              <a:ext cx="998156" cy="27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Hạt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giống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: Diagonal Corners Rounded 9"/>
          <p:cNvSpPr/>
          <p:nvPr/>
        </p:nvSpPr>
        <p:spPr>
          <a:xfrm>
            <a:off x="492035" y="2307452"/>
            <a:ext cx="10404499" cy="93804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391" y="1"/>
            <a:ext cx="1871932" cy="18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/>
          <p:cNvSpPr/>
          <p:nvPr/>
        </p:nvSpPr>
        <p:spPr>
          <a:xfrm>
            <a:off x="2002971" y="152400"/>
            <a:ext cx="9492343" cy="144130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 Light" panose="020F0302020204030204"/>
              </a:rPr>
              <a:t>không</a:t>
            </a:r>
            <a:r>
              <a:rPr lang="en-US" sz="4800" b="1" dirty="0">
                <a:solidFill>
                  <a:srgbClr val="00B0F0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 Light" panose="020F0302020204030204"/>
              </a:rPr>
              <a:t>phải</a:t>
            </a:r>
            <a:r>
              <a:rPr lang="en-US" sz="4800" b="1" dirty="0">
                <a:solidFill>
                  <a:srgbClr val="00B0F0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kiểu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văn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miêu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tả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 con </a:t>
            </a:r>
            <a:r>
              <a:rPr lang="en-US" sz="4800" b="1" dirty="0" err="1">
                <a:solidFill>
                  <a:prstClr val="black"/>
                </a:solidFill>
                <a:latin typeface="Calibri Light" panose="020F0302020204030204"/>
              </a:rPr>
              <a:t>vật</a:t>
            </a:r>
            <a:r>
              <a:rPr lang="en-US" sz="4800" b="1" dirty="0">
                <a:solidFill>
                  <a:prstClr val="black"/>
                </a:solidFill>
                <a:latin typeface="Calibri Light" panose="020F0302020204030204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1074358" y="3744327"/>
            <a:ext cx="9636413" cy="10163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1007435" y="5264295"/>
            <a:ext cx="9985109" cy="1016397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1008978" y="2224359"/>
            <a:ext cx="9636413" cy="10163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54299" y="387383"/>
            <a:ext cx="1694376" cy="1506729"/>
            <a:chOff x="275946" y="681404"/>
            <a:chExt cx="1624516" cy="1444604"/>
          </a:xfrm>
        </p:grpSpPr>
        <p:pic>
          <p:nvPicPr>
            <p:cNvPr id="35" name="Picture 6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46" y="681404"/>
              <a:ext cx="1624516" cy="1374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41885" y="1801413"/>
              <a:ext cx="990514" cy="324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bón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/>
          <p:cNvSpPr/>
          <p:nvPr/>
        </p:nvSpPr>
        <p:spPr>
          <a:xfrm>
            <a:off x="1848675" y="475156"/>
            <a:ext cx="10089896" cy="1433515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552523" y="5520839"/>
            <a:ext cx="11003280" cy="1045027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535975" y="3851297"/>
            <a:ext cx="11003280" cy="1045027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Diagonal Corners Rounded 14"/>
          <p:cNvSpPr/>
          <p:nvPr/>
        </p:nvSpPr>
        <p:spPr>
          <a:xfrm>
            <a:off x="492035" y="2307451"/>
            <a:ext cx="11003280" cy="1045027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" y="-202646"/>
            <a:ext cx="12192999" cy="7265324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43863" y="649585"/>
            <a:ext cx="11104275" cy="555883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34" y="2692190"/>
            <a:ext cx="4290088" cy="41201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359" y="783143"/>
            <a:ext cx="2456901" cy="1603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68" y="547646"/>
            <a:ext cx="3432261" cy="3432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351" y="2257156"/>
            <a:ext cx="9894666" cy="309094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623" y="0"/>
            <a:ext cx="1734531" cy="1734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80" y="-445067"/>
            <a:ext cx="7949939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>
            <a:fillRect/>
          </a:stretch>
        </p:blipFill>
        <p:spPr>
          <a:xfrm>
            <a:off x="2274003" y="2450016"/>
            <a:ext cx="8058716" cy="44079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21" y="2412875"/>
            <a:ext cx="4371949" cy="4198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9" y="1894665"/>
            <a:ext cx="3432261" cy="34322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>
            <a:fillRect/>
          </a:stretch>
        </p:blipFill>
        <p:spPr>
          <a:xfrm>
            <a:off x="2745301" y="3163472"/>
            <a:ext cx="811358" cy="793042"/>
          </a:xfrm>
          <a:prstGeom prst="ellipse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8827" y="3163472"/>
            <a:ext cx="6422939" cy="149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cảnh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hồ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sông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suối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hoặc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biển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ghi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4620853" y="0"/>
            <a:ext cx="3246784" cy="961192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1. CHUẨN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BỊ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1" y="1295400"/>
            <a:ext cx="10458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vi-VN" sz="3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phong cảnh để quan sát (cảnh ao, hồ, sông, suối, biển, đảo,…). 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i tiết tin tức - Sở Tài nguyên và Môi tr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719281"/>
            <a:ext cx="3841340" cy="23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ối ở Việt Nam – 11+ con suối trong lành, đẹp tựa tranh v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48" y="2743200"/>
            <a:ext cx="360520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Kiên Giang | Gọi tên 7 bãi biển CỰC ĐẸP đừng bỏ l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4" y="2695575"/>
            <a:ext cx="3419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0738"/>
            <a:ext cx="12193057" cy="74194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8343" y="121921"/>
            <a:ext cx="11495315" cy="6502718"/>
          </a:xfrm>
          <a:prstGeom prst="round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4620853" y="0"/>
            <a:ext cx="3246784" cy="961192"/>
          </a:xfrm>
          <a:prstGeom prst="roundRect">
            <a:avLst>
              <a:gd name="adj" fmla="val 45855"/>
            </a:avLst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rgbClr val="FDB446"/>
              </a:gs>
              <a:gs pos="72000">
                <a:srgbClr val="FDB446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115722"/>
                </a:solidFill>
                <a:effectLst/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1. CHUẨN BỊ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15722"/>
              </a:solidFill>
              <a:effectLst/>
              <a:uLnTx/>
              <a:uFillTx/>
              <a:latin typeface="#9Slide07 IcielPony" panose="0200000000000000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1" y="1295400"/>
            <a:ext cx="10458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cách quan sát (trực tiếp hoặc qua tranh ảnh, video,…)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 phương pháp thu thập dữ liệu khách hàng thông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924174"/>
            <a:ext cx="45339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Bức Tranh Phong Cảnh Đẹp - Khodohoa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77" y="2809875"/>
            <a:ext cx="4496073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681</Words>
  <Application>Microsoft Office PowerPoint</Application>
  <PresentationFormat>Widescreen</PresentationFormat>
  <Paragraphs>78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#9Slide07 IcielPony</vt:lpstr>
      <vt:lpstr>.VnAristote</vt:lpstr>
      <vt:lpstr>Arial</vt:lpstr>
      <vt:lpstr>Calibri</vt:lpstr>
      <vt:lpstr>Calibri Light</vt:lpstr>
      <vt:lpstr>Cambria</vt:lpstr>
      <vt:lpstr>Symbol</vt:lpstr>
      <vt:lpstr>Times New Roman</vt:lpstr>
      <vt:lpstr>Custom Design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….. ngày …. tháng …. năm …..</dc:title>
  <dc:creator>Thao Tran</dc:creator>
  <cp:lastModifiedBy>Admin</cp:lastModifiedBy>
  <cp:revision>33</cp:revision>
  <dcterms:created xsi:type="dcterms:W3CDTF">2024-07-15T15:44:00Z</dcterms:created>
  <dcterms:modified xsi:type="dcterms:W3CDTF">2025-12-28T09:52:06Z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56215EF64E894B67A15991BAA3DFEE20_12</vt:lpwstr>
  </property>
  <property fmtid="{D5CDD505-2E9C-101B-9397-08002B2CF9AE}" pid="3" name="KSOProductBuildVer">
    <vt:lpwstr>1033-12.2.0.17562</vt:lpwstr>
  </property>
</Properties>
</file>