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5"/>
  </p:notesMasterIdLst>
  <p:sldIdLst>
    <p:sldId id="291" r:id="rId3"/>
    <p:sldId id="280" r:id="rId4"/>
    <p:sldId id="281" r:id="rId5"/>
    <p:sldId id="257" r:id="rId6"/>
    <p:sldId id="262" r:id="rId7"/>
    <p:sldId id="264" r:id="rId8"/>
    <p:sldId id="275" r:id="rId9"/>
    <p:sldId id="279" r:id="rId10"/>
    <p:sldId id="260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76600" y="2480948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</a:t>
            </a:r>
            <a:r>
              <a:rPr lang="vi-VN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Lê Thị Thu Hường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/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/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/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Freeform 4"/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/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/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404</Words>
  <Application>Microsoft Office PowerPoint</Application>
  <PresentationFormat>Widescreen</PresentationFormat>
  <Paragraphs>31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.VnAristote</vt:lpstr>
      <vt:lpstr>Arial</vt:lpstr>
      <vt:lpstr>Calibri</vt:lpstr>
      <vt:lpstr>Cambria</vt:lpstr>
      <vt:lpstr>Cambria (Đầu đề)</vt:lpstr>
      <vt:lpstr>Times New Roman</vt:lpstr>
      <vt:lpstr>sách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13</cp:revision>
  <dcterms:created xsi:type="dcterms:W3CDTF">2022-11-10T14:07:00Z</dcterms:created>
  <dcterms:modified xsi:type="dcterms:W3CDTF">2025-12-28T13:34:08Z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2916B5852AA84917AA792BEFFCFC1FFA_12</vt:lpwstr>
  </property>
  <property fmtid="{D5CDD505-2E9C-101B-9397-08002B2CF9AE}" pid="3" name="KSOProductBuildVer">
    <vt:lpwstr>1033-12.2.0.17562</vt:lpwstr>
  </property>
</Properties>
</file>