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98" r:id="rId3"/>
    <p:sldId id="259" r:id="rId4"/>
    <p:sldId id="279" r:id="rId5"/>
    <p:sldId id="258" r:id="rId6"/>
    <p:sldId id="280" r:id="rId7"/>
    <p:sldId id="281" r:id="rId8"/>
    <p:sldId id="261" r:id="rId9"/>
    <p:sldId id="262" r:id="rId10"/>
    <p:sldId id="282" r:id="rId11"/>
    <p:sldId id="264" r:id="rId12"/>
    <p:sldId id="263" r:id="rId13"/>
    <p:sldId id="285" r:id="rId14"/>
    <p:sldId id="286" r:id="rId15"/>
    <p:sldId id="283" r:id="rId16"/>
    <p:sldId id="276" r:id="rId17"/>
    <p:sldId id="284" r:id="rId18"/>
    <p:sldId id="269" r:id="rId19"/>
    <p:sldId id="270" r:id="rId20"/>
    <p:sldId id="28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Phúc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76600" y="2820988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</a:t>
            </a:r>
            <a:r>
              <a:rPr lang="vi-VN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Lê Thị Thu Hường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9850" y="8572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9375" y="714375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18074" y="334297"/>
            <a:ext cx="11635801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4"/>
          <p:cNvSpPr/>
          <p:nvPr/>
        </p:nvSpPr>
        <p:spPr>
          <a:xfrm>
            <a:off x="1382966" y="491900"/>
            <a:ext cx="912559" cy="62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G: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543051" y="1447800"/>
            <a:ext cx="15049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>
            <a:stCxn id="14" idx="3"/>
          </p:cNvCxnSpPr>
          <p:nvPr/>
        </p:nvCxnSpPr>
        <p:spPr>
          <a:xfrm flipV="1">
            <a:off x="3048001" y="1476375"/>
            <a:ext cx="314324" cy="28098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3333750" y="1371600"/>
            <a:ext cx="3829050" cy="6953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76575" y="1824038"/>
            <a:ext cx="323850" cy="16668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/>
          <p:cNvSpPr/>
          <p:nvPr/>
        </p:nvSpPr>
        <p:spPr>
          <a:xfrm>
            <a:off x="1495425" y="3028950"/>
            <a:ext cx="1514475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981325" y="2638425"/>
            <a:ext cx="495300" cy="48101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3467100" y="2152649"/>
            <a:ext cx="4381500" cy="212407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thông tin đặc sắc về thắng cảnh. Ví dụ:</a:t>
            </a:r>
          </a:p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Vịnh Hạ Long bao gồm gần 2000 hòn đảo lớn nhỏ với nhiều hang động. Đảo Ngọc – Phú Quốc là thiên đường du lịch của miền nhiệt đới với những hòn đảo xa đầy bí ẩn, những khu rừng xanh mướt,..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990850" y="3443288"/>
            <a:ext cx="609600" cy="50006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/>
          <p:cNvSpPr/>
          <p:nvPr/>
        </p:nvSpPr>
        <p:spPr>
          <a:xfrm>
            <a:off x="1600201" y="5076825"/>
            <a:ext cx="14668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038475" y="4943475"/>
            <a:ext cx="590550" cy="22383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/>
          <p:cNvSpPr/>
          <p:nvPr/>
        </p:nvSpPr>
        <p:spPr>
          <a:xfrm>
            <a:off x="3590925" y="4686300"/>
            <a:ext cx="4381500" cy="1295400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3048000" y="5491163"/>
            <a:ext cx="561975" cy="21431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604837"/>
            <a:ext cx="3248025" cy="587692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24" grpId="0" animBg="1"/>
      <p:bldP spid="27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2424" y="78424"/>
            <a:ext cx="4011561" cy="3695651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004" y="3191452"/>
            <a:ext cx="4011561" cy="3695651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23082" y="3022015"/>
            <a:ext cx="4011561" cy="3695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405163">
            <a:off x="961456" y="688850"/>
            <a:ext cx="272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1405163">
            <a:off x="742381" y="3783761"/>
            <a:ext cx="2724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05163">
            <a:off x="4685730" y="4427175"/>
            <a:ext cx="272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638299" y="187100"/>
            <a:ext cx="9619635" cy="1565499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Tìm đọc sách báo hoặc xem video về những miền đất xa xôi mà con người ít có cơ hội đặt chân đến (Nam Cực, Bắc Cực, sa mạc,...).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074" name="Picture 2" descr="Giới thiệu về hoang mạc Xa-ha-ra (3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5" y="1938338"/>
            <a:ext cx="7893810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>
            <a:fillRect/>
          </a:stretch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>
            <a:fillRect/>
          </a:stretch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94" y="1755136"/>
            <a:ext cx="5950212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953" t="20645" r="42902" b="52832"/>
          <a:stretch>
            <a:fillRect/>
          </a:stretch>
        </p:blipFill>
        <p:spPr>
          <a:xfrm>
            <a:off x="8315362" y="175480"/>
            <a:ext cx="3676040" cy="236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peech Bubble: Rectangle with Corners Rounded 4"/>
          <p:cNvSpPr/>
          <p:nvPr/>
        </p:nvSpPr>
        <p:spPr>
          <a:xfrm>
            <a:off x="275302" y="361076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919085"/>
            <a:ext cx="6466961" cy="4381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511" y="1243540"/>
            <a:ext cx="3462828" cy="1018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875" y="1947990"/>
            <a:ext cx="3511600" cy="1457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3324225"/>
            <a:ext cx="6115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CẢNH ĐẸP THIÊN NHIÊN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73971 -0.511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>
            <a:fillRect/>
          </a:stretch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370580"/>
            <a:ext cx="5484379" cy="4107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57375" y="1371600"/>
            <a:ext cx="8512563" cy="2000250"/>
            <a:chOff x="4886960" y="-6032"/>
            <a:chExt cx="7305040" cy="3393440"/>
          </a:xfrm>
        </p:grpSpPr>
        <p:sp>
          <p:nvSpPr>
            <p:cNvPr id="3" name="Flowchart: Document 2"/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63795" y="309929"/>
              <a:ext cx="6979920" cy="161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i="0" u="none" strike="noStrike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đẹp 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44470" y="3651568"/>
            <a:ext cx="6069814" cy="3038568"/>
            <a:chOff x="435126" y="3007428"/>
            <a:chExt cx="6069814" cy="30385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1026" name="Picture 2" descr="Đến Hà Giang khám phá cao nguyên đá Đồng Văn - Vntrip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4"/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Kinh nghiệm du lịch vịnh Hạ Long cực “chất” cho 2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4"/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2050" name="Picture 2" descr="Kinh nghiệm du lịch khám phá động Phong Nha - Kẻ Bàng Quảng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14475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4"/>
          <p:cNvSpPr/>
          <p:nvPr/>
        </p:nvSpPr>
        <p:spPr>
          <a:xfrm>
            <a:off x="914401" y="504844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Động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Phong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Nha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Kẻ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Bàng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Bình)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2" name="Picture 4" descr="Đảo ngọc Phú Quốc -Thiên đường du lịch có 1 không 2 | Gota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543049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/>
          <p:cNvSpPr/>
          <p:nvPr/>
        </p:nvSpPr>
        <p:spPr>
          <a:xfrm>
            <a:off x="6496051" y="4962724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Đảo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Ngọc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Phú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Quốc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Kiên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Widescreen</PresentationFormat>
  <Paragraphs>37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.VnAristote</vt:lpstr>
      <vt:lpstr>Arial</vt:lpstr>
      <vt:lpstr>Calibri</vt:lpstr>
      <vt:lpstr>Cambria</vt:lpstr>
      <vt:lpstr>Times New Roman</vt:lpstr>
      <vt:lpstr>UTM Cookies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2024-07-28T01:12:00Z</dcterms:created>
  <dcterms:modified xsi:type="dcterms:W3CDTF">2025-12-28T13:39:08Z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9AE00C53C197423BA6D807A25CD93653_12</vt:lpwstr>
  </property>
  <property fmtid="{D5CDD505-2E9C-101B-9397-08002B2CF9AE}" pid="3" name="KSOProductBuildVer">
    <vt:lpwstr>1033-12.2.0.17562</vt:lpwstr>
  </property>
</Properties>
</file>