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260" r:id="rId3"/>
    <p:sldId id="257" r:id="rId4"/>
    <p:sldId id="259" r:id="rId5"/>
    <p:sldId id="262" r:id="rId6"/>
    <p:sldId id="280" r:id="rId7"/>
    <p:sldId id="264" r:id="rId8"/>
    <p:sldId id="265" r:id="rId9"/>
    <p:sldId id="281" r:id="rId10"/>
    <p:sldId id="266" r:id="rId11"/>
    <p:sldId id="268" r:id="rId12"/>
    <p:sldId id="269" r:id="rId13"/>
    <p:sldId id="270" r:id="rId14"/>
    <p:sldId id="284" r:id="rId15"/>
    <p:sldId id="271" r:id="rId16"/>
    <p:sldId id="272" r:id="rId17"/>
    <p:sldId id="274" r:id="rId18"/>
    <p:sldId id="285"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36644-5026-4248-8458-7D32A20450DC}" type="datetimeFigureOut">
              <a:rPr lang="en-US" smtClean="0"/>
              <a:t>28/12/2025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B9512-DCCD-4E62-A756-9DFCD6A71C69}" type="slidenum">
              <a:rPr lang="en-US" smtClean="0"/>
              <a:t>‹#›</a:t>
            </a:fld>
            <a:endParaRPr lang="en-US"/>
          </a:p>
        </p:txBody>
      </p:sp>
    </p:spTree>
    <p:extLst>
      <p:ext uri="{BB962C8B-B14F-4D97-AF65-F5344CB8AC3E}">
        <p14:creationId xmlns:p14="http://schemas.microsoft.com/office/powerpoint/2010/main" val="406288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b="0" i="0">
                <a:solidFill>
                  <a:srgbClr val="000000"/>
                </a:solidFill>
                <a:effectLst/>
                <a:highlight>
                  <a:srgbClr val="FFFFFF"/>
                </a:highlight>
                <a:latin typeface="Open Sans" panose="020B0606030504020204" pitchFamily="34" charset="0"/>
              </a:rPr>
              <a:t>Lời nhận xét dưới cho em hiểu về giáo sư Tạ Quang Bửu: Ông là người có nhân cách và tài năng mà không được người đời công nhận, tôn vinh từ khi ông còn sống và cống hiến.</a:t>
            </a:r>
            <a:endParaRPr lang="en-US"/>
          </a:p>
        </p:txBody>
      </p:sp>
    </p:spTree>
    <p:extLst>
      <p:ext uri="{BB962C8B-B14F-4D97-AF65-F5344CB8AC3E}">
        <p14:creationId xmlns:p14="http://schemas.microsoft.com/office/powerpoint/2010/main" val="2776812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28954" rtl="0" eaLnBrk="1" fontAlgn="auto" latinLnBrk="0" hangingPunct="1">
              <a:lnSpc>
                <a:spcPct val="100000"/>
              </a:lnSpc>
              <a:spcBef>
                <a:spcPts val="0"/>
              </a:spcBef>
              <a:spcAft>
                <a:spcPts val="0"/>
              </a:spcAft>
              <a:buClrTx/>
              <a:buSzTx/>
              <a:buFontTx/>
              <a:buNone/>
              <a:tabLst/>
              <a:defRPr/>
            </a:pPr>
            <a:fld id="{F140C931-EB57-4A23-93B1-3B8D93366B2F}"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122895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246828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4666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a:solidFill>
                  <a:srgbClr val="000000"/>
                </a:solidFill>
                <a:effectLst/>
                <a:highlight>
                  <a:srgbClr val="FFFFFF"/>
                </a:highlight>
                <a:latin typeface="Open Sans" panose="020B0606030504020204" pitchFamily="34" charset="0"/>
              </a:rPr>
              <a:t>Đoạn văn thứ nhất giới thiệu về gia cảnh, xuất thân và thân thế sự nghiệp chung của Tạ Quang Bửu.</a:t>
            </a:r>
            <a:endParaRPr lang="en-US"/>
          </a:p>
        </p:txBody>
      </p:sp>
    </p:spTree>
    <p:extLst>
      <p:ext uri="{BB962C8B-B14F-4D97-AF65-F5344CB8AC3E}">
        <p14:creationId xmlns:p14="http://schemas.microsoft.com/office/powerpoint/2010/main" val="1192687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b="0" i="0">
                <a:solidFill>
                  <a:srgbClr val="000000"/>
                </a:solidFill>
                <a:effectLst/>
                <a:highlight>
                  <a:srgbClr val="FFFFFF"/>
                </a:highlight>
                <a:latin typeface="Open Sans" panose="020B0606030504020204" pitchFamily="34" charset="0"/>
              </a:rPr>
              <a:t>Những chi tiết cho thấy Tạ Quang Bửu là tấm gương tự học, học suốt đời và học say mê: Ông có thói quen đọc sách ở mọi lúc, mọi nơi, đọc rất nhanh và nhớ rất lâu. Có lần, ngồi trên lưng ngựa, mải đọc sách, ông ngã tòm xuống suối. Tất cả những ai ở bên ông đều khâm phục khả năng tự học của ông. Ông học từ lúc còn trẻ đến lúc cuối đời, ngay cả khi đau ốm.</a:t>
            </a:r>
            <a:endParaRPr lang="en-US"/>
          </a:p>
        </p:txBody>
      </p:sp>
    </p:spTree>
    <p:extLst>
      <p:ext uri="{BB962C8B-B14F-4D97-AF65-F5344CB8AC3E}">
        <p14:creationId xmlns:p14="http://schemas.microsoft.com/office/powerpoint/2010/main" val="333032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b="0" i="0">
                <a:solidFill>
                  <a:srgbClr val="000000"/>
                </a:solidFill>
                <a:effectLst/>
                <a:highlight>
                  <a:srgbClr val="FFFFFF"/>
                </a:highlight>
                <a:latin typeface="Open Sans" panose="020B0606030504020204" pitchFamily="34" charset="0"/>
              </a:rPr>
              <a:t>Những chi tiết cho thấy Tạ Quang Bửu là tấm gương tự học, học suốt đời và học say mê: Ông có thói quen đọc sách ở mọi lúc, mọi nơi, đọc rất nhanh và nhớ rất lâu. Có lần, ngồi trên lưng ngựa, mải đọc sách, ông ngã tòm xuống suối. Tất cả những ai ở bên ông đều khâm phục khả năng tự học của ông. Ông học từ lúc còn trẻ đến lúc cuối đời, ngay cả khi đau ốm.</a:t>
            </a:r>
            <a:endParaRPr lang="en-US"/>
          </a:p>
        </p:txBody>
      </p:sp>
    </p:spTree>
    <p:extLst>
      <p:ext uri="{BB962C8B-B14F-4D97-AF65-F5344CB8AC3E}">
        <p14:creationId xmlns:p14="http://schemas.microsoft.com/office/powerpoint/2010/main" val="168097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b="0" i="0">
                <a:solidFill>
                  <a:srgbClr val="000000"/>
                </a:solidFill>
                <a:effectLst/>
                <a:highlight>
                  <a:srgbClr val="FFFFFF"/>
                </a:highlight>
                <a:latin typeface="Open Sans" panose="020B0606030504020204" pitchFamily="34" charset="0"/>
              </a:rPr>
              <a:t>Tạ Quang Bửu nhiều lần được cùng Bác Hồ tiếp các chính khách nước ngoài vì ông có khả năng dùng, đọc hiểu, dịch trôi chảy các tài liệu quân sự, thành thạo nhiều thứ tiếng nước ngoài; soạn thảo những bức công hàm bằng tiếng Anh giúp Bác Hồ.</a:t>
            </a:r>
            <a:endParaRPr lang="en-US"/>
          </a:p>
        </p:txBody>
      </p:sp>
    </p:spTree>
    <p:extLst>
      <p:ext uri="{BB962C8B-B14F-4D97-AF65-F5344CB8AC3E}">
        <p14:creationId xmlns:p14="http://schemas.microsoft.com/office/powerpoint/2010/main" val="97957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vi-VN" b="0" i="0">
                <a:solidFill>
                  <a:srgbClr val="000000"/>
                </a:solidFill>
                <a:effectLst/>
                <a:highlight>
                  <a:srgbClr val="FFFFFF"/>
                </a:highlight>
                <a:latin typeface="Open Sans" panose="020B0606030504020204" pitchFamily="34" charset="0"/>
              </a:rPr>
              <a:t>Sự đa tài, uyên bác của Tạ Quang Bửu được thể hiện qua việc: Ông sử dụng thành thạo tiếng Anh, Pháp, Đức, Ba Lan; có thể đọc hiểu tiếng Nga, Trung, Hy Lạp cổ và La-tinh. Ngoài ra, ông còn có hiểu biết sâu rộng về âm nhạc, hội hoạ, kiến trúc, thể thao,...</a:t>
            </a:r>
            <a:endParaRPr lang="en-US"/>
          </a:p>
        </p:txBody>
      </p:sp>
    </p:spTree>
    <p:extLst>
      <p:ext uri="{BB962C8B-B14F-4D97-AF65-F5344CB8AC3E}">
        <p14:creationId xmlns:p14="http://schemas.microsoft.com/office/powerpoint/2010/main" val="318312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0" name="Google Shape;10;p2"/>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grpSp>
        <p:nvGrpSpPr>
          <p:cNvPr id="11" name="Google Shape;11;p2"/>
          <p:cNvGrpSpPr/>
          <p:nvPr/>
        </p:nvGrpSpPr>
        <p:grpSpPr>
          <a:xfrm>
            <a:off x="11122057" y="3042677"/>
            <a:ext cx="759568" cy="507483"/>
            <a:chOff x="8341543" y="2282008"/>
            <a:chExt cx="569676" cy="380612"/>
          </a:xfrm>
        </p:grpSpPr>
        <p:sp>
          <p:nvSpPr>
            <p:cNvPr id="12" name="Google Shape;12;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3" name="Google Shape;13;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grpSp>
      <p:grpSp>
        <p:nvGrpSpPr>
          <p:cNvPr id="14" name="Google Shape;14;p2"/>
          <p:cNvGrpSpPr/>
          <p:nvPr/>
        </p:nvGrpSpPr>
        <p:grpSpPr>
          <a:xfrm>
            <a:off x="11122057" y="2294792"/>
            <a:ext cx="759568" cy="507483"/>
            <a:chOff x="8341543" y="1721094"/>
            <a:chExt cx="569676" cy="380612"/>
          </a:xfrm>
        </p:grpSpPr>
        <p:sp>
          <p:nvSpPr>
            <p:cNvPr id="15" name="Google Shape;15;p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6" name="Google Shape;16;p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grpSp>
      <p:grpSp>
        <p:nvGrpSpPr>
          <p:cNvPr id="17" name="Google Shape;17;p2"/>
          <p:cNvGrpSpPr/>
          <p:nvPr/>
        </p:nvGrpSpPr>
        <p:grpSpPr>
          <a:xfrm>
            <a:off x="11128364" y="1578123"/>
            <a:ext cx="757981" cy="517352"/>
            <a:chOff x="8346273" y="1183592"/>
            <a:chExt cx="568486" cy="388014"/>
          </a:xfrm>
        </p:grpSpPr>
        <p:sp>
          <p:nvSpPr>
            <p:cNvPr id="18" name="Google Shape;18;p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9" name="Google Shape;19;p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grpSp>
      <p:grpSp>
        <p:nvGrpSpPr>
          <p:cNvPr id="20" name="Google Shape;20;p2"/>
          <p:cNvGrpSpPr/>
          <p:nvPr/>
        </p:nvGrpSpPr>
        <p:grpSpPr>
          <a:xfrm>
            <a:off x="11122057" y="808847"/>
            <a:ext cx="759568" cy="517352"/>
            <a:chOff x="8341543" y="606635"/>
            <a:chExt cx="569676" cy="388014"/>
          </a:xfrm>
        </p:grpSpPr>
        <p:sp>
          <p:nvSpPr>
            <p:cNvPr id="21" name="Google Shape;21;p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22" name="Google Shape;22;p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grpSp>
      <p:grpSp>
        <p:nvGrpSpPr>
          <p:cNvPr id="23" name="Google Shape;23;p2"/>
          <p:cNvGrpSpPr/>
          <p:nvPr/>
        </p:nvGrpSpPr>
        <p:grpSpPr>
          <a:xfrm>
            <a:off x="11122057" y="3790577"/>
            <a:ext cx="759568" cy="507483"/>
            <a:chOff x="8341543" y="2282008"/>
            <a:chExt cx="569676" cy="380612"/>
          </a:xfrm>
        </p:grpSpPr>
        <p:sp>
          <p:nvSpPr>
            <p:cNvPr id="24" name="Google Shape;24;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25" name="Google Shape;25;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grpSp>
      <p:grpSp>
        <p:nvGrpSpPr>
          <p:cNvPr id="26" name="Google Shape;26;p2"/>
          <p:cNvGrpSpPr/>
          <p:nvPr/>
        </p:nvGrpSpPr>
        <p:grpSpPr>
          <a:xfrm>
            <a:off x="11122057" y="4538477"/>
            <a:ext cx="759568" cy="507483"/>
            <a:chOff x="8341543" y="2282008"/>
            <a:chExt cx="569676" cy="380612"/>
          </a:xfrm>
        </p:grpSpPr>
        <p:sp>
          <p:nvSpPr>
            <p:cNvPr id="27" name="Google Shape;27;p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28" name="Google Shape;28;p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grpSp>
      <p:sp>
        <p:nvSpPr>
          <p:cNvPr id="29" name="Google Shape;29;p2"/>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30" name="Google Shape;30;p2"/>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31" name="Google Shape;31;p2"/>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32" name="Google Shape;32;p2"/>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33" name="Google Shape;33;p2"/>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34" name="Google Shape;34;p2"/>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35" name="Google Shape;35;p2"/>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36" name="Google Shape;36;p2"/>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37" name="Google Shape;37;p2"/>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38" name="Google Shape;38;p2"/>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39" name="Google Shape;39;p2"/>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40" name="Google Shape;40;p2"/>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41" name="Google Shape;41;p2"/>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42" name="Google Shape;42;p2"/>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43" name="Google Shape;43;p2"/>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44" name="Google Shape;44;p2"/>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45" name="Google Shape;45;p2"/>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46" name="Google Shape;46;p2"/>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47" name="Google Shape;47;p2"/>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48" name="Google Shape;48;p2"/>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49" name="Google Shape;49;p2"/>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50" name="Google Shape;50;p2"/>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51" name="Google Shape;51;p2"/>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52" name="Google Shape;52;p2"/>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53" name="Google Shape;53;p2"/>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54" name="Google Shape;54;p2"/>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55" name="Google Shape;55;p2"/>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56" name="Google Shape;56;p2"/>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57" name="Google Shape;57;p2"/>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58" name="Google Shape;58;p2"/>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59" name="Google Shape;59;p2"/>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60" name="Google Shape;60;p2"/>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61" name="Google Shape;61;p2"/>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62" name="Google Shape;62;p2"/>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63" name="Google Shape;63;p2"/>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64" name="Google Shape;64;p2"/>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65" name="Google Shape;65;p2"/>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66" name="Google Shape;66;p2"/>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67" name="Google Shape;67;p2"/>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68" name="Google Shape;68;p2"/>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69" name="Google Shape;69;p2"/>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70" name="Google Shape;70;p2"/>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71" name="Google Shape;71;p2"/>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72" name="Google Shape;72;p2"/>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73" name="Google Shape;73;p2"/>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74" name="Google Shape;74;p2"/>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75" name="Google Shape;75;p2"/>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76" name="Google Shape;76;p2"/>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77" name="Google Shape;77;p2"/>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78" name="Google Shape;78;p2"/>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79" name="Google Shape;79;p2"/>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80" name="Google Shape;80;p2"/>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81" name="Google Shape;81;p2"/>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82" name="Google Shape;82;p2"/>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83" name="Google Shape;83;p2"/>
          <p:cNvSpPr txBox="1">
            <a:spLocks noGrp="1"/>
          </p:cNvSpPr>
          <p:nvPr>
            <p:ph type="ctrTitle"/>
          </p:nvPr>
        </p:nvSpPr>
        <p:spPr>
          <a:xfrm>
            <a:off x="1290267" y="1810533"/>
            <a:ext cx="9611600" cy="2412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7200"/>
              <a:buFont typeface="Jua"/>
              <a:buNone/>
              <a:defRPr sz="7866">
                <a:latin typeface="Sitka Display Semibold" pitchFamily="2" charset="0"/>
                <a:ea typeface="Jua"/>
                <a:cs typeface="Sitka Display Semibold" pitchFamily="2" charset="0"/>
                <a:sym typeface="Jua"/>
              </a:defRPr>
            </a:lvl1pPr>
            <a:lvl2pPr lvl="1" algn="ctr">
              <a:lnSpc>
                <a:spcPct val="80000"/>
              </a:lnSpc>
              <a:spcBef>
                <a:spcPts val="0"/>
              </a:spcBef>
              <a:spcAft>
                <a:spcPts val="0"/>
              </a:spcAft>
              <a:buSzPts val="7200"/>
              <a:buFont typeface="Jua"/>
              <a:buNone/>
              <a:defRPr sz="9600">
                <a:latin typeface="Jua"/>
                <a:ea typeface="Jua"/>
                <a:cs typeface="Jua"/>
                <a:sym typeface="Jua"/>
              </a:defRPr>
            </a:lvl2pPr>
            <a:lvl3pPr lvl="2" algn="ctr">
              <a:lnSpc>
                <a:spcPct val="80000"/>
              </a:lnSpc>
              <a:spcBef>
                <a:spcPts val="0"/>
              </a:spcBef>
              <a:spcAft>
                <a:spcPts val="0"/>
              </a:spcAft>
              <a:buSzPts val="7200"/>
              <a:buFont typeface="Jua"/>
              <a:buNone/>
              <a:defRPr sz="9600">
                <a:latin typeface="Jua"/>
                <a:ea typeface="Jua"/>
                <a:cs typeface="Jua"/>
                <a:sym typeface="Jua"/>
              </a:defRPr>
            </a:lvl3pPr>
            <a:lvl4pPr lvl="3" algn="ctr">
              <a:lnSpc>
                <a:spcPct val="80000"/>
              </a:lnSpc>
              <a:spcBef>
                <a:spcPts val="0"/>
              </a:spcBef>
              <a:spcAft>
                <a:spcPts val="0"/>
              </a:spcAft>
              <a:buSzPts val="7200"/>
              <a:buFont typeface="Jua"/>
              <a:buNone/>
              <a:defRPr sz="9600">
                <a:latin typeface="Jua"/>
                <a:ea typeface="Jua"/>
                <a:cs typeface="Jua"/>
                <a:sym typeface="Jua"/>
              </a:defRPr>
            </a:lvl4pPr>
            <a:lvl5pPr lvl="4" algn="ctr">
              <a:lnSpc>
                <a:spcPct val="80000"/>
              </a:lnSpc>
              <a:spcBef>
                <a:spcPts val="0"/>
              </a:spcBef>
              <a:spcAft>
                <a:spcPts val="0"/>
              </a:spcAft>
              <a:buSzPts val="7200"/>
              <a:buFont typeface="Jua"/>
              <a:buNone/>
              <a:defRPr sz="9600">
                <a:latin typeface="Jua"/>
                <a:ea typeface="Jua"/>
                <a:cs typeface="Jua"/>
                <a:sym typeface="Jua"/>
              </a:defRPr>
            </a:lvl5pPr>
            <a:lvl6pPr lvl="5" algn="ctr">
              <a:lnSpc>
                <a:spcPct val="80000"/>
              </a:lnSpc>
              <a:spcBef>
                <a:spcPts val="0"/>
              </a:spcBef>
              <a:spcAft>
                <a:spcPts val="0"/>
              </a:spcAft>
              <a:buSzPts val="7200"/>
              <a:buFont typeface="Jua"/>
              <a:buNone/>
              <a:defRPr sz="9600">
                <a:latin typeface="Jua"/>
                <a:ea typeface="Jua"/>
                <a:cs typeface="Jua"/>
                <a:sym typeface="Jua"/>
              </a:defRPr>
            </a:lvl6pPr>
            <a:lvl7pPr lvl="6" algn="ctr">
              <a:lnSpc>
                <a:spcPct val="80000"/>
              </a:lnSpc>
              <a:spcBef>
                <a:spcPts val="0"/>
              </a:spcBef>
              <a:spcAft>
                <a:spcPts val="0"/>
              </a:spcAft>
              <a:buSzPts val="7200"/>
              <a:buFont typeface="Jua"/>
              <a:buNone/>
              <a:defRPr sz="9600">
                <a:latin typeface="Jua"/>
                <a:ea typeface="Jua"/>
                <a:cs typeface="Jua"/>
                <a:sym typeface="Jua"/>
              </a:defRPr>
            </a:lvl7pPr>
            <a:lvl8pPr lvl="7" algn="ctr">
              <a:lnSpc>
                <a:spcPct val="80000"/>
              </a:lnSpc>
              <a:spcBef>
                <a:spcPts val="0"/>
              </a:spcBef>
              <a:spcAft>
                <a:spcPts val="0"/>
              </a:spcAft>
              <a:buSzPts val="7200"/>
              <a:buFont typeface="Jua"/>
              <a:buNone/>
              <a:defRPr sz="9600">
                <a:latin typeface="Jua"/>
                <a:ea typeface="Jua"/>
                <a:cs typeface="Jua"/>
                <a:sym typeface="Jua"/>
              </a:defRPr>
            </a:lvl8pPr>
            <a:lvl9pPr lvl="8" algn="ctr">
              <a:lnSpc>
                <a:spcPct val="80000"/>
              </a:lnSpc>
              <a:spcBef>
                <a:spcPts val="0"/>
              </a:spcBef>
              <a:spcAft>
                <a:spcPts val="0"/>
              </a:spcAft>
              <a:buSzPts val="7200"/>
              <a:buFont typeface="Jua"/>
              <a:buNone/>
              <a:defRPr sz="9600">
                <a:latin typeface="Jua"/>
                <a:ea typeface="Jua"/>
                <a:cs typeface="Jua"/>
                <a:sym typeface="Jua"/>
              </a:defRPr>
            </a:lvl9pPr>
          </a:lstStyle>
          <a:p>
            <a:endParaRPr/>
          </a:p>
        </p:txBody>
      </p:sp>
      <p:sp>
        <p:nvSpPr>
          <p:cNvPr id="84" name="Google Shape;84;p2"/>
          <p:cNvSpPr txBox="1">
            <a:spLocks noGrp="1"/>
          </p:cNvSpPr>
          <p:nvPr>
            <p:ph type="subTitle" idx="1"/>
          </p:nvPr>
        </p:nvSpPr>
        <p:spPr>
          <a:xfrm>
            <a:off x="1518233" y="4078633"/>
            <a:ext cx="9155600" cy="793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400"/>
              <a:buFont typeface="Quicksand Medium"/>
              <a:buNone/>
              <a:defRPr sz="2933">
                <a:solidFill>
                  <a:schemeClr val="accent1"/>
                </a:solidFill>
                <a:latin typeface="Sitka Display Semibold" pitchFamily="2" charset="0"/>
                <a:ea typeface="Sitka Display Semibold" pitchFamily="2" charset="0"/>
                <a:cs typeface="Sitka Display Semibold" pitchFamily="2" charset="0"/>
                <a:sym typeface="Quicksand Medium"/>
              </a:defRPr>
            </a:lvl1pPr>
            <a:lvl2pPr lvl="1" algn="ctr">
              <a:lnSpc>
                <a:spcPct val="100000"/>
              </a:lnSpc>
              <a:spcBef>
                <a:spcPts val="0"/>
              </a:spcBef>
              <a:spcAft>
                <a:spcPts val="0"/>
              </a:spcAft>
              <a:buClr>
                <a:schemeClr val="accent1"/>
              </a:buClr>
              <a:buSzPts val="2400"/>
              <a:buFont typeface="Quicksand Medium"/>
              <a:buNone/>
              <a:defRPr sz="3200">
                <a:solidFill>
                  <a:schemeClr val="accent1"/>
                </a:solidFill>
                <a:latin typeface="Quicksand Medium"/>
                <a:ea typeface="Quicksand Medium"/>
                <a:cs typeface="Quicksand Medium"/>
                <a:sym typeface="Quicksand Medium"/>
              </a:defRPr>
            </a:lvl2pPr>
            <a:lvl3pPr lvl="2" algn="ctr">
              <a:lnSpc>
                <a:spcPct val="100000"/>
              </a:lnSpc>
              <a:spcBef>
                <a:spcPts val="0"/>
              </a:spcBef>
              <a:spcAft>
                <a:spcPts val="0"/>
              </a:spcAft>
              <a:buClr>
                <a:schemeClr val="accent1"/>
              </a:buClr>
              <a:buSzPts val="2400"/>
              <a:buFont typeface="Quicksand Medium"/>
              <a:buNone/>
              <a:defRPr sz="3200">
                <a:solidFill>
                  <a:schemeClr val="accent1"/>
                </a:solidFill>
                <a:latin typeface="Quicksand Medium"/>
                <a:ea typeface="Quicksand Medium"/>
                <a:cs typeface="Quicksand Medium"/>
                <a:sym typeface="Quicksand Medium"/>
              </a:defRPr>
            </a:lvl3pPr>
            <a:lvl4pPr lvl="3" algn="ctr">
              <a:lnSpc>
                <a:spcPct val="100000"/>
              </a:lnSpc>
              <a:spcBef>
                <a:spcPts val="0"/>
              </a:spcBef>
              <a:spcAft>
                <a:spcPts val="0"/>
              </a:spcAft>
              <a:buClr>
                <a:schemeClr val="accent1"/>
              </a:buClr>
              <a:buSzPts val="2400"/>
              <a:buFont typeface="Quicksand Medium"/>
              <a:buNone/>
              <a:defRPr sz="3200">
                <a:solidFill>
                  <a:schemeClr val="accent1"/>
                </a:solidFill>
                <a:latin typeface="Quicksand Medium"/>
                <a:ea typeface="Quicksand Medium"/>
                <a:cs typeface="Quicksand Medium"/>
                <a:sym typeface="Quicksand Medium"/>
              </a:defRPr>
            </a:lvl4pPr>
            <a:lvl5pPr lvl="4" algn="ctr">
              <a:lnSpc>
                <a:spcPct val="100000"/>
              </a:lnSpc>
              <a:spcBef>
                <a:spcPts val="0"/>
              </a:spcBef>
              <a:spcAft>
                <a:spcPts val="0"/>
              </a:spcAft>
              <a:buClr>
                <a:schemeClr val="accent1"/>
              </a:buClr>
              <a:buSzPts val="2400"/>
              <a:buFont typeface="Quicksand Medium"/>
              <a:buNone/>
              <a:defRPr sz="3200">
                <a:solidFill>
                  <a:schemeClr val="accent1"/>
                </a:solidFill>
                <a:latin typeface="Quicksand Medium"/>
                <a:ea typeface="Quicksand Medium"/>
                <a:cs typeface="Quicksand Medium"/>
                <a:sym typeface="Quicksand Medium"/>
              </a:defRPr>
            </a:lvl5pPr>
            <a:lvl6pPr lvl="5" algn="ctr">
              <a:lnSpc>
                <a:spcPct val="100000"/>
              </a:lnSpc>
              <a:spcBef>
                <a:spcPts val="0"/>
              </a:spcBef>
              <a:spcAft>
                <a:spcPts val="0"/>
              </a:spcAft>
              <a:buClr>
                <a:schemeClr val="accent1"/>
              </a:buClr>
              <a:buSzPts val="2400"/>
              <a:buFont typeface="Quicksand Medium"/>
              <a:buNone/>
              <a:defRPr sz="3200">
                <a:solidFill>
                  <a:schemeClr val="accent1"/>
                </a:solidFill>
                <a:latin typeface="Quicksand Medium"/>
                <a:ea typeface="Quicksand Medium"/>
                <a:cs typeface="Quicksand Medium"/>
                <a:sym typeface="Quicksand Medium"/>
              </a:defRPr>
            </a:lvl6pPr>
            <a:lvl7pPr lvl="6" algn="ctr">
              <a:lnSpc>
                <a:spcPct val="100000"/>
              </a:lnSpc>
              <a:spcBef>
                <a:spcPts val="0"/>
              </a:spcBef>
              <a:spcAft>
                <a:spcPts val="0"/>
              </a:spcAft>
              <a:buClr>
                <a:schemeClr val="accent1"/>
              </a:buClr>
              <a:buSzPts val="2400"/>
              <a:buFont typeface="Quicksand Medium"/>
              <a:buNone/>
              <a:defRPr sz="3200">
                <a:solidFill>
                  <a:schemeClr val="accent1"/>
                </a:solidFill>
                <a:latin typeface="Quicksand Medium"/>
                <a:ea typeface="Quicksand Medium"/>
                <a:cs typeface="Quicksand Medium"/>
                <a:sym typeface="Quicksand Medium"/>
              </a:defRPr>
            </a:lvl7pPr>
            <a:lvl8pPr lvl="7" algn="ctr">
              <a:lnSpc>
                <a:spcPct val="100000"/>
              </a:lnSpc>
              <a:spcBef>
                <a:spcPts val="0"/>
              </a:spcBef>
              <a:spcAft>
                <a:spcPts val="0"/>
              </a:spcAft>
              <a:buClr>
                <a:schemeClr val="accent1"/>
              </a:buClr>
              <a:buSzPts val="2400"/>
              <a:buFont typeface="Quicksand Medium"/>
              <a:buNone/>
              <a:defRPr sz="3200">
                <a:solidFill>
                  <a:schemeClr val="accent1"/>
                </a:solidFill>
                <a:latin typeface="Quicksand Medium"/>
                <a:ea typeface="Quicksand Medium"/>
                <a:cs typeface="Quicksand Medium"/>
                <a:sym typeface="Quicksand Medium"/>
              </a:defRPr>
            </a:lvl8pPr>
            <a:lvl9pPr lvl="8" algn="ctr">
              <a:lnSpc>
                <a:spcPct val="100000"/>
              </a:lnSpc>
              <a:spcBef>
                <a:spcPts val="0"/>
              </a:spcBef>
              <a:spcAft>
                <a:spcPts val="0"/>
              </a:spcAft>
              <a:buClr>
                <a:schemeClr val="accent1"/>
              </a:buClr>
              <a:buSzPts val="2400"/>
              <a:buFont typeface="Quicksand Medium"/>
              <a:buNone/>
              <a:defRPr sz="3200">
                <a:solidFill>
                  <a:schemeClr val="accent1"/>
                </a:solidFill>
                <a:latin typeface="Quicksand Medium"/>
                <a:ea typeface="Quicksand Medium"/>
                <a:cs typeface="Quicksand Medium"/>
                <a:sym typeface="Quicksand Medium"/>
              </a:defRPr>
            </a:lvl9pPr>
          </a:lstStyle>
          <a:p>
            <a:endParaRPr/>
          </a:p>
        </p:txBody>
      </p:sp>
      <p:grpSp>
        <p:nvGrpSpPr>
          <p:cNvPr id="85" name="Google Shape;85;p2"/>
          <p:cNvGrpSpPr/>
          <p:nvPr/>
        </p:nvGrpSpPr>
        <p:grpSpPr>
          <a:xfrm>
            <a:off x="9974034" y="1765500"/>
            <a:ext cx="592367" cy="531367"/>
            <a:chOff x="2495125" y="2142250"/>
            <a:chExt cx="444275" cy="398525"/>
          </a:xfrm>
        </p:grpSpPr>
        <p:sp>
          <p:nvSpPr>
            <p:cNvPr id="86" name="Google Shape;86;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87" name="Google Shape;87;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grpSp>
      <p:grpSp>
        <p:nvGrpSpPr>
          <p:cNvPr id="88" name="Google Shape;88;p2"/>
          <p:cNvGrpSpPr/>
          <p:nvPr/>
        </p:nvGrpSpPr>
        <p:grpSpPr>
          <a:xfrm>
            <a:off x="1357401" y="2009301"/>
            <a:ext cx="388500" cy="375167"/>
            <a:chOff x="3243875" y="2372825"/>
            <a:chExt cx="291375" cy="281375"/>
          </a:xfrm>
        </p:grpSpPr>
        <p:sp>
          <p:nvSpPr>
            <p:cNvPr id="89" name="Google Shape;89;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90" name="Google Shape;90;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91" name="Google Shape;91;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92" name="Google Shape;92;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93" name="Google Shape;93;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94" name="Google Shape;94;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95" name="Google Shape;95;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96" name="Google Shape;96;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97" name="Google Shape;97;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98" name="Google Shape;98;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grpSp>
      <p:sp>
        <p:nvSpPr>
          <p:cNvPr id="99" name="Google Shape;99;p2"/>
          <p:cNvSpPr/>
          <p:nvPr/>
        </p:nvSpPr>
        <p:spPr>
          <a:xfrm>
            <a:off x="10190801" y="1013367"/>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00" name="Google Shape;100;p2"/>
          <p:cNvSpPr/>
          <p:nvPr/>
        </p:nvSpPr>
        <p:spPr>
          <a:xfrm>
            <a:off x="1206001" y="17730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01" name="Google Shape;101;p2"/>
          <p:cNvSpPr/>
          <p:nvPr/>
        </p:nvSpPr>
        <p:spPr>
          <a:xfrm>
            <a:off x="1828267" y="1670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02" name="Google Shape;102;p2"/>
          <p:cNvSpPr/>
          <p:nvPr/>
        </p:nvSpPr>
        <p:spPr>
          <a:xfrm rot="9553842">
            <a:off x="2673968" y="5870794"/>
            <a:ext cx="80432" cy="57399"/>
          </a:xfrm>
          <a:custGeom>
            <a:avLst/>
            <a:gdLst/>
            <a:ahLst/>
            <a:cxnLst/>
            <a:rect l="l" t="t" r="r" b="b"/>
            <a:pathLst>
              <a:path w="2413" h="1722" extrusionOk="0">
                <a:moveTo>
                  <a:pt x="1429" y="1"/>
                </a:moveTo>
                <a:cubicBezTo>
                  <a:pt x="1351" y="1"/>
                  <a:pt x="1268" y="12"/>
                  <a:pt x="1179" y="34"/>
                </a:cubicBezTo>
                <a:cubicBezTo>
                  <a:pt x="1156" y="33"/>
                  <a:pt x="1133" y="32"/>
                  <a:pt x="1110" y="32"/>
                </a:cubicBezTo>
                <a:cubicBezTo>
                  <a:pt x="20" y="32"/>
                  <a:pt x="1" y="1722"/>
                  <a:pt x="1114" y="1722"/>
                </a:cubicBezTo>
                <a:cubicBezTo>
                  <a:pt x="1159" y="1722"/>
                  <a:pt x="1206" y="1719"/>
                  <a:pt x="1254" y="1714"/>
                </a:cubicBezTo>
                <a:cubicBezTo>
                  <a:pt x="2412" y="1575"/>
                  <a:pt x="2372" y="1"/>
                  <a:pt x="142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03" name="Google Shape;103;p2"/>
          <p:cNvSpPr/>
          <p:nvPr/>
        </p:nvSpPr>
        <p:spPr>
          <a:xfrm>
            <a:off x="10036933" y="55758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04" name="Google Shape;104;p2"/>
          <p:cNvSpPr/>
          <p:nvPr/>
        </p:nvSpPr>
        <p:spPr>
          <a:xfrm>
            <a:off x="1523668" y="53031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grpSp>
        <p:nvGrpSpPr>
          <p:cNvPr id="105" name="Google Shape;105;p2"/>
          <p:cNvGrpSpPr/>
          <p:nvPr/>
        </p:nvGrpSpPr>
        <p:grpSpPr>
          <a:xfrm>
            <a:off x="8912567" y="951034"/>
            <a:ext cx="388500" cy="375167"/>
            <a:chOff x="3243875" y="2372825"/>
            <a:chExt cx="291375" cy="281375"/>
          </a:xfrm>
        </p:grpSpPr>
        <p:sp>
          <p:nvSpPr>
            <p:cNvPr id="106" name="Google Shape;106;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07" name="Google Shape;107;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08" name="Google Shape;108;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09" name="Google Shape;109;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10" name="Google Shape;110;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11" name="Google Shape;111;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12" name="Google Shape;112;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13" name="Google Shape;113;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14" name="Google Shape;114;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15" name="Google Shape;115;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grpSp>
      <p:grpSp>
        <p:nvGrpSpPr>
          <p:cNvPr id="116" name="Google Shape;116;p2"/>
          <p:cNvGrpSpPr/>
          <p:nvPr/>
        </p:nvGrpSpPr>
        <p:grpSpPr>
          <a:xfrm>
            <a:off x="1494001" y="5633801"/>
            <a:ext cx="592367" cy="531367"/>
            <a:chOff x="2495125" y="2142250"/>
            <a:chExt cx="444275" cy="398525"/>
          </a:xfrm>
        </p:grpSpPr>
        <p:sp>
          <p:nvSpPr>
            <p:cNvPr id="117" name="Google Shape;117;p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18" name="Google Shape;118;p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grpSp>
      <p:grpSp>
        <p:nvGrpSpPr>
          <p:cNvPr id="119" name="Google Shape;119;p2"/>
          <p:cNvGrpSpPr/>
          <p:nvPr/>
        </p:nvGrpSpPr>
        <p:grpSpPr>
          <a:xfrm>
            <a:off x="9301067" y="5825267"/>
            <a:ext cx="388500" cy="375167"/>
            <a:chOff x="3243875" y="2372825"/>
            <a:chExt cx="291375" cy="281375"/>
          </a:xfrm>
        </p:grpSpPr>
        <p:sp>
          <p:nvSpPr>
            <p:cNvPr id="120" name="Google Shape;120;p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21" name="Google Shape;121;p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22" name="Google Shape;122;p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23" name="Google Shape;123;p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24" name="Google Shape;124;p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25" name="Google Shape;125;p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26" name="Google Shape;126;p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27" name="Google Shape;127;p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28" name="Google Shape;128;p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29" name="Google Shape;129;p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grpSp>
      <p:sp>
        <p:nvSpPr>
          <p:cNvPr id="130" name="Google Shape;130;p2"/>
          <p:cNvSpPr/>
          <p:nvPr/>
        </p:nvSpPr>
        <p:spPr>
          <a:xfrm>
            <a:off x="5471967" y="5411367"/>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grpSp>
        <p:nvGrpSpPr>
          <p:cNvPr id="131" name="Google Shape;131;p2"/>
          <p:cNvGrpSpPr/>
          <p:nvPr/>
        </p:nvGrpSpPr>
        <p:grpSpPr>
          <a:xfrm>
            <a:off x="5627601" y="5568518"/>
            <a:ext cx="222233" cy="224767"/>
            <a:chOff x="4954425" y="2036375"/>
            <a:chExt cx="166675" cy="168575"/>
          </a:xfrm>
        </p:grpSpPr>
        <p:sp>
          <p:nvSpPr>
            <p:cNvPr id="132" name="Google Shape;132;p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33" name="Google Shape;133;p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grpSp>
      <p:sp>
        <p:nvSpPr>
          <p:cNvPr id="134" name="Google Shape;134;p2"/>
          <p:cNvSpPr/>
          <p:nvPr/>
        </p:nvSpPr>
        <p:spPr>
          <a:xfrm>
            <a:off x="5938934" y="5411351"/>
            <a:ext cx="158833" cy="108267"/>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35" name="Google Shape;135;p2"/>
          <p:cNvSpPr/>
          <p:nvPr/>
        </p:nvSpPr>
        <p:spPr>
          <a:xfrm rot="9316661" flipH="1">
            <a:off x="5532393" y="1167177"/>
            <a:ext cx="115995" cy="82563"/>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grpSp>
        <p:nvGrpSpPr>
          <p:cNvPr id="136" name="Google Shape;136;p2"/>
          <p:cNvGrpSpPr/>
          <p:nvPr/>
        </p:nvGrpSpPr>
        <p:grpSpPr>
          <a:xfrm rot="9316661" flipH="1">
            <a:off x="5573234" y="801751"/>
            <a:ext cx="222223" cy="224756"/>
            <a:chOff x="4954425" y="2036375"/>
            <a:chExt cx="166675" cy="168575"/>
          </a:xfrm>
        </p:grpSpPr>
        <p:sp>
          <p:nvSpPr>
            <p:cNvPr id="137" name="Google Shape;137;p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
          <p:nvSpPr>
            <p:cNvPr id="138" name="Google Shape;138;p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grpSp>
      <p:sp>
        <p:nvSpPr>
          <p:cNvPr id="139" name="Google Shape;139;p2"/>
          <p:cNvSpPr/>
          <p:nvPr/>
        </p:nvSpPr>
        <p:spPr>
          <a:xfrm rot="9316661" flipH="1">
            <a:off x="5949230" y="938416"/>
            <a:ext cx="158825" cy="108261"/>
          </a:xfrm>
          <a:custGeom>
            <a:avLst/>
            <a:gdLst/>
            <a:ahLst/>
            <a:cxnLst/>
            <a:rect l="l" t="t" r="r" b="b"/>
            <a:pathLst>
              <a:path w="4765" h="3248" extrusionOk="0">
                <a:moveTo>
                  <a:pt x="2253" y="0"/>
                </a:moveTo>
                <a:cubicBezTo>
                  <a:pt x="255" y="0"/>
                  <a:pt x="1" y="2834"/>
                  <a:pt x="2006" y="3221"/>
                </a:cubicBezTo>
                <a:cubicBezTo>
                  <a:pt x="2122" y="3239"/>
                  <a:pt x="2233" y="3247"/>
                  <a:pt x="2340" y="3247"/>
                </a:cubicBezTo>
                <a:cubicBezTo>
                  <a:pt x="4296" y="3247"/>
                  <a:pt x="4764" y="345"/>
                  <a:pt x="2483" y="12"/>
                </a:cubicBezTo>
                <a:cubicBezTo>
                  <a:pt x="2404" y="4"/>
                  <a:pt x="2327" y="0"/>
                  <a:pt x="2253"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Sitka Display Semibold" pitchFamily="2" charset="0"/>
              <a:cs typeface="Arial"/>
              <a:sym typeface="Arial"/>
            </a:endParaRPr>
          </a:p>
        </p:txBody>
      </p:sp>
    </p:spTree>
    <p:extLst>
      <p:ext uri="{BB962C8B-B14F-4D97-AF65-F5344CB8AC3E}">
        <p14:creationId xmlns:p14="http://schemas.microsoft.com/office/powerpoint/2010/main" val="360086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buClr>
                <a:srgbClr val="000000"/>
              </a:buClr>
            </a:pPr>
            <a:fld id="{559C6F32-809B-4A83-821D-D07C0E8E5FD3}" type="datetimeFigureOut">
              <a:rPr lang="en-US" sz="1867" kern="0" smtClean="0">
                <a:solidFill>
                  <a:srgbClr val="000000"/>
                </a:solidFill>
                <a:cs typeface="Arial"/>
                <a:sym typeface="Arial"/>
              </a:rPr>
              <a:pPr defTabSz="1219170">
                <a:buClr>
                  <a:srgbClr val="000000"/>
                </a:buClr>
              </a:pPr>
              <a:t>28/12/2025</a:t>
            </a:fld>
            <a:endParaRPr lang="en-US" sz="1867" kern="0">
              <a:solidFill>
                <a:srgbClr val="000000"/>
              </a:solidFill>
              <a:cs typeface="Arial"/>
              <a:sym typeface="Arial"/>
            </a:endParaRPr>
          </a:p>
        </p:txBody>
      </p:sp>
      <p:sp>
        <p:nvSpPr>
          <p:cNvPr id="5" name="Footer Placeholder 4"/>
          <p:cNvSpPr>
            <a:spLocks noGrp="1"/>
          </p:cNvSpPr>
          <p:nvPr>
            <p:ph type="ftr" sz="quarter" idx="11"/>
          </p:nvPr>
        </p:nvSpPr>
        <p:spPr/>
        <p:txBody>
          <a:bodyPr/>
          <a:lstStyle/>
          <a:p>
            <a:pPr defTabSz="1219170">
              <a:buClr>
                <a:srgbClr val="000000"/>
              </a:buClr>
            </a:pPr>
            <a:endParaRPr lang="en-US" sz="1867" kern="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pPr defTabSz="1219170">
              <a:buClr>
                <a:srgbClr val="000000"/>
              </a:buClr>
            </a:pPr>
            <a:fld id="{8D247BC8-A6CA-494E-BB60-552F2E01048C}" type="slidenum">
              <a:rPr lang="en-US" sz="1867" kern="0" smtClean="0">
                <a:solidFill>
                  <a:srgbClr val="000000"/>
                </a:solidFill>
                <a:cs typeface="Arial"/>
                <a:sym typeface="Arial"/>
              </a:rPr>
              <a:pPr defTabSz="1219170">
                <a:buClr>
                  <a:srgbClr val="000000"/>
                </a:buClr>
              </a:pPr>
              <a:t>‹#›</a:t>
            </a:fld>
            <a:endParaRPr lang="en-US" sz="1867" kern="0">
              <a:solidFill>
                <a:srgbClr val="000000"/>
              </a:solidFill>
              <a:cs typeface="Arial"/>
              <a:sym typeface="Arial"/>
            </a:endParaRPr>
          </a:p>
        </p:txBody>
      </p:sp>
    </p:spTree>
    <p:extLst>
      <p:ext uri="{BB962C8B-B14F-4D97-AF65-F5344CB8AC3E}">
        <p14:creationId xmlns:p14="http://schemas.microsoft.com/office/powerpoint/2010/main" val="284648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89674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330225027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0"/>
        <p:cNvGrpSpPr/>
        <p:nvPr/>
      </p:nvGrpSpPr>
      <p:grpSpPr>
        <a:xfrm>
          <a:off x="0" y="0"/>
          <a:ext cx="0" cy="0"/>
          <a:chOff x="0" y="0"/>
          <a:chExt cx="0" cy="0"/>
        </a:xfrm>
      </p:grpSpPr>
      <p:sp>
        <p:nvSpPr>
          <p:cNvPr id="241" name="Google Shape;241;p4"/>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4"/>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4"/>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44" name="Google Shape;244;p4"/>
          <p:cNvGrpSpPr/>
          <p:nvPr/>
        </p:nvGrpSpPr>
        <p:grpSpPr>
          <a:xfrm>
            <a:off x="11122057" y="3042677"/>
            <a:ext cx="759568" cy="507483"/>
            <a:chOff x="8341543" y="2282008"/>
            <a:chExt cx="569676" cy="380612"/>
          </a:xfrm>
        </p:grpSpPr>
        <p:sp>
          <p:nvSpPr>
            <p:cNvPr id="245" name="Google Shape;245;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7" name="Google Shape;247;p4"/>
          <p:cNvGrpSpPr/>
          <p:nvPr/>
        </p:nvGrpSpPr>
        <p:grpSpPr>
          <a:xfrm>
            <a:off x="11122057" y="2294792"/>
            <a:ext cx="759568" cy="507483"/>
            <a:chOff x="8341543" y="1721094"/>
            <a:chExt cx="569676" cy="380612"/>
          </a:xfrm>
        </p:grpSpPr>
        <p:sp>
          <p:nvSpPr>
            <p:cNvPr id="248" name="Google Shape;248;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0" name="Google Shape;250;p4"/>
          <p:cNvGrpSpPr/>
          <p:nvPr/>
        </p:nvGrpSpPr>
        <p:grpSpPr>
          <a:xfrm>
            <a:off x="11128364" y="1578123"/>
            <a:ext cx="757981" cy="517352"/>
            <a:chOff x="8346273" y="1183592"/>
            <a:chExt cx="568486" cy="388014"/>
          </a:xfrm>
        </p:grpSpPr>
        <p:sp>
          <p:nvSpPr>
            <p:cNvPr id="251" name="Google Shape;251;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3" name="Google Shape;253;p4"/>
          <p:cNvGrpSpPr/>
          <p:nvPr/>
        </p:nvGrpSpPr>
        <p:grpSpPr>
          <a:xfrm>
            <a:off x="11122057" y="808847"/>
            <a:ext cx="759568" cy="517352"/>
            <a:chOff x="8341543" y="606635"/>
            <a:chExt cx="569676" cy="388014"/>
          </a:xfrm>
        </p:grpSpPr>
        <p:sp>
          <p:nvSpPr>
            <p:cNvPr id="254" name="Google Shape;254;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6" name="Google Shape;256;p4"/>
          <p:cNvGrpSpPr/>
          <p:nvPr/>
        </p:nvGrpSpPr>
        <p:grpSpPr>
          <a:xfrm>
            <a:off x="11122057" y="3790577"/>
            <a:ext cx="759568" cy="507483"/>
            <a:chOff x="8341543" y="2282008"/>
            <a:chExt cx="569676" cy="380612"/>
          </a:xfrm>
        </p:grpSpPr>
        <p:sp>
          <p:nvSpPr>
            <p:cNvPr id="257" name="Google Shape;257;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9" name="Google Shape;259;p4"/>
          <p:cNvGrpSpPr/>
          <p:nvPr/>
        </p:nvGrpSpPr>
        <p:grpSpPr>
          <a:xfrm>
            <a:off x="11122057" y="4538477"/>
            <a:ext cx="759568" cy="507483"/>
            <a:chOff x="8341543" y="2282008"/>
            <a:chExt cx="569676" cy="380612"/>
          </a:xfrm>
        </p:grpSpPr>
        <p:sp>
          <p:nvSpPr>
            <p:cNvPr id="260" name="Google Shape;26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62" name="Google Shape;262;p4"/>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4"/>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7" name="Google Shape;297;p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2" name="Google Shape;312;p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4"/>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4"/>
          <p:cNvSpPr txBox="1">
            <a:spLocks noGrp="1"/>
          </p:cNvSpPr>
          <p:nvPr>
            <p:ph type="title"/>
          </p:nvPr>
        </p:nvSpPr>
        <p:spPr>
          <a:xfrm>
            <a:off x="968300" y="588467"/>
            <a:ext cx="10255200" cy="1152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6" name="Google Shape;316;p4"/>
          <p:cNvSpPr txBox="1">
            <a:spLocks noGrp="1"/>
          </p:cNvSpPr>
          <p:nvPr>
            <p:ph type="subTitle" idx="1"/>
          </p:nvPr>
        </p:nvSpPr>
        <p:spPr>
          <a:xfrm>
            <a:off x="1355067" y="2266100"/>
            <a:ext cx="8924400" cy="2798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17" name="Google Shape;317;p4"/>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4"/>
          <p:cNvSpPr/>
          <p:nvPr/>
        </p:nvSpPr>
        <p:spPr>
          <a:xfrm>
            <a:off x="9479668" y="9769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4"/>
          <p:cNvSpPr/>
          <p:nvPr/>
        </p:nvSpPr>
        <p:spPr>
          <a:xfrm>
            <a:off x="1765867" y="7347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20" name="Google Shape;320;p4"/>
          <p:cNvGrpSpPr/>
          <p:nvPr/>
        </p:nvGrpSpPr>
        <p:grpSpPr>
          <a:xfrm>
            <a:off x="10182534" y="588467"/>
            <a:ext cx="388500" cy="375167"/>
            <a:chOff x="3243875" y="2372825"/>
            <a:chExt cx="291375" cy="281375"/>
          </a:xfrm>
        </p:grpSpPr>
        <p:sp>
          <p:nvSpPr>
            <p:cNvPr id="321" name="Google Shape;321;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323;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4" name="Google Shape;324;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325;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31" name="Google Shape;331;p4"/>
          <p:cNvSpPr/>
          <p:nvPr/>
        </p:nvSpPr>
        <p:spPr>
          <a:xfrm>
            <a:off x="10784500" y="16428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4"/>
          <p:cNvSpPr/>
          <p:nvPr/>
        </p:nvSpPr>
        <p:spPr>
          <a:xfrm>
            <a:off x="1364001" y="13520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2723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3"/>
        <p:cNvGrpSpPr/>
        <p:nvPr/>
      </p:nvGrpSpPr>
      <p:grpSpPr>
        <a:xfrm>
          <a:off x="0" y="0"/>
          <a:ext cx="0" cy="0"/>
          <a:chOff x="0" y="0"/>
          <a:chExt cx="0" cy="0"/>
        </a:xfrm>
      </p:grpSpPr>
      <p:grpSp>
        <p:nvGrpSpPr>
          <p:cNvPr id="334" name="Google Shape;334;p5"/>
          <p:cNvGrpSpPr/>
          <p:nvPr/>
        </p:nvGrpSpPr>
        <p:grpSpPr>
          <a:xfrm>
            <a:off x="527859" y="292693"/>
            <a:ext cx="11358487" cy="6384375"/>
            <a:chOff x="395894" y="219519"/>
            <a:chExt cx="8518865" cy="4788281"/>
          </a:xfrm>
        </p:grpSpPr>
        <p:sp>
          <p:nvSpPr>
            <p:cNvPr id="335" name="Google Shape;335;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36" name="Google Shape;336;p5"/>
            <p:cNvGrpSpPr/>
            <p:nvPr/>
          </p:nvGrpSpPr>
          <p:grpSpPr>
            <a:xfrm>
              <a:off x="8341543" y="2282008"/>
              <a:ext cx="569676" cy="380612"/>
              <a:chOff x="8341543" y="2282008"/>
              <a:chExt cx="569676" cy="380612"/>
            </a:xfrm>
          </p:grpSpPr>
          <p:sp>
            <p:nvSpPr>
              <p:cNvPr id="337" name="Google Shape;337;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39" name="Google Shape;339;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40" name="Google Shape;340;p5"/>
            <p:cNvGrpSpPr/>
            <p:nvPr/>
          </p:nvGrpSpPr>
          <p:grpSpPr>
            <a:xfrm>
              <a:off x="8341543" y="1721094"/>
              <a:ext cx="569676" cy="380612"/>
              <a:chOff x="8341543" y="1721094"/>
              <a:chExt cx="569676" cy="380612"/>
            </a:xfrm>
          </p:grpSpPr>
          <p:sp>
            <p:nvSpPr>
              <p:cNvPr id="341" name="Google Shape;341;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2" name="Google Shape;342;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3" name="Google Shape;343;p5"/>
            <p:cNvGrpSpPr/>
            <p:nvPr/>
          </p:nvGrpSpPr>
          <p:grpSpPr>
            <a:xfrm>
              <a:off x="8346273" y="1183592"/>
              <a:ext cx="568486" cy="388014"/>
              <a:chOff x="8346273" y="1183592"/>
              <a:chExt cx="568486" cy="388014"/>
            </a:xfrm>
          </p:grpSpPr>
          <p:sp>
            <p:nvSpPr>
              <p:cNvPr id="344" name="Google Shape;344;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6" name="Google Shape;346;p5"/>
            <p:cNvGrpSpPr/>
            <p:nvPr/>
          </p:nvGrpSpPr>
          <p:grpSpPr>
            <a:xfrm>
              <a:off x="8341543" y="606635"/>
              <a:ext cx="569676" cy="388014"/>
              <a:chOff x="8341543" y="606635"/>
              <a:chExt cx="569676" cy="388014"/>
            </a:xfrm>
          </p:grpSpPr>
          <p:sp>
            <p:nvSpPr>
              <p:cNvPr id="347" name="Google Shape;347;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49" name="Google Shape;349;p5"/>
            <p:cNvGrpSpPr/>
            <p:nvPr/>
          </p:nvGrpSpPr>
          <p:grpSpPr>
            <a:xfrm>
              <a:off x="8341543" y="2842933"/>
              <a:ext cx="569676" cy="380612"/>
              <a:chOff x="8341543" y="2282008"/>
              <a:chExt cx="569676" cy="380612"/>
            </a:xfrm>
          </p:grpSpPr>
          <p:sp>
            <p:nvSpPr>
              <p:cNvPr id="350" name="Google Shape;35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2" name="Google Shape;352;p5"/>
            <p:cNvGrpSpPr/>
            <p:nvPr/>
          </p:nvGrpSpPr>
          <p:grpSpPr>
            <a:xfrm>
              <a:off x="8341543" y="3403858"/>
              <a:ext cx="569676" cy="380612"/>
              <a:chOff x="8341543" y="2282008"/>
              <a:chExt cx="569676" cy="380612"/>
            </a:xfrm>
          </p:grpSpPr>
          <p:sp>
            <p:nvSpPr>
              <p:cNvPr id="353" name="Google Shape;35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55" name="Google Shape;355;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57" name="Google Shape;357;p5"/>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58" name="Google Shape;358;p5"/>
          <p:cNvSpPr txBox="1">
            <a:spLocks noGrp="1"/>
          </p:cNvSpPr>
          <p:nvPr>
            <p:ph type="subTitle" idx="1"/>
          </p:nvPr>
        </p:nvSpPr>
        <p:spPr>
          <a:xfrm>
            <a:off x="2639784"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59" name="Google Shape;359;p5"/>
          <p:cNvSpPr txBox="1">
            <a:spLocks noGrp="1"/>
          </p:cNvSpPr>
          <p:nvPr>
            <p:ph type="subTitle" idx="2"/>
          </p:nvPr>
        </p:nvSpPr>
        <p:spPr>
          <a:xfrm>
            <a:off x="2639784" y="3471200"/>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60" name="Google Shape;360;p5"/>
          <p:cNvSpPr txBox="1">
            <a:spLocks noGrp="1"/>
          </p:cNvSpPr>
          <p:nvPr>
            <p:ph type="subTitle" idx="3"/>
          </p:nvPr>
        </p:nvSpPr>
        <p:spPr>
          <a:xfrm>
            <a:off x="6428617" y="2994033"/>
            <a:ext cx="3123600" cy="5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chemeClr val="accent1"/>
                </a:solidFill>
              </a:defRPr>
            </a:lvl1pPr>
            <a:lvl2pPr lvl="1" algn="ctr" rtl="0">
              <a:spcBef>
                <a:spcPts val="0"/>
              </a:spcBef>
              <a:spcAft>
                <a:spcPts val="0"/>
              </a:spcAft>
              <a:buNone/>
              <a:defRPr sz="2400">
                <a:solidFill>
                  <a:schemeClr val="accent1"/>
                </a:solidFill>
              </a:defRPr>
            </a:lvl2pPr>
            <a:lvl3pPr lvl="2" algn="ctr" rtl="0">
              <a:spcBef>
                <a:spcPts val="0"/>
              </a:spcBef>
              <a:spcAft>
                <a:spcPts val="0"/>
              </a:spcAft>
              <a:buNone/>
              <a:defRPr sz="2400">
                <a:solidFill>
                  <a:schemeClr val="accent1"/>
                </a:solidFill>
              </a:defRPr>
            </a:lvl3pPr>
            <a:lvl4pPr lvl="3" algn="ctr" rtl="0">
              <a:spcBef>
                <a:spcPts val="0"/>
              </a:spcBef>
              <a:spcAft>
                <a:spcPts val="0"/>
              </a:spcAft>
              <a:buNone/>
              <a:defRPr sz="2400">
                <a:solidFill>
                  <a:schemeClr val="accent1"/>
                </a:solidFill>
              </a:defRPr>
            </a:lvl4pPr>
            <a:lvl5pPr lvl="4" algn="ctr" rtl="0">
              <a:spcBef>
                <a:spcPts val="0"/>
              </a:spcBef>
              <a:spcAft>
                <a:spcPts val="0"/>
              </a:spcAft>
              <a:buNone/>
              <a:defRPr sz="2400">
                <a:solidFill>
                  <a:schemeClr val="accent1"/>
                </a:solidFill>
              </a:defRPr>
            </a:lvl5pPr>
            <a:lvl6pPr lvl="5" algn="ctr" rtl="0">
              <a:spcBef>
                <a:spcPts val="0"/>
              </a:spcBef>
              <a:spcAft>
                <a:spcPts val="0"/>
              </a:spcAft>
              <a:buNone/>
              <a:defRPr sz="2400">
                <a:solidFill>
                  <a:schemeClr val="accent1"/>
                </a:solidFill>
              </a:defRPr>
            </a:lvl6pPr>
            <a:lvl7pPr lvl="6" algn="ctr" rtl="0">
              <a:spcBef>
                <a:spcPts val="0"/>
              </a:spcBef>
              <a:spcAft>
                <a:spcPts val="0"/>
              </a:spcAft>
              <a:buNone/>
              <a:defRPr sz="2400">
                <a:solidFill>
                  <a:schemeClr val="accent1"/>
                </a:solidFill>
              </a:defRPr>
            </a:lvl7pPr>
            <a:lvl8pPr lvl="7" algn="ctr" rtl="0">
              <a:spcBef>
                <a:spcPts val="0"/>
              </a:spcBef>
              <a:spcAft>
                <a:spcPts val="0"/>
              </a:spcAft>
              <a:buNone/>
              <a:defRPr sz="2400">
                <a:solidFill>
                  <a:schemeClr val="accent1"/>
                </a:solidFill>
              </a:defRPr>
            </a:lvl8pPr>
            <a:lvl9pPr lvl="8" algn="ctr" rtl="0">
              <a:spcBef>
                <a:spcPts val="0"/>
              </a:spcBef>
              <a:spcAft>
                <a:spcPts val="0"/>
              </a:spcAft>
              <a:buNone/>
              <a:defRPr sz="2400">
                <a:solidFill>
                  <a:schemeClr val="accent1"/>
                </a:solidFill>
              </a:defRPr>
            </a:lvl9pPr>
          </a:lstStyle>
          <a:p>
            <a:endParaRPr/>
          </a:p>
        </p:txBody>
      </p:sp>
      <p:sp>
        <p:nvSpPr>
          <p:cNvPr id="361" name="Google Shape;361;p5"/>
          <p:cNvSpPr txBox="1">
            <a:spLocks noGrp="1"/>
          </p:cNvSpPr>
          <p:nvPr>
            <p:ph type="subTitle" idx="4"/>
          </p:nvPr>
        </p:nvSpPr>
        <p:spPr>
          <a:xfrm>
            <a:off x="6428617" y="3471205"/>
            <a:ext cx="3123600" cy="1314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62" name="Google Shape;362;p5"/>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5"/>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5"/>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5"/>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5"/>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5"/>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5"/>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5"/>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5"/>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5"/>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5"/>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7" name="Google Shape;377;p5"/>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8" name="Google Shape;378;p5"/>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9" name="Google Shape;379;p5"/>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0" name="Google Shape;380;p5"/>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1" name="Google Shape;381;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2" name="Google Shape;382;p5"/>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3" name="Google Shape;383;p5"/>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4" name="Google Shape;384;p5"/>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5" name="Google Shape;385;p5"/>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6" name="Google Shape;386;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7" name="Google Shape;387;p5"/>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8" name="Google Shape;388;p5"/>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5"/>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5"/>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5"/>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5"/>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5"/>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5"/>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6" name="Google Shape;396;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5"/>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5"/>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5"/>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5"/>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5"/>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5"/>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5"/>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5"/>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5"/>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5"/>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5"/>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5"/>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5"/>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5"/>
          <p:cNvSpPr/>
          <p:nvPr/>
        </p:nvSpPr>
        <p:spPr>
          <a:xfrm rot="-9553842" flipH="1">
            <a:off x="9456697" y="5923527"/>
            <a:ext cx="80432" cy="57399"/>
          </a:xfrm>
          <a:custGeom>
            <a:avLst/>
            <a:gdLst/>
            <a:ahLst/>
            <a:cxnLst/>
            <a:rect l="l" t="t" r="r" b="b"/>
            <a:pathLst>
              <a:path w="2413" h="1722" extrusionOk="0">
                <a:moveTo>
                  <a:pt x="1429" y="1"/>
                </a:moveTo>
                <a:cubicBezTo>
                  <a:pt x="1351" y="1"/>
                  <a:pt x="1268" y="12"/>
                  <a:pt x="1179" y="34"/>
                </a:cubicBezTo>
                <a:cubicBezTo>
                  <a:pt x="1156" y="33"/>
                  <a:pt x="1133" y="32"/>
                  <a:pt x="1110" y="32"/>
                </a:cubicBezTo>
                <a:cubicBezTo>
                  <a:pt x="20" y="32"/>
                  <a:pt x="1" y="1722"/>
                  <a:pt x="1114" y="1722"/>
                </a:cubicBezTo>
                <a:cubicBezTo>
                  <a:pt x="1159" y="1722"/>
                  <a:pt x="1206" y="1719"/>
                  <a:pt x="1254" y="1714"/>
                </a:cubicBezTo>
                <a:cubicBezTo>
                  <a:pt x="2412" y="1575"/>
                  <a:pt x="2372" y="1"/>
                  <a:pt x="142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5"/>
          <p:cNvSpPr/>
          <p:nvPr/>
        </p:nvSpPr>
        <p:spPr>
          <a:xfrm flipH="1">
            <a:off x="10528598" y="5355833"/>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14" name="Google Shape;414;p5"/>
          <p:cNvGrpSpPr/>
          <p:nvPr/>
        </p:nvGrpSpPr>
        <p:grpSpPr>
          <a:xfrm flipH="1">
            <a:off x="10124731" y="5686534"/>
            <a:ext cx="592367" cy="531367"/>
            <a:chOff x="2495125" y="2142250"/>
            <a:chExt cx="444275" cy="398525"/>
          </a:xfrm>
        </p:grpSpPr>
        <p:sp>
          <p:nvSpPr>
            <p:cNvPr id="415" name="Google Shape;415;p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17" name="Google Shape;417;p5"/>
          <p:cNvSpPr/>
          <p:nvPr/>
        </p:nvSpPr>
        <p:spPr>
          <a:xfrm rot="6561106" flipH="1">
            <a:off x="391728" y="146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4943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09"/>
        <p:cNvGrpSpPr/>
        <p:nvPr/>
      </p:nvGrpSpPr>
      <p:grpSpPr>
        <a:xfrm>
          <a:off x="0" y="0"/>
          <a:ext cx="0" cy="0"/>
          <a:chOff x="0" y="0"/>
          <a:chExt cx="0" cy="0"/>
        </a:xfrm>
      </p:grpSpPr>
      <p:grpSp>
        <p:nvGrpSpPr>
          <p:cNvPr id="510" name="Google Shape;510;p7"/>
          <p:cNvGrpSpPr/>
          <p:nvPr/>
        </p:nvGrpSpPr>
        <p:grpSpPr>
          <a:xfrm>
            <a:off x="527859" y="292693"/>
            <a:ext cx="11358487" cy="6384375"/>
            <a:chOff x="395894" y="219519"/>
            <a:chExt cx="8518865" cy="4788281"/>
          </a:xfrm>
        </p:grpSpPr>
        <p:sp>
          <p:nvSpPr>
            <p:cNvPr id="511" name="Google Shape;511;p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12" name="Google Shape;512;p7"/>
            <p:cNvGrpSpPr/>
            <p:nvPr/>
          </p:nvGrpSpPr>
          <p:grpSpPr>
            <a:xfrm>
              <a:off x="8341543" y="2282008"/>
              <a:ext cx="569676" cy="380612"/>
              <a:chOff x="8341543" y="2282008"/>
              <a:chExt cx="569676" cy="380612"/>
            </a:xfrm>
          </p:grpSpPr>
          <p:sp>
            <p:nvSpPr>
              <p:cNvPr id="513" name="Google Shape;513;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15" name="Google Shape;515;p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16" name="Google Shape;516;p7"/>
            <p:cNvGrpSpPr/>
            <p:nvPr/>
          </p:nvGrpSpPr>
          <p:grpSpPr>
            <a:xfrm>
              <a:off x="8341543" y="1721094"/>
              <a:ext cx="569676" cy="380612"/>
              <a:chOff x="8341543" y="1721094"/>
              <a:chExt cx="569676" cy="380612"/>
            </a:xfrm>
          </p:grpSpPr>
          <p:sp>
            <p:nvSpPr>
              <p:cNvPr id="517" name="Google Shape;517;p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9" name="Google Shape;519;p7"/>
            <p:cNvGrpSpPr/>
            <p:nvPr/>
          </p:nvGrpSpPr>
          <p:grpSpPr>
            <a:xfrm>
              <a:off x="8346273" y="1183592"/>
              <a:ext cx="568486" cy="388014"/>
              <a:chOff x="8346273" y="1183592"/>
              <a:chExt cx="568486" cy="388014"/>
            </a:xfrm>
          </p:grpSpPr>
          <p:sp>
            <p:nvSpPr>
              <p:cNvPr id="520" name="Google Shape;520;p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2" name="Google Shape;522;p7"/>
            <p:cNvGrpSpPr/>
            <p:nvPr/>
          </p:nvGrpSpPr>
          <p:grpSpPr>
            <a:xfrm>
              <a:off x="8341543" y="606635"/>
              <a:ext cx="569676" cy="388014"/>
              <a:chOff x="8341543" y="606635"/>
              <a:chExt cx="569676" cy="388014"/>
            </a:xfrm>
          </p:grpSpPr>
          <p:sp>
            <p:nvSpPr>
              <p:cNvPr id="523" name="Google Shape;523;p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5" name="Google Shape;525;p7"/>
            <p:cNvGrpSpPr/>
            <p:nvPr/>
          </p:nvGrpSpPr>
          <p:grpSpPr>
            <a:xfrm>
              <a:off x="8341543" y="2842933"/>
              <a:ext cx="569676" cy="380612"/>
              <a:chOff x="8341543" y="2282008"/>
              <a:chExt cx="569676" cy="380612"/>
            </a:xfrm>
          </p:grpSpPr>
          <p:sp>
            <p:nvSpPr>
              <p:cNvPr id="526" name="Google Shape;526;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28" name="Google Shape;528;p7"/>
            <p:cNvGrpSpPr/>
            <p:nvPr/>
          </p:nvGrpSpPr>
          <p:grpSpPr>
            <a:xfrm>
              <a:off x="8341543" y="3403858"/>
              <a:ext cx="569676" cy="380612"/>
              <a:chOff x="8341543" y="2282008"/>
              <a:chExt cx="569676" cy="380612"/>
            </a:xfrm>
          </p:grpSpPr>
          <p:sp>
            <p:nvSpPr>
              <p:cNvPr id="529" name="Google Shape;529;p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31" name="Google Shape;531;p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33" name="Google Shape;533;p7"/>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34" name="Google Shape;534;p7"/>
          <p:cNvSpPr txBox="1">
            <a:spLocks noGrp="1"/>
          </p:cNvSpPr>
          <p:nvPr>
            <p:ph type="subTitle" idx="1"/>
          </p:nvPr>
        </p:nvSpPr>
        <p:spPr>
          <a:xfrm>
            <a:off x="1116947" y="2812467"/>
            <a:ext cx="3223200" cy="52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667" b="1">
                <a:solidFill>
                  <a:schemeClr val="accent1"/>
                </a:solidFill>
              </a:defRPr>
            </a:lvl1pPr>
            <a:lvl2pPr lvl="1" rtl="0">
              <a:spcBef>
                <a:spcPts val="0"/>
              </a:spcBef>
              <a:spcAft>
                <a:spcPts val="0"/>
              </a:spcAft>
              <a:buNone/>
              <a:defRPr sz="2667" b="1">
                <a:solidFill>
                  <a:schemeClr val="accent1"/>
                </a:solidFill>
              </a:defRPr>
            </a:lvl2pPr>
            <a:lvl3pPr lvl="2" rtl="0">
              <a:spcBef>
                <a:spcPts val="0"/>
              </a:spcBef>
              <a:spcAft>
                <a:spcPts val="0"/>
              </a:spcAft>
              <a:buNone/>
              <a:defRPr sz="2667" b="1">
                <a:solidFill>
                  <a:schemeClr val="accent1"/>
                </a:solidFill>
              </a:defRPr>
            </a:lvl3pPr>
            <a:lvl4pPr lvl="3" rtl="0">
              <a:spcBef>
                <a:spcPts val="0"/>
              </a:spcBef>
              <a:spcAft>
                <a:spcPts val="0"/>
              </a:spcAft>
              <a:buNone/>
              <a:defRPr sz="2667" b="1">
                <a:solidFill>
                  <a:schemeClr val="accent1"/>
                </a:solidFill>
              </a:defRPr>
            </a:lvl4pPr>
            <a:lvl5pPr lvl="4" rtl="0">
              <a:spcBef>
                <a:spcPts val="0"/>
              </a:spcBef>
              <a:spcAft>
                <a:spcPts val="0"/>
              </a:spcAft>
              <a:buNone/>
              <a:defRPr sz="2667" b="1">
                <a:solidFill>
                  <a:schemeClr val="accent1"/>
                </a:solidFill>
              </a:defRPr>
            </a:lvl5pPr>
            <a:lvl6pPr lvl="5" rtl="0">
              <a:spcBef>
                <a:spcPts val="0"/>
              </a:spcBef>
              <a:spcAft>
                <a:spcPts val="0"/>
              </a:spcAft>
              <a:buNone/>
              <a:defRPr sz="2667" b="1">
                <a:solidFill>
                  <a:schemeClr val="accent1"/>
                </a:solidFill>
              </a:defRPr>
            </a:lvl6pPr>
            <a:lvl7pPr lvl="6" rtl="0">
              <a:spcBef>
                <a:spcPts val="0"/>
              </a:spcBef>
              <a:spcAft>
                <a:spcPts val="0"/>
              </a:spcAft>
              <a:buNone/>
              <a:defRPr sz="2667" b="1">
                <a:solidFill>
                  <a:schemeClr val="accent1"/>
                </a:solidFill>
              </a:defRPr>
            </a:lvl7pPr>
            <a:lvl8pPr lvl="7" rtl="0">
              <a:spcBef>
                <a:spcPts val="0"/>
              </a:spcBef>
              <a:spcAft>
                <a:spcPts val="0"/>
              </a:spcAft>
              <a:buNone/>
              <a:defRPr sz="2667" b="1">
                <a:solidFill>
                  <a:schemeClr val="accent1"/>
                </a:solidFill>
              </a:defRPr>
            </a:lvl8pPr>
            <a:lvl9pPr lvl="8" rtl="0">
              <a:spcBef>
                <a:spcPts val="0"/>
              </a:spcBef>
              <a:spcAft>
                <a:spcPts val="0"/>
              </a:spcAft>
              <a:buNone/>
              <a:defRPr sz="2667" b="1">
                <a:solidFill>
                  <a:schemeClr val="accent1"/>
                </a:solidFill>
              </a:defRPr>
            </a:lvl9pPr>
          </a:lstStyle>
          <a:p>
            <a:endParaRPr/>
          </a:p>
        </p:txBody>
      </p:sp>
      <p:sp>
        <p:nvSpPr>
          <p:cNvPr id="535" name="Google Shape;535;p7"/>
          <p:cNvSpPr txBox="1">
            <a:spLocks noGrp="1"/>
          </p:cNvSpPr>
          <p:nvPr>
            <p:ph type="subTitle" idx="2"/>
          </p:nvPr>
        </p:nvSpPr>
        <p:spPr>
          <a:xfrm>
            <a:off x="1113717" y="3284396"/>
            <a:ext cx="3223200" cy="1768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a:lvl1pPr>
            <a:lvl2pPr lvl="1" rtl="0">
              <a:spcBef>
                <a:spcPts val="0"/>
              </a:spcBef>
              <a:spcAft>
                <a:spcPts val="0"/>
              </a:spcAft>
              <a:buNone/>
              <a:defRPr sz="2400"/>
            </a:lvl2pPr>
            <a:lvl3pPr lvl="2" rtl="0">
              <a:spcBef>
                <a:spcPts val="0"/>
              </a:spcBef>
              <a:spcAft>
                <a:spcPts val="0"/>
              </a:spcAft>
              <a:buNone/>
              <a:defRPr sz="2400"/>
            </a:lvl3pPr>
            <a:lvl4pPr lvl="3" rtl="0">
              <a:spcBef>
                <a:spcPts val="0"/>
              </a:spcBef>
              <a:spcAft>
                <a:spcPts val="0"/>
              </a:spcAft>
              <a:buNone/>
              <a:defRPr sz="2400"/>
            </a:lvl4pPr>
            <a:lvl5pPr lvl="4" rtl="0">
              <a:spcBef>
                <a:spcPts val="0"/>
              </a:spcBef>
              <a:spcAft>
                <a:spcPts val="0"/>
              </a:spcAft>
              <a:buNone/>
              <a:defRPr sz="2400"/>
            </a:lvl5pPr>
            <a:lvl6pPr lvl="5" rtl="0">
              <a:spcBef>
                <a:spcPts val="0"/>
              </a:spcBef>
              <a:spcAft>
                <a:spcPts val="0"/>
              </a:spcAft>
              <a:buNone/>
              <a:defRPr sz="2400"/>
            </a:lvl6pPr>
            <a:lvl7pPr lvl="6" rtl="0">
              <a:spcBef>
                <a:spcPts val="0"/>
              </a:spcBef>
              <a:spcAft>
                <a:spcPts val="0"/>
              </a:spcAft>
              <a:buNone/>
              <a:defRPr sz="2400"/>
            </a:lvl7pPr>
            <a:lvl8pPr lvl="7" rtl="0">
              <a:spcBef>
                <a:spcPts val="0"/>
              </a:spcBef>
              <a:spcAft>
                <a:spcPts val="0"/>
              </a:spcAft>
              <a:buNone/>
              <a:defRPr sz="2400"/>
            </a:lvl8pPr>
            <a:lvl9pPr lvl="8" rtl="0">
              <a:spcBef>
                <a:spcPts val="0"/>
              </a:spcBef>
              <a:spcAft>
                <a:spcPts val="0"/>
              </a:spcAft>
              <a:buNone/>
              <a:defRPr sz="2400"/>
            </a:lvl9pPr>
          </a:lstStyle>
          <a:p>
            <a:endParaRPr/>
          </a:p>
        </p:txBody>
      </p:sp>
      <p:sp>
        <p:nvSpPr>
          <p:cNvPr id="536" name="Google Shape;536;p7"/>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7"/>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7"/>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7"/>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7"/>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7"/>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7"/>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7"/>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7"/>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7"/>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7"/>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7"/>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7"/>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7"/>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7"/>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7"/>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7"/>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7"/>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7"/>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7"/>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7"/>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7"/>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7"/>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7"/>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7"/>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7"/>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7"/>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7"/>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7"/>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7"/>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7"/>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7"/>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7"/>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7"/>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7"/>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7"/>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7"/>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7"/>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7"/>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7"/>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7"/>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7"/>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7"/>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579;p7"/>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580;p7"/>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7"/>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7"/>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7"/>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7"/>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7"/>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7"/>
          <p:cNvSpPr/>
          <p:nvPr/>
        </p:nvSpPr>
        <p:spPr>
          <a:xfrm>
            <a:off x="10608800" y="56250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7"/>
          <p:cNvSpPr/>
          <p:nvPr/>
        </p:nvSpPr>
        <p:spPr>
          <a:xfrm>
            <a:off x="10206934" y="62423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88" name="Google Shape;588;p7"/>
          <p:cNvGrpSpPr/>
          <p:nvPr/>
        </p:nvGrpSpPr>
        <p:grpSpPr>
          <a:xfrm>
            <a:off x="9847601" y="5478767"/>
            <a:ext cx="388500" cy="375167"/>
            <a:chOff x="3243875" y="2372825"/>
            <a:chExt cx="291375" cy="281375"/>
          </a:xfrm>
        </p:grpSpPr>
        <p:sp>
          <p:nvSpPr>
            <p:cNvPr id="589" name="Google Shape;589;p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9" name="Google Shape;599;p7"/>
          <p:cNvGrpSpPr/>
          <p:nvPr/>
        </p:nvGrpSpPr>
        <p:grpSpPr>
          <a:xfrm>
            <a:off x="1346734" y="1540718"/>
            <a:ext cx="222233" cy="224767"/>
            <a:chOff x="4954425" y="2036375"/>
            <a:chExt cx="166675" cy="168575"/>
          </a:xfrm>
        </p:grpSpPr>
        <p:sp>
          <p:nvSpPr>
            <p:cNvPr id="600" name="Google Shape;600;p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02" name="Google Shape;602;p7"/>
          <p:cNvSpPr/>
          <p:nvPr/>
        </p:nvSpPr>
        <p:spPr>
          <a:xfrm>
            <a:off x="1346733" y="19541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7"/>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5948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04"/>
        <p:cNvGrpSpPr/>
        <p:nvPr/>
      </p:nvGrpSpPr>
      <p:grpSpPr>
        <a:xfrm>
          <a:off x="0" y="0"/>
          <a:ext cx="0" cy="0"/>
          <a:chOff x="0" y="0"/>
          <a:chExt cx="0" cy="0"/>
        </a:xfrm>
      </p:grpSpPr>
      <p:grpSp>
        <p:nvGrpSpPr>
          <p:cNvPr id="605" name="Google Shape;605;p8"/>
          <p:cNvGrpSpPr/>
          <p:nvPr/>
        </p:nvGrpSpPr>
        <p:grpSpPr>
          <a:xfrm>
            <a:off x="527859" y="292693"/>
            <a:ext cx="11358487" cy="6384375"/>
            <a:chOff x="395894" y="219519"/>
            <a:chExt cx="8518865" cy="4788281"/>
          </a:xfrm>
        </p:grpSpPr>
        <p:sp>
          <p:nvSpPr>
            <p:cNvPr id="606" name="Google Shape;606;p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07" name="Google Shape;607;p8"/>
            <p:cNvGrpSpPr/>
            <p:nvPr/>
          </p:nvGrpSpPr>
          <p:grpSpPr>
            <a:xfrm>
              <a:off x="8341543" y="2282008"/>
              <a:ext cx="569676" cy="380612"/>
              <a:chOff x="8341543" y="2282008"/>
              <a:chExt cx="569676" cy="380612"/>
            </a:xfrm>
          </p:grpSpPr>
          <p:sp>
            <p:nvSpPr>
              <p:cNvPr id="608" name="Google Shape;608;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609;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10" name="Google Shape;610;p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11" name="Google Shape;611;p8"/>
            <p:cNvGrpSpPr/>
            <p:nvPr/>
          </p:nvGrpSpPr>
          <p:grpSpPr>
            <a:xfrm>
              <a:off x="8341543" y="1721094"/>
              <a:ext cx="569676" cy="380612"/>
              <a:chOff x="8341543" y="1721094"/>
              <a:chExt cx="569676" cy="380612"/>
            </a:xfrm>
          </p:grpSpPr>
          <p:sp>
            <p:nvSpPr>
              <p:cNvPr id="612" name="Google Shape;612;p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4" name="Google Shape;614;p8"/>
            <p:cNvGrpSpPr/>
            <p:nvPr/>
          </p:nvGrpSpPr>
          <p:grpSpPr>
            <a:xfrm>
              <a:off x="8346273" y="1183592"/>
              <a:ext cx="568486" cy="388014"/>
              <a:chOff x="8346273" y="1183592"/>
              <a:chExt cx="568486" cy="388014"/>
            </a:xfrm>
          </p:grpSpPr>
          <p:sp>
            <p:nvSpPr>
              <p:cNvPr id="615" name="Google Shape;615;p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17" name="Google Shape;617;p8"/>
            <p:cNvGrpSpPr/>
            <p:nvPr/>
          </p:nvGrpSpPr>
          <p:grpSpPr>
            <a:xfrm>
              <a:off x="8341543" y="606635"/>
              <a:ext cx="569676" cy="388014"/>
              <a:chOff x="8341543" y="606635"/>
              <a:chExt cx="569676" cy="388014"/>
            </a:xfrm>
          </p:grpSpPr>
          <p:sp>
            <p:nvSpPr>
              <p:cNvPr id="618" name="Google Shape;618;p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20" name="Google Shape;620;p8"/>
            <p:cNvGrpSpPr/>
            <p:nvPr/>
          </p:nvGrpSpPr>
          <p:grpSpPr>
            <a:xfrm>
              <a:off x="8341543" y="2842933"/>
              <a:ext cx="569676" cy="380612"/>
              <a:chOff x="8341543" y="2282008"/>
              <a:chExt cx="569676" cy="380612"/>
            </a:xfrm>
          </p:grpSpPr>
          <p:sp>
            <p:nvSpPr>
              <p:cNvPr id="621" name="Google Shape;621;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23" name="Google Shape;623;p8"/>
            <p:cNvGrpSpPr/>
            <p:nvPr/>
          </p:nvGrpSpPr>
          <p:grpSpPr>
            <a:xfrm>
              <a:off x="8341543" y="3403858"/>
              <a:ext cx="569676" cy="380612"/>
              <a:chOff x="8341543" y="2282008"/>
              <a:chExt cx="569676" cy="380612"/>
            </a:xfrm>
          </p:grpSpPr>
          <p:sp>
            <p:nvSpPr>
              <p:cNvPr id="624" name="Google Shape;624;p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26" name="Google Shape;626;p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28" name="Google Shape;628;p8"/>
          <p:cNvSpPr txBox="1">
            <a:spLocks noGrp="1"/>
          </p:cNvSpPr>
          <p:nvPr>
            <p:ph type="title"/>
          </p:nvPr>
        </p:nvSpPr>
        <p:spPr>
          <a:xfrm>
            <a:off x="2039400" y="2243400"/>
            <a:ext cx="8113200" cy="9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7200"/>
              <a:buNone/>
              <a:defRPr sz="96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endParaRPr/>
          </a:p>
        </p:txBody>
      </p:sp>
      <p:sp>
        <p:nvSpPr>
          <p:cNvPr id="629" name="Google Shape;629;p8"/>
          <p:cNvSpPr txBox="1">
            <a:spLocks noGrp="1"/>
          </p:cNvSpPr>
          <p:nvPr>
            <p:ph type="subTitle" idx="1"/>
          </p:nvPr>
        </p:nvSpPr>
        <p:spPr>
          <a:xfrm>
            <a:off x="2046433" y="3207000"/>
            <a:ext cx="8113200" cy="1407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133"/>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630" name="Google Shape;630;p8"/>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8"/>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8"/>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8"/>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8"/>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8"/>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8"/>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8"/>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8"/>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8"/>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8"/>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8"/>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8"/>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8"/>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8"/>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645;p8"/>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646;p8"/>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8"/>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8"/>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8"/>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8"/>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8"/>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8"/>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8"/>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8"/>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8"/>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8"/>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8"/>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8"/>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8"/>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8"/>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8"/>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8"/>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8"/>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8"/>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8"/>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8"/>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8"/>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8"/>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8"/>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8"/>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8"/>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8"/>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8"/>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8"/>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8"/>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8"/>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8"/>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8"/>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8"/>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80" name="Google Shape;680;p8"/>
          <p:cNvGrpSpPr/>
          <p:nvPr/>
        </p:nvGrpSpPr>
        <p:grpSpPr>
          <a:xfrm>
            <a:off x="1188501" y="4633834"/>
            <a:ext cx="592367" cy="531367"/>
            <a:chOff x="2495125" y="2142250"/>
            <a:chExt cx="444275" cy="398525"/>
          </a:xfrm>
        </p:grpSpPr>
        <p:sp>
          <p:nvSpPr>
            <p:cNvPr id="681" name="Google Shape;681;p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3" name="Google Shape;683;p8"/>
          <p:cNvGrpSpPr/>
          <p:nvPr/>
        </p:nvGrpSpPr>
        <p:grpSpPr>
          <a:xfrm>
            <a:off x="9804601" y="5273701"/>
            <a:ext cx="388500" cy="375167"/>
            <a:chOff x="3243875" y="2372825"/>
            <a:chExt cx="291375" cy="281375"/>
          </a:xfrm>
        </p:grpSpPr>
        <p:sp>
          <p:nvSpPr>
            <p:cNvPr id="684" name="Google Shape;684;p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690;p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691;p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4" name="Google Shape;694;p8"/>
          <p:cNvGrpSpPr/>
          <p:nvPr/>
        </p:nvGrpSpPr>
        <p:grpSpPr>
          <a:xfrm>
            <a:off x="10013868" y="1672585"/>
            <a:ext cx="222233" cy="224767"/>
            <a:chOff x="4954425" y="2036375"/>
            <a:chExt cx="166675" cy="168575"/>
          </a:xfrm>
        </p:grpSpPr>
        <p:sp>
          <p:nvSpPr>
            <p:cNvPr id="695" name="Google Shape;695;p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97" name="Google Shape;697;p8"/>
          <p:cNvSpPr/>
          <p:nvPr/>
        </p:nvSpPr>
        <p:spPr>
          <a:xfrm>
            <a:off x="1887601" y="49106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8"/>
          <p:cNvSpPr/>
          <p:nvPr/>
        </p:nvSpPr>
        <p:spPr>
          <a:xfrm>
            <a:off x="10758967" y="3611184"/>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99" name="Google Shape;699;p8"/>
          <p:cNvGrpSpPr/>
          <p:nvPr/>
        </p:nvGrpSpPr>
        <p:grpSpPr>
          <a:xfrm>
            <a:off x="1558634" y="5420001"/>
            <a:ext cx="222233" cy="224767"/>
            <a:chOff x="4954425" y="2036375"/>
            <a:chExt cx="166675" cy="168575"/>
          </a:xfrm>
        </p:grpSpPr>
        <p:sp>
          <p:nvSpPr>
            <p:cNvPr id="700" name="Google Shape;700;p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02" name="Google Shape;702;p8"/>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2192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3"/>
        <p:cNvGrpSpPr/>
        <p:nvPr/>
      </p:nvGrpSpPr>
      <p:grpSpPr>
        <a:xfrm>
          <a:off x="0" y="0"/>
          <a:ext cx="0" cy="0"/>
          <a:chOff x="0" y="0"/>
          <a:chExt cx="0" cy="0"/>
        </a:xfrm>
      </p:grpSpPr>
      <p:grpSp>
        <p:nvGrpSpPr>
          <p:cNvPr id="704" name="Google Shape;704;p9"/>
          <p:cNvGrpSpPr/>
          <p:nvPr/>
        </p:nvGrpSpPr>
        <p:grpSpPr>
          <a:xfrm>
            <a:off x="527859" y="292693"/>
            <a:ext cx="11358487" cy="6384375"/>
            <a:chOff x="395894" y="219519"/>
            <a:chExt cx="8518865" cy="4788281"/>
          </a:xfrm>
        </p:grpSpPr>
        <p:sp>
          <p:nvSpPr>
            <p:cNvPr id="705" name="Google Shape;705;p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06" name="Google Shape;706;p9"/>
            <p:cNvGrpSpPr/>
            <p:nvPr/>
          </p:nvGrpSpPr>
          <p:grpSpPr>
            <a:xfrm>
              <a:off x="8341543" y="2282008"/>
              <a:ext cx="569676" cy="380612"/>
              <a:chOff x="8341543" y="2282008"/>
              <a:chExt cx="569676" cy="380612"/>
            </a:xfrm>
          </p:grpSpPr>
          <p:sp>
            <p:nvSpPr>
              <p:cNvPr id="707" name="Google Shape;707;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09" name="Google Shape;709;p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10" name="Google Shape;710;p9"/>
            <p:cNvGrpSpPr/>
            <p:nvPr/>
          </p:nvGrpSpPr>
          <p:grpSpPr>
            <a:xfrm>
              <a:off x="8341543" y="1721094"/>
              <a:ext cx="569676" cy="380612"/>
              <a:chOff x="8341543" y="1721094"/>
              <a:chExt cx="569676" cy="380612"/>
            </a:xfrm>
          </p:grpSpPr>
          <p:sp>
            <p:nvSpPr>
              <p:cNvPr id="711" name="Google Shape;711;p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3" name="Google Shape;713;p9"/>
            <p:cNvGrpSpPr/>
            <p:nvPr/>
          </p:nvGrpSpPr>
          <p:grpSpPr>
            <a:xfrm>
              <a:off x="8346273" y="1183592"/>
              <a:ext cx="568486" cy="388014"/>
              <a:chOff x="8346273" y="1183592"/>
              <a:chExt cx="568486" cy="388014"/>
            </a:xfrm>
          </p:grpSpPr>
          <p:sp>
            <p:nvSpPr>
              <p:cNvPr id="714" name="Google Shape;714;p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6" name="Google Shape;716;p9"/>
            <p:cNvGrpSpPr/>
            <p:nvPr/>
          </p:nvGrpSpPr>
          <p:grpSpPr>
            <a:xfrm>
              <a:off x="8341543" y="606635"/>
              <a:ext cx="569676" cy="388014"/>
              <a:chOff x="8341543" y="606635"/>
              <a:chExt cx="569676" cy="388014"/>
            </a:xfrm>
          </p:grpSpPr>
          <p:sp>
            <p:nvSpPr>
              <p:cNvPr id="717" name="Google Shape;717;p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718;p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9" name="Google Shape;719;p9"/>
            <p:cNvGrpSpPr/>
            <p:nvPr/>
          </p:nvGrpSpPr>
          <p:grpSpPr>
            <a:xfrm>
              <a:off x="8341543" y="2842933"/>
              <a:ext cx="569676" cy="380612"/>
              <a:chOff x="8341543" y="2282008"/>
              <a:chExt cx="569676" cy="380612"/>
            </a:xfrm>
          </p:grpSpPr>
          <p:sp>
            <p:nvSpPr>
              <p:cNvPr id="720" name="Google Shape;720;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22" name="Google Shape;722;p9"/>
            <p:cNvGrpSpPr/>
            <p:nvPr/>
          </p:nvGrpSpPr>
          <p:grpSpPr>
            <a:xfrm>
              <a:off x="8341543" y="3403858"/>
              <a:ext cx="569676" cy="380612"/>
              <a:chOff x="8341543" y="2282008"/>
              <a:chExt cx="569676" cy="380612"/>
            </a:xfrm>
          </p:grpSpPr>
          <p:sp>
            <p:nvSpPr>
              <p:cNvPr id="723" name="Google Shape;723;p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724;p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25" name="Google Shape;725;p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6" name="Google Shape;726;p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27" name="Google Shape;727;p9"/>
          <p:cNvSpPr txBox="1">
            <a:spLocks noGrp="1"/>
          </p:cNvSpPr>
          <p:nvPr>
            <p:ph type="title"/>
          </p:nvPr>
        </p:nvSpPr>
        <p:spPr>
          <a:xfrm>
            <a:off x="2686400" y="1976933"/>
            <a:ext cx="6819200" cy="185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266"/>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28" name="Google Shape;728;p9"/>
          <p:cNvSpPr txBox="1">
            <a:spLocks noGrp="1"/>
          </p:cNvSpPr>
          <p:nvPr>
            <p:ph type="subTitle" idx="1"/>
          </p:nvPr>
        </p:nvSpPr>
        <p:spPr>
          <a:xfrm>
            <a:off x="3459000" y="3667733"/>
            <a:ext cx="5274000" cy="132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endParaRPr/>
          </a:p>
        </p:txBody>
      </p:sp>
      <p:sp>
        <p:nvSpPr>
          <p:cNvPr id="729" name="Google Shape;729;p9"/>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730;p9"/>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731;p9"/>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732;p9"/>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733;p9"/>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9"/>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735;p9"/>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736;p9"/>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737;p9"/>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738;p9"/>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739;p9"/>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740;p9"/>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9"/>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9"/>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9"/>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9"/>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9"/>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9"/>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9"/>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748;p9"/>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749;p9"/>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750;p9"/>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9"/>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9"/>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753;p9"/>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9"/>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 name="Google Shape;755;p9"/>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6" name="Google Shape;756;p9"/>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7" name="Google Shape;757;p9"/>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9"/>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9"/>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0" name="Google Shape;760;p9"/>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1" name="Google Shape;761;p9"/>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9"/>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9"/>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9"/>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9"/>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9"/>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9"/>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9"/>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9"/>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0" name="Google Shape;770;p9"/>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1" name="Google Shape;771;p9"/>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2" name="Google Shape;772;p9"/>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3" name="Google Shape;773;p9"/>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4" name="Google Shape;774;p9"/>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9"/>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9"/>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7" name="Google Shape;777;p9"/>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8" name="Google Shape;778;p9"/>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79" name="Google Shape;779;p9"/>
          <p:cNvGrpSpPr/>
          <p:nvPr/>
        </p:nvGrpSpPr>
        <p:grpSpPr>
          <a:xfrm>
            <a:off x="9785301" y="808801"/>
            <a:ext cx="592367" cy="531367"/>
            <a:chOff x="2495125" y="2142250"/>
            <a:chExt cx="444275" cy="398525"/>
          </a:xfrm>
        </p:grpSpPr>
        <p:sp>
          <p:nvSpPr>
            <p:cNvPr id="780" name="Google Shape;780;p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1" name="Google Shape;781;p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82" name="Google Shape;782;p9"/>
          <p:cNvSpPr/>
          <p:nvPr/>
        </p:nvSpPr>
        <p:spPr>
          <a:xfrm>
            <a:off x="10484401" y="10855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83" name="Google Shape;783;p9"/>
          <p:cNvGrpSpPr/>
          <p:nvPr/>
        </p:nvGrpSpPr>
        <p:grpSpPr>
          <a:xfrm>
            <a:off x="10155434" y="1594967"/>
            <a:ext cx="222233" cy="224767"/>
            <a:chOff x="4954425" y="2036375"/>
            <a:chExt cx="166675" cy="168575"/>
          </a:xfrm>
        </p:grpSpPr>
        <p:sp>
          <p:nvSpPr>
            <p:cNvPr id="784" name="Google Shape;784;p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5" name="Google Shape;785;p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86" name="Google Shape;786;p9"/>
          <p:cNvSpPr/>
          <p:nvPr/>
        </p:nvSpPr>
        <p:spPr>
          <a:xfrm rot="-9553842" flipH="1">
            <a:off x="1255497" y="5876794"/>
            <a:ext cx="80432" cy="57399"/>
          </a:xfrm>
          <a:custGeom>
            <a:avLst/>
            <a:gdLst/>
            <a:ahLst/>
            <a:cxnLst/>
            <a:rect l="l" t="t" r="r" b="b"/>
            <a:pathLst>
              <a:path w="2413" h="1722" extrusionOk="0">
                <a:moveTo>
                  <a:pt x="1429" y="1"/>
                </a:moveTo>
                <a:cubicBezTo>
                  <a:pt x="1351" y="1"/>
                  <a:pt x="1268" y="12"/>
                  <a:pt x="1179" y="34"/>
                </a:cubicBezTo>
                <a:cubicBezTo>
                  <a:pt x="1156" y="33"/>
                  <a:pt x="1133" y="32"/>
                  <a:pt x="1110" y="32"/>
                </a:cubicBezTo>
                <a:cubicBezTo>
                  <a:pt x="20" y="32"/>
                  <a:pt x="1" y="1722"/>
                  <a:pt x="1114" y="1722"/>
                </a:cubicBezTo>
                <a:cubicBezTo>
                  <a:pt x="1159" y="1722"/>
                  <a:pt x="1206" y="1719"/>
                  <a:pt x="1254" y="1714"/>
                </a:cubicBezTo>
                <a:cubicBezTo>
                  <a:pt x="2412" y="1575"/>
                  <a:pt x="2372" y="1"/>
                  <a:pt x="142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9"/>
          <p:cNvSpPr/>
          <p:nvPr/>
        </p:nvSpPr>
        <p:spPr>
          <a:xfrm flipH="1">
            <a:off x="1958198" y="51501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88" name="Google Shape;788;p9"/>
          <p:cNvGrpSpPr/>
          <p:nvPr/>
        </p:nvGrpSpPr>
        <p:grpSpPr>
          <a:xfrm flipH="1">
            <a:off x="1211531" y="4252501"/>
            <a:ext cx="592367" cy="531367"/>
            <a:chOff x="2495125" y="2142250"/>
            <a:chExt cx="444275" cy="398525"/>
          </a:xfrm>
        </p:grpSpPr>
        <p:sp>
          <p:nvSpPr>
            <p:cNvPr id="789" name="Google Shape;789;p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91" name="Google Shape;791;p9"/>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34723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92"/>
        <p:cNvGrpSpPr/>
        <p:nvPr/>
      </p:nvGrpSpPr>
      <p:grpSpPr>
        <a:xfrm>
          <a:off x="0" y="0"/>
          <a:ext cx="0" cy="0"/>
          <a:chOff x="0" y="0"/>
          <a:chExt cx="0" cy="0"/>
        </a:xfrm>
      </p:grpSpPr>
      <p:grpSp>
        <p:nvGrpSpPr>
          <p:cNvPr id="793" name="Google Shape;793;p10"/>
          <p:cNvGrpSpPr/>
          <p:nvPr/>
        </p:nvGrpSpPr>
        <p:grpSpPr>
          <a:xfrm>
            <a:off x="527859" y="292693"/>
            <a:ext cx="11358487" cy="6384375"/>
            <a:chOff x="395894" y="219519"/>
            <a:chExt cx="8518865" cy="4788281"/>
          </a:xfrm>
        </p:grpSpPr>
        <p:sp>
          <p:nvSpPr>
            <p:cNvPr id="794" name="Google Shape;794;p1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95" name="Google Shape;795;p10"/>
            <p:cNvGrpSpPr/>
            <p:nvPr/>
          </p:nvGrpSpPr>
          <p:grpSpPr>
            <a:xfrm>
              <a:off x="8341543" y="2282008"/>
              <a:ext cx="569676" cy="380612"/>
              <a:chOff x="8341543" y="2282008"/>
              <a:chExt cx="569676" cy="380612"/>
            </a:xfrm>
          </p:grpSpPr>
          <p:sp>
            <p:nvSpPr>
              <p:cNvPr id="796" name="Google Shape;796;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7" name="Google Shape;797;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98" name="Google Shape;798;p1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99" name="Google Shape;799;p10"/>
            <p:cNvGrpSpPr/>
            <p:nvPr/>
          </p:nvGrpSpPr>
          <p:grpSpPr>
            <a:xfrm>
              <a:off x="8341543" y="1721094"/>
              <a:ext cx="569676" cy="380612"/>
              <a:chOff x="8341543" y="1721094"/>
              <a:chExt cx="569676" cy="380612"/>
            </a:xfrm>
          </p:grpSpPr>
          <p:sp>
            <p:nvSpPr>
              <p:cNvPr id="800" name="Google Shape;800;p1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1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02" name="Google Shape;802;p10"/>
            <p:cNvGrpSpPr/>
            <p:nvPr/>
          </p:nvGrpSpPr>
          <p:grpSpPr>
            <a:xfrm>
              <a:off x="8346273" y="1183592"/>
              <a:ext cx="568486" cy="388014"/>
              <a:chOff x="8346273" y="1183592"/>
              <a:chExt cx="568486" cy="388014"/>
            </a:xfrm>
          </p:grpSpPr>
          <p:sp>
            <p:nvSpPr>
              <p:cNvPr id="803" name="Google Shape;803;p1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1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05" name="Google Shape;805;p10"/>
            <p:cNvGrpSpPr/>
            <p:nvPr/>
          </p:nvGrpSpPr>
          <p:grpSpPr>
            <a:xfrm>
              <a:off x="8341543" y="606635"/>
              <a:ext cx="569676" cy="388014"/>
              <a:chOff x="8341543" y="606635"/>
              <a:chExt cx="569676" cy="388014"/>
            </a:xfrm>
          </p:grpSpPr>
          <p:sp>
            <p:nvSpPr>
              <p:cNvPr id="806" name="Google Shape;806;p1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7" name="Google Shape;807;p1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08" name="Google Shape;808;p10"/>
            <p:cNvGrpSpPr/>
            <p:nvPr/>
          </p:nvGrpSpPr>
          <p:grpSpPr>
            <a:xfrm>
              <a:off x="8341543" y="2842933"/>
              <a:ext cx="569676" cy="380612"/>
              <a:chOff x="8341543" y="2282008"/>
              <a:chExt cx="569676" cy="380612"/>
            </a:xfrm>
          </p:grpSpPr>
          <p:sp>
            <p:nvSpPr>
              <p:cNvPr id="809" name="Google Shape;809;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1" name="Google Shape;811;p10"/>
            <p:cNvGrpSpPr/>
            <p:nvPr/>
          </p:nvGrpSpPr>
          <p:grpSpPr>
            <a:xfrm>
              <a:off x="8341543" y="3403858"/>
              <a:ext cx="569676" cy="380612"/>
              <a:chOff x="8341543" y="2282008"/>
              <a:chExt cx="569676" cy="380612"/>
            </a:xfrm>
          </p:grpSpPr>
          <p:sp>
            <p:nvSpPr>
              <p:cNvPr id="812" name="Google Shape;812;p1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1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4" name="Google Shape;814;p1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1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16" name="Google Shape;816;p10"/>
          <p:cNvSpPr txBox="1">
            <a:spLocks noGrp="1"/>
          </p:cNvSpPr>
          <p:nvPr>
            <p:ph type="title"/>
          </p:nvPr>
        </p:nvSpPr>
        <p:spPr>
          <a:xfrm>
            <a:off x="1376367" y="2679400"/>
            <a:ext cx="6639200" cy="1499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sz="5333"/>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17" name="Google Shape;817;p10"/>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10"/>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10"/>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10"/>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10"/>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10"/>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10"/>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10"/>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10"/>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10"/>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10"/>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10"/>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10"/>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10"/>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10"/>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10"/>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10"/>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10"/>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10"/>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10"/>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10"/>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10"/>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839;p10"/>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840;p10"/>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10"/>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10"/>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10"/>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10"/>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10"/>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10"/>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10"/>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10"/>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10"/>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10"/>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10"/>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10"/>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10"/>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4" name="Google Shape;854;p10"/>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5" name="Google Shape;855;p10"/>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6" name="Google Shape;856;p10"/>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10"/>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8" name="Google Shape;858;p10"/>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9" name="Google Shape;859;p10"/>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0" name="Google Shape;860;p10"/>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1" name="Google Shape;861;p10"/>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2" name="Google Shape;862;p10"/>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3" name="Google Shape;863;p10"/>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4" name="Google Shape;864;p10"/>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5" name="Google Shape;865;p10"/>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6" name="Google Shape;866;p10"/>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67" name="Google Shape;867;p10"/>
          <p:cNvGrpSpPr/>
          <p:nvPr/>
        </p:nvGrpSpPr>
        <p:grpSpPr>
          <a:xfrm>
            <a:off x="9804601" y="5273701"/>
            <a:ext cx="388500" cy="375167"/>
            <a:chOff x="3243875" y="2372825"/>
            <a:chExt cx="291375" cy="281375"/>
          </a:xfrm>
        </p:grpSpPr>
        <p:sp>
          <p:nvSpPr>
            <p:cNvPr id="868" name="Google Shape;868;p1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9" name="Google Shape;869;p1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0" name="Google Shape;870;p1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1" name="Google Shape;871;p1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2" name="Google Shape;872;p1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3" name="Google Shape;873;p1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4" name="Google Shape;874;p1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5" name="Google Shape;875;p1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6" name="Google Shape;876;p1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7" name="Google Shape;877;p1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8" name="Google Shape;878;p10"/>
          <p:cNvGrpSpPr/>
          <p:nvPr/>
        </p:nvGrpSpPr>
        <p:grpSpPr>
          <a:xfrm>
            <a:off x="10084168" y="893618"/>
            <a:ext cx="222233" cy="224767"/>
            <a:chOff x="4954425" y="2036375"/>
            <a:chExt cx="166675" cy="168575"/>
          </a:xfrm>
        </p:grpSpPr>
        <p:sp>
          <p:nvSpPr>
            <p:cNvPr id="879" name="Google Shape;879;p1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0" name="Google Shape;880;p1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81" name="Google Shape;881;p10"/>
          <p:cNvSpPr/>
          <p:nvPr/>
        </p:nvSpPr>
        <p:spPr>
          <a:xfrm>
            <a:off x="9368068" y="51501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2" name="Google Shape;882;p10"/>
          <p:cNvSpPr/>
          <p:nvPr/>
        </p:nvSpPr>
        <p:spPr>
          <a:xfrm>
            <a:off x="10363400" y="13164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83" name="Google Shape;883;p10"/>
          <p:cNvGrpSpPr/>
          <p:nvPr/>
        </p:nvGrpSpPr>
        <p:grpSpPr>
          <a:xfrm>
            <a:off x="968285" y="6000567"/>
            <a:ext cx="388500" cy="375167"/>
            <a:chOff x="3243875" y="2372825"/>
            <a:chExt cx="291375" cy="281375"/>
          </a:xfrm>
        </p:grpSpPr>
        <p:sp>
          <p:nvSpPr>
            <p:cNvPr id="884" name="Google Shape;884;p1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5" name="Google Shape;885;p1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6" name="Google Shape;886;p1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7" name="Google Shape;887;p1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8" name="Google Shape;888;p1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9" name="Google Shape;889;p1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1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1" name="Google Shape;891;p1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2" name="Google Shape;892;p1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3" name="Google Shape;893;p1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94" name="Google Shape;894;p10"/>
          <p:cNvSpPr/>
          <p:nvPr/>
        </p:nvSpPr>
        <p:spPr>
          <a:xfrm>
            <a:off x="1903933" y="6375718"/>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5" name="Google Shape;895;p10"/>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84371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96"/>
        <p:cNvGrpSpPr/>
        <p:nvPr/>
      </p:nvGrpSpPr>
      <p:grpSpPr>
        <a:xfrm>
          <a:off x="0" y="0"/>
          <a:ext cx="0" cy="0"/>
          <a:chOff x="0" y="0"/>
          <a:chExt cx="0" cy="0"/>
        </a:xfrm>
      </p:grpSpPr>
      <p:grpSp>
        <p:nvGrpSpPr>
          <p:cNvPr id="897" name="Google Shape;897;p11"/>
          <p:cNvGrpSpPr/>
          <p:nvPr/>
        </p:nvGrpSpPr>
        <p:grpSpPr>
          <a:xfrm>
            <a:off x="527859" y="292693"/>
            <a:ext cx="11358487" cy="6384375"/>
            <a:chOff x="395894" y="219519"/>
            <a:chExt cx="8518865" cy="4788281"/>
          </a:xfrm>
        </p:grpSpPr>
        <p:sp>
          <p:nvSpPr>
            <p:cNvPr id="898" name="Google Shape;898;p1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99" name="Google Shape;899;p11"/>
            <p:cNvGrpSpPr/>
            <p:nvPr/>
          </p:nvGrpSpPr>
          <p:grpSpPr>
            <a:xfrm>
              <a:off x="8341543" y="2282008"/>
              <a:ext cx="569676" cy="380612"/>
              <a:chOff x="8341543" y="2282008"/>
              <a:chExt cx="569676" cy="380612"/>
            </a:xfrm>
          </p:grpSpPr>
          <p:sp>
            <p:nvSpPr>
              <p:cNvPr id="900" name="Google Shape;900;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901;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02" name="Google Shape;902;p1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903" name="Google Shape;903;p11"/>
            <p:cNvGrpSpPr/>
            <p:nvPr/>
          </p:nvGrpSpPr>
          <p:grpSpPr>
            <a:xfrm>
              <a:off x="8341543" y="1721094"/>
              <a:ext cx="569676" cy="380612"/>
              <a:chOff x="8341543" y="1721094"/>
              <a:chExt cx="569676" cy="380612"/>
            </a:xfrm>
          </p:grpSpPr>
          <p:sp>
            <p:nvSpPr>
              <p:cNvPr id="904" name="Google Shape;904;p1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905;p1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06" name="Google Shape;906;p11"/>
            <p:cNvGrpSpPr/>
            <p:nvPr/>
          </p:nvGrpSpPr>
          <p:grpSpPr>
            <a:xfrm>
              <a:off x="8346273" y="1183592"/>
              <a:ext cx="568486" cy="388014"/>
              <a:chOff x="8346273" y="1183592"/>
              <a:chExt cx="568486" cy="388014"/>
            </a:xfrm>
          </p:grpSpPr>
          <p:sp>
            <p:nvSpPr>
              <p:cNvPr id="907" name="Google Shape;907;p1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908;p1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09" name="Google Shape;909;p11"/>
            <p:cNvGrpSpPr/>
            <p:nvPr/>
          </p:nvGrpSpPr>
          <p:grpSpPr>
            <a:xfrm>
              <a:off x="8341543" y="606635"/>
              <a:ext cx="569676" cy="388014"/>
              <a:chOff x="8341543" y="606635"/>
              <a:chExt cx="569676" cy="388014"/>
            </a:xfrm>
          </p:grpSpPr>
          <p:sp>
            <p:nvSpPr>
              <p:cNvPr id="910" name="Google Shape;910;p1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911;p1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12" name="Google Shape;912;p11"/>
            <p:cNvGrpSpPr/>
            <p:nvPr/>
          </p:nvGrpSpPr>
          <p:grpSpPr>
            <a:xfrm>
              <a:off x="8341543" y="2842933"/>
              <a:ext cx="569676" cy="380612"/>
              <a:chOff x="8341543" y="2282008"/>
              <a:chExt cx="569676" cy="380612"/>
            </a:xfrm>
          </p:grpSpPr>
          <p:sp>
            <p:nvSpPr>
              <p:cNvPr id="913" name="Google Shape;913;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914;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15" name="Google Shape;915;p11"/>
            <p:cNvGrpSpPr/>
            <p:nvPr/>
          </p:nvGrpSpPr>
          <p:grpSpPr>
            <a:xfrm>
              <a:off x="8341543" y="3403858"/>
              <a:ext cx="569676" cy="380612"/>
              <a:chOff x="8341543" y="2282008"/>
              <a:chExt cx="569676" cy="380612"/>
            </a:xfrm>
          </p:grpSpPr>
          <p:sp>
            <p:nvSpPr>
              <p:cNvPr id="916" name="Google Shape;916;p1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917;p1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18" name="Google Shape;918;p1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919;p1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20" name="Google Shape;920;p11"/>
          <p:cNvSpPr txBox="1">
            <a:spLocks noGrp="1"/>
          </p:cNvSpPr>
          <p:nvPr>
            <p:ph type="title" hasCustomPrompt="1"/>
          </p:nvPr>
        </p:nvSpPr>
        <p:spPr>
          <a:xfrm>
            <a:off x="2422484" y="2276784"/>
            <a:ext cx="7348800" cy="1868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12000">
                <a:solidFill>
                  <a:schemeClr val="accent1"/>
                </a:solidFill>
              </a:defRPr>
            </a:lvl1pPr>
            <a:lvl2pPr lvl="1" algn="ctr">
              <a:spcBef>
                <a:spcPts val="0"/>
              </a:spcBef>
              <a:spcAft>
                <a:spcPts val="0"/>
              </a:spcAft>
              <a:buClr>
                <a:schemeClr val="accent1"/>
              </a:buClr>
              <a:buSzPts val="7200"/>
              <a:buNone/>
              <a:defRPr sz="9600">
                <a:solidFill>
                  <a:schemeClr val="accent1"/>
                </a:solidFill>
              </a:defRPr>
            </a:lvl2pPr>
            <a:lvl3pPr lvl="2" algn="ctr">
              <a:spcBef>
                <a:spcPts val="0"/>
              </a:spcBef>
              <a:spcAft>
                <a:spcPts val="0"/>
              </a:spcAft>
              <a:buClr>
                <a:schemeClr val="accent1"/>
              </a:buClr>
              <a:buSzPts val="7200"/>
              <a:buNone/>
              <a:defRPr sz="9600">
                <a:solidFill>
                  <a:schemeClr val="accent1"/>
                </a:solidFill>
              </a:defRPr>
            </a:lvl3pPr>
            <a:lvl4pPr lvl="3" algn="ctr">
              <a:spcBef>
                <a:spcPts val="0"/>
              </a:spcBef>
              <a:spcAft>
                <a:spcPts val="0"/>
              </a:spcAft>
              <a:buClr>
                <a:schemeClr val="accent1"/>
              </a:buClr>
              <a:buSzPts val="7200"/>
              <a:buNone/>
              <a:defRPr sz="9600">
                <a:solidFill>
                  <a:schemeClr val="accent1"/>
                </a:solidFill>
              </a:defRPr>
            </a:lvl4pPr>
            <a:lvl5pPr lvl="4" algn="ctr">
              <a:spcBef>
                <a:spcPts val="0"/>
              </a:spcBef>
              <a:spcAft>
                <a:spcPts val="0"/>
              </a:spcAft>
              <a:buClr>
                <a:schemeClr val="accent1"/>
              </a:buClr>
              <a:buSzPts val="7200"/>
              <a:buNone/>
              <a:defRPr sz="9600">
                <a:solidFill>
                  <a:schemeClr val="accent1"/>
                </a:solidFill>
              </a:defRPr>
            </a:lvl5pPr>
            <a:lvl6pPr lvl="5" algn="ctr">
              <a:spcBef>
                <a:spcPts val="0"/>
              </a:spcBef>
              <a:spcAft>
                <a:spcPts val="0"/>
              </a:spcAft>
              <a:buClr>
                <a:schemeClr val="accent1"/>
              </a:buClr>
              <a:buSzPts val="7200"/>
              <a:buNone/>
              <a:defRPr sz="9600">
                <a:solidFill>
                  <a:schemeClr val="accent1"/>
                </a:solidFill>
              </a:defRPr>
            </a:lvl6pPr>
            <a:lvl7pPr lvl="6" algn="ctr">
              <a:spcBef>
                <a:spcPts val="0"/>
              </a:spcBef>
              <a:spcAft>
                <a:spcPts val="0"/>
              </a:spcAft>
              <a:buClr>
                <a:schemeClr val="accent1"/>
              </a:buClr>
              <a:buSzPts val="7200"/>
              <a:buNone/>
              <a:defRPr sz="9600">
                <a:solidFill>
                  <a:schemeClr val="accent1"/>
                </a:solidFill>
              </a:defRPr>
            </a:lvl7pPr>
            <a:lvl8pPr lvl="7" algn="ctr">
              <a:spcBef>
                <a:spcPts val="0"/>
              </a:spcBef>
              <a:spcAft>
                <a:spcPts val="0"/>
              </a:spcAft>
              <a:buClr>
                <a:schemeClr val="accent1"/>
              </a:buClr>
              <a:buSzPts val="7200"/>
              <a:buNone/>
              <a:defRPr sz="9600">
                <a:solidFill>
                  <a:schemeClr val="accent1"/>
                </a:solidFill>
              </a:defRPr>
            </a:lvl8pPr>
            <a:lvl9pPr lvl="8" algn="ctr">
              <a:spcBef>
                <a:spcPts val="0"/>
              </a:spcBef>
              <a:spcAft>
                <a:spcPts val="0"/>
              </a:spcAft>
              <a:buClr>
                <a:schemeClr val="accent1"/>
              </a:buClr>
              <a:buSzPts val="7200"/>
              <a:buNone/>
              <a:defRPr sz="9600">
                <a:solidFill>
                  <a:schemeClr val="accent1"/>
                </a:solidFill>
              </a:defRPr>
            </a:lvl9pPr>
          </a:lstStyle>
          <a:p>
            <a:r>
              <a:t>xx%</a:t>
            </a:r>
          </a:p>
        </p:txBody>
      </p:sp>
      <p:sp>
        <p:nvSpPr>
          <p:cNvPr id="921" name="Google Shape;921;p11"/>
          <p:cNvSpPr txBox="1">
            <a:spLocks noGrp="1"/>
          </p:cNvSpPr>
          <p:nvPr>
            <p:ph type="subTitle" idx="1"/>
          </p:nvPr>
        </p:nvSpPr>
        <p:spPr>
          <a:xfrm>
            <a:off x="2420717" y="3962417"/>
            <a:ext cx="7348800" cy="618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667"/>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922" name="Google Shape;922;p11"/>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923;p11"/>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924;p11"/>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925;p11"/>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926;p11"/>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927;p11"/>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928;p11"/>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9" name="Google Shape;929;p11"/>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0" name="Google Shape;930;p11"/>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931;p11"/>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932;p11"/>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933;p11"/>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934;p11"/>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935;p11"/>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936;p11"/>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937;p11"/>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938;p11"/>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939;p11"/>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940;p11"/>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941;p11"/>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942;p11"/>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943;p11"/>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944;p11"/>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945;p11"/>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946;p11"/>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947;p11"/>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948;p11"/>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949;p11"/>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950;p11"/>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951;p11"/>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952;p11"/>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953;p11"/>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954;p11"/>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955;p11"/>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956;p11"/>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957;p11"/>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958;p11"/>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959;p11"/>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960;p11"/>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961;p11"/>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962;p11"/>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963;p11"/>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964;p11"/>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965;p11"/>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966;p11"/>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11"/>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968;p11"/>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969;p11"/>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0" name="Google Shape;970;p11"/>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971;p11"/>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972" name="Google Shape;972;p11"/>
          <p:cNvGrpSpPr/>
          <p:nvPr/>
        </p:nvGrpSpPr>
        <p:grpSpPr>
          <a:xfrm>
            <a:off x="1338400" y="1136967"/>
            <a:ext cx="592367" cy="531367"/>
            <a:chOff x="2495125" y="2142250"/>
            <a:chExt cx="444275" cy="398525"/>
          </a:xfrm>
        </p:grpSpPr>
        <p:sp>
          <p:nvSpPr>
            <p:cNvPr id="973" name="Google Shape;973;p1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974;p1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75" name="Google Shape;975;p11"/>
          <p:cNvSpPr/>
          <p:nvPr/>
        </p:nvSpPr>
        <p:spPr>
          <a:xfrm>
            <a:off x="1364634" y="19437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976" name="Google Shape;976;p11"/>
          <p:cNvGrpSpPr/>
          <p:nvPr/>
        </p:nvGrpSpPr>
        <p:grpSpPr>
          <a:xfrm>
            <a:off x="2384901" y="870900"/>
            <a:ext cx="222233" cy="224767"/>
            <a:chOff x="4954425" y="2036375"/>
            <a:chExt cx="166675" cy="168575"/>
          </a:xfrm>
        </p:grpSpPr>
        <p:sp>
          <p:nvSpPr>
            <p:cNvPr id="977" name="Google Shape;977;p1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978;p1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79" name="Google Shape;979;p11"/>
          <p:cNvGrpSpPr/>
          <p:nvPr/>
        </p:nvGrpSpPr>
        <p:grpSpPr>
          <a:xfrm>
            <a:off x="10506101" y="5680918"/>
            <a:ext cx="222233" cy="224767"/>
            <a:chOff x="4954425" y="2036375"/>
            <a:chExt cx="166675" cy="168575"/>
          </a:xfrm>
        </p:grpSpPr>
        <p:sp>
          <p:nvSpPr>
            <p:cNvPr id="980" name="Google Shape;980;p1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981;p1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82" name="Google Shape;982;p11"/>
          <p:cNvSpPr/>
          <p:nvPr/>
        </p:nvSpPr>
        <p:spPr>
          <a:xfrm>
            <a:off x="10506100" y="60943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11"/>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7870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4"/>
        <p:cNvGrpSpPr/>
        <p:nvPr/>
      </p:nvGrpSpPr>
      <p:grpSpPr>
        <a:xfrm>
          <a:off x="0" y="0"/>
          <a:ext cx="0" cy="0"/>
          <a:chOff x="0" y="0"/>
          <a:chExt cx="0" cy="0"/>
        </a:xfrm>
      </p:grpSpPr>
    </p:spTree>
    <p:extLst>
      <p:ext uri="{BB962C8B-B14F-4D97-AF65-F5344CB8AC3E}">
        <p14:creationId xmlns:p14="http://schemas.microsoft.com/office/powerpoint/2010/main" val="18054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8300" y="588467"/>
            <a:ext cx="10255200" cy="7636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1pPr>
            <a:lvl2pPr lvl="1"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2pPr>
            <a:lvl3pPr lvl="2"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3pPr>
            <a:lvl4pPr lvl="3"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4pPr>
            <a:lvl5pPr lvl="4"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5pPr>
            <a:lvl6pPr lvl="5"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6pPr>
            <a:lvl7pPr lvl="6"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7pPr>
            <a:lvl8pPr lvl="7"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8pPr>
            <a:lvl9pPr lvl="8" algn="ctr">
              <a:lnSpc>
                <a:spcPct val="80000"/>
              </a:lnSpc>
              <a:spcBef>
                <a:spcPts val="0"/>
              </a:spcBef>
              <a:spcAft>
                <a:spcPts val="0"/>
              </a:spcAft>
              <a:buClr>
                <a:schemeClr val="accent6"/>
              </a:buClr>
              <a:buSzPts val="2800"/>
              <a:buFont typeface="Jua"/>
              <a:buNone/>
              <a:defRPr sz="2800" b="1">
                <a:solidFill>
                  <a:schemeClr val="accent6"/>
                </a:solidFill>
                <a:latin typeface="Jua"/>
                <a:ea typeface="Jua"/>
                <a:cs typeface="Jua"/>
                <a:sym typeface="Jua"/>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1pPr>
            <a:lvl2pPr marL="914400" lvl="1"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2pPr>
            <a:lvl3pPr marL="1371600" lvl="2"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3pPr>
            <a:lvl4pPr marL="1828800" lvl="3"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4pPr>
            <a:lvl5pPr marL="2286000" lvl="4"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5pPr>
            <a:lvl6pPr marL="2743200" lvl="5"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6pPr>
            <a:lvl7pPr marL="3200400" lvl="6"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7pPr>
            <a:lvl8pPr marL="3657600" lvl="7"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8pPr>
            <a:lvl9pPr marL="4114800" lvl="8" indent="-330200">
              <a:lnSpc>
                <a:spcPct val="100000"/>
              </a:lnSpc>
              <a:spcBef>
                <a:spcPts val="0"/>
              </a:spcBef>
              <a:spcAft>
                <a:spcPts val="0"/>
              </a:spcAft>
              <a:buClr>
                <a:srgbClr val="174A80"/>
              </a:buClr>
              <a:buSzPts val="1600"/>
              <a:buFont typeface="Quicksand Medium"/>
              <a:buChar char="■"/>
              <a:defRPr sz="1600">
                <a:solidFill>
                  <a:srgbClr val="174A80"/>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243588164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Sitka Display Semibold" pitchFamily="2" charset="0"/>
          <a:ea typeface="Sitka Display Semibold" pitchFamily="2"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Sitka Display Semibold" pitchFamily="2" charset="0"/>
          <a:ea typeface="Sitka Display Semibold" pitchFamily="2"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DD0A90-88E4-6975-1078-FBFE4A580366}"/>
              </a:ext>
            </a:extLst>
          </p:cNvPr>
          <p:cNvSpPr/>
          <p:nvPr/>
        </p:nvSpPr>
        <p:spPr>
          <a:xfrm>
            <a:off x="1012168" y="759126"/>
            <a:ext cx="10133161" cy="57624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7" name="TextBox 6">
            <a:extLst>
              <a:ext uri="{FF2B5EF4-FFF2-40B4-BE49-F238E27FC236}">
                <a16:creationId xmlns:a16="http://schemas.microsoft.com/office/drawing/2014/main" id="{40FA6AE4-0180-A1D4-BE94-2B1B09DABB62}"/>
              </a:ext>
            </a:extLst>
          </p:cNvPr>
          <p:cNvSpPr txBox="1"/>
          <p:nvPr/>
        </p:nvSpPr>
        <p:spPr>
          <a:xfrm>
            <a:off x="1291539" y="1416016"/>
            <a:ext cx="3519576" cy="821501"/>
          </a:xfrm>
          <a:prstGeom prst="roundRect">
            <a:avLst/>
          </a:prstGeom>
          <a:solidFill>
            <a:schemeClr val="accent1">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wrap="square">
            <a:spAutoFit/>
          </a:bodyPr>
          <a:lstStyle/>
          <a:p>
            <a:pPr algn="ctr" defTabSz="1219170">
              <a:lnSpc>
                <a:spcPct val="150000"/>
              </a:lnSpc>
              <a:spcAft>
                <a:spcPts val="1067"/>
              </a:spcAft>
              <a:buClr>
                <a:srgbClr val="000000"/>
              </a:buClr>
            </a:pPr>
            <a:r>
              <a:rPr lang="en-US" sz="3200" b="1" kern="0">
                <a:solidFill>
                  <a:srgbClr val="002060"/>
                </a:solidFill>
                <a:latin typeface="Times New Roman" panose="02020603050405020304" pitchFamily="18" charset="0"/>
                <a:ea typeface="Calibri" panose="020F0502020204030204" pitchFamily="34" charset="0"/>
                <a:cs typeface="Times New Roman" panose="02020603050405020304" pitchFamily="18" charset="0"/>
                <a:sym typeface="Arial"/>
              </a:rPr>
              <a:t>CHỦ ĐIỂM</a:t>
            </a:r>
          </a:p>
        </p:txBody>
      </p:sp>
      <p:pic>
        <p:nvPicPr>
          <p:cNvPr id="3" name="Picture 2"/>
          <p:cNvPicPr>
            <a:picLocks noChangeAspect="1"/>
          </p:cNvPicPr>
          <p:nvPr/>
        </p:nvPicPr>
        <p:blipFill>
          <a:blip r:embed="rId2"/>
          <a:stretch>
            <a:fillRect/>
          </a:stretch>
        </p:blipFill>
        <p:spPr>
          <a:xfrm>
            <a:off x="5358064" y="499472"/>
            <a:ext cx="5240316" cy="5904942"/>
          </a:xfrm>
          <a:prstGeom prst="rect">
            <a:avLst/>
          </a:prstGeom>
        </p:spPr>
      </p:pic>
    </p:spTree>
    <p:extLst>
      <p:ext uri="{BB962C8B-B14F-4D97-AF65-F5344CB8AC3E}">
        <p14:creationId xmlns:p14="http://schemas.microsoft.com/office/powerpoint/2010/main" val="1895697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73732" descr="PPT素材-12"/>
          <p:cNvPicPr>
            <a:picLocks noChangeAspect="1"/>
          </p:cNvPicPr>
          <p:nvPr/>
        </p:nvPicPr>
        <p:blipFill>
          <a:blip r:embed="rId2"/>
          <a:stretch>
            <a:fillRect/>
          </a:stretch>
        </p:blipFill>
        <p:spPr>
          <a:xfrm>
            <a:off x="499865" y="113325"/>
            <a:ext cx="10543131" cy="5969843"/>
          </a:xfrm>
          <a:prstGeom prst="rect">
            <a:avLst/>
          </a:prstGeom>
          <a:noFill/>
          <a:ln w="9525">
            <a:noFill/>
          </a:ln>
        </p:spPr>
      </p:pic>
      <p:pic>
        <p:nvPicPr>
          <p:cNvPr id="5" name="Picture 4">
            <a:extLst>
              <a:ext uri="{FF2B5EF4-FFF2-40B4-BE49-F238E27FC236}">
                <a16:creationId xmlns:a16="http://schemas.microsoft.com/office/drawing/2014/main" id="{832AB006-F1FB-4F44-9F10-7C72D217F1F8}"/>
              </a:ext>
            </a:extLst>
          </p:cNvPr>
          <p:cNvPicPr>
            <a:picLocks noChangeAspect="1"/>
          </p:cNvPicPr>
          <p:nvPr/>
        </p:nvPicPr>
        <p:blipFill rotWithShape="1">
          <a:blip r:embed="rId3"/>
          <a:srcRect l="23299" r="18723" b="11885"/>
          <a:stretch/>
        </p:blipFill>
        <p:spPr>
          <a:xfrm>
            <a:off x="4933949" y="1382620"/>
            <a:ext cx="2381251" cy="2103533"/>
          </a:xfrm>
          <a:prstGeom prst="rect">
            <a:avLst/>
          </a:prstGeom>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456367" y="3169905"/>
            <a:ext cx="11203016" cy="1338828"/>
          </a:xfrm>
          <a:prstGeom prst="rect">
            <a:avLst/>
          </a:prstGeom>
          <a:noFill/>
          <a:ln>
            <a:noFill/>
          </a:ln>
        </p:spPr>
        <p:txBody>
          <a:bodyPr wrap="square">
            <a:spAutoFit/>
          </a:bodyPr>
          <a:lstStyle/>
          <a:p>
            <a:pPr algn="ctr" defTabSz="1219048">
              <a:lnSpc>
                <a:spcPct val="150000"/>
              </a:lnSpc>
              <a:buClr>
                <a:srgbClr val="000000"/>
              </a:buClr>
              <a:defRPr/>
            </a:pPr>
            <a:r>
              <a:rPr lang="vi-VN" altLang="zh-CN" sz="5400" b="1" kern="0" dirty="0">
                <a:ln w="9525">
                  <a:noFill/>
                  <a:prstDash val="solid"/>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a:rPr>
              <a:t>LUYỆN ĐỌC NHÓM</a:t>
            </a:r>
            <a:endParaRPr lang="zh-CN" altLang="en-US" sz="5400" b="1" kern="0" dirty="0">
              <a:ln w="9525">
                <a:noFill/>
                <a:prstDash val="solid"/>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extLst>
      <p:ext uri="{BB962C8B-B14F-4D97-AF65-F5344CB8AC3E}">
        <p14:creationId xmlns:p14="http://schemas.microsoft.com/office/powerpoint/2010/main" val="2790217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73732" descr="PPT素材-12"/>
          <p:cNvPicPr>
            <a:picLocks noChangeAspect="1"/>
          </p:cNvPicPr>
          <p:nvPr/>
        </p:nvPicPr>
        <p:blipFill>
          <a:blip r:embed="rId2"/>
          <a:stretch>
            <a:fillRect/>
          </a:stretch>
        </p:blipFill>
        <p:spPr>
          <a:xfrm>
            <a:off x="499865" y="113325"/>
            <a:ext cx="10543131" cy="596984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523067" y="3315821"/>
            <a:ext cx="11203016" cy="1338828"/>
          </a:xfrm>
          <a:prstGeom prst="rect">
            <a:avLst/>
          </a:prstGeom>
          <a:noFill/>
          <a:ln>
            <a:noFill/>
          </a:ln>
        </p:spPr>
        <p:txBody>
          <a:bodyPr wrap="square">
            <a:spAutoFit/>
          </a:bodyPr>
          <a:lstStyle/>
          <a:p>
            <a:pPr algn="ctr" defTabSz="1219048">
              <a:lnSpc>
                <a:spcPct val="150000"/>
              </a:lnSpc>
              <a:buClr>
                <a:srgbClr val="000000"/>
              </a:buClr>
              <a:defRPr/>
            </a:pPr>
            <a:r>
              <a:rPr lang="vi-VN" altLang="zh-CN" sz="5400" b="1" kern="0" dirty="0">
                <a:ln w="9525">
                  <a:noFill/>
                  <a:prstDash val="solid"/>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a:rPr>
              <a:t>TÌM HIỂU BÀI</a:t>
            </a:r>
            <a:endParaRPr lang="zh-CN" altLang="en-US" sz="5400" b="1" kern="0" dirty="0">
              <a:ln w="9525">
                <a:noFill/>
                <a:prstDash val="solid"/>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4F675A2C-B281-EA02-ACA1-B9B03B8FACE8}"/>
              </a:ext>
            </a:extLst>
          </p:cNvPr>
          <p:cNvPicPr>
            <a:picLocks noChangeAspect="1"/>
          </p:cNvPicPr>
          <p:nvPr/>
        </p:nvPicPr>
        <p:blipFill rotWithShape="1">
          <a:blip r:embed="rId3"/>
          <a:srcRect l="10157" t="5821" r="16947" b="15228"/>
          <a:stretch/>
        </p:blipFill>
        <p:spPr>
          <a:xfrm>
            <a:off x="5041362" y="1488219"/>
            <a:ext cx="2109277" cy="1827603"/>
          </a:xfrm>
          <a:prstGeom prst="ellipse">
            <a:avLst/>
          </a:prstGeom>
        </p:spPr>
      </p:pic>
    </p:spTree>
    <p:extLst>
      <p:ext uri="{BB962C8B-B14F-4D97-AF65-F5344CB8AC3E}">
        <p14:creationId xmlns:p14="http://schemas.microsoft.com/office/powerpoint/2010/main" val="2008910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11281CE-5C8A-0437-0DA9-0943C7F87C7C}"/>
              </a:ext>
            </a:extLst>
          </p:cNvPr>
          <p:cNvSpPr/>
          <p:nvPr/>
        </p:nvSpPr>
        <p:spPr>
          <a:xfrm>
            <a:off x="209149" y="3257761"/>
            <a:ext cx="11766432" cy="2205712"/>
          </a:xfrm>
          <a:prstGeom prst="roundRect">
            <a:avLst/>
          </a:prstGeom>
          <a:solidFill>
            <a:srgbClr val="FFFAF7"/>
          </a:solidFill>
          <a:ln>
            <a:solidFill>
              <a:srgbClr val="92D05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nvGrpSpPr>
          <p:cNvPr id="8" name="Group 7">
            <a:extLst>
              <a:ext uri="{FF2B5EF4-FFF2-40B4-BE49-F238E27FC236}">
                <a16:creationId xmlns:a16="http://schemas.microsoft.com/office/drawing/2014/main" id="{1E3B708C-0E47-EF68-0EC4-A3FD4A507AA6}"/>
              </a:ext>
            </a:extLst>
          </p:cNvPr>
          <p:cNvGrpSpPr/>
          <p:nvPr/>
        </p:nvGrpSpPr>
        <p:grpSpPr>
          <a:xfrm>
            <a:off x="149526" y="165265"/>
            <a:ext cx="4094671" cy="1068239"/>
            <a:chOff x="258793" y="253344"/>
            <a:chExt cx="3071003" cy="801179"/>
          </a:xfrm>
        </p:grpSpPr>
        <p:sp>
          <p:nvSpPr>
            <p:cNvPr id="5" name="Arrow: Pentagon 4">
              <a:extLst>
                <a:ext uri="{FF2B5EF4-FFF2-40B4-BE49-F238E27FC236}">
                  <a16:creationId xmlns:a16="http://schemas.microsoft.com/office/drawing/2014/main" id="{DF997310-077E-6895-7633-C991D05668C8}"/>
                </a:ext>
              </a:extLst>
            </p:cNvPr>
            <p:cNvSpPr/>
            <p:nvPr/>
          </p:nvSpPr>
          <p:spPr>
            <a:xfrm>
              <a:off x="950353" y="392260"/>
              <a:ext cx="2379443" cy="523345"/>
            </a:xfrm>
            <a:prstGeom prst="homePlate">
              <a:avLst>
                <a:gd name="adj" fmla="val 48443"/>
              </a:avLst>
            </a:prstGeom>
            <a:solidFill>
              <a:schemeClr val="accent4">
                <a:lumMod val="60000"/>
                <a:lumOff val="4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600" kern="0">
                <a:solidFill>
                  <a:srgbClr val="FFFFFF"/>
                </a:solidFill>
                <a:latin typeface="Arial"/>
                <a:sym typeface="Arial"/>
              </a:endParaRPr>
            </a:p>
          </p:txBody>
        </p:sp>
        <p:pic>
          <p:nvPicPr>
            <p:cNvPr id="3" name="Picture 2">
              <a:extLst>
                <a:ext uri="{FF2B5EF4-FFF2-40B4-BE49-F238E27FC236}">
                  <a16:creationId xmlns:a16="http://schemas.microsoft.com/office/drawing/2014/main" id="{624D4B38-6C91-7EF5-98B0-ABFF7B009928}"/>
                </a:ext>
              </a:extLst>
            </p:cNvPr>
            <p:cNvPicPr>
              <a:picLocks noChangeAspect="1"/>
            </p:cNvPicPr>
            <p:nvPr/>
          </p:nvPicPr>
          <p:blipFill rotWithShape="1">
            <a:blip r:embed="rId3"/>
            <a:srcRect l="10157" t="5821" r="16947" b="15228"/>
            <a:stretch/>
          </p:blipFill>
          <p:spPr>
            <a:xfrm>
              <a:off x="258793" y="253344"/>
              <a:ext cx="924659" cy="801179"/>
            </a:xfrm>
            <a:prstGeom prst="ellipse">
              <a:avLst/>
            </a:prstGeom>
          </p:spPr>
        </p:pic>
        <p:sp>
          <p:nvSpPr>
            <p:cNvPr id="7" name="TextBox 6">
              <a:extLst>
                <a:ext uri="{FF2B5EF4-FFF2-40B4-BE49-F238E27FC236}">
                  <a16:creationId xmlns:a16="http://schemas.microsoft.com/office/drawing/2014/main" id="{FBBCFF27-6A1A-2D7B-AE4C-328D03554D99}"/>
                </a:ext>
              </a:extLst>
            </p:cNvPr>
            <p:cNvSpPr txBox="1"/>
            <p:nvPr/>
          </p:nvSpPr>
          <p:spPr>
            <a:xfrm>
              <a:off x="1183451" y="402091"/>
              <a:ext cx="1999695" cy="461617"/>
            </a:xfrm>
            <a:prstGeom prst="rect">
              <a:avLst/>
            </a:prstGeom>
            <a:noFill/>
          </p:spPr>
          <p:txBody>
            <a:bodyPr wrap="square" lIns="121855" tIns="60928" rIns="121855" bIns="60928" rtlCol="0">
              <a:spAutoFit/>
            </a:bodyPr>
            <a:lstStyle/>
            <a:p>
              <a:pPr algn="just" defTabSz="1219170">
                <a:buClr>
                  <a:srgbClr val="000000"/>
                </a:buClr>
              </a:pPr>
              <a:r>
                <a:rPr lang="en-US" sz="3200" b="1" kern="0">
                  <a:solidFill>
                    <a:srgbClr val="002060"/>
                  </a:solidFill>
                  <a:latin typeface="Times New Roman" pitchFamily="18" charset="0"/>
                  <a:ea typeface="Arial-Rounded" panose="020B0500000000000000" pitchFamily="34" charset="0"/>
                  <a:cs typeface="Times New Roman" pitchFamily="18" charset="0"/>
                  <a:sym typeface="Arial"/>
                </a:rPr>
                <a:t>Tìm hiểu bài</a:t>
              </a:r>
              <a:endParaRPr lang="en-US" sz="3200" b="1" kern="0" dirty="0">
                <a:solidFill>
                  <a:srgbClr val="002060"/>
                </a:solidFill>
                <a:latin typeface="Times New Roman" pitchFamily="18" charset="0"/>
                <a:ea typeface="Arial-Rounded" panose="020B0500000000000000" pitchFamily="34" charset="0"/>
                <a:cs typeface="Times New Roman" pitchFamily="18" charset="0"/>
                <a:sym typeface="Arial"/>
              </a:endParaRPr>
            </a:p>
          </p:txBody>
        </p:sp>
      </p:grpSp>
      <p:sp>
        <p:nvSpPr>
          <p:cNvPr id="10" name="TextBox 9">
            <a:extLst>
              <a:ext uri="{FF2B5EF4-FFF2-40B4-BE49-F238E27FC236}">
                <a16:creationId xmlns:a16="http://schemas.microsoft.com/office/drawing/2014/main" id="{EFB9129B-11C1-6476-663A-806C8D8A98D4}"/>
              </a:ext>
            </a:extLst>
          </p:cNvPr>
          <p:cNvSpPr txBox="1"/>
          <p:nvPr/>
        </p:nvSpPr>
        <p:spPr>
          <a:xfrm>
            <a:off x="352920" y="3698897"/>
            <a:ext cx="11478881" cy="1323439"/>
          </a:xfrm>
          <a:prstGeom prst="rect">
            <a:avLst/>
          </a:prstGeom>
          <a:noFill/>
        </p:spPr>
        <p:txBody>
          <a:bodyPr wrap="square">
            <a:spAutoFit/>
          </a:bodyPr>
          <a:lstStyle/>
          <a:p>
            <a:pPr algn="just" defTabSz="1219170">
              <a:buClr>
                <a:srgbClr val="000000"/>
              </a:buClr>
            </a:pPr>
            <a:r>
              <a:rPr lang="en-US" sz="4000" kern="0">
                <a:solidFill>
                  <a:srgbClr val="000000"/>
                </a:solidFill>
                <a:latin typeface="Times New Roman" panose="02020603050405020304" pitchFamily="18" charset="0"/>
                <a:cs typeface="Times New Roman" panose="02020603050405020304" pitchFamily="18" charset="0"/>
                <a:sym typeface="Arial"/>
              </a:rPr>
              <a:t>     </a:t>
            </a:r>
            <a:r>
              <a:rPr lang="vi-VN" sz="4000" kern="0">
                <a:solidFill>
                  <a:srgbClr val="000000"/>
                </a:solidFill>
                <a:latin typeface="Times New Roman" panose="02020603050405020304" pitchFamily="18" charset="0"/>
                <a:cs typeface="Times New Roman" panose="02020603050405020304" pitchFamily="18" charset="0"/>
                <a:sym typeface="Arial"/>
              </a:rPr>
              <a:t>Ngày hôm nay là ngày khai trường đầu tiên ở nước Việt Nam Dân chủ</a:t>
            </a:r>
            <a:r>
              <a:rPr lang="en-US" sz="4000" kern="0">
                <a:solidFill>
                  <a:srgbClr val="000000"/>
                </a:solidFill>
                <a:latin typeface="Times New Roman" panose="02020603050405020304" pitchFamily="18" charset="0"/>
                <a:cs typeface="Times New Roman" panose="02020603050405020304" pitchFamily="18" charset="0"/>
                <a:sym typeface="Arial"/>
              </a:rPr>
              <a:t> </a:t>
            </a:r>
            <a:r>
              <a:rPr lang="vi-VN" sz="4000" kern="0">
                <a:solidFill>
                  <a:srgbClr val="000000"/>
                </a:solidFill>
                <a:latin typeface="Times New Roman" panose="02020603050405020304" pitchFamily="18" charset="0"/>
                <a:cs typeface="Times New Roman" panose="02020603050405020304" pitchFamily="18" charset="0"/>
                <a:sym typeface="Arial"/>
              </a:rPr>
              <a:t>Cộng hòa.</a:t>
            </a:r>
            <a:endParaRPr lang="vi-VN" sz="4000" kern="0">
              <a:solidFill>
                <a:srgbClr val="000000"/>
              </a:solidFill>
              <a:latin typeface="Times New Roman" panose="02020603050405020304" pitchFamily="18" charset="0"/>
              <a:cs typeface="Arial"/>
              <a:sym typeface="Arial"/>
            </a:endParaRPr>
          </a:p>
        </p:txBody>
      </p:sp>
      <p:sp>
        <p:nvSpPr>
          <p:cNvPr id="15" name="Google Shape;173;p9">
            <a:extLst>
              <a:ext uri="{FF2B5EF4-FFF2-40B4-BE49-F238E27FC236}">
                <a16:creationId xmlns:a16="http://schemas.microsoft.com/office/drawing/2014/main" id="{225F4D43-4099-18E8-2206-18AE5E93E4D9}"/>
              </a:ext>
            </a:extLst>
          </p:cNvPr>
          <p:cNvSpPr txBox="1"/>
          <p:nvPr/>
        </p:nvSpPr>
        <p:spPr>
          <a:xfrm>
            <a:off x="614180" y="1480162"/>
            <a:ext cx="10956363" cy="1231052"/>
          </a:xfrm>
          <a:prstGeom prst="rect">
            <a:avLst/>
          </a:prstGeom>
          <a:noFill/>
          <a:ln>
            <a:noFill/>
          </a:ln>
        </p:spPr>
        <p:txBody>
          <a:bodyPr spcFirstLastPara="1" wrap="square" lIns="121900" tIns="60933" rIns="121900" bIns="60933" anchor="t" anchorCtr="0">
            <a:spAutoFit/>
          </a:bodyPr>
          <a:lstStyle/>
          <a:p>
            <a:pPr algn="just"/>
            <a:r>
              <a:rPr lang="en-US" sz="3600" b="1">
                <a:solidFill>
                  <a:srgbClr val="C00000"/>
                </a:solidFill>
                <a:effectLst/>
                <a:latin typeface="Times New Roman" panose="02020603050405020304" pitchFamily="18" charset="0"/>
                <a:cs typeface="Times New Roman" panose="02020603050405020304" pitchFamily="18" charset="0"/>
              </a:rPr>
              <a:t>Câu 1: Câu nào trong thư của Bác Hồ cho thấy ngày khai trường tháng 9 năm 1945 rất đặc biệt?</a:t>
            </a:r>
          </a:p>
        </p:txBody>
      </p:sp>
    </p:spTree>
    <p:extLst>
      <p:ext uri="{BB962C8B-B14F-4D97-AF65-F5344CB8AC3E}">
        <p14:creationId xmlns:p14="http://schemas.microsoft.com/office/powerpoint/2010/main" val="14211639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E3B708C-0E47-EF68-0EC4-A3FD4A507AA6}"/>
              </a:ext>
            </a:extLst>
          </p:cNvPr>
          <p:cNvGrpSpPr/>
          <p:nvPr/>
        </p:nvGrpSpPr>
        <p:grpSpPr>
          <a:xfrm>
            <a:off x="149526" y="165265"/>
            <a:ext cx="4094671" cy="1068239"/>
            <a:chOff x="258793" y="253344"/>
            <a:chExt cx="3071003" cy="801179"/>
          </a:xfrm>
        </p:grpSpPr>
        <p:sp>
          <p:nvSpPr>
            <p:cNvPr id="5" name="Arrow: Pentagon 4">
              <a:extLst>
                <a:ext uri="{FF2B5EF4-FFF2-40B4-BE49-F238E27FC236}">
                  <a16:creationId xmlns:a16="http://schemas.microsoft.com/office/drawing/2014/main" id="{DF997310-077E-6895-7633-C991D05668C8}"/>
                </a:ext>
              </a:extLst>
            </p:cNvPr>
            <p:cNvSpPr/>
            <p:nvPr/>
          </p:nvSpPr>
          <p:spPr>
            <a:xfrm>
              <a:off x="950353" y="392260"/>
              <a:ext cx="2379443" cy="523345"/>
            </a:xfrm>
            <a:prstGeom prst="homePlate">
              <a:avLst>
                <a:gd name="adj" fmla="val 48443"/>
              </a:avLst>
            </a:prstGeom>
            <a:solidFill>
              <a:schemeClr val="accent4">
                <a:lumMod val="60000"/>
                <a:lumOff val="4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600" kern="0">
                <a:solidFill>
                  <a:srgbClr val="FFFFFF"/>
                </a:solidFill>
                <a:latin typeface="Arial"/>
                <a:sym typeface="Arial"/>
              </a:endParaRPr>
            </a:p>
          </p:txBody>
        </p:sp>
        <p:pic>
          <p:nvPicPr>
            <p:cNvPr id="3" name="Picture 2">
              <a:extLst>
                <a:ext uri="{FF2B5EF4-FFF2-40B4-BE49-F238E27FC236}">
                  <a16:creationId xmlns:a16="http://schemas.microsoft.com/office/drawing/2014/main" id="{624D4B38-6C91-7EF5-98B0-ABFF7B009928}"/>
                </a:ext>
              </a:extLst>
            </p:cNvPr>
            <p:cNvPicPr>
              <a:picLocks noChangeAspect="1"/>
            </p:cNvPicPr>
            <p:nvPr/>
          </p:nvPicPr>
          <p:blipFill rotWithShape="1">
            <a:blip r:embed="rId3"/>
            <a:srcRect l="10157" t="5821" r="16947" b="15228"/>
            <a:stretch/>
          </p:blipFill>
          <p:spPr>
            <a:xfrm>
              <a:off x="258793" y="253344"/>
              <a:ext cx="924659" cy="801179"/>
            </a:xfrm>
            <a:prstGeom prst="ellipse">
              <a:avLst/>
            </a:prstGeom>
          </p:spPr>
        </p:pic>
        <p:sp>
          <p:nvSpPr>
            <p:cNvPr id="7" name="TextBox 6">
              <a:extLst>
                <a:ext uri="{FF2B5EF4-FFF2-40B4-BE49-F238E27FC236}">
                  <a16:creationId xmlns:a16="http://schemas.microsoft.com/office/drawing/2014/main" id="{FBBCFF27-6A1A-2D7B-AE4C-328D03554D99}"/>
                </a:ext>
              </a:extLst>
            </p:cNvPr>
            <p:cNvSpPr txBox="1"/>
            <p:nvPr/>
          </p:nvSpPr>
          <p:spPr>
            <a:xfrm>
              <a:off x="1183451" y="402091"/>
              <a:ext cx="1999695" cy="461617"/>
            </a:xfrm>
            <a:prstGeom prst="rect">
              <a:avLst/>
            </a:prstGeom>
            <a:noFill/>
          </p:spPr>
          <p:txBody>
            <a:bodyPr wrap="square" lIns="121855" tIns="60928" rIns="121855" bIns="60928" rtlCol="0">
              <a:spAutoFit/>
            </a:bodyPr>
            <a:lstStyle/>
            <a:p>
              <a:pPr algn="just" defTabSz="1219170">
                <a:buClr>
                  <a:srgbClr val="000000"/>
                </a:buClr>
              </a:pPr>
              <a:r>
                <a:rPr lang="en-US" sz="3200" b="1" kern="0">
                  <a:solidFill>
                    <a:srgbClr val="002060"/>
                  </a:solidFill>
                  <a:latin typeface="Times New Roman" pitchFamily="18" charset="0"/>
                  <a:ea typeface="Arial-Rounded" panose="020B0500000000000000" pitchFamily="34" charset="0"/>
                  <a:cs typeface="Times New Roman" pitchFamily="18" charset="0"/>
                  <a:sym typeface="Arial"/>
                </a:rPr>
                <a:t>Tìm hiểu bài</a:t>
              </a:r>
              <a:endParaRPr lang="en-US" sz="3200" b="1" kern="0" dirty="0">
                <a:solidFill>
                  <a:srgbClr val="002060"/>
                </a:solidFill>
                <a:latin typeface="Times New Roman" pitchFamily="18" charset="0"/>
                <a:ea typeface="Arial-Rounded" panose="020B0500000000000000" pitchFamily="34" charset="0"/>
                <a:cs typeface="Times New Roman" pitchFamily="18" charset="0"/>
                <a:sym typeface="Arial"/>
              </a:endParaRPr>
            </a:p>
          </p:txBody>
        </p:sp>
      </p:grpSp>
      <p:grpSp>
        <p:nvGrpSpPr>
          <p:cNvPr id="2" name="Group 1"/>
          <p:cNvGrpSpPr/>
          <p:nvPr/>
        </p:nvGrpSpPr>
        <p:grpSpPr>
          <a:xfrm>
            <a:off x="228823" y="2916344"/>
            <a:ext cx="11766432" cy="3447422"/>
            <a:chOff x="212783" y="1748588"/>
            <a:chExt cx="11766432" cy="2662991"/>
          </a:xfrm>
        </p:grpSpPr>
        <p:sp>
          <p:nvSpPr>
            <p:cNvPr id="17" name="Rectangle: Rounded Corners 16">
              <a:extLst>
                <a:ext uri="{FF2B5EF4-FFF2-40B4-BE49-F238E27FC236}">
                  <a16:creationId xmlns:a16="http://schemas.microsoft.com/office/drawing/2014/main" id="{911281CE-5C8A-0437-0DA9-0943C7F87C7C}"/>
                </a:ext>
              </a:extLst>
            </p:cNvPr>
            <p:cNvSpPr/>
            <p:nvPr/>
          </p:nvSpPr>
          <p:spPr>
            <a:xfrm>
              <a:off x="212783" y="1748588"/>
              <a:ext cx="11766432" cy="2662991"/>
            </a:xfrm>
            <a:prstGeom prst="roundRect">
              <a:avLst/>
            </a:prstGeom>
            <a:solidFill>
              <a:srgbClr val="FFFAF7"/>
            </a:solidFill>
            <a:ln>
              <a:solidFill>
                <a:srgbClr val="92D05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0" name="TextBox 9">
              <a:extLst>
                <a:ext uri="{FF2B5EF4-FFF2-40B4-BE49-F238E27FC236}">
                  <a16:creationId xmlns:a16="http://schemas.microsoft.com/office/drawing/2014/main" id="{EFB9129B-11C1-6476-663A-806C8D8A98D4}"/>
                </a:ext>
              </a:extLst>
            </p:cNvPr>
            <p:cNvSpPr txBox="1"/>
            <p:nvPr/>
          </p:nvSpPr>
          <p:spPr>
            <a:xfrm>
              <a:off x="356555" y="1974571"/>
              <a:ext cx="11478881" cy="2211025"/>
            </a:xfrm>
            <a:prstGeom prst="rect">
              <a:avLst/>
            </a:prstGeom>
            <a:noFill/>
          </p:spPr>
          <p:txBody>
            <a:bodyPr wrap="square">
              <a:spAutoFit/>
            </a:bodyPr>
            <a:lstStyle/>
            <a:p>
              <a:pPr algn="just" defTabSz="1219170">
                <a:buClr>
                  <a:srgbClr val="000000"/>
                </a:buClr>
              </a:pPr>
              <a:r>
                <a:rPr lang="en-US" sz="3600" b="1" i="1" u="sng">
                  <a:solidFill>
                    <a:schemeClr val="tx1"/>
                  </a:solidFill>
                  <a:effectLst/>
                  <a:latin typeface="Times New Roman" panose="02020603050405020304" pitchFamily="18" charset="0"/>
                  <a:cs typeface="Times New Roman" panose="02020603050405020304" pitchFamily="18" charset="0"/>
                </a:rPr>
                <a:t>Tham khảo:</a:t>
              </a:r>
            </a:p>
            <a:p>
              <a:pPr algn="just" defTabSz="1219170">
                <a:buClr>
                  <a:srgbClr val="000000"/>
                </a:buClr>
              </a:pPr>
              <a:r>
                <a:rPr lang="en-US" sz="3600">
                  <a:effectLst/>
                  <a:latin typeface="Times New Roman" panose="02020603050405020304" pitchFamily="18" charset="0"/>
                  <a:ea typeface="Calibri" panose="020F0502020204030204" pitchFamily="34" charset="0"/>
                </a:rPr>
                <a:t>     Bác viết thư gửi các học sinh nhân ngày khai trường. Bác tưởng tượng thấy cảnh nhộn nhịp tưng bừng của ngày tựu trường. Bác hình dung thấy các em hết thảy đều vui vẻ. Bác chúc các em có một năm học đầy vui vẻ, đầy kết quả tốt đẹp.</a:t>
              </a:r>
              <a:endParaRPr lang="vi-VN" sz="3333" kern="0">
                <a:solidFill>
                  <a:srgbClr val="000000"/>
                </a:solidFill>
                <a:latin typeface="Times New Roman" panose="02020603050405020304" pitchFamily="18" charset="0"/>
                <a:cs typeface="Times New Roman" panose="02020603050405020304" pitchFamily="18" charset="0"/>
                <a:sym typeface="Arial"/>
              </a:endParaRPr>
            </a:p>
          </p:txBody>
        </p:sp>
      </p:grpSp>
      <p:sp>
        <p:nvSpPr>
          <p:cNvPr id="15" name="Google Shape;173;p9">
            <a:extLst>
              <a:ext uri="{FF2B5EF4-FFF2-40B4-BE49-F238E27FC236}">
                <a16:creationId xmlns:a16="http://schemas.microsoft.com/office/drawing/2014/main" id="{225F4D43-4099-18E8-2206-18AE5E93E4D9}"/>
              </a:ext>
            </a:extLst>
          </p:cNvPr>
          <p:cNvSpPr txBox="1"/>
          <p:nvPr/>
        </p:nvSpPr>
        <p:spPr>
          <a:xfrm>
            <a:off x="561471" y="1428342"/>
            <a:ext cx="11101137" cy="1107940"/>
          </a:xfrm>
          <a:prstGeom prst="rect">
            <a:avLst/>
          </a:prstGeom>
          <a:noFill/>
          <a:ln>
            <a:noFill/>
          </a:ln>
        </p:spPr>
        <p:txBody>
          <a:bodyPr spcFirstLastPara="1" wrap="square" lIns="121900" tIns="60933" rIns="121900" bIns="60933" anchor="t" anchorCtr="0">
            <a:spAutoFit/>
          </a:bodyPr>
          <a:lstStyle/>
          <a:p>
            <a:r>
              <a:rPr lang="en-US" sz="3200" b="1">
                <a:solidFill>
                  <a:srgbClr val="C00000"/>
                </a:solidFill>
                <a:effectLst/>
                <a:latin typeface="Times New Roman" panose="02020603050405020304" pitchFamily="18" charset="0"/>
                <a:cs typeface="Times New Roman" panose="02020603050405020304" pitchFamily="18" charset="0"/>
              </a:rPr>
              <a:t>Câu 2: Chi tiết nào trong thư cho thấy Bác vui cùng niềm vui của học sinh nhân ngày khai trường?</a:t>
            </a:r>
          </a:p>
        </p:txBody>
      </p:sp>
    </p:spTree>
    <p:extLst>
      <p:ext uri="{BB962C8B-B14F-4D97-AF65-F5344CB8AC3E}">
        <p14:creationId xmlns:p14="http://schemas.microsoft.com/office/powerpoint/2010/main" val="4127575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E3B708C-0E47-EF68-0EC4-A3FD4A507AA6}"/>
              </a:ext>
            </a:extLst>
          </p:cNvPr>
          <p:cNvGrpSpPr/>
          <p:nvPr/>
        </p:nvGrpSpPr>
        <p:grpSpPr>
          <a:xfrm>
            <a:off x="149526" y="165265"/>
            <a:ext cx="4094671" cy="1068239"/>
            <a:chOff x="258793" y="253344"/>
            <a:chExt cx="3071003" cy="801179"/>
          </a:xfrm>
        </p:grpSpPr>
        <p:sp>
          <p:nvSpPr>
            <p:cNvPr id="5" name="Arrow: Pentagon 4">
              <a:extLst>
                <a:ext uri="{FF2B5EF4-FFF2-40B4-BE49-F238E27FC236}">
                  <a16:creationId xmlns:a16="http://schemas.microsoft.com/office/drawing/2014/main" id="{DF997310-077E-6895-7633-C991D05668C8}"/>
                </a:ext>
              </a:extLst>
            </p:cNvPr>
            <p:cNvSpPr/>
            <p:nvPr/>
          </p:nvSpPr>
          <p:spPr>
            <a:xfrm>
              <a:off x="950353" y="392260"/>
              <a:ext cx="2379443" cy="523345"/>
            </a:xfrm>
            <a:prstGeom prst="homePlate">
              <a:avLst>
                <a:gd name="adj" fmla="val 48443"/>
              </a:avLst>
            </a:prstGeom>
            <a:solidFill>
              <a:schemeClr val="accent4">
                <a:lumMod val="60000"/>
                <a:lumOff val="4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600" kern="0">
                <a:solidFill>
                  <a:srgbClr val="FFFFFF"/>
                </a:solidFill>
                <a:latin typeface="Arial"/>
                <a:sym typeface="Arial"/>
              </a:endParaRPr>
            </a:p>
          </p:txBody>
        </p:sp>
        <p:pic>
          <p:nvPicPr>
            <p:cNvPr id="3" name="Picture 2">
              <a:extLst>
                <a:ext uri="{FF2B5EF4-FFF2-40B4-BE49-F238E27FC236}">
                  <a16:creationId xmlns:a16="http://schemas.microsoft.com/office/drawing/2014/main" id="{624D4B38-6C91-7EF5-98B0-ABFF7B009928}"/>
                </a:ext>
              </a:extLst>
            </p:cNvPr>
            <p:cNvPicPr>
              <a:picLocks noChangeAspect="1"/>
            </p:cNvPicPr>
            <p:nvPr/>
          </p:nvPicPr>
          <p:blipFill rotWithShape="1">
            <a:blip r:embed="rId3"/>
            <a:srcRect l="10157" t="5821" r="16947" b="15228"/>
            <a:stretch/>
          </p:blipFill>
          <p:spPr>
            <a:xfrm>
              <a:off x="258793" y="253344"/>
              <a:ext cx="924659" cy="801179"/>
            </a:xfrm>
            <a:prstGeom prst="ellipse">
              <a:avLst/>
            </a:prstGeom>
          </p:spPr>
        </p:pic>
        <p:sp>
          <p:nvSpPr>
            <p:cNvPr id="7" name="TextBox 6">
              <a:extLst>
                <a:ext uri="{FF2B5EF4-FFF2-40B4-BE49-F238E27FC236}">
                  <a16:creationId xmlns:a16="http://schemas.microsoft.com/office/drawing/2014/main" id="{FBBCFF27-6A1A-2D7B-AE4C-328D03554D99}"/>
                </a:ext>
              </a:extLst>
            </p:cNvPr>
            <p:cNvSpPr txBox="1"/>
            <p:nvPr/>
          </p:nvSpPr>
          <p:spPr>
            <a:xfrm>
              <a:off x="1183451" y="402091"/>
              <a:ext cx="1999695" cy="461617"/>
            </a:xfrm>
            <a:prstGeom prst="rect">
              <a:avLst/>
            </a:prstGeom>
            <a:noFill/>
          </p:spPr>
          <p:txBody>
            <a:bodyPr wrap="square" lIns="121855" tIns="60928" rIns="121855" bIns="60928" rtlCol="0">
              <a:spAutoFit/>
            </a:bodyPr>
            <a:lstStyle/>
            <a:p>
              <a:pPr algn="just" defTabSz="1219170">
                <a:buClr>
                  <a:srgbClr val="000000"/>
                </a:buClr>
              </a:pPr>
              <a:r>
                <a:rPr lang="en-US" sz="3200" b="1" kern="0">
                  <a:solidFill>
                    <a:srgbClr val="002060"/>
                  </a:solidFill>
                  <a:latin typeface="Times New Roman" pitchFamily="18" charset="0"/>
                  <a:ea typeface="Arial-Rounded" panose="020B0500000000000000" pitchFamily="34" charset="0"/>
                  <a:cs typeface="Times New Roman" pitchFamily="18" charset="0"/>
                  <a:sym typeface="Arial"/>
                </a:rPr>
                <a:t>Tìm hiểu bài</a:t>
              </a:r>
              <a:endParaRPr lang="en-US" sz="3200" b="1" kern="0" dirty="0">
                <a:solidFill>
                  <a:srgbClr val="002060"/>
                </a:solidFill>
                <a:latin typeface="Times New Roman" pitchFamily="18" charset="0"/>
                <a:ea typeface="Arial-Rounded" panose="020B0500000000000000" pitchFamily="34" charset="0"/>
                <a:cs typeface="Times New Roman" pitchFamily="18" charset="0"/>
                <a:sym typeface="Arial"/>
              </a:endParaRPr>
            </a:p>
          </p:txBody>
        </p:sp>
      </p:grpSp>
      <p:sp>
        <p:nvSpPr>
          <p:cNvPr id="17" name="Rectangle: Rounded Corners 16">
            <a:extLst>
              <a:ext uri="{FF2B5EF4-FFF2-40B4-BE49-F238E27FC236}">
                <a16:creationId xmlns:a16="http://schemas.microsoft.com/office/drawing/2014/main" id="{911281CE-5C8A-0437-0DA9-0943C7F87C7C}"/>
              </a:ext>
            </a:extLst>
          </p:cNvPr>
          <p:cNvSpPr/>
          <p:nvPr/>
        </p:nvSpPr>
        <p:spPr>
          <a:xfrm>
            <a:off x="149525" y="2237292"/>
            <a:ext cx="11849969" cy="4500391"/>
          </a:xfrm>
          <a:prstGeom prst="roundRect">
            <a:avLst/>
          </a:prstGeom>
          <a:solidFill>
            <a:srgbClr val="FFFAF7"/>
          </a:solidFill>
          <a:ln>
            <a:solidFill>
              <a:srgbClr val="92D05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0" name="TextBox 9">
            <a:extLst>
              <a:ext uri="{FF2B5EF4-FFF2-40B4-BE49-F238E27FC236}">
                <a16:creationId xmlns:a16="http://schemas.microsoft.com/office/drawing/2014/main" id="{EFB9129B-11C1-6476-663A-806C8D8A98D4}"/>
              </a:ext>
            </a:extLst>
          </p:cNvPr>
          <p:cNvSpPr txBox="1"/>
          <p:nvPr/>
        </p:nvSpPr>
        <p:spPr>
          <a:xfrm>
            <a:off x="561471" y="2336478"/>
            <a:ext cx="11113547" cy="4401205"/>
          </a:xfrm>
          <a:prstGeom prst="rect">
            <a:avLst/>
          </a:prstGeom>
          <a:noFill/>
        </p:spPr>
        <p:txBody>
          <a:bodyPr wrap="square">
            <a:spAutoFit/>
          </a:bodyPr>
          <a:lstStyle/>
          <a:p>
            <a:r>
              <a:rPr lang="en-US" sz="2800" b="1">
                <a:effectLst/>
                <a:latin typeface="Times New Roman" panose="02020603050405020304" pitchFamily="18" charset="0"/>
                <a:cs typeface="Times New Roman" panose="02020603050405020304" pitchFamily="18" charset="0"/>
              </a:rPr>
              <a:t>Bác nhắc HS nhớ đến ai?</a:t>
            </a:r>
          </a:p>
          <a:p>
            <a:r>
              <a:rPr lang="en-US" sz="2800">
                <a:effectLst/>
                <a:latin typeface="Times New Roman" panose="02020603050405020304" pitchFamily="18" charset="0"/>
                <a:cs typeface="Times New Roman" panose="02020603050405020304" pitchFamily="18" charset="0"/>
              </a:rPr>
              <a:t>+ Bác nhắc HS nhớ đến công ơn biết bao đồng bào đã chiến đấu, hi sinh để giành lại độc lập, tự do cho dân tộc, đất nước </a:t>
            </a:r>
            <a:r>
              <a:rPr lang="en-US" sz="2800" i="1">
                <a:effectLst/>
                <a:latin typeface="Times New Roman" panose="02020603050405020304" pitchFamily="18" charset="0"/>
                <a:cs typeface="Times New Roman" panose="02020603050405020304" pitchFamily="18" charset="0"/>
              </a:rPr>
              <a:t>(Các em được hưởng sự may mắn đó là nhờ sự hi sinh của biết bao nhiêu đồng bào các em.)</a:t>
            </a:r>
            <a:endParaRPr lang="en-US" sz="2800">
              <a:effectLst/>
              <a:latin typeface="Times New Roman" panose="02020603050405020304" pitchFamily="18" charset="0"/>
              <a:cs typeface="Times New Roman" panose="02020603050405020304" pitchFamily="18" charset="0"/>
            </a:endParaRPr>
          </a:p>
          <a:p>
            <a:r>
              <a:rPr lang="en-US" sz="2800" b="1">
                <a:effectLst/>
                <a:latin typeface="Times New Roman" panose="02020603050405020304" pitchFamily="18" charset="0"/>
                <a:cs typeface="Times New Roman" panose="02020603050405020304" pitchFamily="18" charset="0"/>
              </a:rPr>
              <a:t>Bác nhắc HS nghĩ đến điều gì?</a:t>
            </a:r>
          </a:p>
          <a:p>
            <a:r>
              <a:rPr lang="en-US" sz="2800">
                <a:effectLst/>
                <a:latin typeface="Times New Roman" panose="02020603050405020304" pitchFamily="18" charset="0"/>
                <a:cs typeface="Times New Roman" panose="02020603050405020304" pitchFamily="18" charset="0"/>
              </a:rPr>
              <a:t>+ Bác nhắc HS nghĩ đến trách nhiệm của người HS </a:t>
            </a:r>
            <a:r>
              <a:rPr lang="en-US" sz="2800" i="1">
                <a:effectLst/>
                <a:latin typeface="Times New Roman" panose="02020603050405020304" pitchFamily="18" charset="0"/>
                <a:cs typeface="Times New Roman" panose="02020603050405020304" pitchFamily="18" charset="0"/>
              </a:rPr>
              <a:t>(Trong năm học tới đây, các em hãy cố gắng, siêng năng học tập, ngoan ngoãn, nghe thầy, yêu bạn)</a:t>
            </a:r>
          </a:p>
          <a:p>
            <a:r>
              <a:rPr lang="en-US" sz="2800">
                <a:effectLst/>
                <a:latin typeface="Times New Roman" panose="02020603050405020304" pitchFamily="18" charset="0"/>
                <a:cs typeface="Times New Roman" panose="02020603050405020304" pitchFamily="18" charset="0"/>
              </a:rPr>
              <a:t>+ Bác nhắc HS nghĩ đến nhiệm vụ của toàn dân, đó là công cuộc xây dựng lại cơ đồ mà tổ tiên đã để lại </a:t>
            </a:r>
            <a:r>
              <a:rPr lang="en-US" sz="2800" i="1">
                <a:effectLst/>
                <a:latin typeface="Times New Roman" panose="02020603050405020304" pitchFamily="18" charset="0"/>
                <a:cs typeface="Times New Roman" panose="02020603050405020304" pitchFamily="18" charset="0"/>
              </a:rPr>
              <a:t>(Sau 80 năm giời nô lệ làm cho nước nhà bị yếu hèn… làm sao cho chúng ta theo kịp các nước khác trên hoàn cầu.)</a:t>
            </a:r>
            <a:endParaRPr lang="en-US" sz="2800">
              <a:effectLst/>
              <a:latin typeface="Times New Roman" panose="02020603050405020304" pitchFamily="18" charset="0"/>
              <a:cs typeface="Times New Roman" panose="02020603050405020304" pitchFamily="18" charset="0"/>
            </a:endParaRPr>
          </a:p>
        </p:txBody>
      </p:sp>
      <p:sp>
        <p:nvSpPr>
          <p:cNvPr id="15" name="Google Shape;173;p9">
            <a:extLst>
              <a:ext uri="{FF2B5EF4-FFF2-40B4-BE49-F238E27FC236}">
                <a16:creationId xmlns:a16="http://schemas.microsoft.com/office/drawing/2014/main" id="{225F4D43-4099-18E8-2206-18AE5E93E4D9}"/>
              </a:ext>
            </a:extLst>
          </p:cNvPr>
          <p:cNvSpPr txBox="1"/>
          <p:nvPr/>
        </p:nvSpPr>
        <p:spPr>
          <a:xfrm>
            <a:off x="561471" y="1075418"/>
            <a:ext cx="11101137" cy="1107941"/>
          </a:xfrm>
          <a:prstGeom prst="rect">
            <a:avLst/>
          </a:prstGeom>
          <a:noFill/>
          <a:ln>
            <a:noFill/>
          </a:ln>
        </p:spPr>
        <p:txBody>
          <a:bodyPr spcFirstLastPara="1" wrap="square" lIns="121900" tIns="60933" rIns="121900" bIns="60933" anchor="t" anchorCtr="0">
            <a:spAutoFit/>
          </a:bodyPr>
          <a:lstStyle/>
          <a:p>
            <a:pPr algn="just"/>
            <a:r>
              <a:rPr lang="en-US" sz="3200" b="1">
                <a:solidFill>
                  <a:srgbClr val="C00000"/>
                </a:solidFill>
                <a:effectLst/>
                <a:latin typeface="Times New Roman" panose="02020603050405020304" pitchFamily="18" charset="0"/>
                <a:cs typeface="Times New Roman" panose="02020603050405020304" pitchFamily="18" charset="0"/>
              </a:rPr>
              <a:t>Câu 3: Bác nhắc học sinh nhớ đến ai, nghĩ đến điều gì trong giờ phút hạnh phúc của ngày tựu trường?</a:t>
            </a:r>
          </a:p>
        </p:txBody>
      </p:sp>
    </p:spTree>
    <p:extLst>
      <p:ext uri="{BB962C8B-B14F-4D97-AF65-F5344CB8AC3E}">
        <p14:creationId xmlns:p14="http://schemas.microsoft.com/office/powerpoint/2010/main" val="31773463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11281CE-5C8A-0437-0DA9-0943C7F87C7C}"/>
              </a:ext>
            </a:extLst>
          </p:cNvPr>
          <p:cNvSpPr/>
          <p:nvPr/>
        </p:nvSpPr>
        <p:spPr>
          <a:xfrm>
            <a:off x="149526" y="2577248"/>
            <a:ext cx="11766432" cy="3741507"/>
          </a:xfrm>
          <a:prstGeom prst="roundRect">
            <a:avLst>
              <a:gd name="adj" fmla="val 10962"/>
            </a:avLst>
          </a:prstGeom>
          <a:solidFill>
            <a:srgbClr val="FFFAF7"/>
          </a:solidFill>
          <a:ln>
            <a:solidFill>
              <a:srgbClr val="92D05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i="1" u="sng">
                <a:solidFill>
                  <a:schemeClr val="tx1"/>
                </a:solidFill>
                <a:effectLst/>
                <a:latin typeface="Times New Roman" panose="02020603050405020304" pitchFamily="18" charset="0"/>
                <a:cs typeface="Times New Roman" panose="02020603050405020304" pitchFamily="18" charset="0"/>
              </a:rPr>
              <a:t>Tham khảo:</a:t>
            </a:r>
          </a:p>
          <a:p>
            <a:r>
              <a:rPr lang="en-US" sz="3200">
                <a:solidFill>
                  <a:schemeClr val="tx1"/>
                </a:solidFill>
                <a:effectLst/>
                <a:latin typeface="Times New Roman" panose="02020603050405020304" pitchFamily="18" charset="0"/>
                <a:cs typeface="Times New Roman" panose="02020603050405020304" pitchFamily="18" charset="0"/>
              </a:rPr>
              <a:t>Bác khuyên các em HS phải cố gắng, siêng năng học tập,… trong những năm học tới vì chỉ bằng con đường học tập, chúng ta mới có thể thoát khỏi yếu hèn sau 80 năm trời bị áp bức, bóc lột, bằng con đường học tập mới có thể có kiến thức, có hiểu biết để đưa đất nước tiến lên, sánh vai với các cường quốc năm châu…</a:t>
            </a:r>
          </a:p>
        </p:txBody>
      </p:sp>
      <p:grpSp>
        <p:nvGrpSpPr>
          <p:cNvPr id="8" name="Group 7">
            <a:extLst>
              <a:ext uri="{FF2B5EF4-FFF2-40B4-BE49-F238E27FC236}">
                <a16:creationId xmlns:a16="http://schemas.microsoft.com/office/drawing/2014/main" id="{1E3B708C-0E47-EF68-0EC4-A3FD4A507AA6}"/>
              </a:ext>
            </a:extLst>
          </p:cNvPr>
          <p:cNvGrpSpPr/>
          <p:nvPr/>
        </p:nvGrpSpPr>
        <p:grpSpPr>
          <a:xfrm>
            <a:off x="149526" y="165265"/>
            <a:ext cx="4094671" cy="1068239"/>
            <a:chOff x="258793" y="253344"/>
            <a:chExt cx="3071003" cy="801179"/>
          </a:xfrm>
        </p:grpSpPr>
        <p:sp>
          <p:nvSpPr>
            <p:cNvPr id="5" name="Arrow: Pentagon 4">
              <a:extLst>
                <a:ext uri="{FF2B5EF4-FFF2-40B4-BE49-F238E27FC236}">
                  <a16:creationId xmlns:a16="http://schemas.microsoft.com/office/drawing/2014/main" id="{DF997310-077E-6895-7633-C991D05668C8}"/>
                </a:ext>
              </a:extLst>
            </p:cNvPr>
            <p:cNvSpPr/>
            <p:nvPr/>
          </p:nvSpPr>
          <p:spPr>
            <a:xfrm>
              <a:off x="950353" y="392260"/>
              <a:ext cx="2379443" cy="523345"/>
            </a:xfrm>
            <a:prstGeom prst="homePlate">
              <a:avLst>
                <a:gd name="adj" fmla="val 48443"/>
              </a:avLst>
            </a:prstGeom>
            <a:solidFill>
              <a:schemeClr val="accent4">
                <a:lumMod val="60000"/>
                <a:lumOff val="4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600" kern="0">
                <a:solidFill>
                  <a:srgbClr val="FFFFFF"/>
                </a:solidFill>
                <a:latin typeface="Arial"/>
                <a:sym typeface="Arial"/>
              </a:endParaRPr>
            </a:p>
          </p:txBody>
        </p:sp>
        <p:pic>
          <p:nvPicPr>
            <p:cNvPr id="3" name="Picture 2">
              <a:extLst>
                <a:ext uri="{FF2B5EF4-FFF2-40B4-BE49-F238E27FC236}">
                  <a16:creationId xmlns:a16="http://schemas.microsoft.com/office/drawing/2014/main" id="{624D4B38-6C91-7EF5-98B0-ABFF7B009928}"/>
                </a:ext>
              </a:extLst>
            </p:cNvPr>
            <p:cNvPicPr>
              <a:picLocks noChangeAspect="1"/>
            </p:cNvPicPr>
            <p:nvPr/>
          </p:nvPicPr>
          <p:blipFill rotWithShape="1">
            <a:blip r:embed="rId3"/>
            <a:srcRect l="10157" t="5821" r="16947" b="15228"/>
            <a:stretch/>
          </p:blipFill>
          <p:spPr>
            <a:xfrm>
              <a:off x="258793" y="253344"/>
              <a:ext cx="924659" cy="801179"/>
            </a:xfrm>
            <a:prstGeom prst="ellipse">
              <a:avLst/>
            </a:prstGeom>
          </p:spPr>
        </p:pic>
        <p:sp>
          <p:nvSpPr>
            <p:cNvPr id="7" name="TextBox 6">
              <a:extLst>
                <a:ext uri="{FF2B5EF4-FFF2-40B4-BE49-F238E27FC236}">
                  <a16:creationId xmlns:a16="http://schemas.microsoft.com/office/drawing/2014/main" id="{FBBCFF27-6A1A-2D7B-AE4C-328D03554D99}"/>
                </a:ext>
              </a:extLst>
            </p:cNvPr>
            <p:cNvSpPr txBox="1"/>
            <p:nvPr/>
          </p:nvSpPr>
          <p:spPr>
            <a:xfrm>
              <a:off x="1183451" y="402091"/>
              <a:ext cx="1999695" cy="461617"/>
            </a:xfrm>
            <a:prstGeom prst="rect">
              <a:avLst/>
            </a:prstGeom>
            <a:noFill/>
          </p:spPr>
          <p:txBody>
            <a:bodyPr wrap="square" lIns="121855" tIns="60928" rIns="121855" bIns="60928" rtlCol="0">
              <a:spAutoFit/>
            </a:bodyPr>
            <a:lstStyle/>
            <a:p>
              <a:pPr algn="just" defTabSz="1219170">
                <a:buClr>
                  <a:srgbClr val="000000"/>
                </a:buClr>
              </a:pPr>
              <a:r>
                <a:rPr lang="en-US" sz="3200" b="1" kern="0">
                  <a:solidFill>
                    <a:srgbClr val="002060"/>
                  </a:solidFill>
                  <a:latin typeface="Times New Roman" pitchFamily="18" charset="0"/>
                  <a:ea typeface="Arial-Rounded" panose="020B0500000000000000" pitchFamily="34" charset="0"/>
                  <a:cs typeface="Times New Roman" pitchFamily="18" charset="0"/>
                  <a:sym typeface="Arial"/>
                </a:rPr>
                <a:t>Tìm hiểu bài</a:t>
              </a:r>
              <a:endParaRPr lang="en-US" sz="3200" b="1" kern="0" dirty="0">
                <a:solidFill>
                  <a:srgbClr val="002060"/>
                </a:solidFill>
                <a:latin typeface="Times New Roman" pitchFamily="18" charset="0"/>
                <a:ea typeface="Arial-Rounded" panose="020B0500000000000000" pitchFamily="34" charset="0"/>
                <a:cs typeface="Times New Roman" pitchFamily="18" charset="0"/>
                <a:sym typeface="Arial"/>
              </a:endParaRPr>
            </a:p>
          </p:txBody>
        </p:sp>
      </p:grpSp>
      <p:sp>
        <p:nvSpPr>
          <p:cNvPr id="15" name="Google Shape;173;p9">
            <a:extLst>
              <a:ext uri="{FF2B5EF4-FFF2-40B4-BE49-F238E27FC236}">
                <a16:creationId xmlns:a16="http://schemas.microsoft.com/office/drawing/2014/main" id="{225F4D43-4099-18E8-2206-18AE5E93E4D9}"/>
              </a:ext>
            </a:extLst>
          </p:cNvPr>
          <p:cNvSpPr txBox="1"/>
          <p:nvPr/>
        </p:nvSpPr>
        <p:spPr>
          <a:xfrm>
            <a:off x="691775" y="1351406"/>
            <a:ext cx="11167049" cy="1107940"/>
          </a:xfrm>
          <a:prstGeom prst="rect">
            <a:avLst/>
          </a:prstGeom>
          <a:noFill/>
          <a:ln>
            <a:noFill/>
          </a:ln>
        </p:spPr>
        <p:txBody>
          <a:bodyPr spcFirstLastPara="1" wrap="square" lIns="121900" tIns="60933" rIns="121900" bIns="60933" anchor="t" anchorCtr="0">
            <a:spAutoFit/>
          </a:bodyPr>
          <a:lstStyle/>
          <a:p>
            <a:r>
              <a:rPr lang="en-US" sz="3200" b="1">
                <a:solidFill>
                  <a:srgbClr val="C00000"/>
                </a:solidFill>
                <a:effectLst/>
                <a:latin typeface="Times New Roman" panose="02020603050405020304" pitchFamily="18" charset="0"/>
                <a:cs typeface="Times New Roman" panose="02020603050405020304" pitchFamily="18" charset="0"/>
              </a:rPr>
              <a:t>Câu 4: Vì sao Bác khuyên các em học sinh phải cố gắng, siêng năng học tập,… trong những năm học tới?</a:t>
            </a:r>
          </a:p>
        </p:txBody>
      </p:sp>
    </p:spTree>
    <p:extLst>
      <p:ext uri="{BB962C8B-B14F-4D97-AF65-F5344CB8AC3E}">
        <p14:creationId xmlns:p14="http://schemas.microsoft.com/office/powerpoint/2010/main" val="3448937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11281CE-5C8A-0437-0DA9-0943C7F87C7C}"/>
              </a:ext>
            </a:extLst>
          </p:cNvPr>
          <p:cNvSpPr/>
          <p:nvPr/>
        </p:nvSpPr>
        <p:spPr>
          <a:xfrm>
            <a:off x="149526" y="2662988"/>
            <a:ext cx="11766432" cy="3388880"/>
          </a:xfrm>
          <a:prstGeom prst="roundRect">
            <a:avLst>
              <a:gd name="adj" fmla="val 10962"/>
            </a:avLst>
          </a:prstGeom>
          <a:solidFill>
            <a:srgbClr val="FFFAF7"/>
          </a:solidFill>
          <a:ln>
            <a:solidFill>
              <a:srgbClr val="92D05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en-US" sz="2800" b="1" i="1" u="sng">
                <a:solidFill>
                  <a:schemeClr val="tx1"/>
                </a:solidFill>
                <a:effectLst/>
                <a:latin typeface="Times New Roman" panose="02020603050405020304" pitchFamily="18" charset="0"/>
                <a:ea typeface="Calibri" panose="020F0502020204030204" pitchFamily="34" charset="0"/>
              </a:rPr>
              <a:t>Tham khảo:</a:t>
            </a:r>
          </a:p>
          <a:p>
            <a:pPr algn="just" defTabSz="1219170">
              <a:buClr>
                <a:srgbClr val="000000"/>
              </a:buClr>
            </a:pPr>
            <a:r>
              <a:rPr lang="en-US" sz="2800">
                <a:solidFill>
                  <a:schemeClr val="tx1"/>
                </a:solidFill>
                <a:effectLst/>
                <a:latin typeface="Times New Roman" panose="02020603050405020304" pitchFamily="18" charset="0"/>
                <a:ea typeface="Calibri" panose="020F0502020204030204" pitchFamily="34" charset="0"/>
              </a:rPr>
              <a:t>Qua thư Bác Hồ, em hiểu rằng: Ở lứa tuổi HS, việc làm cần thiết nhất là chăm chỉ học tập. Bởi Bác Hồ - người đã hi sinh cả cuộc đời cho dân cho nước – đã khẳng định rằng: “Non sông VN có trở nên tươi đẹp hay không, dân tộc VN có bước tới đài vinh quang để sánh vai với các cường quốc năm châu được hay không, chính là nhờ một phần lớn ở công học tập của các em”</a:t>
            </a:r>
            <a:endParaRPr lang="en-US" sz="2400" kern="0">
              <a:solidFill>
                <a:schemeClr val="tx1"/>
              </a:solidFill>
              <a:latin typeface="Arial"/>
              <a:sym typeface="Arial"/>
            </a:endParaRPr>
          </a:p>
        </p:txBody>
      </p:sp>
      <p:grpSp>
        <p:nvGrpSpPr>
          <p:cNvPr id="8" name="Group 7">
            <a:extLst>
              <a:ext uri="{FF2B5EF4-FFF2-40B4-BE49-F238E27FC236}">
                <a16:creationId xmlns:a16="http://schemas.microsoft.com/office/drawing/2014/main" id="{1E3B708C-0E47-EF68-0EC4-A3FD4A507AA6}"/>
              </a:ext>
            </a:extLst>
          </p:cNvPr>
          <p:cNvGrpSpPr/>
          <p:nvPr/>
        </p:nvGrpSpPr>
        <p:grpSpPr>
          <a:xfrm>
            <a:off x="149526" y="165265"/>
            <a:ext cx="4094671" cy="1068239"/>
            <a:chOff x="258793" y="253344"/>
            <a:chExt cx="3071003" cy="801179"/>
          </a:xfrm>
        </p:grpSpPr>
        <p:sp>
          <p:nvSpPr>
            <p:cNvPr id="5" name="Arrow: Pentagon 4">
              <a:extLst>
                <a:ext uri="{FF2B5EF4-FFF2-40B4-BE49-F238E27FC236}">
                  <a16:creationId xmlns:a16="http://schemas.microsoft.com/office/drawing/2014/main" id="{DF997310-077E-6895-7633-C991D05668C8}"/>
                </a:ext>
              </a:extLst>
            </p:cNvPr>
            <p:cNvSpPr/>
            <p:nvPr/>
          </p:nvSpPr>
          <p:spPr>
            <a:xfrm>
              <a:off x="950353" y="392260"/>
              <a:ext cx="2379443" cy="523345"/>
            </a:xfrm>
            <a:prstGeom prst="homePlate">
              <a:avLst>
                <a:gd name="adj" fmla="val 48443"/>
              </a:avLst>
            </a:prstGeom>
            <a:solidFill>
              <a:schemeClr val="accent4">
                <a:lumMod val="60000"/>
                <a:lumOff val="4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600" kern="0">
                <a:solidFill>
                  <a:srgbClr val="FFFFFF"/>
                </a:solidFill>
                <a:latin typeface="Arial"/>
                <a:sym typeface="Arial"/>
              </a:endParaRPr>
            </a:p>
          </p:txBody>
        </p:sp>
        <p:pic>
          <p:nvPicPr>
            <p:cNvPr id="3" name="Picture 2">
              <a:extLst>
                <a:ext uri="{FF2B5EF4-FFF2-40B4-BE49-F238E27FC236}">
                  <a16:creationId xmlns:a16="http://schemas.microsoft.com/office/drawing/2014/main" id="{624D4B38-6C91-7EF5-98B0-ABFF7B009928}"/>
                </a:ext>
              </a:extLst>
            </p:cNvPr>
            <p:cNvPicPr>
              <a:picLocks noChangeAspect="1"/>
            </p:cNvPicPr>
            <p:nvPr/>
          </p:nvPicPr>
          <p:blipFill rotWithShape="1">
            <a:blip r:embed="rId3"/>
            <a:srcRect l="10157" t="5821" r="16947" b="15228"/>
            <a:stretch/>
          </p:blipFill>
          <p:spPr>
            <a:xfrm>
              <a:off x="258793" y="253344"/>
              <a:ext cx="924659" cy="801179"/>
            </a:xfrm>
            <a:prstGeom prst="ellipse">
              <a:avLst/>
            </a:prstGeom>
          </p:spPr>
        </p:pic>
        <p:sp>
          <p:nvSpPr>
            <p:cNvPr id="7" name="TextBox 6">
              <a:extLst>
                <a:ext uri="{FF2B5EF4-FFF2-40B4-BE49-F238E27FC236}">
                  <a16:creationId xmlns:a16="http://schemas.microsoft.com/office/drawing/2014/main" id="{FBBCFF27-6A1A-2D7B-AE4C-328D03554D99}"/>
                </a:ext>
              </a:extLst>
            </p:cNvPr>
            <p:cNvSpPr txBox="1"/>
            <p:nvPr/>
          </p:nvSpPr>
          <p:spPr>
            <a:xfrm>
              <a:off x="1183451" y="402091"/>
              <a:ext cx="1999695" cy="461617"/>
            </a:xfrm>
            <a:prstGeom prst="rect">
              <a:avLst/>
            </a:prstGeom>
            <a:noFill/>
          </p:spPr>
          <p:txBody>
            <a:bodyPr wrap="square" lIns="121855" tIns="60928" rIns="121855" bIns="60928" rtlCol="0">
              <a:spAutoFit/>
            </a:bodyPr>
            <a:lstStyle/>
            <a:p>
              <a:pPr algn="just" defTabSz="1219170">
                <a:buClr>
                  <a:srgbClr val="000000"/>
                </a:buClr>
              </a:pPr>
              <a:r>
                <a:rPr lang="en-US" sz="3200" b="1" kern="0">
                  <a:solidFill>
                    <a:srgbClr val="002060"/>
                  </a:solidFill>
                  <a:latin typeface="Times New Roman" pitchFamily="18" charset="0"/>
                  <a:ea typeface="Arial-Rounded" panose="020B0500000000000000" pitchFamily="34" charset="0"/>
                  <a:cs typeface="Times New Roman" pitchFamily="18" charset="0"/>
                  <a:sym typeface="Arial"/>
                </a:rPr>
                <a:t>Tìm hiểu bài</a:t>
              </a:r>
              <a:endParaRPr lang="en-US" sz="3200" b="1" kern="0" dirty="0">
                <a:solidFill>
                  <a:srgbClr val="002060"/>
                </a:solidFill>
                <a:latin typeface="Times New Roman" pitchFamily="18" charset="0"/>
                <a:ea typeface="Arial-Rounded" panose="020B0500000000000000" pitchFamily="34" charset="0"/>
                <a:cs typeface="Times New Roman" pitchFamily="18" charset="0"/>
                <a:sym typeface="Arial"/>
              </a:endParaRPr>
            </a:p>
          </p:txBody>
        </p:sp>
      </p:grpSp>
      <p:sp>
        <p:nvSpPr>
          <p:cNvPr id="15" name="Google Shape;173;p9">
            <a:extLst>
              <a:ext uri="{FF2B5EF4-FFF2-40B4-BE49-F238E27FC236}">
                <a16:creationId xmlns:a16="http://schemas.microsoft.com/office/drawing/2014/main" id="{225F4D43-4099-18E8-2206-18AE5E93E4D9}"/>
              </a:ext>
            </a:extLst>
          </p:cNvPr>
          <p:cNvSpPr txBox="1"/>
          <p:nvPr/>
        </p:nvSpPr>
        <p:spPr>
          <a:xfrm>
            <a:off x="470427" y="1246612"/>
            <a:ext cx="11721573" cy="861720"/>
          </a:xfrm>
          <a:prstGeom prst="rect">
            <a:avLst/>
          </a:prstGeom>
          <a:noFill/>
          <a:ln>
            <a:noFill/>
          </a:ln>
        </p:spPr>
        <p:txBody>
          <a:bodyPr spcFirstLastPara="1" wrap="square" lIns="121900" tIns="60933" rIns="121900" bIns="60933" anchor="t" anchorCtr="0">
            <a:spAutoFit/>
          </a:bodyPr>
          <a:lstStyle/>
          <a:p>
            <a:pPr algn="just">
              <a:lnSpc>
                <a:spcPct val="150000"/>
              </a:lnSpc>
            </a:pPr>
            <a:r>
              <a:rPr lang="en-US" sz="3200" b="1" i="1">
                <a:solidFill>
                  <a:srgbClr val="C00000"/>
                </a:solidFill>
                <a:effectLst/>
                <a:latin typeface="Times New Roman" panose="02020603050405020304" pitchFamily="18" charset="0"/>
                <a:cs typeface="Times New Roman" panose="02020603050405020304" pitchFamily="18" charset="0"/>
              </a:rPr>
              <a:t>Câu 5: Nêu cảm nghĩ của em khi đọc thư của Bác Hồ gửi các HS</a:t>
            </a:r>
            <a:endParaRPr lang="en-US" sz="3200" b="1">
              <a:solidFill>
                <a:srgbClr val="C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9222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Google Shape;261;p16"/>
          <p:cNvPicPr preferRelativeResize="0"/>
          <p:nvPr/>
        </p:nvPicPr>
        <p:blipFill rotWithShape="1">
          <a:blip r:embed="rId2">
            <a:alphaModFix/>
            <a:duotone>
              <a:prstClr val="black"/>
              <a:schemeClr val="accent1">
                <a:tint val="45000"/>
                <a:satMod val="400000"/>
              </a:schemeClr>
            </a:duotone>
          </a:blip>
          <a:srcRect/>
          <a:stretch/>
        </p:blipFill>
        <p:spPr>
          <a:xfrm>
            <a:off x="319994" y="87467"/>
            <a:ext cx="11436513" cy="6081141"/>
          </a:xfrm>
          <a:prstGeom prst="rect">
            <a:avLst/>
          </a:prstGeom>
          <a:noFill/>
          <a:ln>
            <a:noFill/>
          </a:ln>
        </p:spPr>
      </p:pic>
      <p:sp>
        <p:nvSpPr>
          <p:cNvPr id="4" name="Rectangle: Rounded Corners 3">
            <a:extLst>
              <a:ext uri="{FF2B5EF4-FFF2-40B4-BE49-F238E27FC236}">
                <a16:creationId xmlns:a16="http://schemas.microsoft.com/office/drawing/2014/main" id="{A5F438CE-4282-76F4-154C-34B18C65CAD7}"/>
              </a:ext>
            </a:extLst>
          </p:cNvPr>
          <p:cNvSpPr/>
          <p:nvPr/>
        </p:nvSpPr>
        <p:spPr>
          <a:xfrm>
            <a:off x="259373" y="1169163"/>
            <a:ext cx="11766432" cy="4466467"/>
          </a:xfrm>
          <a:prstGeom prst="roundRect">
            <a:avLst>
              <a:gd name="adj" fmla="val 10962"/>
            </a:avLst>
          </a:prstGeom>
          <a:solidFill>
            <a:srgbClr val="FFFAF7"/>
          </a:solidFill>
          <a:ln>
            <a:solidFill>
              <a:schemeClr val="accent6">
                <a:lumMod val="75000"/>
              </a:schemeClr>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5" name="Google Shape;171;p9">
            <a:extLst>
              <a:ext uri="{FF2B5EF4-FFF2-40B4-BE49-F238E27FC236}">
                <a16:creationId xmlns:a16="http://schemas.microsoft.com/office/drawing/2014/main" id="{A85669E7-31C7-BF3A-4E73-B49303EB39A0}"/>
              </a:ext>
            </a:extLst>
          </p:cNvPr>
          <p:cNvSpPr txBox="1"/>
          <p:nvPr/>
        </p:nvSpPr>
        <p:spPr>
          <a:xfrm>
            <a:off x="4512056" y="625495"/>
            <a:ext cx="3497792" cy="980829"/>
          </a:xfrm>
          <a:prstGeom prst="flowChartTerminator">
            <a:avLst/>
          </a:prstGeom>
          <a:solidFill>
            <a:schemeClr val="accent5">
              <a:lumMod val="40000"/>
              <a:lumOff val="60000"/>
            </a:schemeClr>
          </a:solidFill>
          <a:ln>
            <a:solidFill>
              <a:schemeClr val="accent6">
                <a:lumMod val="75000"/>
              </a:schemeClr>
            </a:solidFill>
          </a:ln>
          <a:effectLst>
            <a:outerShdw blurRad="57150" dist="19050" dir="5400000" algn="ctr" rotWithShape="0">
              <a:srgbClr val="000000">
                <a:alpha val="62352"/>
              </a:srgbClr>
            </a:outerShdw>
          </a:effectLst>
        </p:spPr>
        <p:txBody>
          <a:bodyPr spcFirstLastPara="1" wrap="square" lIns="121900" tIns="60933" rIns="121900" bIns="60933" anchor="t" anchorCtr="0">
            <a:spAutoFit/>
          </a:bodyPr>
          <a:lstStyle/>
          <a:p>
            <a:pPr algn="ctr" defTabSz="1219170">
              <a:buClr>
                <a:srgbClr val="000000"/>
              </a:buClr>
              <a:buSzPts val="2800"/>
            </a:pPr>
            <a:r>
              <a:rPr lang="en-US" sz="3733" b="1" kern="0">
                <a:solidFill>
                  <a:srgbClr val="FEC9A1">
                    <a:lumMod val="50000"/>
                  </a:srgbClr>
                </a:solidFill>
                <a:latin typeface="Times New Roman"/>
                <a:ea typeface="Times New Roman"/>
                <a:cs typeface="Times New Roman"/>
                <a:sym typeface="Times New Roman"/>
              </a:rPr>
              <a:t>NỘI DUNG</a:t>
            </a:r>
            <a:endParaRPr sz="3733" kern="0">
              <a:solidFill>
                <a:srgbClr val="FEC9A1">
                  <a:lumMod val="50000"/>
                </a:srgbClr>
              </a:solidFill>
              <a:latin typeface="Arial"/>
              <a:cs typeface="Arial"/>
              <a:sym typeface="Arial"/>
            </a:endParaRPr>
          </a:p>
        </p:txBody>
      </p:sp>
      <p:pic>
        <p:nvPicPr>
          <p:cNvPr id="260" name="Google Shape;260;p16"/>
          <p:cNvPicPr preferRelativeResize="0"/>
          <p:nvPr/>
        </p:nvPicPr>
        <p:blipFill rotWithShape="1">
          <a:blip r:embed="rId3">
            <a:alphaModFix/>
          </a:blip>
          <a:srcRect l="62495" r="19751" b="27958"/>
          <a:stretch/>
        </p:blipFill>
        <p:spPr>
          <a:xfrm>
            <a:off x="10697917" y="4710024"/>
            <a:ext cx="1477192" cy="2147977"/>
          </a:xfrm>
          <a:prstGeom prst="rect">
            <a:avLst/>
          </a:prstGeom>
          <a:noFill/>
          <a:ln>
            <a:noFill/>
          </a:ln>
        </p:spPr>
      </p:pic>
      <p:pic>
        <p:nvPicPr>
          <p:cNvPr id="264" name="Google Shape;264;p16"/>
          <p:cNvPicPr preferRelativeResize="0"/>
          <p:nvPr/>
        </p:nvPicPr>
        <p:blipFill rotWithShape="1">
          <a:blip r:embed="rId4">
            <a:alphaModFix/>
          </a:blip>
          <a:srcRect l="11879" r="67601" b="27958"/>
          <a:stretch/>
        </p:blipFill>
        <p:spPr>
          <a:xfrm>
            <a:off x="1" y="4860883"/>
            <a:ext cx="1587260" cy="1997119"/>
          </a:xfrm>
          <a:prstGeom prst="rect">
            <a:avLst/>
          </a:prstGeom>
          <a:noFill/>
          <a:ln>
            <a:noFill/>
          </a:ln>
        </p:spPr>
      </p:pic>
      <p:sp>
        <p:nvSpPr>
          <p:cNvPr id="3" name="TextBox 2">
            <a:extLst>
              <a:ext uri="{FF2B5EF4-FFF2-40B4-BE49-F238E27FC236}">
                <a16:creationId xmlns:a16="http://schemas.microsoft.com/office/drawing/2014/main" id="{A0A5D657-5CB8-CA02-6272-71FC0C571B87}"/>
              </a:ext>
            </a:extLst>
          </p:cNvPr>
          <p:cNvSpPr txBox="1"/>
          <p:nvPr/>
        </p:nvSpPr>
        <p:spPr>
          <a:xfrm>
            <a:off x="726141" y="1882039"/>
            <a:ext cx="11030366" cy="3323987"/>
          </a:xfrm>
          <a:prstGeom prst="rect">
            <a:avLst/>
          </a:prstGeom>
          <a:noFill/>
        </p:spPr>
        <p:txBody>
          <a:bodyPr wrap="square">
            <a:spAutoFit/>
          </a:bodyPr>
          <a:lstStyle/>
          <a:p>
            <a:pPr indent="457200" algn="just">
              <a:spcAft>
                <a:spcPts val="0"/>
              </a:spcAft>
            </a:pPr>
            <a:r>
              <a:rPr lang="en-US" sz="4200">
                <a:solidFill>
                  <a:srgbClr val="C00000"/>
                </a:solidFill>
                <a:effectLst/>
                <a:latin typeface="Times New Roman" panose="02020603050405020304" pitchFamily="18" charset="0"/>
                <a:cs typeface="Times New Roman" panose="02020603050405020304" pitchFamily="18" charset="0"/>
              </a:rPr>
              <a:t>Bác Hồ khuyên học sinh chăm học, nghe thầy, yêu bạn; hiểu được sự tin tưởng của Bác Hồ: học sinh sẽ là những người kế tục xứng đáng sự nghiệp của ông, xây dựng đất nước Việt Nam sánh vai với các cường quốc năm châu.</a:t>
            </a:r>
          </a:p>
        </p:txBody>
      </p:sp>
    </p:spTree>
    <p:extLst>
      <p:ext uri="{BB962C8B-B14F-4D97-AF65-F5344CB8AC3E}">
        <p14:creationId xmlns:p14="http://schemas.microsoft.com/office/powerpoint/2010/main" val="344889204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73732" descr="PPT素材-12"/>
          <p:cNvPicPr>
            <a:picLocks noChangeAspect="1"/>
          </p:cNvPicPr>
          <p:nvPr/>
        </p:nvPicPr>
        <p:blipFill>
          <a:blip r:embed="rId2"/>
          <a:stretch>
            <a:fillRect/>
          </a:stretch>
        </p:blipFill>
        <p:spPr>
          <a:xfrm>
            <a:off x="499865" y="113325"/>
            <a:ext cx="10543131" cy="5969843"/>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169922" y="2770389"/>
            <a:ext cx="11203016" cy="1189493"/>
          </a:xfrm>
          <a:prstGeom prst="rect">
            <a:avLst/>
          </a:prstGeom>
          <a:noFill/>
          <a:ln>
            <a:noFill/>
          </a:ln>
        </p:spPr>
        <p:txBody>
          <a:bodyPr wrap="square">
            <a:spAutoFit/>
          </a:bodyPr>
          <a:lstStyle/>
          <a:p>
            <a:pPr algn="ctr" defTabSz="1219048">
              <a:lnSpc>
                <a:spcPct val="150000"/>
              </a:lnSpc>
              <a:buClr>
                <a:srgbClr val="000000"/>
              </a:buClr>
              <a:defRPr/>
            </a:pPr>
            <a:r>
              <a:rPr lang="en-US" altLang="zh-CN" sz="5400" b="1" kern="0">
                <a:ln w="9525">
                  <a:noFill/>
                  <a:prstDash val="solid"/>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a:rPr>
              <a:t>LUYỆN ĐỌC LẠI</a:t>
            </a:r>
            <a:endParaRPr lang="zh-CN" altLang="en-US" sz="5400" b="1" kern="0" dirty="0">
              <a:ln w="9525">
                <a:noFill/>
                <a:prstDash val="solid"/>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extLst>
      <p:ext uri="{BB962C8B-B14F-4D97-AF65-F5344CB8AC3E}">
        <p14:creationId xmlns:p14="http://schemas.microsoft.com/office/powerpoint/2010/main" val="866888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982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1680E2-5DC9-EF7D-4E7E-76E92BC4AE9B}"/>
              </a:ext>
            </a:extLst>
          </p:cNvPr>
          <p:cNvSpPr txBox="1"/>
          <p:nvPr/>
        </p:nvSpPr>
        <p:spPr>
          <a:xfrm>
            <a:off x="1701948" y="281991"/>
            <a:ext cx="9821997" cy="1354152"/>
          </a:xfrm>
          <a:prstGeom prst="rect">
            <a:avLst/>
          </a:prstGeom>
          <a:noFill/>
        </p:spPr>
        <p:txBody>
          <a:bodyPr wrap="square" lIns="121855" tIns="60928" rIns="121855" bIns="60928" rtlCol="0">
            <a:spAutoFit/>
          </a:bodyPr>
          <a:lstStyle/>
          <a:p>
            <a:pPr algn="just" defTabSz="1219170">
              <a:buClr>
                <a:srgbClr val="000000"/>
              </a:buClr>
            </a:pPr>
            <a:r>
              <a:rPr lang="en-US" sz="4000" b="1" kern="0">
                <a:solidFill>
                  <a:srgbClr val="002060"/>
                </a:solidFill>
                <a:latin typeface="Times New Roman" pitchFamily="18" charset="0"/>
                <a:ea typeface="Arial-Rounded" panose="020B0500000000000000" pitchFamily="34" charset="0"/>
                <a:cs typeface="Times New Roman" pitchFamily="18" charset="0"/>
                <a:sym typeface="Arial"/>
              </a:rPr>
              <a:t>Kể về một lễ khai giảng đã để lại nhiều ấn tượng đẹp đối với em.</a:t>
            </a:r>
            <a:endParaRPr lang="en-US" sz="4000" b="1" kern="0" dirty="0">
              <a:solidFill>
                <a:srgbClr val="002060"/>
              </a:solidFill>
              <a:latin typeface="Times New Roman" pitchFamily="18" charset="0"/>
              <a:ea typeface="Arial-Rounded" panose="020B0500000000000000" pitchFamily="34" charset="0"/>
              <a:cs typeface="Times New Roman" pitchFamily="18" charset="0"/>
              <a:sym typeface="Arial"/>
            </a:endParaRPr>
          </a:p>
        </p:txBody>
      </p:sp>
      <p:pic>
        <p:nvPicPr>
          <p:cNvPr id="5" name="Picture 4">
            <a:extLst>
              <a:ext uri="{FF2B5EF4-FFF2-40B4-BE49-F238E27FC236}">
                <a16:creationId xmlns:a16="http://schemas.microsoft.com/office/drawing/2014/main" id="{8EEF0BA3-8D89-A124-7943-79C394CC61E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0253" b="57367" l="20008" r="26232"/>
                    </a14:imgEffect>
                  </a14:imgLayer>
                </a14:imgProps>
              </a:ext>
            </a:extLst>
          </a:blip>
          <a:srcRect l="19230" t="49364" r="72990" b="41744"/>
          <a:stretch/>
        </p:blipFill>
        <p:spPr>
          <a:xfrm>
            <a:off x="-235410" y="336345"/>
            <a:ext cx="1937359" cy="1245444"/>
          </a:xfrm>
          <a:prstGeom prst="rect">
            <a:avLst/>
          </a:prstGeom>
        </p:spPr>
      </p:pic>
      <p:pic>
        <p:nvPicPr>
          <p:cNvPr id="1026" name="Picture 2" descr="Rentrée scolaire en maternelle | Le verger | La pomme ver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216" y="1975185"/>
            <a:ext cx="7528593" cy="4568321"/>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459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5288" b="-44307"/>
            </a:stretch>
          </a:blipFill>
        </p:spPr>
      </p:sp>
      <p:sp>
        <p:nvSpPr>
          <p:cNvPr id="7" name="Freeform 7"/>
          <p:cNvSpPr/>
          <p:nvPr/>
        </p:nvSpPr>
        <p:spPr>
          <a:xfrm rot="-4547200">
            <a:off x="8924772" y="2740221"/>
            <a:ext cx="3667208" cy="3173801"/>
          </a:xfrm>
          <a:custGeom>
            <a:avLst/>
            <a:gdLst/>
            <a:ahLst/>
            <a:cxnLst/>
            <a:rect l="l" t="t" r="r" b="b"/>
            <a:pathLst>
              <a:path w="5500811" h="4760702">
                <a:moveTo>
                  <a:pt x="0" y="0"/>
                </a:moveTo>
                <a:lnTo>
                  <a:pt x="5500810" y="0"/>
                </a:lnTo>
                <a:lnTo>
                  <a:pt x="5500810" y="4760702"/>
                </a:lnTo>
                <a:lnTo>
                  <a:pt x="0" y="47607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rot="5704673">
            <a:off x="-781914" y="900"/>
            <a:ext cx="3813859" cy="3300721"/>
          </a:xfrm>
          <a:custGeom>
            <a:avLst/>
            <a:gdLst/>
            <a:ahLst/>
            <a:cxnLst/>
            <a:rect l="l" t="t" r="r" b="b"/>
            <a:pathLst>
              <a:path w="5720788" h="4951082">
                <a:moveTo>
                  <a:pt x="0" y="0"/>
                </a:moveTo>
                <a:lnTo>
                  <a:pt x="5720788" y="0"/>
                </a:lnTo>
                <a:lnTo>
                  <a:pt x="5720788" y="4951082"/>
                </a:lnTo>
                <a:lnTo>
                  <a:pt x="0" y="49510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31" name="Group 30">
            <a:extLst>
              <a:ext uri="{FF2B5EF4-FFF2-40B4-BE49-F238E27FC236}">
                <a16:creationId xmlns:a16="http://schemas.microsoft.com/office/drawing/2014/main" id="{144C7209-CAE4-CA75-49E8-BBDE12455FCB}"/>
              </a:ext>
            </a:extLst>
          </p:cNvPr>
          <p:cNvGrpSpPr/>
          <p:nvPr/>
        </p:nvGrpSpPr>
        <p:grpSpPr>
          <a:xfrm>
            <a:off x="-464135" y="-42104"/>
            <a:ext cx="12742752" cy="3143416"/>
            <a:chOff x="-322222" y="-14641"/>
            <a:chExt cx="9557064" cy="2357562"/>
          </a:xfrm>
        </p:grpSpPr>
        <p:sp>
          <p:nvSpPr>
            <p:cNvPr id="34" name="Flowchart: Document 17">
              <a:extLst>
                <a:ext uri="{FF2B5EF4-FFF2-40B4-BE49-F238E27FC236}">
                  <a16:creationId xmlns:a16="http://schemas.microsoft.com/office/drawing/2014/main" id="{B99BF0D3-D44C-E6B9-1132-13CF53F9FDA3}"/>
                </a:ext>
              </a:extLst>
            </p:cNvPr>
            <p:cNvSpPr/>
            <p:nvPr/>
          </p:nvSpPr>
          <p:spPr>
            <a:xfrm>
              <a:off x="-17799" y="-14641"/>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4">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defTabSz="1219170">
                <a:buClr>
                  <a:srgbClr val="000000"/>
                </a:buClr>
              </a:pPr>
              <a:endParaRPr lang="en-US" sz="2400" kern="0" dirty="0">
                <a:solidFill>
                  <a:srgbClr val="FFFFFF"/>
                </a:solidFill>
                <a:latin typeface="Times New Roman" pitchFamily="18" charset="0"/>
                <a:cs typeface="Times New Roman" pitchFamily="18" charset="0"/>
                <a:sym typeface="Arial"/>
              </a:endParaRPr>
            </a:p>
          </p:txBody>
        </p:sp>
        <p:grpSp>
          <p:nvGrpSpPr>
            <p:cNvPr id="35" name="Group 34">
              <a:extLst>
                <a:ext uri="{FF2B5EF4-FFF2-40B4-BE49-F238E27FC236}">
                  <a16:creationId xmlns:a16="http://schemas.microsoft.com/office/drawing/2014/main" id="{4269AC07-F752-0243-F438-8B87F7EFC085}"/>
                </a:ext>
              </a:extLst>
            </p:cNvPr>
            <p:cNvGrpSpPr/>
            <p:nvPr/>
          </p:nvGrpSpPr>
          <p:grpSpPr>
            <a:xfrm>
              <a:off x="-322222" y="10760"/>
              <a:ext cx="9531665" cy="2332161"/>
              <a:chOff x="-322222" y="10760"/>
              <a:chExt cx="9531665" cy="2332161"/>
            </a:xfrm>
          </p:grpSpPr>
          <p:sp>
            <p:nvSpPr>
              <p:cNvPr id="36" name="Flowchart: Document 17">
                <a:extLst>
                  <a:ext uri="{FF2B5EF4-FFF2-40B4-BE49-F238E27FC236}">
                    <a16:creationId xmlns:a16="http://schemas.microsoft.com/office/drawing/2014/main" id="{8A5FCBE1-560F-DA86-C4BB-6DB2202FFAAD}"/>
                  </a:ext>
                </a:extLst>
              </p:cNvPr>
              <p:cNvSpPr/>
              <p:nvPr/>
            </p:nvSpPr>
            <p:spPr>
              <a:xfrm>
                <a:off x="-43198" y="10760"/>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C9C4"/>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defTabSz="1219170">
                  <a:buClr>
                    <a:srgbClr val="000000"/>
                  </a:buClr>
                </a:pPr>
                <a:endParaRPr lang="en-US" sz="3200" kern="0" dirty="0">
                  <a:solidFill>
                    <a:srgbClr val="FFFFFF"/>
                  </a:solidFill>
                  <a:latin typeface="Times New Roman" pitchFamily="18" charset="0"/>
                  <a:cs typeface="Times New Roman" pitchFamily="18" charset="0"/>
                  <a:sym typeface="Arial"/>
                </a:endParaRPr>
              </a:p>
            </p:txBody>
          </p:sp>
          <p:grpSp>
            <p:nvGrpSpPr>
              <p:cNvPr id="37" name="Group 36">
                <a:extLst>
                  <a:ext uri="{FF2B5EF4-FFF2-40B4-BE49-F238E27FC236}">
                    <a16:creationId xmlns:a16="http://schemas.microsoft.com/office/drawing/2014/main" id="{2F424C35-804A-8163-A5C8-4730ECE23EEB}"/>
                  </a:ext>
                </a:extLst>
              </p:cNvPr>
              <p:cNvGrpSpPr/>
              <p:nvPr/>
            </p:nvGrpSpPr>
            <p:grpSpPr>
              <a:xfrm>
                <a:off x="-322222" y="46190"/>
                <a:ext cx="2469633" cy="2296731"/>
                <a:chOff x="-2667376" y="-546313"/>
                <a:chExt cx="2469633" cy="2296731"/>
              </a:xfrm>
            </p:grpSpPr>
            <p:sp>
              <p:nvSpPr>
                <p:cNvPr id="39" name="Oval 38">
                  <a:extLst>
                    <a:ext uri="{FF2B5EF4-FFF2-40B4-BE49-F238E27FC236}">
                      <a16:creationId xmlns:a16="http://schemas.microsoft.com/office/drawing/2014/main" id="{71BB1496-5E3A-4295-3BAA-760EEF0C248B}"/>
                    </a:ext>
                  </a:extLst>
                </p:cNvPr>
                <p:cNvSpPr/>
                <p:nvPr/>
              </p:nvSpPr>
              <p:spPr>
                <a:xfrm rot="9814622">
                  <a:off x="-2667376" y="-546313"/>
                  <a:ext cx="2469633" cy="2296731"/>
                </a:xfrm>
                <a:prstGeom prst="ellipse">
                  <a:avLst/>
                </a:prstGeom>
                <a:solidFill>
                  <a:srgbClr val="009999"/>
                </a:solidFill>
                <a:ln>
                  <a:solidFill>
                    <a:srgbClr val="009999"/>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buClr>
                      <a:srgbClr val="000000"/>
                    </a:buClr>
                  </a:pPr>
                  <a:endParaRPr lang="en-US" sz="2400" kern="0" dirty="0">
                    <a:solidFill>
                      <a:srgbClr val="000000"/>
                    </a:solidFill>
                    <a:latin typeface="Times New Roman" pitchFamily="18" charset="0"/>
                    <a:cs typeface="Times New Roman" pitchFamily="18" charset="0"/>
                    <a:sym typeface="Arial"/>
                  </a:endParaRPr>
                </a:p>
              </p:txBody>
            </p:sp>
            <p:sp>
              <p:nvSpPr>
                <p:cNvPr id="40" name="Oval 39">
                  <a:extLst>
                    <a:ext uri="{FF2B5EF4-FFF2-40B4-BE49-F238E27FC236}">
                      <a16:creationId xmlns:a16="http://schemas.microsoft.com/office/drawing/2014/main" id="{1C4CA19A-04ED-E5AD-2480-C40AB373C989}"/>
                    </a:ext>
                  </a:extLst>
                </p:cNvPr>
                <p:cNvSpPr/>
                <p:nvPr/>
              </p:nvSpPr>
              <p:spPr>
                <a:xfrm rot="968493">
                  <a:off x="-2430555" y="-247554"/>
                  <a:ext cx="2069022" cy="1931010"/>
                </a:xfrm>
                <a:prstGeom prst="ellipse">
                  <a:avLst/>
                </a:prstGeom>
                <a:solidFill>
                  <a:srgbClr val="00DED9"/>
                </a:solidFill>
                <a:ln>
                  <a:solidFill>
                    <a:srgbClr val="009999"/>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buClr>
                      <a:srgbClr val="000000"/>
                    </a:buClr>
                  </a:pPr>
                  <a:endParaRPr lang="en-US" sz="2400" kern="0" dirty="0">
                    <a:solidFill>
                      <a:srgbClr val="000000"/>
                    </a:solidFill>
                    <a:latin typeface="Times New Roman" pitchFamily="18" charset="0"/>
                    <a:cs typeface="Times New Roman" pitchFamily="18" charset="0"/>
                    <a:sym typeface="Arial"/>
                  </a:endParaRPr>
                </a:p>
              </p:txBody>
            </p:sp>
            <p:sp>
              <p:nvSpPr>
                <p:cNvPr id="41" name="Oval 40">
                  <a:extLst>
                    <a:ext uri="{FF2B5EF4-FFF2-40B4-BE49-F238E27FC236}">
                      <a16:creationId xmlns:a16="http://schemas.microsoft.com/office/drawing/2014/main" id="{CCDD66E8-E4B8-9E1F-07F1-77828ABECECB}"/>
                    </a:ext>
                  </a:extLst>
                </p:cNvPr>
                <p:cNvSpPr/>
                <p:nvPr/>
              </p:nvSpPr>
              <p:spPr>
                <a:xfrm rot="2150288">
                  <a:off x="-2250293" y="50566"/>
                  <a:ext cx="1825297" cy="1583730"/>
                </a:xfrm>
                <a:prstGeom prst="ellipse">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219170">
                    <a:buClr>
                      <a:srgbClr val="000000"/>
                    </a:buClr>
                  </a:pPr>
                  <a:endParaRPr lang="en-US" sz="2400" kern="0" dirty="0">
                    <a:solidFill>
                      <a:srgbClr val="000000"/>
                    </a:solidFill>
                    <a:latin typeface="Times New Roman" pitchFamily="18" charset="0"/>
                    <a:cs typeface="Times New Roman" pitchFamily="18" charset="0"/>
                    <a:sym typeface="Arial"/>
                  </a:endParaRPr>
                </a:p>
              </p:txBody>
            </p:sp>
          </p:grpSp>
          <p:sp>
            <p:nvSpPr>
              <p:cNvPr id="38" name="TextBox 37">
                <a:extLst>
                  <a:ext uri="{FF2B5EF4-FFF2-40B4-BE49-F238E27FC236}">
                    <a16:creationId xmlns:a16="http://schemas.microsoft.com/office/drawing/2014/main" id="{CBF24566-C46D-56B9-4672-7EA27C7B002B}"/>
                  </a:ext>
                </a:extLst>
              </p:cNvPr>
              <p:cNvSpPr txBox="1"/>
              <p:nvPr/>
            </p:nvSpPr>
            <p:spPr>
              <a:xfrm>
                <a:off x="114188" y="1114904"/>
                <a:ext cx="1786641" cy="553949"/>
              </a:xfrm>
              <a:prstGeom prst="rect">
                <a:avLst/>
              </a:prstGeom>
              <a:noFill/>
            </p:spPr>
            <p:txBody>
              <a:bodyPr wrap="square" lIns="121855" tIns="60928" rIns="121855" bIns="60928" rtlCol="0">
                <a:spAutoFit/>
              </a:bodyPr>
              <a:lstStyle/>
              <a:p>
                <a:pPr algn="ctr" defTabSz="1219170">
                  <a:buClr>
                    <a:srgbClr val="000000"/>
                  </a:buClr>
                </a:pPr>
                <a:r>
                  <a:rPr lang="en-US" sz="4000" b="1" kern="0" err="1">
                    <a:solidFill>
                      <a:srgbClr val="009999"/>
                    </a:solidFill>
                    <a:latin typeface="Times New Roman" pitchFamily="18" charset="0"/>
                    <a:ea typeface="Arial-Rounded" panose="020B0500000000000000" pitchFamily="34" charset="0"/>
                    <a:cs typeface="Times New Roman" pitchFamily="18" charset="0"/>
                    <a:sym typeface="Arial"/>
                  </a:rPr>
                  <a:t>Tuần</a:t>
                </a:r>
                <a:r>
                  <a:rPr lang="en-US" sz="4000" b="1" kern="0">
                    <a:solidFill>
                      <a:srgbClr val="009999"/>
                    </a:solidFill>
                    <a:latin typeface="Times New Roman" pitchFamily="18" charset="0"/>
                    <a:ea typeface="Arial-Rounded" panose="020B0500000000000000" pitchFamily="34" charset="0"/>
                    <a:cs typeface="Times New Roman" pitchFamily="18" charset="0"/>
                    <a:sym typeface="Arial"/>
                  </a:rPr>
                  <a:t> 10</a:t>
                </a:r>
                <a:endParaRPr lang="en-US" sz="4000" b="1" kern="0" dirty="0">
                  <a:solidFill>
                    <a:srgbClr val="009999"/>
                  </a:solidFill>
                  <a:latin typeface="Times New Roman" pitchFamily="18" charset="0"/>
                  <a:ea typeface="Arial-Rounded" panose="020B0500000000000000" pitchFamily="34" charset="0"/>
                  <a:cs typeface="Times New Roman" pitchFamily="18" charset="0"/>
                  <a:sym typeface="Arial"/>
                </a:endParaRPr>
              </a:p>
            </p:txBody>
          </p:sp>
        </p:grpSp>
      </p:grpSp>
      <p:grpSp>
        <p:nvGrpSpPr>
          <p:cNvPr id="42" name="Group 41">
            <a:extLst>
              <a:ext uri="{FF2B5EF4-FFF2-40B4-BE49-F238E27FC236}">
                <a16:creationId xmlns:a16="http://schemas.microsoft.com/office/drawing/2014/main" id="{837A62A6-35A0-0CB3-D7D9-EA1F7422D8E5}"/>
              </a:ext>
            </a:extLst>
          </p:cNvPr>
          <p:cNvGrpSpPr/>
          <p:nvPr/>
        </p:nvGrpSpPr>
        <p:grpSpPr>
          <a:xfrm>
            <a:off x="695381" y="3612646"/>
            <a:ext cx="10830896" cy="1646610"/>
            <a:chOff x="496615" y="2132891"/>
            <a:chExt cx="8123172" cy="1234958"/>
          </a:xfrm>
        </p:grpSpPr>
        <p:grpSp>
          <p:nvGrpSpPr>
            <p:cNvPr id="43" name="Group 42">
              <a:extLst>
                <a:ext uri="{FF2B5EF4-FFF2-40B4-BE49-F238E27FC236}">
                  <a16:creationId xmlns:a16="http://schemas.microsoft.com/office/drawing/2014/main" id="{BABF040F-0CD4-6756-4CE6-F37726EF065A}"/>
                </a:ext>
              </a:extLst>
            </p:cNvPr>
            <p:cNvGrpSpPr/>
            <p:nvPr/>
          </p:nvGrpSpPr>
          <p:grpSpPr>
            <a:xfrm>
              <a:off x="1689214" y="2246721"/>
              <a:ext cx="6930573" cy="1121128"/>
              <a:chOff x="9566064" y="964372"/>
              <a:chExt cx="5446164" cy="698253"/>
            </a:xfrm>
          </p:grpSpPr>
          <p:sp>
            <p:nvSpPr>
              <p:cNvPr id="49" name="Rectangle 10">
                <a:extLst>
                  <a:ext uri="{FF2B5EF4-FFF2-40B4-BE49-F238E27FC236}">
                    <a16:creationId xmlns:a16="http://schemas.microsoft.com/office/drawing/2014/main" id="{C3B6411C-994B-BABB-1737-AD5A6F3F719E}"/>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19170">
                  <a:buClr>
                    <a:srgbClr val="000000"/>
                  </a:buClr>
                </a:pPr>
                <a:endParaRPr lang="en-US" sz="2400" kern="0" dirty="0">
                  <a:solidFill>
                    <a:srgbClr val="FFFFFF"/>
                  </a:solidFill>
                  <a:latin typeface="Times New Roman" pitchFamily="18" charset="0"/>
                  <a:cs typeface="Times New Roman" pitchFamily="18" charset="0"/>
                  <a:sym typeface="Arial"/>
                </a:endParaRPr>
              </a:p>
            </p:txBody>
          </p:sp>
          <p:sp>
            <p:nvSpPr>
              <p:cNvPr id="50" name="Rectangle 10">
                <a:extLst>
                  <a:ext uri="{FF2B5EF4-FFF2-40B4-BE49-F238E27FC236}">
                    <a16:creationId xmlns:a16="http://schemas.microsoft.com/office/drawing/2014/main" id="{D45209EA-1717-1B68-4461-0FDC6395EE02}"/>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C9C4"/>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19170">
                  <a:buClr>
                    <a:srgbClr val="000000"/>
                  </a:buClr>
                </a:pPr>
                <a:endParaRPr lang="en-US" sz="2400" kern="0" dirty="0">
                  <a:solidFill>
                    <a:srgbClr val="FFFFFF"/>
                  </a:solidFill>
                  <a:latin typeface="Times New Roman" pitchFamily="18" charset="0"/>
                  <a:cs typeface="Times New Roman" pitchFamily="18" charset="0"/>
                  <a:sym typeface="Arial"/>
                </a:endParaRPr>
              </a:p>
            </p:txBody>
          </p:sp>
          <p:sp>
            <p:nvSpPr>
              <p:cNvPr id="51" name="Rectangle 10">
                <a:extLst>
                  <a:ext uri="{FF2B5EF4-FFF2-40B4-BE49-F238E27FC236}">
                    <a16:creationId xmlns:a16="http://schemas.microsoft.com/office/drawing/2014/main" id="{D8D50C98-25BB-D228-9B5A-3464508ED5DD}"/>
                  </a:ext>
                </a:extLst>
              </p:cNvPr>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219170">
                  <a:buClr>
                    <a:srgbClr val="000000"/>
                  </a:buClr>
                </a:pPr>
                <a:endParaRPr lang="en-US" sz="2400" kern="0" dirty="0">
                  <a:solidFill>
                    <a:srgbClr val="FFFFFF"/>
                  </a:solidFill>
                  <a:latin typeface="Times New Roman" pitchFamily="18" charset="0"/>
                  <a:cs typeface="Times New Roman" pitchFamily="18" charset="0"/>
                  <a:sym typeface="Arial"/>
                </a:endParaRPr>
              </a:p>
            </p:txBody>
          </p:sp>
        </p:grpSp>
        <p:grpSp>
          <p:nvGrpSpPr>
            <p:cNvPr id="44" name="Group 43">
              <a:extLst>
                <a:ext uri="{FF2B5EF4-FFF2-40B4-BE49-F238E27FC236}">
                  <a16:creationId xmlns:a16="http://schemas.microsoft.com/office/drawing/2014/main" id="{01D58E2B-46E7-EDCC-B08A-240FD7433C2C}"/>
                </a:ext>
              </a:extLst>
            </p:cNvPr>
            <p:cNvGrpSpPr/>
            <p:nvPr/>
          </p:nvGrpSpPr>
          <p:grpSpPr>
            <a:xfrm>
              <a:off x="496615" y="2132891"/>
              <a:ext cx="1193577" cy="1193577"/>
              <a:chOff x="1212273" y="1084984"/>
              <a:chExt cx="992332" cy="992332"/>
            </a:xfrm>
            <a:solidFill>
              <a:srgbClr val="009999"/>
            </a:solidFill>
            <a:scene3d>
              <a:camera prst="orthographicFront">
                <a:rot lat="0" lon="0" rev="0"/>
              </a:camera>
              <a:lightRig rig="balanced" dir="t">
                <a:rot lat="0" lon="0" rev="8700000"/>
              </a:lightRig>
            </a:scene3d>
          </p:grpSpPr>
          <p:sp>
            <p:nvSpPr>
              <p:cNvPr id="47" name="Oval 46">
                <a:extLst>
                  <a:ext uri="{FF2B5EF4-FFF2-40B4-BE49-F238E27FC236}">
                    <a16:creationId xmlns:a16="http://schemas.microsoft.com/office/drawing/2014/main" id="{128A422F-321A-727C-E3DB-80D55D7026BF}"/>
                  </a:ext>
                </a:extLst>
              </p:cNvPr>
              <p:cNvSpPr/>
              <p:nvPr/>
            </p:nvSpPr>
            <p:spPr>
              <a:xfrm>
                <a:off x="1212273" y="1084984"/>
                <a:ext cx="992332" cy="992332"/>
              </a:xfrm>
              <a:prstGeom prst="ellipse">
                <a:avLst/>
              </a:prstGeom>
              <a:grpFill/>
              <a:ln>
                <a:solidFill>
                  <a:srgbClr val="009999"/>
                </a:solid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219170">
                  <a:buClr>
                    <a:srgbClr val="000000"/>
                  </a:buClr>
                </a:pPr>
                <a:endParaRPr lang="en-US" sz="2400" kern="0" dirty="0">
                  <a:solidFill>
                    <a:srgbClr val="FFFFFF"/>
                  </a:solidFill>
                  <a:latin typeface="Times New Roman" pitchFamily="18" charset="0"/>
                  <a:cs typeface="Times New Roman" pitchFamily="18" charset="0"/>
                  <a:sym typeface="Arial"/>
                </a:endParaRPr>
              </a:p>
            </p:txBody>
          </p:sp>
          <p:sp>
            <p:nvSpPr>
              <p:cNvPr id="48" name="Oval 47">
                <a:extLst>
                  <a:ext uri="{FF2B5EF4-FFF2-40B4-BE49-F238E27FC236}">
                    <a16:creationId xmlns:a16="http://schemas.microsoft.com/office/drawing/2014/main" id="{B41371DE-9973-F579-4BC0-F703B769A4F2}"/>
                  </a:ext>
                </a:extLst>
              </p:cNvPr>
              <p:cNvSpPr/>
              <p:nvPr/>
            </p:nvSpPr>
            <p:spPr>
              <a:xfrm>
                <a:off x="1252971" y="1095375"/>
                <a:ext cx="914400" cy="914400"/>
              </a:xfrm>
              <a:prstGeom prst="ellipse">
                <a:avLst/>
              </a:prstGeom>
              <a:grpFill/>
              <a:ln>
                <a:solidFill>
                  <a:srgbClr val="009999"/>
                </a:solid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219170">
                  <a:buClr>
                    <a:srgbClr val="000000"/>
                  </a:buClr>
                </a:pPr>
                <a:endParaRPr lang="en-US" sz="2400" kern="0" dirty="0">
                  <a:solidFill>
                    <a:srgbClr val="FFFFFF"/>
                  </a:solidFill>
                  <a:latin typeface="Times New Roman" pitchFamily="18" charset="0"/>
                  <a:cs typeface="Times New Roman" pitchFamily="18" charset="0"/>
                  <a:sym typeface="Arial"/>
                </a:endParaRPr>
              </a:p>
            </p:txBody>
          </p:sp>
        </p:grpSp>
        <p:sp>
          <p:nvSpPr>
            <p:cNvPr id="45" name="TextBox 44">
              <a:extLst>
                <a:ext uri="{FF2B5EF4-FFF2-40B4-BE49-F238E27FC236}">
                  <a16:creationId xmlns:a16="http://schemas.microsoft.com/office/drawing/2014/main" id="{6889B088-918F-0DDA-5652-F7F1DD545745}"/>
                </a:ext>
              </a:extLst>
            </p:cNvPr>
            <p:cNvSpPr txBox="1"/>
            <p:nvPr/>
          </p:nvSpPr>
          <p:spPr>
            <a:xfrm>
              <a:off x="584753" y="2229811"/>
              <a:ext cx="1026479" cy="101561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121855" tIns="60928" rIns="121855" bIns="60928" rtlCol="0">
              <a:spAutoFit/>
            </a:bodyPr>
            <a:lstStyle/>
            <a:p>
              <a:pPr algn="ctr" defTabSz="1219170">
                <a:buClr>
                  <a:srgbClr val="000000"/>
                </a:buClr>
              </a:pPr>
              <a:r>
                <a:rPr lang="en-US" sz="3600" b="1" kern="0" dirty="0" err="1">
                  <a:solidFill>
                    <a:srgbClr val="FFFFFF"/>
                  </a:solidFill>
                  <a:latin typeface="Times New Roman" pitchFamily="18" charset="0"/>
                  <a:ea typeface="Arial-Rounded" pitchFamily="34" charset="0"/>
                  <a:cs typeface="Times New Roman" pitchFamily="18" charset="0"/>
                  <a:sym typeface="Arial"/>
                </a:rPr>
                <a:t>Bài</a:t>
              </a:r>
              <a:endParaRPr lang="en-US" sz="3600" b="1" kern="0" dirty="0">
                <a:solidFill>
                  <a:srgbClr val="FFFFFF"/>
                </a:solidFill>
                <a:latin typeface="Times New Roman" pitchFamily="18" charset="0"/>
                <a:ea typeface="Arial-Rounded" pitchFamily="34" charset="0"/>
                <a:cs typeface="Times New Roman" pitchFamily="18" charset="0"/>
                <a:sym typeface="Arial"/>
              </a:endParaRPr>
            </a:p>
            <a:p>
              <a:pPr algn="ctr" defTabSz="1219170">
                <a:buClr>
                  <a:srgbClr val="000000"/>
                </a:buClr>
              </a:pPr>
              <a:r>
                <a:rPr lang="en-US" sz="4400" b="1" kern="0">
                  <a:solidFill>
                    <a:srgbClr val="FFFFFF"/>
                  </a:solidFill>
                  <a:latin typeface="Times New Roman" pitchFamily="18" charset="0"/>
                  <a:ea typeface="Arial-Rounded" pitchFamily="34" charset="0"/>
                  <a:cs typeface="Times New Roman" pitchFamily="18" charset="0"/>
                  <a:sym typeface="Arial"/>
                </a:rPr>
                <a:t>17</a:t>
              </a:r>
              <a:endParaRPr lang="en-US" sz="4400" b="1" kern="0" dirty="0">
                <a:solidFill>
                  <a:srgbClr val="FFFFFF"/>
                </a:solidFill>
                <a:latin typeface="Times New Roman" pitchFamily="18" charset="0"/>
                <a:ea typeface="Arial-Rounded" pitchFamily="34" charset="0"/>
                <a:cs typeface="Times New Roman" pitchFamily="18" charset="0"/>
                <a:sym typeface="Arial"/>
              </a:endParaRPr>
            </a:p>
          </p:txBody>
        </p:sp>
        <p:sp>
          <p:nvSpPr>
            <p:cNvPr id="46" name="TextBox 45">
              <a:extLst>
                <a:ext uri="{FF2B5EF4-FFF2-40B4-BE49-F238E27FC236}">
                  <a16:creationId xmlns:a16="http://schemas.microsoft.com/office/drawing/2014/main" id="{A333C550-FB6D-3508-ED31-BBD9762EF263}"/>
                </a:ext>
              </a:extLst>
            </p:cNvPr>
            <p:cNvSpPr txBox="1"/>
            <p:nvPr/>
          </p:nvSpPr>
          <p:spPr>
            <a:xfrm>
              <a:off x="1645407" y="2475681"/>
              <a:ext cx="6044877" cy="646283"/>
            </a:xfrm>
            <a:prstGeom prst="rect">
              <a:avLst/>
            </a:prstGeom>
            <a:noFill/>
          </p:spPr>
          <p:txBody>
            <a:bodyPr wrap="square" lIns="121855" tIns="60928" rIns="121855" bIns="60928" rtlCol="0">
              <a:spAutoFit/>
            </a:bodyPr>
            <a:lstStyle/>
            <a:p>
              <a:pPr algn="ctr" defTabSz="1219170">
                <a:buClr>
                  <a:srgbClr val="000000"/>
                </a:buClr>
              </a:pPr>
              <a:r>
                <a:rPr lang="en-US" sz="4800" b="1" kern="0">
                  <a:solidFill>
                    <a:srgbClr val="008582"/>
                  </a:solidFill>
                  <a:latin typeface="Times New Roman" pitchFamily="18" charset="0"/>
                  <a:ea typeface="Arial-Rounded" pitchFamily="34" charset="0"/>
                  <a:cs typeface="Times New Roman" pitchFamily="18" charset="0"/>
                  <a:sym typeface="Arial"/>
                </a:rPr>
                <a:t>THƯ GỬI CÁC HỌC SINH</a:t>
              </a:r>
              <a:endParaRPr lang="en-US" sz="4800" b="1" kern="0" dirty="0">
                <a:solidFill>
                  <a:srgbClr val="008582"/>
                </a:solidFill>
                <a:latin typeface="Times New Roman" pitchFamily="18" charset="0"/>
                <a:ea typeface="Arial-Rounded" pitchFamily="34" charset="0"/>
                <a:cs typeface="Times New Roman" pitchFamily="18" charset="0"/>
                <a:sym typeface="Arial"/>
              </a:endParaRPr>
            </a:p>
          </p:txBody>
        </p:sp>
      </p:grpSp>
    </p:spTree>
    <p:extLst>
      <p:ext uri="{BB962C8B-B14F-4D97-AF65-F5344CB8AC3E}">
        <p14:creationId xmlns:p14="http://schemas.microsoft.com/office/powerpoint/2010/main" val="3949936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12192001" cy="6858000"/>
            <a:chOff x="930442" y="464473"/>
            <a:chExt cx="10266947" cy="6032557"/>
          </a:xfrm>
        </p:grpSpPr>
        <p:pic>
          <p:nvPicPr>
            <p:cNvPr id="3" name="Picture 2"/>
            <p:cNvPicPr>
              <a:picLocks noChangeAspect="1"/>
            </p:cNvPicPr>
            <p:nvPr/>
          </p:nvPicPr>
          <p:blipFill>
            <a:blip r:embed="rId2"/>
            <a:stretch>
              <a:fillRect/>
            </a:stretch>
          </p:blipFill>
          <p:spPr>
            <a:xfrm>
              <a:off x="930443" y="464473"/>
              <a:ext cx="10266946" cy="6032557"/>
            </a:xfrm>
            <a:prstGeom prst="rect">
              <a:avLst/>
            </a:prstGeom>
          </p:spPr>
        </p:pic>
        <p:sp>
          <p:nvSpPr>
            <p:cNvPr id="4" name="Rectangle 3"/>
            <p:cNvSpPr/>
            <p:nvPr/>
          </p:nvSpPr>
          <p:spPr>
            <a:xfrm>
              <a:off x="930442" y="1860884"/>
              <a:ext cx="657726" cy="1138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9623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73732" descr="PPT素材-12">
            <a:extLst>
              <a:ext uri="{FF2B5EF4-FFF2-40B4-BE49-F238E27FC236}">
                <a16:creationId xmlns:a16="http://schemas.microsoft.com/office/drawing/2014/main" id="{196B04A7-C479-4EC9-B61F-D036C71AC971}"/>
              </a:ext>
            </a:extLst>
          </p:cNvPr>
          <p:cNvPicPr>
            <a:picLocks noChangeAspect="1"/>
          </p:cNvPicPr>
          <p:nvPr/>
        </p:nvPicPr>
        <p:blipFill>
          <a:blip r:embed="rId3"/>
          <a:stretch>
            <a:fillRect/>
          </a:stretch>
        </p:blipFill>
        <p:spPr>
          <a:xfrm>
            <a:off x="547909" y="344910"/>
            <a:ext cx="10805891" cy="6015783"/>
          </a:xfrm>
          <a:prstGeom prst="rect">
            <a:avLst/>
          </a:prstGeom>
          <a:noFill/>
          <a:ln w="9525">
            <a:noFill/>
          </a:ln>
        </p:spPr>
      </p:pic>
      <p:pic>
        <p:nvPicPr>
          <p:cNvPr id="5" name="Picture 4">
            <a:extLst>
              <a:ext uri="{FF2B5EF4-FFF2-40B4-BE49-F238E27FC236}">
                <a16:creationId xmlns:a16="http://schemas.microsoft.com/office/drawing/2014/main" id="{AB3A0AA0-8D0C-426E-82C1-EDB7DE851D75}"/>
              </a:ext>
            </a:extLst>
          </p:cNvPr>
          <p:cNvPicPr>
            <a:picLocks noChangeAspect="1"/>
          </p:cNvPicPr>
          <p:nvPr/>
        </p:nvPicPr>
        <p:blipFill rotWithShape="1">
          <a:blip r:embed="rId4"/>
          <a:srcRect l="23299" r="18723" b="11885"/>
          <a:stretch/>
        </p:blipFill>
        <p:spPr>
          <a:xfrm>
            <a:off x="5166545" y="1342075"/>
            <a:ext cx="2381251" cy="2103533"/>
          </a:xfrm>
          <a:prstGeom prst="rect">
            <a:avLst/>
          </a:prstGeom>
        </p:spPr>
      </p:pic>
      <p:sp>
        <p:nvSpPr>
          <p:cNvPr id="6" name="Rectangle 11">
            <a:extLst>
              <a:ext uri="{FF2B5EF4-FFF2-40B4-BE49-F238E27FC236}">
                <a16:creationId xmlns:a16="http://schemas.microsoft.com/office/drawing/2014/main" id="{5D2987CE-8083-41EE-A1BA-2E7649CA7E1D}"/>
              </a:ext>
            </a:extLst>
          </p:cNvPr>
          <p:cNvSpPr>
            <a:spLocks noChangeArrowheads="1"/>
          </p:cNvSpPr>
          <p:nvPr/>
        </p:nvSpPr>
        <p:spPr bwMode="gray">
          <a:xfrm>
            <a:off x="547909" y="3107484"/>
            <a:ext cx="11203016" cy="1938992"/>
          </a:xfrm>
          <a:prstGeom prst="rect">
            <a:avLst/>
          </a:prstGeom>
          <a:noFill/>
          <a:ln>
            <a:noFill/>
          </a:ln>
        </p:spPr>
        <p:txBody>
          <a:bodyPr wrap="square">
            <a:spAutoFit/>
          </a:bodyPr>
          <a:lstStyle/>
          <a:p>
            <a:pPr algn="ctr" defTabSz="1219048">
              <a:lnSpc>
                <a:spcPct val="150000"/>
              </a:lnSpc>
              <a:buClr>
                <a:srgbClr val="000000"/>
              </a:buClr>
              <a:defRPr/>
            </a:pPr>
            <a:r>
              <a:rPr lang="vi-VN" altLang="zh-CN" sz="8000" b="1" kern="0" dirty="0">
                <a:ln w="9525">
                  <a:noFill/>
                  <a:prstDash val="solid"/>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a:rPr>
              <a:t>CHIA ĐOẠN</a:t>
            </a:r>
            <a:endParaRPr lang="zh-CN" altLang="en-US" sz="8000" b="1" kern="0" dirty="0">
              <a:ln w="9525">
                <a:noFill/>
                <a:prstDash val="solid"/>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extLst>
      <p:ext uri="{BB962C8B-B14F-4D97-AF65-F5344CB8AC3E}">
        <p14:creationId xmlns:p14="http://schemas.microsoft.com/office/powerpoint/2010/main" val="392760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DEADF99-A147-622B-E144-4F3162BFB18C}"/>
              </a:ext>
            </a:extLst>
          </p:cNvPr>
          <p:cNvGrpSpPr/>
          <p:nvPr/>
        </p:nvGrpSpPr>
        <p:grpSpPr>
          <a:xfrm>
            <a:off x="1" y="-48125"/>
            <a:ext cx="3232031" cy="874144"/>
            <a:chOff x="108878" y="78409"/>
            <a:chExt cx="3121549" cy="887749"/>
          </a:xfrm>
        </p:grpSpPr>
        <p:sp>
          <p:nvSpPr>
            <p:cNvPr id="6" name="Arrow: Pentagon 5">
              <a:extLst>
                <a:ext uri="{FF2B5EF4-FFF2-40B4-BE49-F238E27FC236}">
                  <a16:creationId xmlns:a16="http://schemas.microsoft.com/office/drawing/2014/main" id="{087D6A88-85D1-6A19-AF0F-FF74720AD564}"/>
                </a:ext>
              </a:extLst>
            </p:cNvPr>
            <p:cNvSpPr/>
            <p:nvPr/>
          </p:nvSpPr>
          <p:spPr>
            <a:xfrm>
              <a:off x="632850" y="288085"/>
              <a:ext cx="2597577" cy="553948"/>
            </a:xfrm>
            <a:prstGeom prst="homePlate">
              <a:avLst>
                <a:gd name="adj" fmla="val 48443"/>
              </a:avLst>
            </a:prstGeom>
            <a:solidFill>
              <a:schemeClr val="accent4">
                <a:lumMod val="60000"/>
                <a:lumOff val="4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600" kern="0">
                <a:solidFill>
                  <a:srgbClr val="FFFFFF"/>
                </a:solidFill>
                <a:latin typeface="Arial"/>
                <a:sym typeface="Arial"/>
              </a:endParaRPr>
            </a:p>
          </p:txBody>
        </p:sp>
        <p:pic>
          <p:nvPicPr>
            <p:cNvPr id="3" name="Picture 2">
              <a:extLst>
                <a:ext uri="{FF2B5EF4-FFF2-40B4-BE49-F238E27FC236}">
                  <a16:creationId xmlns:a16="http://schemas.microsoft.com/office/drawing/2014/main" id="{DFED44A3-1070-FFAE-227A-E8DBBDAE4E9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008" b="96992" l="7325" r="92357">
                          <a14:foregroundMark x1="45223" y1="3008" x2="47452" y2="20677"/>
                          <a14:foregroundMark x1="92675" y1="63534" x2="92675" y2="63534"/>
                          <a14:foregroundMark x1="48726" y1="97368" x2="51592" y2="71053"/>
                          <a14:foregroundMark x1="7325" y1="57519" x2="7325" y2="57519"/>
                          <a14:foregroundMark x1="48726" y1="48872" x2="58917" y2="67293"/>
                        </a14:backgroundRemoval>
                      </a14:imgEffect>
                    </a14:imgLayer>
                  </a14:imgProps>
                </a:ext>
              </a:extLst>
            </a:blip>
            <a:stretch>
              <a:fillRect/>
            </a:stretch>
          </p:blipFill>
          <p:spPr>
            <a:xfrm>
              <a:off x="108878" y="78409"/>
              <a:ext cx="1047945" cy="887749"/>
            </a:xfrm>
            <a:prstGeom prst="rect">
              <a:avLst/>
            </a:prstGeom>
          </p:spPr>
        </p:pic>
        <p:sp>
          <p:nvSpPr>
            <p:cNvPr id="4" name="TextBox 3">
              <a:extLst>
                <a:ext uri="{FF2B5EF4-FFF2-40B4-BE49-F238E27FC236}">
                  <a16:creationId xmlns:a16="http://schemas.microsoft.com/office/drawing/2014/main" id="{31A5858B-B03A-D395-1BC0-B2C33C7117A6}"/>
                </a:ext>
              </a:extLst>
            </p:cNvPr>
            <p:cNvSpPr txBox="1"/>
            <p:nvPr/>
          </p:nvSpPr>
          <p:spPr>
            <a:xfrm>
              <a:off x="1073823" y="301982"/>
              <a:ext cx="2156604" cy="583327"/>
            </a:xfrm>
            <a:prstGeom prst="rect">
              <a:avLst/>
            </a:prstGeom>
            <a:noFill/>
          </p:spPr>
          <p:txBody>
            <a:bodyPr wrap="square" lIns="121855" tIns="60928" rIns="121855" bIns="60928" rtlCol="0">
              <a:spAutoFit/>
            </a:bodyPr>
            <a:lstStyle/>
            <a:p>
              <a:pPr algn="just" defTabSz="1219170">
                <a:buClr>
                  <a:srgbClr val="000000"/>
                </a:buClr>
              </a:pPr>
              <a:r>
                <a:rPr lang="en-US" sz="2933" b="1" kern="0">
                  <a:solidFill>
                    <a:srgbClr val="002060"/>
                  </a:solidFill>
                  <a:latin typeface="Times New Roman" pitchFamily="18" charset="0"/>
                  <a:ea typeface="Arial-Rounded" panose="020B0500000000000000" pitchFamily="34" charset="0"/>
                  <a:cs typeface="Times New Roman" pitchFamily="18" charset="0"/>
                  <a:sym typeface="Arial"/>
                </a:rPr>
                <a:t>Luyện đọc: </a:t>
              </a:r>
              <a:endParaRPr lang="en-US" sz="2933" b="1" kern="0" dirty="0">
                <a:solidFill>
                  <a:srgbClr val="002060"/>
                </a:solidFill>
                <a:latin typeface="Times New Roman" pitchFamily="18" charset="0"/>
                <a:ea typeface="Arial-Rounded" panose="020B0500000000000000" pitchFamily="34" charset="0"/>
                <a:cs typeface="Times New Roman" pitchFamily="18" charset="0"/>
                <a:sym typeface="Arial"/>
              </a:endParaRPr>
            </a:p>
          </p:txBody>
        </p:sp>
      </p:grpSp>
      <p:sp>
        <p:nvSpPr>
          <p:cNvPr id="9" name="TextBox 8">
            <a:extLst>
              <a:ext uri="{FF2B5EF4-FFF2-40B4-BE49-F238E27FC236}">
                <a16:creationId xmlns:a16="http://schemas.microsoft.com/office/drawing/2014/main" id="{6CC8DBDE-6339-335B-D18C-D432CA70F723}"/>
              </a:ext>
            </a:extLst>
          </p:cNvPr>
          <p:cNvSpPr txBox="1"/>
          <p:nvPr/>
        </p:nvSpPr>
        <p:spPr>
          <a:xfrm>
            <a:off x="299050" y="268274"/>
            <a:ext cx="11593901" cy="6278642"/>
          </a:xfrm>
          <a:prstGeom prst="rect">
            <a:avLst/>
          </a:prstGeom>
          <a:noFill/>
        </p:spPr>
        <p:txBody>
          <a:bodyPr wrap="square">
            <a:spAutoFit/>
          </a:bodyPr>
          <a:lstStyle/>
          <a:p>
            <a:pPr algn="ctr" defTabSz="1219170">
              <a:buClr>
                <a:srgbClr val="000000"/>
              </a:buClr>
            </a:pPr>
            <a:r>
              <a:rPr lang="en-US" sz="2800" b="1" kern="0">
                <a:solidFill>
                  <a:srgbClr val="C00000"/>
                </a:solidFill>
                <a:latin typeface="Times New Roman" panose="02020603050405020304" pitchFamily="18" charset="0"/>
                <a:cs typeface="Times New Roman" panose="02020603050405020304" pitchFamily="18" charset="0"/>
                <a:sym typeface="Arial"/>
              </a:rPr>
              <a:t>Thư gửi các học sinh</a:t>
            </a:r>
            <a:endParaRPr lang="en-US" sz="2000" b="1" kern="0">
              <a:solidFill>
                <a:srgbClr val="C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000" b="1" kern="0">
                <a:solidFill>
                  <a:srgbClr val="C00000"/>
                </a:solidFill>
                <a:latin typeface="Times New Roman" panose="02020603050405020304" pitchFamily="18" charset="0"/>
                <a:cs typeface="Times New Roman" panose="02020603050405020304" pitchFamily="18" charset="0"/>
                <a:sym typeface="Arial"/>
              </a:rPr>
              <a:t>     </a:t>
            </a:r>
            <a:r>
              <a:rPr lang="vi-VN" sz="2200" kern="0">
                <a:solidFill>
                  <a:srgbClr val="000000"/>
                </a:solidFill>
                <a:latin typeface="Times New Roman" panose="02020603050405020304" pitchFamily="18" charset="0"/>
                <a:cs typeface="Times New Roman" panose="02020603050405020304" pitchFamily="18" charset="0"/>
                <a:sym typeface="Arial"/>
              </a:rPr>
              <a:t>Các em học sinh,</a:t>
            </a:r>
            <a:endParaRPr lang="en-US" sz="2200"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200" kern="0">
                <a:solidFill>
                  <a:srgbClr val="000000"/>
                </a:solidFill>
                <a:latin typeface="Times New Roman" panose="02020603050405020304" pitchFamily="18" charset="0"/>
                <a:cs typeface="Times New Roman" panose="02020603050405020304" pitchFamily="18" charset="0"/>
                <a:sym typeface="Arial"/>
              </a:rPr>
              <a:t>     </a:t>
            </a:r>
            <a:r>
              <a:rPr lang="vi-VN" sz="2200" kern="0">
                <a:solidFill>
                  <a:srgbClr val="000000"/>
                </a:solidFill>
                <a:latin typeface="Times New Roman" panose="02020603050405020304" pitchFamily="18" charset="0"/>
                <a:cs typeface="Times New Roman" panose="02020603050405020304" pitchFamily="18" charset="0"/>
                <a:sym typeface="Arial"/>
              </a:rPr>
              <a:t>Ngày hôm nay là ngày khai trường đầu tiên ở nước Việt Nam Dân chủ</a:t>
            </a:r>
            <a:r>
              <a:rPr lang="en-US" sz="2200" kern="0">
                <a:solidFill>
                  <a:srgbClr val="000000"/>
                </a:solidFill>
                <a:latin typeface="Times New Roman" panose="02020603050405020304" pitchFamily="18" charset="0"/>
                <a:cs typeface="Times New Roman" panose="02020603050405020304" pitchFamily="18" charset="0"/>
                <a:sym typeface="Arial"/>
              </a:rPr>
              <a:t> </a:t>
            </a:r>
            <a:r>
              <a:rPr lang="vi-VN" sz="2200" kern="0">
                <a:solidFill>
                  <a:srgbClr val="000000"/>
                </a:solidFill>
                <a:latin typeface="Times New Roman" panose="02020603050405020304" pitchFamily="18" charset="0"/>
                <a:cs typeface="Times New Roman" panose="02020603050405020304" pitchFamily="18" charset="0"/>
                <a:sym typeface="Arial"/>
              </a:rPr>
              <a:t>Cộng hòa. Tôi đã tưởng tượng thấy trước mắt cái cảnh nhộn nhịp tưng bừng của ngày tựu trường ở khắp các nơi. Các em hết thảy đều vui vẻ vì sau mấy tháng giời nghỉ học, sau bao nhiêu cuộc chuyển biến khác thường, các em lại được gặp thầy gặp bạn. Nhưng sung sướng hơn nữa, từ giờ phút này giở đi, các em bắt đầu được nhận một nền giáo dục hoàn toàn Việt Nam. [...]</a:t>
            </a:r>
            <a:endParaRPr lang="en-US" sz="2200"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200" kern="0">
                <a:solidFill>
                  <a:srgbClr val="000000"/>
                </a:solidFill>
                <a:latin typeface="Times New Roman" panose="02020603050405020304" pitchFamily="18" charset="0"/>
                <a:cs typeface="Times New Roman" panose="02020603050405020304" pitchFamily="18" charset="0"/>
                <a:sym typeface="Arial"/>
              </a:rPr>
              <a:t>     </a:t>
            </a:r>
            <a:r>
              <a:rPr lang="vi-VN" sz="2200" kern="0">
                <a:solidFill>
                  <a:srgbClr val="000000"/>
                </a:solidFill>
                <a:latin typeface="Times New Roman" panose="02020603050405020304" pitchFamily="18" charset="0"/>
                <a:cs typeface="Times New Roman" panose="02020603050405020304" pitchFamily="18" charset="0"/>
                <a:sym typeface="Arial"/>
              </a:rPr>
              <a:t>Các em được hưởng sự may mắn đó là nhờ sự hi sinh của biết bao nhiêu đồng bào các em. Vậy các em nghĩ sao? [...]</a:t>
            </a:r>
            <a:endParaRPr lang="en-US" sz="2200"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200" kern="0">
                <a:solidFill>
                  <a:srgbClr val="000000"/>
                </a:solidFill>
                <a:latin typeface="Times New Roman" panose="02020603050405020304" pitchFamily="18" charset="0"/>
                <a:cs typeface="Times New Roman" panose="02020603050405020304" pitchFamily="18" charset="0"/>
                <a:sym typeface="Arial"/>
              </a:rPr>
              <a:t>     </a:t>
            </a:r>
            <a:r>
              <a:rPr lang="vi-VN" sz="2200" kern="0">
                <a:solidFill>
                  <a:srgbClr val="000000"/>
                </a:solidFill>
                <a:latin typeface="Times New Roman" panose="02020603050405020304" pitchFamily="18" charset="0"/>
                <a:cs typeface="Times New Roman" panose="02020603050405020304" pitchFamily="18" charset="0"/>
                <a:sym typeface="Arial"/>
              </a:rPr>
              <a:t>Trong năm học tới đây, các em hãy cổ gắng, siêng năng học tập, ngoan ngoãn, nghe thẩy,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a:t>
            </a:r>
            <a:r>
              <a:rPr lang="en-US" sz="2200" kern="0">
                <a:solidFill>
                  <a:srgbClr val="000000"/>
                </a:solidFill>
                <a:latin typeface="Times New Roman" panose="02020603050405020304" pitchFamily="18" charset="0"/>
                <a:cs typeface="Times New Roman" panose="02020603050405020304" pitchFamily="18" charset="0"/>
                <a:sym typeface="Arial"/>
              </a:rPr>
              <a:t> </a:t>
            </a:r>
            <a:r>
              <a:rPr lang="vi-VN" sz="2200" kern="0">
                <a:solidFill>
                  <a:srgbClr val="000000"/>
                </a:solidFill>
                <a:latin typeface="Times New Roman" panose="02020603050405020304" pitchFamily="18" charset="0"/>
                <a:cs typeface="Times New Roman" panose="02020603050405020304" pitchFamily="18" charset="0"/>
                <a:sym typeface="Arial"/>
              </a:rPr>
              <a:t>Việt Nam có bước tới đài vinh quang để sánh vai với các cường quốc năm châu được hay không, chính là nhờ một phần lớn ở công học tập của các em. [...]</a:t>
            </a:r>
            <a:endParaRPr lang="en-US" sz="2200"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200" kern="0">
                <a:solidFill>
                  <a:srgbClr val="000000"/>
                </a:solidFill>
                <a:latin typeface="Times New Roman" panose="02020603050405020304" pitchFamily="18" charset="0"/>
                <a:cs typeface="Times New Roman" panose="02020603050405020304" pitchFamily="18" charset="0"/>
                <a:sym typeface="Arial"/>
              </a:rPr>
              <a:t>     </a:t>
            </a:r>
            <a:r>
              <a:rPr lang="vi-VN" sz="2200" kern="0">
                <a:solidFill>
                  <a:srgbClr val="000000"/>
                </a:solidFill>
                <a:latin typeface="Times New Roman" panose="02020603050405020304" pitchFamily="18" charset="0"/>
                <a:cs typeface="Times New Roman" panose="02020603050405020304" pitchFamily="18" charset="0"/>
                <a:sym typeface="Arial"/>
              </a:rPr>
              <a:t>Ngày hôm nay, nhân buổi tựu trường của các em, tôi chỉ biết chúc các em một năm đầy vui vẻ và đầy kết quả tốt đẹp.</a:t>
            </a:r>
            <a:endParaRPr lang="en-US" sz="2200" kern="0">
              <a:solidFill>
                <a:srgbClr val="000000"/>
              </a:solidFill>
              <a:latin typeface="Times New Roman" panose="02020603050405020304" pitchFamily="18" charset="0"/>
              <a:cs typeface="Times New Roman" panose="02020603050405020304" pitchFamily="18" charset="0"/>
              <a:sym typeface="Arial"/>
            </a:endParaRPr>
          </a:p>
          <a:p>
            <a:pPr algn="just" defTabSz="1219170">
              <a:buClr>
                <a:srgbClr val="000000"/>
              </a:buClr>
            </a:pPr>
            <a:r>
              <a:rPr lang="en-US" sz="2200" kern="0">
                <a:solidFill>
                  <a:srgbClr val="000000"/>
                </a:solidFill>
                <a:latin typeface="Times New Roman" panose="02020603050405020304" pitchFamily="18" charset="0"/>
                <a:cs typeface="Times New Roman" panose="02020603050405020304" pitchFamily="18" charset="0"/>
                <a:sym typeface="Arial"/>
              </a:rPr>
              <a:t>						</a:t>
            </a:r>
            <a:endParaRPr lang="vi-VN" sz="2000" kern="0">
              <a:solidFill>
                <a:srgbClr val="000000"/>
              </a:solidFill>
              <a:latin typeface="Times New Roman" panose="02020603050405020304" pitchFamily="18" charset="0"/>
              <a:cs typeface="Times New Roman" panose="02020603050405020304" pitchFamily="18" charset="0"/>
              <a:sym typeface="Arial"/>
            </a:endParaRPr>
          </a:p>
        </p:txBody>
      </p:sp>
      <p:sp>
        <p:nvSpPr>
          <p:cNvPr id="5" name="Rectangle 4"/>
          <p:cNvSpPr/>
          <p:nvPr/>
        </p:nvSpPr>
        <p:spPr>
          <a:xfrm>
            <a:off x="4828673" y="5780782"/>
            <a:ext cx="6096000" cy="1077218"/>
          </a:xfrm>
          <a:prstGeom prst="rect">
            <a:avLst/>
          </a:prstGeom>
        </p:spPr>
        <p:txBody>
          <a:bodyPr>
            <a:spAutoFit/>
          </a:bodyPr>
          <a:lstStyle/>
          <a:p>
            <a:pPr lvl="0" algn="just" defTabSz="1219170">
              <a:buClr>
                <a:srgbClr val="000000"/>
              </a:buClr>
            </a:pPr>
            <a:r>
              <a:rPr lang="en-US" sz="2200" kern="0">
                <a:solidFill>
                  <a:srgbClr val="000000"/>
                </a:solidFill>
                <a:latin typeface="Times New Roman" panose="02020603050405020304" pitchFamily="18" charset="0"/>
                <a:cs typeface="Times New Roman" panose="02020603050405020304" pitchFamily="18" charset="0"/>
                <a:sym typeface="Arial"/>
              </a:rPr>
              <a:t> 		         </a:t>
            </a:r>
            <a:r>
              <a:rPr lang="vi-VN" sz="2200" kern="0">
                <a:solidFill>
                  <a:srgbClr val="000000"/>
                </a:solidFill>
                <a:latin typeface="Times New Roman" panose="02020603050405020304" pitchFamily="18" charset="0"/>
                <a:cs typeface="Times New Roman" panose="02020603050405020304" pitchFamily="18" charset="0"/>
                <a:sym typeface="Arial"/>
              </a:rPr>
              <a:t>Chào các em thân yêu</a:t>
            </a:r>
            <a:endParaRPr lang="en-US" sz="2200" kern="0">
              <a:solidFill>
                <a:srgbClr val="000000"/>
              </a:solidFill>
              <a:latin typeface="Times New Roman" panose="02020603050405020304" pitchFamily="18" charset="0"/>
              <a:cs typeface="Times New Roman" panose="02020603050405020304" pitchFamily="18" charset="0"/>
              <a:sym typeface="Arial"/>
            </a:endParaRPr>
          </a:p>
          <a:p>
            <a:pPr lvl="0" algn="just" defTabSz="1219170">
              <a:buClr>
                <a:srgbClr val="000000"/>
              </a:buClr>
            </a:pPr>
            <a:r>
              <a:rPr lang="en-US" sz="2200" kern="0">
                <a:solidFill>
                  <a:srgbClr val="000000"/>
                </a:solidFill>
                <a:latin typeface="Times New Roman" panose="02020603050405020304" pitchFamily="18" charset="0"/>
                <a:cs typeface="Times New Roman" panose="02020603050405020304" pitchFamily="18" charset="0"/>
                <a:sym typeface="Arial"/>
              </a:rPr>
              <a:t>		 	</a:t>
            </a:r>
            <a:r>
              <a:rPr lang="vi-VN" sz="2200" kern="0">
                <a:solidFill>
                  <a:srgbClr val="000000"/>
                </a:solidFill>
                <a:latin typeface="Times New Roman" panose="02020603050405020304" pitchFamily="18" charset="0"/>
                <a:cs typeface="Times New Roman" panose="02020603050405020304" pitchFamily="18" charset="0"/>
                <a:sym typeface="Arial"/>
              </a:rPr>
              <a:t>Hồ Chí Minh</a:t>
            </a:r>
            <a:endParaRPr lang="en-US" sz="2200" kern="0">
              <a:solidFill>
                <a:srgbClr val="000000"/>
              </a:solidFill>
              <a:latin typeface="Times New Roman" panose="02020603050405020304" pitchFamily="18" charset="0"/>
              <a:cs typeface="Times New Roman" panose="02020603050405020304" pitchFamily="18" charset="0"/>
              <a:sym typeface="Arial"/>
            </a:endParaRPr>
          </a:p>
          <a:p>
            <a:pPr lvl="0" algn="r" defTabSz="1219170">
              <a:buClr>
                <a:srgbClr val="000000"/>
              </a:buClr>
            </a:pPr>
            <a:r>
              <a:rPr lang="vi-VN" sz="2000" kern="0">
                <a:solidFill>
                  <a:srgbClr val="000000"/>
                </a:solidFill>
                <a:latin typeface="Times New Roman" panose="02020603050405020304" pitchFamily="18" charset="0"/>
                <a:cs typeface="Times New Roman" panose="02020603050405020304" pitchFamily="18" charset="0"/>
                <a:sym typeface="Arial"/>
              </a:rPr>
              <a:t>(</a:t>
            </a:r>
            <a:r>
              <a:rPr lang="en-US" sz="2000" kern="0">
                <a:solidFill>
                  <a:srgbClr val="000000"/>
                </a:solidFill>
                <a:latin typeface="Times New Roman" panose="02020603050405020304" pitchFamily="18" charset="0"/>
                <a:cs typeface="Times New Roman" panose="02020603050405020304" pitchFamily="18" charset="0"/>
                <a:sym typeface="Arial"/>
              </a:rPr>
              <a:t>Theo </a:t>
            </a:r>
            <a:r>
              <a:rPr lang="en-US" sz="2000" i="1" kern="0">
                <a:solidFill>
                  <a:srgbClr val="000000"/>
                </a:solidFill>
                <a:latin typeface="Times New Roman" panose="02020603050405020304" pitchFamily="18" charset="0"/>
                <a:cs typeface="Times New Roman" panose="02020603050405020304" pitchFamily="18" charset="0"/>
                <a:sym typeface="Arial"/>
              </a:rPr>
              <a:t>Hồ Chí Minh toàn tập</a:t>
            </a:r>
            <a:r>
              <a:rPr lang="vi-VN" sz="2000" kern="0">
                <a:solidFill>
                  <a:srgbClr val="000000"/>
                </a:solidFill>
                <a:latin typeface="Times New Roman" panose="02020603050405020304" pitchFamily="18" charset="0"/>
                <a:cs typeface="Times New Roman" panose="02020603050405020304" pitchFamily="18" charset="0"/>
                <a:sym typeface="Arial"/>
              </a:rPr>
              <a:t>)</a:t>
            </a:r>
            <a:endParaRPr lang="en-US"/>
          </a:p>
        </p:txBody>
      </p:sp>
      <p:sp>
        <p:nvSpPr>
          <p:cNvPr id="8" name="Google Shape;94;p4">
            <a:extLst>
              <a:ext uri="{FF2B5EF4-FFF2-40B4-BE49-F238E27FC236}">
                <a16:creationId xmlns:a16="http://schemas.microsoft.com/office/drawing/2014/main" id="{D564B744-03FE-C038-3232-6E599169F7F5}"/>
              </a:ext>
            </a:extLst>
          </p:cNvPr>
          <p:cNvSpPr/>
          <p:nvPr/>
        </p:nvSpPr>
        <p:spPr>
          <a:xfrm>
            <a:off x="151323" y="819714"/>
            <a:ext cx="391195" cy="400964"/>
          </a:xfrm>
          <a:prstGeom prst="ellipse">
            <a:avLst/>
          </a:prstGeom>
          <a:solidFill>
            <a:srgbClr val="92D050"/>
          </a:solidFill>
          <a:ln w="12700" cap="flat" cmpd="sng">
            <a:solidFill>
              <a:srgbClr val="92D050"/>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000000"/>
              </a:buClr>
              <a:buSzPts val="2800"/>
            </a:pPr>
            <a:r>
              <a:rPr lang="en-US" sz="2400" b="1" kern="0">
                <a:solidFill>
                  <a:srgbClr val="FFFFFF"/>
                </a:solidFill>
                <a:latin typeface="Times New Roman"/>
                <a:ea typeface="Times New Roman"/>
                <a:cs typeface="Times New Roman"/>
                <a:sym typeface="Times New Roman"/>
              </a:rPr>
              <a:t>1</a:t>
            </a:r>
            <a:endParaRPr sz="2400" b="1" kern="0">
              <a:solidFill>
                <a:srgbClr val="FFFFFF"/>
              </a:solidFill>
              <a:latin typeface="Times New Roman"/>
              <a:ea typeface="Times New Roman"/>
              <a:cs typeface="Times New Roman"/>
              <a:sym typeface="Times New Roman"/>
            </a:endParaRPr>
          </a:p>
        </p:txBody>
      </p:sp>
      <p:sp>
        <p:nvSpPr>
          <p:cNvPr id="10" name="Google Shape;94;p4">
            <a:extLst>
              <a:ext uri="{FF2B5EF4-FFF2-40B4-BE49-F238E27FC236}">
                <a16:creationId xmlns:a16="http://schemas.microsoft.com/office/drawing/2014/main" id="{67EABDB4-E0C4-8B8C-0470-6A04573D16E0}"/>
              </a:ext>
            </a:extLst>
          </p:cNvPr>
          <p:cNvSpPr/>
          <p:nvPr/>
        </p:nvSpPr>
        <p:spPr>
          <a:xfrm>
            <a:off x="155787" y="3400134"/>
            <a:ext cx="391195" cy="400964"/>
          </a:xfrm>
          <a:prstGeom prst="ellipse">
            <a:avLst/>
          </a:prstGeom>
          <a:solidFill>
            <a:srgbClr val="92D050"/>
          </a:solidFill>
          <a:ln w="12700" cap="flat" cmpd="sng">
            <a:solidFill>
              <a:srgbClr val="92D050"/>
            </a:solidFill>
            <a:prstDash val="solid"/>
            <a:miter lim="800000"/>
            <a:headEnd type="none" w="sm" len="sm"/>
            <a:tailEnd type="none" w="sm" len="sm"/>
          </a:ln>
        </p:spPr>
        <p:txBody>
          <a:bodyPr spcFirstLastPara="1" wrap="square" lIns="121900" tIns="60933" rIns="121900" bIns="60933" anchor="ctr" anchorCtr="0">
            <a:noAutofit/>
          </a:bodyPr>
          <a:lstStyle/>
          <a:p>
            <a:pPr algn="ctr" defTabSz="1219170">
              <a:buClr>
                <a:srgbClr val="000000"/>
              </a:buClr>
              <a:buSzPts val="2800"/>
            </a:pPr>
            <a:r>
              <a:rPr lang="en-US" sz="2400" b="1" kern="0">
                <a:solidFill>
                  <a:srgbClr val="FFFFFF"/>
                </a:solidFill>
                <a:latin typeface="Times New Roman"/>
                <a:ea typeface="Times New Roman"/>
                <a:cs typeface="Times New Roman"/>
                <a:sym typeface="Times New Roman"/>
              </a:rPr>
              <a:t>2</a:t>
            </a:r>
            <a:endParaRPr sz="2400" b="1" kern="0">
              <a:solidFill>
                <a:srgbClr val="FFFFFF"/>
              </a:solidFill>
              <a:latin typeface="Times New Roman"/>
              <a:ea typeface="Times New Roman"/>
              <a:cs typeface="Times New Roman"/>
              <a:sym typeface="Times New Roman"/>
            </a:endParaRPr>
          </a:p>
        </p:txBody>
      </p:sp>
      <p:cxnSp>
        <p:nvCxnSpPr>
          <p:cNvPr id="12" name="Straight Connector 11">
            <a:extLst>
              <a:ext uri="{FF2B5EF4-FFF2-40B4-BE49-F238E27FC236}">
                <a16:creationId xmlns:a16="http://schemas.microsoft.com/office/drawing/2014/main" id="{F734C953-B0FA-2D7E-7D96-490714FBB041}"/>
              </a:ext>
            </a:extLst>
          </p:cNvPr>
          <p:cNvCxnSpPr>
            <a:cxnSpLocks/>
          </p:cNvCxnSpPr>
          <p:nvPr/>
        </p:nvCxnSpPr>
        <p:spPr>
          <a:xfrm>
            <a:off x="7988968" y="2084318"/>
            <a:ext cx="147587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734C953-B0FA-2D7E-7D96-490714FBB041}"/>
              </a:ext>
            </a:extLst>
          </p:cNvPr>
          <p:cNvCxnSpPr>
            <a:cxnSpLocks/>
          </p:cNvCxnSpPr>
          <p:nvPr/>
        </p:nvCxnSpPr>
        <p:spPr>
          <a:xfrm>
            <a:off x="1572126" y="4779390"/>
            <a:ext cx="115503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82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5" name="TextBox 4">
            <a:extLst>
              <a:ext uri="{FF2B5EF4-FFF2-40B4-BE49-F238E27FC236}">
                <a16:creationId xmlns:a16="http://schemas.microsoft.com/office/drawing/2014/main" id="{3D7EDD84-4FD7-1A47-8069-ADC98AFF9DF6}"/>
              </a:ext>
            </a:extLst>
          </p:cNvPr>
          <p:cNvSpPr txBox="1"/>
          <p:nvPr/>
        </p:nvSpPr>
        <p:spPr>
          <a:xfrm>
            <a:off x="4236651" y="1809651"/>
            <a:ext cx="7785471" cy="3785652"/>
          </a:xfrm>
          <a:prstGeom prst="rect">
            <a:avLst/>
          </a:prstGeom>
          <a:noFill/>
        </p:spPr>
        <p:txBody>
          <a:bodyPr wrap="square">
            <a:spAutoFit/>
          </a:bodyPr>
          <a:lstStyle/>
          <a:p>
            <a:pPr algn="just" defTabSz="1219170">
              <a:lnSpc>
                <a:spcPct val="150000"/>
              </a:lnSpc>
              <a:buClr>
                <a:srgbClr val="000000"/>
              </a:buClr>
            </a:pPr>
            <a:r>
              <a:rPr lang="en-US" sz="3200" kern="0">
                <a:solidFill>
                  <a:srgbClr val="000000"/>
                </a:solidFill>
                <a:latin typeface="Times New Roman" panose="02020603050405020304" pitchFamily="18" charset="0"/>
                <a:cs typeface="Times New Roman" panose="02020603050405020304" pitchFamily="18" charset="0"/>
                <a:sym typeface="Arial"/>
              </a:rPr>
              <a:t>   </a:t>
            </a:r>
            <a:r>
              <a:rPr lang="vi-VN" sz="3200" kern="0">
                <a:solidFill>
                  <a:srgbClr val="000000"/>
                </a:solidFill>
                <a:latin typeface="Times New Roman" panose="02020603050405020304" pitchFamily="18" charset="0"/>
                <a:cs typeface="Times New Roman" panose="02020603050405020304" pitchFamily="18" charset="0"/>
                <a:sym typeface="Arial"/>
              </a:rPr>
              <a:t>Non sông Việt Nam có trở nên tươi đẹp hay không, dân tộc</a:t>
            </a:r>
            <a:r>
              <a:rPr lang="en-US" sz="3200" kern="0">
                <a:solidFill>
                  <a:srgbClr val="000000"/>
                </a:solidFill>
                <a:latin typeface="Times New Roman" panose="02020603050405020304" pitchFamily="18" charset="0"/>
                <a:cs typeface="Times New Roman" panose="02020603050405020304" pitchFamily="18" charset="0"/>
                <a:sym typeface="Arial"/>
              </a:rPr>
              <a:t> </a:t>
            </a:r>
            <a:r>
              <a:rPr lang="vi-VN" sz="3200" kern="0">
                <a:solidFill>
                  <a:srgbClr val="000000"/>
                </a:solidFill>
                <a:latin typeface="Times New Roman" panose="02020603050405020304" pitchFamily="18" charset="0"/>
                <a:cs typeface="Times New Roman" panose="02020603050405020304" pitchFamily="18" charset="0"/>
                <a:sym typeface="Arial"/>
              </a:rPr>
              <a:t>Việt Nam có bước tới đài vinh quang để sánh vai với các cường quốc năm châu được hay không, chính là nhờ một phần lớn ở công học tập của các em.</a:t>
            </a:r>
            <a:endParaRPr lang="en-US" sz="3200" b="1" kern="0">
              <a:solidFill>
                <a:srgbClr val="002060"/>
              </a:solidFill>
              <a:latin typeface="Arial"/>
              <a:cs typeface="Arial"/>
              <a:sym typeface="Arial"/>
            </a:endParaRPr>
          </a:p>
        </p:txBody>
      </p:sp>
      <p:grpSp>
        <p:nvGrpSpPr>
          <p:cNvPr id="106" name="Google Shape;106;p5"/>
          <p:cNvGrpSpPr/>
          <p:nvPr/>
        </p:nvGrpSpPr>
        <p:grpSpPr>
          <a:xfrm>
            <a:off x="91464" y="301996"/>
            <a:ext cx="3945705" cy="1205510"/>
            <a:chOff x="409490" y="210179"/>
            <a:chExt cx="4381516" cy="919331"/>
          </a:xfrm>
        </p:grpSpPr>
        <p:sp>
          <p:nvSpPr>
            <p:cNvPr id="107" name="Google Shape;107;p5"/>
            <p:cNvSpPr/>
            <p:nvPr/>
          </p:nvSpPr>
          <p:spPr>
            <a:xfrm>
              <a:off x="704849" y="476249"/>
              <a:ext cx="4086157" cy="653261"/>
            </a:xfrm>
            <a:custGeom>
              <a:avLst/>
              <a:gdLst/>
              <a:ahLst/>
              <a:cxnLst/>
              <a:rect l="l" t="t" r="r" b="b"/>
              <a:pathLst>
                <a:path w="3948370" h="653261" extrusionOk="0">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solidFill>
              <a:schemeClr val="accent3">
                <a:lumMod val="60000"/>
                <a:lumOff val="40000"/>
              </a:schemeClr>
            </a:solidFill>
            <a:ln w="38100" cap="rnd" cmpd="sng">
              <a:solidFill>
                <a:srgbClr val="D8D8D8"/>
              </a:solidFill>
              <a:prstDash val="dash"/>
              <a:round/>
              <a:headEnd type="none" w="sm" len="sm"/>
              <a:tailEnd type="none" w="sm" len="sm"/>
            </a:ln>
          </p:spPr>
          <p:txBody>
            <a:bodyPr spcFirstLastPara="1" wrap="square" lIns="91425" tIns="45700" rIns="91425" bIns="45700" anchor="ctr" anchorCtr="0">
              <a:noAutofit/>
            </a:bodyPr>
            <a:lstStyle/>
            <a:p>
              <a:pPr algn="ctr" defTabSz="1219170">
                <a:buClr>
                  <a:srgbClr val="000000"/>
                </a:buClr>
                <a:buSzPts val="1800"/>
              </a:pPr>
              <a:endParaRPr sz="3200" kern="0">
                <a:solidFill>
                  <a:srgbClr val="C00000"/>
                </a:solidFill>
                <a:latin typeface="Times New Roman" panose="02020603050405020304" pitchFamily="18" charset="0"/>
                <a:cs typeface="Times New Roman" panose="02020603050405020304" pitchFamily="18" charset="0"/>
                <a:sym typeface="Arial"/>
              </a:endParaRPr>
            </a:p>
          </p:txBody>
        </p:sp>
        <p:sp>
          <p:nvSpPr>
            <p:cNvPr id="108" name="Google Shape;108;p5"/>
            <p:cNvSpPr txBox="1"/>
            <p:nvPr/>
          </p:nvSpPr>
          <p:spPr>
            <a:xfrm>
              <a:off x="869019" y="575957"/>
              <a:ext cx="3921987" cy="445923"/>
            </a:xfrm>
            <a:prstGeom prst="rect">
              <a:avLst/>
            </a:prstGeom>
            <a:noFill/>
            <a:ln>
              <a:noFill/>
            </a:ln>
          </p:spPr>
          <p:txBody>
            <a:bodyPr spcFirstLastPara="1" wrap="square" lIns="91425" tIns="45700" rIns="91425" bIns="45700" anchor="t" anchorCtr="0">
              <a:spAutoFit/>
            </a:bodyPr>
            <a:lstStyle/>
            <a:p>
              <a:pPr defTabSz="1219170">
                <a:buClr>
                  <a:srgbClr val="FFFFFF"/>
                </a:buClr>
                <a:buSzPts val="3000"/>
              </a:pPr>
              <a:r>
                <a:rPr lang="en-US" sz="3200" b="1" kern="0">
                  <a:solidFill>
                    <a:srgbClr val="C00000"/>
                  </a:solidFill>
                  <a:latin typeface="Times New Roman" panose="02020603050405020304" pitchFamily="18" charset="0"/>
                  <a:cs typeface="Times New Roman" panose="02020603050405020304" pitchFamily="18" charset="0"/>
                  <a:sym typeface="Arial"/>
                </a:rPr>
                <a:t>Luyện đọc từ khó</a:t>
              </a:r>
              <a:endParaRPr sz="3200" b="1" kern="0">
                <a:solidFill>
                  <a:srgbClr val="C00000"/>
                </a:solidFill>
                <a:latin typeface="Times New Roman" panose="02020603050405020304" pitchFamily="18" charset="0"/>
                <a:cs typeface="Times New Roman" panose="02020603050405020304" pitchFamily="18" charset="0"/>
                <a:sym typeface="Arial"/>
              </a:endParaRPr>
            </a:p>
          </p:txBody>
        </p:sp>
        <p:pic>
          <p:nvPicPr>
            <p:cNvPr id="109" name="Google Shape;109;p5"/>
            <p:cNvPicPr preferRelativeResize="0"/>
            <p:nvPr/>
          </p:nvPicPr>
          <p:blipFill rotWithShape="1">
            <a:blip r:embed="rId3">
              <a:alphaModFix/>
            </a:blip>
            <a:srcRect/>
            <a:stretch/>
          </p:blipFill>
          <p:spPr>
            <a:xfrm rot="1620599">
              <a:off x="409490" y="210179"/>
              <a:ext cx="739993" cy="732816"/>
            </a:xfrm>
            <a:prstGeom prst="rect">
              <a:avLst/>
            </a:prstGeom>
            <a:noFill/>
            <a:ln>
              <a:noFill/>
            </a:ln>
            <a:effectLst>
              <a:outerShdw blurRad="50800" dist="38100" dir="2700000" algn="tl" rotWithShape="0">
                <a:srgbClr val="000000">
                  <a:alpha val="40000"/>
                </a:srgbClr>
              </a:outerShdw>
            </a:effectLst>
          </p:spPr>
        </p:pic>
      </p:grpSp>
      <p:grpSp>
        <p:nvGrpSpPr>
          <p:cNvPr id="110" name="Google Shape;110;p5"/>
          <p:cNvGrpSpPr/>
          <p:nvPr/>
        </p:nvGrpSpPr>
        <p:grpSpPr>
          <a:xfrm>
            <a:off x="5884630" y="259571"/>
            <a:ext cx="4431151" cy="1236142"/>
            <a:chOff x="422007" y="174389"/>
            <a:chExt cx="3986862" cy="955121"/>
          </a:xfrm>
        </p:grpSpPr>
        <p:sp>
          <p:nvSpPr>
            <p:cNvPr id="111" name="Google Shape;111;p5"/>
            <p:cNvSpPr/>
            <p:nvPr/>
          </p:nvSpPr>
          <p:spPr>
            <a:xfrm>
              <a:off x="704850" y="476249"/>
              <a:ext cx="3704019" cy="653261"/>
            </a:xfrm>
            <a:custGeom>
              <a:avLst/>
              <a:gdLst/>
              <a:ahLst/>
              <a:cxnLst/>
              <a:rect l="l" t="t" r="r" b="b"/>
              <a:pathLst>
                <a:path w="3948370" h="653261" extrusionOk="0">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solidFill>
              <a:schemeClr val="accent3">
                <a:lumMod val="60000"/>
                <a:lumOff val="40000"/>
              </a:schemeClr>
            </a:solidFill>
            <a:ln w="38100" cap="rnd" cmpd="sng">
              <a:solidFill>
                <a:srgbClr val="D8D8D8"/>
              </a:solidFill>
              <a:prstDash val="dash"/>
              <a:round/>
              <a:headEnd type="none" w="sm" len="sm"/>
              <a:tailEnd type="none" w="sm" len="sm"/>
            </a:ln>
          </p:spPr>
          <p:txBody>
            <a:bodyPr spcFirstLastPara="1" wrap="square" lIns="91425" tIns="45700" rIns="91425" bIns="45700" anchor="ctr" anchorCtr="0">
              <a:noAutofit/>
            </a:bodyPr>
            <a:lstStyle/>
            <a:p>
              <a:pPr algn="ctr" defTabSz="1219170">
                <a:buClr>
                  <a:srgbClr val="000000"/>
                </a:buClr>
                <a:buSzPts val="1800"/>
              </a:pPr>
              <a:endParaRPr sz="3200" kern="0">
                <a:solidFill>
                  <a:srgbClr val="C00000"/>
                </a:solidFill>
                <a:latin typeface="Times New Roman" panose="02020603050405020304" pitchFamily="18" charset="0"/>
                <a:cs typeface="Times New Roman" panose="02020603050405020304" pitchFamily="18" charset="0"/>
                <a:sym typeface="Arial"/>
              </a:endParaRPr>
            </a:p>
          </p:txBody>
        </p:sp>
        <p:sp>
          <p:nvSpPr>
            <p:cNvPr id="112" name="Google Shape;112;p5"/>
            <p:cNvSpPr txBox="1"/>
            <p:nvPr/>
          </p:nvSpPr>
          <p:spPr>
            <a:xfrm>
              <a:off x="1414180" y="545039"/>
              <a:ext cx="2582014" cy="451803"/>
            </a:xfrm>
            <a:prstGeom prst="rect">
              <a:avLst/>
            </a:prstGeom>
            <a:noFill/>
            <a:ln>
              <a:noFill/>
            </a:ln>
          </p:spPr>
          <p:txBody>
            <a:bodyPr spcFirstLastPara="1" wrap="square" lIns="91425" tIns="45700" rIns="91425" bIns="45700" anchor="t" anchorCtr="0">
              <a:spAutoFit/>
            </a:bodyPr>
            <a:lstStyle/>
            <a:p>
              <a:pPr defTabSz="1219170">
                <a:buClr>
                  <a:srgbClr val="FFFFFF"/>
                </a:buClr>
                <a:buSzPts val="3000"/>
              </a:pPr>
              <a:r>
                <a:rPr lang="en-US" sz="3200" b="1" kern="0">
                  <a:solidFill>
                    <a:srgbClr val="C00000"/>
                  </a:solidFill>
                  <a:latin typeface="Times New Roman" panose="02020603050405020304" pitchFamily="18" charset="0"/>
                  <a:cs typeface="Times New Roman" panose="02020603050405020304" pitchFamily="18" charset="0"/>
                  <a:sym typeface="Arial"/>
                </a:rPr>
                <a:t>Luyện đọc câu</a:t>
              </a:r>
              <a:endParaRPr sz="3200" b="1" kern="0">
                <a:solidFill>
                  <a:srgbClr val="C00000"/>
                </a:solidFill>
                <a:latin typeface="Times New Roman" panose="02020603050405020304" pitchFamily="18" charset="0"/>
                <a:cs typeface="Times New Roman" panose="02020603050405020304" pitchFamily="18" charset="0"/>
                <a:sym typeface="Arial"/>
              </a:endParaRPr>
            </a:p>
          </p:txBody>
        </p:sp>
        <p:pic>
          <p:nvPicPr>
            <p:cNvPr id="113" name="Google Shape;113;p5"/>
            <p:cNvPicPr preferRelativeResize="0"/>
            <p:nvPr/>
          </p:nvPicPr>
          <p:blipFill rotWithShape="1">
            <a:blip r:embed="rId3">
              <a:alphaModFix/>
            </a:blip>
            <a:srcRect/>
            <a:stretch/>
          </p:blipFill>
          <p:spPr>
            <a:xfrm rot="1620599">
              <a:off x="422007" y="174389"/>
              <a:ext cx="596859" cy="747062"/>
            </a:xfrm>
            <a:prstGeom prst="rect">
              <a:avLst/>
            </a:prstGeom>
            <a:noFill/>
            <a:ln>
              <a:noFill/>
            </a:ln>
            <a:effectLst>
              <a:outerShdw blurRad="50800" dist="38100" dir="2700000" algn="tl" rotWithShape="0">
                <a:srgbClr val="000000">
                  <a:alpha val="40000"/>
                </a:srgbClr>
              </a:outerShdw>
            </a:effectLst>
          </p:spPr>
        </p:pic>
      </p:grpSp>
      <p:cxnSp>
        <p:nvCxnSpPr>
          <p:cNvPr id="116" name="Google Shape;116;p5"/>
          <p:cNvCxnSpPr/>
          <p:nvPr/>
        </p:nvCxnSpPr>
        <p:spPr>
          <a:xfrm>
            <a:off x="4209693" y="362991"/>
            <a:ext cx="0" cy="6119296"/>
          </a:xfrm>
          <a:prstGeom prst="straightConnector1">
            <a:avLst/>
          </a:prstGeom>
          <a:noFill/>
          <a:ln w="57150" cap="flat" cmpd="sng">
            <a:solidFill>
              <a:schemeClr val="accent4"/>
            </a:solidFill>
            <a:prstDash val="solid"/>
            <a:miter lim="800000"/>
            <a:headEnd type="none" w="sm" len="sm"/>
            <a:tailEnd type="none" w="sm" len="sm"/>
          </a:ln>
        </p:spPr>
      </p:cxnSp>
      <p:sp>
        <p:nvSpPr>
          <p:cNvPr id="117" name="Google Shape;117;p5"/>
          <p:cNvSpPr txBox="1"/>
          <p:nvPr/>
        </p:nvSpPr>
        <p:spPr>
          <a:xfrm>
            <a:off x="5270904" y="3290352"/>
            <a:ext cx="255996" cy="769401"/>
          </a:xfrm>
          <a:prstGeom prst="rect">
            <a:avLst/>
          </a:prstGeom>
          <a:noFill/>
          <a:ln>
            <a:noFill/>
          </a:ln>
        </p:spPr>
        <p:txBody>
          <a:bodyPr spcFirstLastPara="1" wrap="square" lIns="91425" tIns="45700" rIns="91425" bIns="45700" anchor="t" anchorCtr="0">
            <a:spAutoFit/>
          </a:bodyPr>
          <a:lstStyle/>
          <a:p>
            <a:pPr defTabSz="1219170">
              <a:buClr>
                <a:srgbClr val="000000"/>
              </a:buClr>
              <a:buSzPts val="4400"/>
            </a:pPr>
            <a:r>
              <a:rPr lang="en-US" sz="4400" kern="0">
                <a:solidFill>
                  <a:srgbClr val="FF0000"/>
                </a:solidFill>
                <a:latin typeface="Times New Roman"/>
                <a:ea typeface="Times New Roman"/>
                <a:cs typeface="Times New Roman"/>
                <a:sym typeface="Times New Roman"/>
              </a:rPr>
              <a:t>/</a:t>
            </a:r>
            <a:endParaRPr sz="4400" kern="0">
              <a:solidFill>
                <a:srgbClr val="FF0000"/>
              </a:solidFill>
              <a:latin typeface="Times New Roman"/>
              <a:ea typeface="Times New Roman"/>
              <a:cs typeface="Times New Roman"/>
              <a:sym typeface="Times New Roman"/>
            </a:endParaRPr>
          </a:p>
        </p:txBody>
      </p:sp>
      <p:sp>
        <p:nvSpPr>
          <p:cNvPr id="119" name="Google Shape;119;p5"/>
          <p:cNvSpPr txBox="1"/>
          <p:nvPr/>
        </p:nvSpPr>
        <p:spPr>
          <a:xfrm>
            <a:off x="9345709" y="4825902"/>
            <a:ext cx="511409" cy="769401"/>
          </a:xfrm>
          <a:prstGeom prst="rect">
            <a:avLst/>
          </a:prstGeom>
          <a:noFill/>
          <a:ln>
            <a:noFill/>
          </a:ln>
        </p:spPr>
        <p:txBody>
          <a:bodyPr spcFirstLastPara="1" wrap="square" lIns="91425" tIns="45700" rIns="91425" bIns="45700" anchor="t" anchorCtr="0">
            <a:spAutoFit/>
          </a:bodyPr>
          <a:lstStyle/>
          <a:p>
            <a:pPr defTabSz="1219170">
              <a:buClr>
                <a:srgbClr val="000000"/>
              </a:buClr>
              <a:buSzPts val="4400"/>
            </a:pPr>
            <a:r>
              <a:rPr lang="en-US" sz="4400" kern="0">
                <a:solidFill>
                  <a:srgbClr val="FF0000"/>
                </a:solidFill>
                <a:latin typeface="Times New Roman"/>
                <a:ea typeface="Times New Roman"/>
                <a:cs typeface="Times New Roman"/>
                <a:sym typeface="Times New Roman"/>
              </a:rPr>
              <a:t>//</a:t>
            </a:r>
            <a:endParaRPr sz="4400" kern="0">
              <a:solidFill>
                <a:srgbClr val="FF0000"/>
              </a:solidFill>
              <a:latin typeface="Times New Roman"/>
              <a:ea typeface="Times New Roman"/>
              <a:cs typeface="Times New Roman"/>
              <a:sym typeface="Times New Roman"/>
            </a:endParaRPr>
          </a:p>
        </p:txBody>
      </p:sp>
      <p:sp>
        <p:nvSpPr>
          <p:cNvPr id="3" name="TextBox 2">
            <a:extLst>
              <a:ext uri="{FF2B5EF4-FFF2-40B4-BE49-F238E27FC236}">
                <a16:creationId xmlns:a16="http://schemas.microsoft.com/office/drawing/2014/main" id="{06FD4147-30C7-8E71-8F10-55D9C925BB5E}"/>
              </a:ext>
            </a:extLst>
          </p:cNvPr>
          <p:cNvSpPr txBox="1"/>
          <p:nvPr/>
        </p:nvSpPr>
        <p:spPr>
          <a:xfrm>
            <a:off x="620222" y="1809651"/>
            <a:ext cx="3088308" cy="1569660"/>
          </a:xfrm>
          <a:prstGeom prst="rect">
            <a:avLst/>
          </a:prstGeom>
          <a:noFill/>
        </p:spPr>
        <p:txBody>
          <a:bodyPr wrap="square">
            <a:spAutoFit/>
          </a:bodyPr>
          <a:lstStyle/>
          <a:p>
            <a:pPr defTabSz="1219170">
              <a:lnSpc>
                <a:spcPct val="150000"/>
              </a:lnSpc>
              <a:buClr>
                <a:srgbClr val="000000"/>
              </a:buClr>
            </a:pPr>
            <a:r>
              <a:rPr lang="en-US" sz="3200" b="1" kern="0">
                <a:solidFill>
                  <a:srgbClr val="002060"/>
                </a:solidFill>
                <a:latin typeface="Times New Roman" panose="02020603050405020304" pitchFamily="18" charset="0"/>
                <a:ea typeface="Calibri" panose="020F0502020204030204" pitchFamily="34" charset="0"/>
                <a:cs typeface="Arial"/>
                <a:sym typeface="Arial"/>
              </a:rPr>
              <a:t>chuyển biến</a:t>
            </a:r>
          </a:p>
          <a:p>
            <a:pPr defTabSz="1219170">
              <a:lnSpc>
                <a:spcPct val="150000"/>
              </a:lnSpc>
              <a:buClr>
                <a:srgbClr val="000000"/>
              </a:buClr>
            </a:pPr>
            <a:r>
              <a:rPr lang="en-US" sz="3200" b="1" kern="0">
                <a:solidFill>
                  <a:srgbClr val="002060"/>
                </a:solidFill>
                <a:latin typeface="Times New Roman" panose="02020603050405020304" pitchFamily="18" charset="0"/>
                <a:ea typeface="Calibri" panose="020F0502020204030204" pitchFamily="34" charset="0"/>
                <a:cs typeface="Arial"/>
                <a:sym typeface="Arial"/>
              </a:rPr>
              <a:t>kiến thiết</a:t>
            </a:r>
            <a:endParaRPr lang="en-US" sz="3200" b="1" kern="0">
              <a:solidFill>
                <a:srgbClr val="C00000"/>
              </a:solidFill>
              <a:latin typeface="Arial"/>
              <a:cs typeface="Arial"/>
              <a:sym typeface="Arial"/>
            </a:endParaRPr>
          </a:p>
        </p:txBody>
      </p:sp>
    </p:spTree>
    <p:extLst>
      <p:ext uri="{BB962C8B-B14F-4D97-AF65-F5344CB8AC3E}">
        <p14:creationId xmlns:p14="http://schemas.microsoft.com/office/powerpoint/2010/main" val="229159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fade">
                                      <p:cBhvr>
                                        <p:cTn id="22" dur="500"/>
                                        <p:tgtEl>
                                          <p:spTgt spid="1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9"/>
                                        </p:tgtEl>
                                        <p:attrNameLst>
                                          <p:attrName>style.visibility</p:attrName>
                                        </p:attrNameLst>
                                      </p:cBhvr>
                                      <p:to>
                                        <p:strVal val="visible"/>
                                      </p:to>
                                    </p:set>
                                    <p:animEffect transition="in" filter="fade">
                                      <p:cBhvr>
                                        <p:cTn id="32" dur="500"/>
                                        <p:tgtEl>
                                          <p:spTgt spid="119"/>
                                        </p:tgtEl>
                                      </p:cBhvr>
                                    </p:animEffect>
                                  </p:childTnLst>
                                </p:cTn>
                              </p:par>
                              <p:par>
                                <p:cTn id="33" presetID="10"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fade">
                                      <p:cBhvr>
                                        <p:cTn id="35"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24;p6">
            <a:extLst>
              <a:ext uri="{FF2B5EF4-FFF2-40B4-BE49-F238E27FC236}">
                <a16:creationId xmlns:a16="http://schemas.microsoft.com/office/drawing/2014/main" id="{DD74143B-1821-D19E-B141-8899597A0E48}"/>
              </a:ext>
            </a:extLst>
          </p:cNvPr>
          <p:cNvGrpSpPr/>
          <p:nvPr/>
        </p:nvGrpSpPr>
        <p:grpSpPr>
          <a:xfrm>
            <a:off x="309316" y="74660"/>
            <a:ext cx="4617760" cy="1314570"/>
            <a:chOff x="422007" y="174389"/>
            <a:chExt cx="4690085" cy="955121"/>
          </a:xfrm>
        </p:grpSpPr>
        <p:sp>
          <p:nvSpPr>
            <p:cNvPr id="3" name="Google Shape;125;p6">
              <a:extLst>
                <a:ext uri="{FF2B5EF4-FFF2-40B4-BE49-F238E27FC236}">
                  <a16:creationId xmlns:a16="http://schemas.microsoft.com/office/drawing/2014/main" id="{E39A1C3F-A5C7-E7CF-6BA2-74E802761BE6}"/>
                </a:ext>
              </a:extLst>
            </p:cNvPr>
            <p:cNvSpPr/>
            <p:nvPr/>
          </p:nvSpPr>
          <p:spPr>
            <a:xfrm>
              <a:off x="704849" y="476249"/>
              <a:ext cx="4407243" cy="653261"/>
            </a:xfrm>
            <a:custGeom>
              <a:avLst/>
              <a:gdLst/>
              <a:ahLst/>
              <a:cxnLst/>
              <a:rect l="l" t="t" r="r" b="b"/>
              <a:pathLst>
                <a:path w="3948370" h="653261" extrusionOk="0">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solidFill>
              <a:schemeClr val="accent4">
                <a:lumMod val="60000"/>
                <a:lumOff val="40000"/>
              </a:schemeClr>
            </a:solidFill>
            <a:ln w="38100" cap="rnd" cmpd="sng">
              <a:solidFill>
                <a:srgbClr val="D8D8D8"/>
              </a:solidFill>
              <a:prstDash val="dash"/>
              <a:round/>
              <a:headEnd type="none" w="sm" len="sm"/>
              <a:tailEnd type="none" w="sm" len="sm"/>
            </a:ln>
          </p:spPr>
          <p:txBody>
            <a:bodyPr spcFirstLastPara="1" wrap="square" lIns="121900" tIns="60933" rIns="121900" bIns="60933" anchor="ctr" anchorCtr="0">
              <a:noAutofit/>
            </a:bodyPr>
            <a:lstStyle/>
            <a:p>
              <a:pPr algn="ctr" defTabSz="1219170">
                <a:buClr>
                  <a:srgbClr val="000000"/>
                </a:buClr>
                <a:buSzPts val="1800"/>
              </a:pPr>
              <a:endParaRPr sz="2400" kern="0">
                <a:solidFill>
                  <a:srgbClr val="FFFFFF"/>
                </a:solidFill>
                <a:latin typeface="Arial"/>
                <a:ea typeface="Arial"/>
                <a:cs typeface="Arial"/>
                <a:sym typeface="Arial"/>
              </a:endParaRPr>
            </a:p>
          </p:txBody>
        </p:sp>
        <p:sp>
          <p:nvSpPr>
            <p:cNvPr id="4" name="Google Shape;126;p6">
              <a:extLst>
                <a:ext uri="{FF2B5EF4-FFF2-40B4-BE49-F238E27FC236}">
                  <a16:creationId xmlns:a16="http://schemas.microsoft.com/office/drawing/2014/main" id="{E5A436E1-B11B-C14D-9D62-8237F09943E7}"/>
                </a:ext>
              </a:extLst>
            </p:cNvPr>
            <p:cNvSpPr txBox="1"/>
            <p:nvPr/>
          </p:nvSpPr>
          <p:spPr>
            <a:xfrm>
              <a:off x="950642" y="483220"/>
              <a:ext cx="4161450" cy="626096"/>
            </a:xfrm>
            <a:prstGeom prst="rect">
              <a:avLst/>
            </a:prstGeom>
            <a:noFill/>
            <a:ln>
              <a:noFill/>
            </a:ln>
          </p:spPr>
          <p:txBody>
            <a:bodyPr spcFirstLastPara="1" wrap="square" lIns="121900" tIns="60933" rIns="121900" bIns="60933" anchor="t" anchorCtr="0">
              <a:spAutoFit/>
            </a:bodyPr>
            <a:lstStyle/>
            <a:p>
              <a:pPr defTabSz="1219170">
                <a:buClr>
                  <a:srgbClr val="FFFFFF"/>
                </a:buClr>
                <a:buSzPts val="2800"/>
              </a:pPr>
              <a:r>
                <a:rPr lang="en-US" sz="4800" b="1" kern="0">
                  <a:solidFill>
                    <a:srgbClr val="C00000"/>
                  </a:solidFill>
                  <a:latin typeface="Times New Roman" panose="02020603050405020304" pitchFamily="18" charset="0"/>
                  <a:cs typeface="Times New Roman" panose="02020603050405020304" pitchFamily="18" charset="0"/>
                  <a:sym typeface="Arial"/>
                </a:rPr>
                <a:t>Giải nghĩa từ</a:t>
              </a:r>
              <a:endParaRPr sz="4800" b="1" kern="0">
                <a:solidFill>
                  <a:srgbClr val="C00000"/>
                </a:solidFill>
                <a:latin typeface="Times New Roman" panose="02020603050405020304" pitchFamily="18" charset="0"/>
                <a:cs typeface="Times New Roman" panose="02020603050405020304" pitchFamily="18" charset="0"/>
                <a:sym typeface="Arial"/>
              </a:endParaRPr>
            </a:p>
          </p:txBody>
        </p:sp>
        <p:pic>
          <p:nvPicPr>
            <p:cNvPr id="5" name="Google Shape;127;p6">
              <a:extLst>
                <a:ext uri="{FF2B5EF4-FFF2-40B4-BE49-F238E27FC236}">
                  <a16:creationId xmlns:a16="http://schemas.microsoft.com/office/drawing/2014/main" id="{1B69503F-CBE9-739A-E1D8-C05FF802F6F1}"/>
                </a:ext>
              </a:extLst>
            </p:cNvPr>
            <p:cNvPicPr preferRelativeResize="0"/>
            <p:nvPr/>
          </p:nvPicPr>
          <p:blipFill rotWithShape="1">
            <a:blip r:embed="rId2">
              <a:alphaModFix/>
            </a:blip>
            <a:srcRect/>
            <a:stretch/>
          </p:blipFill>
          <p:spPr>
            <a:xfrm rot="1620599">
              <a:off x="422007" y="174389"/>
              <a:ext cx="596859" cy="747062"/>
            </a:xfrm>
            <a:prstGeom prst="rect">
              <a:avLst/>
            </a:prstGeom>
            <a:noFill/>
            <a:ln>
              <a:noFill/>
            </a:ln>
            <a:effectLst>
              <a:outerShdw blurRad="50800" dist="38100" dir="2700000" algn="tl" rotWithShape="0">
                <a:srgbClr val="000000">
                  <a:alpha val="40000"/>
                </a:srgbClr>
              </a:outerShdw>
            </a:effectLst>
          </p:spPr>
        </p:pic>
      </p:grpSp>
      <p:sp>
        <p:nvSpPr>
          <p:cNvPr id="10" name="Google Shape;126;p6">
            <a:extLst>
              <a:ext uri="{FF2B5EF4-FFF2-40B4-BE49-F238E27FC236}">
                <a16:creationId xmlns:a16="http://schemas.microsoft.com/office/drawing/2014/main" id="{C4AE5A17-9FD5-D9EC-ED8E-E5CC97AC529A}"/>
              </a:ext>
            </a:extLst>
          </p:cNvPr>
          <p:cNvSpPr txBox="1"/>
          <p:nvPr/>
        </p:nvSpPr>
        <p:spPr>
          <a:xfrm>
            <a:off x="320843" y="4480879"/>
            <a:ext cx="11213431" cy="2092826"/>
          </a:xfrm>
          <a:prstGeom prst="rect">
            <a:avLst/>
          </a:prstGeom>
          <a:noFill/>
          <a:ln>
            <a:noFill/>
          </a:ln>
        </p:spPr>
        <p:txBody>
          <a:bodyPr spcFirstLastPara="1" wrap="square" lIns="121900" tIns="60933" rIns="121900" bIns="60933" anchor="t" anchorCtr="0">
            <a:spAutoFit/>
          </a:bodyPr>
          <a:lstStyle/>
          <a:p>
            <a:pPr algn="just" defTabSz="1219170">
              <a:buClr>
                <a:srgbClr val="FFFFFF"/>
              </a:buClr>
              <a:buSzPts val="2800"/>
            </a:pPr>
            <a:r>
              <a:rPr lang="vi-VN" sz="3200" b="1" kern="0">
                <a:solidFill>
                  <a:srgbClr val="C00000"/>
                </a:solidFill>
                <a:latin typeface="Times New Roman" panose="02020603050405020304" pitchFamily="18" charset="0"/>
                <a:cs typeface="Times New Roman" panose="02020603050405020304" pitchFamily="18" charset="0"/>
                <a:sym typeface="Arial"/>
              </a:rPr>
              <a:t>Việt Nam Dân chủ Cộng h</a:t>
            </a:r>
            <a:r>
              <a:rPr lang="en-US" sz="3200" b="1" kern="0">
                <a:solidFill>
                  <a:srgbClr val="C00000"/>
                </a:solidFill>
                <a:latin typeface="Times New Roman" panose="02020603050405020304" pitchFamily="18" charset="0"/>
                <a:cs typeface="Times New Roman" panose="02020603050405020304" pitchFamily="18" charset="0"/>
                <a:sym typeface="Arial"/>
              </a:rPr>
              <a:t>òa</a:t>
            </a:r>
            <a:r>
              <a:rPr lang="vi-VN" sz="3200" b="1" kern="0">
                <a:solidFill>
                  <a:srgbClr val="C00000"/>
                </a:solidFill>
                <a:latin typeface="Times New Roman" panose="02020603050405020304" pitchFamily="18" charset="0"/>
                <a:cs typeface="Times New Roman" panose="02020603050405020304" pitchFamily="18" charset="0"/>
                <a:sym typeface="Arial"/>
              </a:rPr>
              <a:t>: </a:t>
            </a:r>
            <a:r>
              <a:rPr lang="vi-VN" sz="3200" b="1" kern="0">
                <a:solidFill>
                  <a:srgbClr val="002060"/>
                </a:solidFill>
                <a:latin typeface="Times New Roman" panose="02020603050405020304" pitchFamily="18" charset="0"/>
                <a:cs typeface="Times New Roman" panose="02020603050405020304" pitchFamily="18" charset="0"/>
                <a:sym typeface="Arial"/>
              </a:rPr>
              <a:t>tên nước ta từ năm 1945 đến năm 1976. Văn bản trên được trích từ thư của Bác Hồ gửi học sinh cả nước nhân ngày khai giảng năm học đầu tiên của nước Việt Nam Dân chủ Cộng hòa, tháng 9 năm 1945.</a:t>
            </a:r>
            <a:endParaRPr lang="en-US" sz="3200" b="1" kern="0">
              <a:solidFill>
                <a:srgbClr val="002060"/>
              </a:solidFill>
              <a:latin typeface="Times New Roman" panose="02020603050405020304" pitchFamily="18" charset="0"/>
              <a:cs typeface="Times New Roman" panose="02020603050405020304" pitchFamily="18" charset="0"/>
              <a:sym typeface="Arial"/>
            </a:endParaRPr>
          </a:p>
        </p:txBody>
      </p:sp>
      <p:pic>
        <p:nvPicPr>
          <p:cNvPr id="2050" name="Picture 2" descr="Nước Việt Nam Dân chủ Cộng hòa ra đời (2/9/1945) - Biểu tượng của khát vọng  hòa bình, độc lập, tự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975" y="183241"/>
            <a:ext cx="5300031" cy="395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15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24;p6">
            <a:extLst>
              <a:ext uri="{FF2B5EF4-FFF2-40B4-BE49-F238E27FC236}">
                <a16:creationId xmlns:a16="http://schemas.microsoft.com/office/drawing/2014/main" id="{DD74143B-1821-D19E-B141-8899597A0E48}"/>
              </a:ext>
            </a:extLst>
          </p:cNvPr>
          <p:cNvGrpSpPr/>
          <p:nvPr/>
        </p:nvGrpSpPr>
        <p:grpSpPr>
          <a:xfrm>
            <a:off x="309316" y="74660"/>
            <a:ext cx="4617760" cy="1314570"/>
            <a:chOff x="422007" y="174389"/>
            <a:chExt cx="4690085" cy="955121"/>
          </a:xfrm>
        </p:grpSpPr>
        <p:sp>
          <p:nvSpPr>
            <p:cNvPr id="3" name="Google Shape;125;p6">
              <a:extLst>
                <a:ext uri="{FF2B5EF4-FFF2-40B4-BE49-F238E27FC236}">
                  <a16:creationId xmlns:a16="http://schemas.microsoft.com/office/drawing/2014/main" id="{E39A1C3F-A5C7-E7CF-6BA2-74E802761BE6}"/>
                </a:ext>
              </a:extLst>
            </p:cNvPr>
            <p:cNvSpPr/>
            <p:nvPr/>
          </p:nvSpPr>
          <p:spPr>
            <a:xfrm>
              <a:off x="704849" y="476249"/>
              <a:ext cx="4407243" cy="653261"/>
            </a:xfrm>
            <a:custGeom>
              <a:avLst/>
              <a:gdLst/>
              <a:ahLst/>
              <a:cxnLst/>
              <a:rect l="l" t="t" r="r" b="b"/>
              <a:pathLst>
                <a:path w="3948370" h="653261" extrusionOk="0">
                  <a:moveTo>
                    <a:pt x="374650" y="0"/>
                  </a:moveTo>
                  <a:lnTo>
                    <a:pt x="3839561" y="423"/>
                  </a:lnTo>
                  <a:cubicBezTo>
                    <a:pt x="3899655" y="423"/>
                    <a:pt x="3948370" y="49138"/>
                    <a:pt x="3948370" y="109232"/>
                  </a:cubicBezTo>
                  <a:lnTo>
                    <a:pt x="3948370" y="544452"/>
                  </a:lnTo>
                  <a:cubicBezTo>
                    <a:pt x="3948370" y="604546"/>
                    <a:pt x="3899655" y="653261"/>
                    <a:pt x="3839561" y="653261"/>
                  </a:cubicBezTo>
                  <a:lnTo>
                    <a:pt x="117126" y="653261"/>
                  </a:lnTo>
                  <a:cubicBezTo>
                    <a:pt x="57032" y="653261"/>
                    <a:pt x="8317" y="604546"/>
                    <a:pt x="8317" y="544452"/>
                  </a:cubicBezTo>
                  <a:lnTo>
                    <a:pt x="0" y="400051"/>
                  </a:lnTo>
                </a:path>
              </a:pathLst>
            </a:custGeom>
            <a:solidFill>
              <a:schemeClr val="accent4">
                <a:lumMod val="60000"/>
                <a:lumOff val="40000"/>
              </a:schemeClr>
            </a:solidFill>
            <a:ln w="38100" cap="rnd" cmpd="sng">
              <a:solidFill>
                <a:srgbClr val="D8D8D8"/>
              </a:solidFill>
              <a:prstDash val="dash"/>
              <a:round/>
              <a:headEnd type="none" w="sm" len="sm"/>
              <a:tailEnd type="none" w="sm" len="sm"/>
            </a:ln>
          </p:spPr>
          <p:txBody>
            <a:bodyPr spcFirstLastPara="1" wrap="square" lIns="121900" tIns="60933" rIns="121900" bIns="60933" anchor="ctr" anchorCtr="0">
              <a:noAutofit/>
            </a:bodyPr>
            <a:lstStyle/>
            <a:p>
              <a:pPr algn="ctr" defTabSz="1219170">
                <a:buClr>
                  <a:srgbClr val="000000"/>
                </a:buClr>
                <a:buSzPts val="1800"/>
              </a:pPr>
              <a:endParaRPr sz="2400" kern="0">
                <a:solidFill>
                  <a:srgbClr val="FFFFFF"/>
                </a:solidFill>
                <a:latin typeface="Arial"/>
                <a:ea typeface="Arial"/>
                <a:cs typeface="Arial"/>
                <a:sym typeface="Arial"/>
              </a:endParaRPr>
            </a:p>
          </p:txBody>
        </p:sp>
        <p:sp>
          <p:nvSpPr>
            <p:cNvPr id="4" name="Google Shape;126;p6">
              <a:extLst>
                <a:ext uri="{FF2B5EF4-FFF2-40B4-BE49-F238E27FC236}">
                  <a16:creationId xmlns:a16="http://schemas.microsoft.com/office/drawing/2014/main" id="{E5A436E1-B11B-C14D-9D62-8237F09943E7}"/>
                </a:ext>
              </a:extLst>
            </p:cNvPr>
            <p:cNvSpPr txBox="1"/>
            <p:nvPr/>
          </p:nvSpPr>
          <p:spPr>
            <a:xfrm>
              <a:off x="950642" y="483220"/>
              <a:ext cx="4161450" cy="626096"/>
            </a:xfrm>
            <a:prstGeom prst="rect">
              <a:avLst/>
            </a:prstGeom>
            <a:noFill/>
            <a:ln>
              <a:noFill/>
            </a:ln>
          </p:spPr>
          <p:txBody>
            <a:bodyPr spcFirstLastPara="1" wrap="square" lIns="121900" tIns="60933" rIns="121900" bIns="60933" anchor="t" anchorCtr="0">
              <a:spAutoFit/>
            </a:bodyPr>
            <a:lstStyle/>
            <a:p>
              <a:pPr defTabSz="1219170">
                <a:buClr>
                  <a:srgbClr val="FFFFFF"/>
                </a:buClr>
                <a:buSzPts val="2800"/>
              </a:pPr>
              <a:r>
                <a:rPr lang="en-US" sz="4800" b="1" kern="0">
                  <a:solidFill>
                    <a:srgbClr val="C00000"/>
                  </a:solidFill>
                  <a:latin typeface="Times New Roman" panose="02020603050405020304" pitchFamily="18" charset="0"/>
                  <a:cs typeface="Times New Roman" panose="02020603050405020304" pitchFamily="18" charset="0"/>
                  <a:sym typeface="Arial"/>
                </a:rPr>
                <a:t>Giải nghĩa từ</a:t>
              </a:r>
              <a:endParaRPr sz="4800" b="1" kern="0">
                <a:solidFill>
                  <a:srgbClr val="C00000"/>
                </a:solidFill>
                <a:latin typeface="Times New Roman" panose="02020603050405020304" pitchFamily="18" charset="0"/>
                <a:cs typeface="Times New Roman" panose="02020603050405020304" pitchFamily="18" charset="0"/>
                <a:sym typeface="Arial"/>
              </a:endParaRPr>
            </a:p>
          </p:txBody>
        </p:sp>
        <p:pic>
          <p:nvPicPr>
            <p:cNvPr id="5" name="Google Shape;127;p6">
              <a:extLst>
                <a:ext uri="{FF2B5EF4-FFF2-40B4-BE49-F238E27FC236}">
                  <a16:creationId xmlns:a16="http://schemas.microsoft.com/office/drawing/2014/main" id="{1B69503F-CBE9-739A-E1D8-C05FF802F6F1}"/>
                </a:ext>
              </a:extLst>
            </p:cNvPr>
            <p:cNvPicPr preferRelativeResize="0"/>
            <p:nvPr/>
          </p:nvPicPr>
          <p:blipFill rotWithShape="1">
            <a:blip r:embed="rId2">
              <a:alphaModFix/>
            </a:blip>
            <a:srcRect/>
            <a:stretch/>
          </p:blipFill>
          <p:spPr>
            <a:xfrm rot="1620599">
              <a:off x="422007" y="174389"/>
              <a:ext cx="596859" cy="747062"/>
            </a:xfrm>
            <a:prstGeom prst="rect">
              <a:avLst/>
            </a:prstGeom>
            <a:noFill/>
            <a:ln>
              <a:noFill/>
            </a:ln>
            <a:effectLst>
              <a:outerShdw blurRad="50800" dist="38100" dir="2700000" algn="tl" rotWithShape="0">
                <a:srgbClr val="000000">
                  <a:alpha val="40000"/>
                </a:srgbClr>
              </a:outerShdw>
            </a:effectLst>
          </p:spPr>
        </p:pic>
      </p:grpSp>
      <p:sp>
        <p:nvSpPr>
          <p:cNvPr id="7" name="Rectangle 6"/>
          <p:cNvSpPr/>
          <p:nvPr/>
        </p:nvSpPr>
        <p:spPr>
          <a:xfrm>
            <a:off x="320841" y="1516141"/>
            <a:ext cx="11550316" cy="1569660"/>
          </a:xfrm>
          <a:prstGeom prst="rect">
            <a:avLst/>
          </a:prstGeom>
        </p:spPr>
        <p:txBody>
          <a:bodyPr wrap="square">
            <a:spAutoFit/>
          </a:bodyPr>
          <a:lstStyle/>
          <a:p>
            <a:pPr lvl="0" algn="just" defTabSz="1219170">
              <a:buClr>
                <a:srgbClr val="FFFFFF"/>
              </a:buClr>
              <a:buSzPts val="2800"/>
            </a:pPr>
            <a:r>
              <a:rPr kumimoji="0" lang="vi-VN" sz="3200" b="1" i="0" u="none" strike="noStrike" kern="0" cap="none" spc="0" normalizeH="0" baseline="0" noProof="0">
                <a:ln>
                  <a:noFill/>
                </a:ln>
                <a:solidFill>
                  <a:srgbClr val="C00000"/>
                </a:solidFill>
                <a:effectLst/>
                <a:uLnTx/>
                <a:uFillTx/>
                <a:latin typeface="Times New Roman" panose="02020603050405020304" pitchFamily="18" charset="0"/>
                <a:cs typeface="Times New Roman" panose="02020603050405020304" pitchFamily="18" charset="0"/>
                <a:sym typeface="Arial"/>
              </a:rPr>
              <a:t>Bao nhiêu cuộc chuyển biến khác thường</a:t>
            </a:r>
            <a:r>
              <a:rPr kumimoji="0" lang="vi-VN" sz="3200" b="1"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sym typeface="Arial"/>
              </a:rPr>
              <a:t>: ý nói những sự kiện lớn từ giữa năm 1945 đến ngày khai trường, nổi bật là cuộc Cách mạng tháng Tám và sự ra đời nước Việt Nam Dân chủ Cộng h</a:t>
            </a:r>
            <a:r>
              <a:rPr lang="en-US" sz="3200" b="1" kern="0">
                <a:solidFill>
                  <a:srgbClr val="002060"/>
                </a:solidFill>
                <a:latin typeface="Times New Roman" panose="02020603050405020304" pitchFamily="18" charset="0"/>
                <a:cs typeface="Times New Roman" panose="02020603050405020304" pitchFamily="18" charset="0"/>
                <a:sym typeface="Arial"/>
              </a:rPr>
              <a:t>òa</a:t>
            </a:r>
            <a:r>
              <a:rPr kumimoji="0" lang="vi-VN" sz="3200" b="1"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sym typeface="Arial"/>
              </a:rPr>
              <a:t>.</a:t>
            </a:r>
          </a:p>
        </p:txBody>
      </p:sp>
      <p:pic>
        <p:nvPicPr>
          <p:cNvPr id="3074" name="Picture 2" descr="Kỷ niệm 76 năm Ngày Cách mạng Tháng Tám thành công (19/8/1945 - 1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799" y="3240505"/>
            <a:ext cx="4961856" cy="34181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ước Việt Nam Dân chủ Cộng hòa ra đời (2/9/1945) - Biểu tượng của khát vọng  hòa bình, độc lập, tự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9979" y="3240505"/>
            <a:ext cx="4581419" cy="3418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722288"/>
      </p:ext>
    </p:extLst>
  </p:cSld>
  <p:clrMapOvr>
    <a:masterClrMapping/>
  </p:clrMapOvr>
</p:sld>
</file>

<file path=ppt/theme/theme1.xml><?xml version="1.0" encoding="utf-8"?>
<a:theme xmlns:a="http://schemas.openxmlformats.org/drawingml/2006/main" name="Nature Activities Binder by Slidesgo">
  <a:themeElements>
    <a:clrScheme name="Simple Light">
      <a:dk1>
        <a:srgbClr val="000000"/>
      </a:dk1>
      <a:lt1>
        <a:srgbClr val="FFFFFF"/>
      </a:lt1>
      <a:dk2>
        <a:srgbClr val="D9D9D9"/>
      </a:dk2>
      <a:lt2>
        <a:srgbClr val="FEC9A1"/>
      </a:lt2>
      <a:accent1>
        <a:srgbClr val="FD9E66"/>
      </a:accent1>
      <a:accent2>
        <a:srgbClr val="B7E1E0"/>
      </a:accent2>
      <a:accent3>
        <a:srgbClr val="FAE39D"/>
      </a:accent3>
      <a:accent4>
        <a:srgbClr val="F9C357"/>
      </a:accent4>
      <a:accent5>
        <a:srgbClr val="92CAD6"/>
      </a:accent5>
      <a:accent6>
        <a:srgbClr val="85A8C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1547</Words>
  <Application>Microsoft Office PowerPoint</Application>
  <PresentationFormat>Widescreen</PresentationFormat>
  <Paragraphs>65</Paragraphs>
  <Slides>19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Jua</vt:lpstr>
      <vt:lpstr>Open Sans</vt:lpstr>
      <vt:lpstr>Quicksand Medium</vt:lpstr>
      <vt:lpstr>Sitka Display Semibold</vt:lpstr>
      <vt:lpstr>Times New Roman</vt:lpstr>
      <vt:lpstr>Nature Activities Binder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cp:revision>
  <dcterms:created xsi:type="dcterms:W3CDTF">2024-08-03T13:13:39Z</dcterms:created>
  <dcterms:modified xsi:type="dcterms:W3CDTF">2025-12-28T13:55:13Z</dcterms:modified>
</cp:coreProperties>
</file>