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57" r:id="rId5"/>
    <p:sldId id="260" r:id="rId6"/>
    <p:sldId id="266" r:id="rId7"/>
    <p:sldId id="268" r:id="rId8"/>
    <p:sldId id="271" r:id="rId9"/>
    <p:sldId id="267" r:id="rId10"/>
    <p:sldId id="261" r:id="rId11"/>
    <p:sldId id="269" r:id="rId12"/>
    <p:sldId id="270" r:id="rId13"/>
    <p:sldId id="265"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38.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svg"/><Relationship Id="rId42" Type="http://schemas.openxmlformats.org/officeDocument/2006/relationships/image" Target="../media/image41.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36.png"/><Relationship Id="rId40" Type="http://schemas.openxmlformats.org/officeDocument/2006/relationships/image" Target="../media/image39.svg"/><Relationship Id="rId45"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43"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5.png"/><Relationship Id="rId18" Type="http://schemas.openxmlformats.org/officeDocument/2006/relationships/image" Target="../media/image86.svg"/><Relationship Id="rId3" Type="http://schemas.openxmlformats.org/officeDocument/2006/relationships/image" Target="../media/image12.png"/><Relationship Id="rId21" Type="http://schemas.openxmlformats.org/officeDocument/2006/relationships/image" Target="../media/image88.png"/><Relationship Id="rId7" Type="http://schemas.openxmlformats.org/officeDocument/2006/relationships/image" Target="../media/image18.png"/><Relationship Id="rId12" Type="http://schemas.openxmlformats.org/officeDocument/2006/relationships/image" Target="../media/image21.svg"/><Relationship Id="rId17"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84.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83.png"/><Relationship Id="rId23" Type="http://schemas.openxmlformats.org/officeDocument/2006/relationships/image" Target="../media/image98.jpeg"/><Relationship Id="rId10" Type="http://schemas.openxmlformats.org/officeDocument/2006/relationships/image" Target="../media/image23.svg"/><Relationship Id="rId19" Type="http://schemas.openxmlformats.org/officeDocument/2006/relationships/image" Target="../media/image87.png"/><Relationship Id="rId4" Type="http://schemas.openxmlformats.org/officeDocument/2006/relationships/image" Target="../media/image13.svg"/><Relationship Id="rId9" Type="http://schemas.openxmlformats.org/officeDocument/2006/relationships/image" Target="../media/image22.png"/><Relationship Id="rId14" Type="http://schemas.openxmlformats.org/officeDocument/2006/relationships/image" Target="../media/image46.svg"/><Relationship Id="rId22" Type="http://schemas.openxmlformats.org/officeDocument/2006/relationships/image" Target="../media/image89.sv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48.svg"/><Relationship Id="rId26" Type="http://schemas.openxmlformats.org/officeDocument/2006/relationships/image" Target="../media/image54.svg"/><Relationship Id="rId3" Type="http://schemas.openxmlformats.org/officeDocument/2006/relationships/image" Target="../media/image7.svg"/><Relationship Id="rId21" Type="http://schemas.openxmlformats.org/officeDocument/2006/relationships/image" Target="../media/image49.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87.png"/><Relationship Id="rId25" Type="http://schemas.openxmlformats.org/officeDocument/2006/relationships/image" Target="../media/image99.png"/><Relationship Id="rId2" Type="http://schemas.openxmlformats.org/officeDocument/2006/relationships/image" Target="../media/image6.png"/><Relationship Id="rId16" Type="http://schemas.openxmlformats.org/officeDocument/2006/relationships/image" Target="../media/image46.svg"/><Relationship Id="rId20" Type="http://schemas.openxmlformats.org/officeDocument/2006/relationships/image" Target="../media/image31.svg"/><Relationship Id="rId29"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52.svg"/><Relationship Id="rId5" Type="http://schemas.openxmlformats.org/officeDocument/2006/relationships/image" Target="../media/image8.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50.png"/><Relationship Id="rId27"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svg"/><Relationship Id="rId18" Type="http://schemas.openxmlformats.org/officeDocument/2006/relationships/image" Target="../media/image85.png"/><Relationship Id="rId3" Type="http://schemas.openxmlformats.org/officeDocument/2006/relationships/image" Target="../media/image1.png"/><Relationship Id="rId21" Type="http://schemas.openxmlformats.org/officeDocument/2006/relationships/image" Target="../media/image48.svg"/><Relationship Id="rId7" Type="http://schemas.openxmlformats.org/officeDocument/2006/relationships/image" Target="../media/image7.svg"/><Relationship Id="rId12" Type="http://schemas.openxmlformats.org/officeDocument/2006/relationships/image" Target="../media/image20.png"/><Relationship Id="rId17" Type="http://schemas.openxmlformats.org/officeDocument/2006/relationships/image" Target="../media/image84.svg"/><Relationship Id="rId2" Type="http://schemas.openxmlformats.org/officeDocument/2006/relationships/notesSlide" Target="../notesSlides/notesSlide1.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3.svg"/><Relationship Id="rId24" Type="http://schemas.openxmlformats.org/officeDocument/2006/relationships/image" Target="../media/image101.emf"/><Relationship Id="rId5" Type="http://schemas.openxmlformats.org/officeDocument/2006/relationships/image" Target="../media/image13.svg"/><Relationship Id="rId15" Type="http://schemas.openxmlformats.org/officeDocument/2006/relationships/image" Target="../media/image46.svg"/><Relationship Id="rId23" Type="http://schemas.openxmlformats.org/officeDocument/2006/relationships/image" Target="../media/image89.svg"/><Relationship Id="rId10" Type="http://schemas.openxmlformats.org/officeDocument/2006/relationships/image" Target="../media/image22.png"/><Relationship Id="rId19" Type="http://schemas.openxmlformats.org/officeDocument/2006/relationships/image" Target="../media/image86.svg"/><Relationship Id="rId4" Type="http://schemas.openxmlformats.org/officeDocument/2006/relationships/image" Target="../media/image12.png"/><Relationship Id="rId9" Type="http://schemas.openxmlformats.org/officeDocument/2006/relationships/image" Target="../media/image19.svg"/><Relationship Id="rId14" Type="http://schemas.openxmlformats.org/officeDocument/2006/relationships/image" Target="../media/image45.png"/><Relationship Id="rId22"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9" Type="http://schemas.openxmlformats.org/officeDocument/2006/relationships/image" Target="../media/image36.png"/><Relationship Id="rId3" Type="http://schemas.openxmlformats.org/officeDocument/2006/relationships/image" Target="../media/image81.png"/><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42.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png"/><Relationship Id="rId40" Type="http://schemas.openxmlformats.org/officeDocument/2006/relationships/image" Target="../media/image37.svg"/><Relationship Id="rId5" Type="http://schemas.openxmlformats.org/officeDocument/2006/relationships/image" Target="../media/image8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36" Type="http://schemas.openxmlformats.org/officeDocument/2006/relationships/image" Target="../media/image33.svg"/><Relationship Id="rId10" Type="http://schemas.openxmlformats.org/officeDocument/2006/relationships/image" Target="../media/image7.svg"/><Relationship Id="rId19" Type="http://schemas.openxmlformats.org/officeDocument/2006/relationships/image" Target="../media/image16.png"/><Relationship Id="rId31" Type="http://schemas.openxmlformats.org/officeDocument/2006/relationships/image" Target="../media/image28.png"/><Relationship Id="rId44" Type="http://schemas.openxmlformats.org/officeDocument/2006/relationships/image" Target="../media/image102.png"/><Relationship Id="rId4" Type="http://schemas.openxmlformats.org/officeDocument/2006/relationships/image" Target="../media/image57.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 Id="rId35" Type="http://schemas.openxmlformats.org/officeDocument/2006/relationships/image" Target="../media/image32.png"/><Relationship Id="rId43"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48.svg"/><Relationship Id="rId26" Type="http://schemas.openxmlformats.org/officeDocument/2006/relationships/image" Target="../media/image54.svg"/><Relationship Id="rId3" Type="http://schemas.openxmlformats.org/officeDocument/2006/relationships/image" Target="../media/image7.svg"/><Relationship Id="rId21" Type="http://schemas.openxmlformats.org/officeDocument/2006/relationships/image" Target="../media/image49.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47.png"/><Relationship Id="rId25"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image" Target="../media/image46.svg"/><Relationship Id="rId20" Type="http://schemas.openxmlformats.org/officeDocument/2006/relationships/image" Target="../media/image31.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52.svg"/><Relationship Id="rId5" Type="http://schemas.openxmlformats.org/officeDocument/2006/relationships/image" Target="../media/image8.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50.pn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56.png"/><Relationship Id="rId18" Type="http://schemas.openxmlformats.org/officeDocument/2006/relationships/image" Target="../media/image25.svg"/><Relationship Id="rId26" Type="http://schemas.openxmlformats.org/officeDocument/2006/relationships/image" Target="../media/image48.svg"/><Relationship Id="rId3" Type="http://schemas.openxmlformats.org/officeDocument/2006/relationships/image" Target="../media/image8.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24.png"/><Relationship Id="rId25"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24" Type="http://schemas.openxmlformats.org/officeDocument/2006/relationships/image" Target="../media/image31.svg"/><Relationship Id="rId32" Type="http://schemas.openxmlformats.org/officeDocument/2006/relationships/image" Target="../media/image6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59.svg"/><Relationship Id="rId10" Type="http://schemas.openxmlformats.org/officeDocument/2006/relationships/image" Target="../media/image19.svg"/><Relationship Id="rId19" Type="http://schemas.openxmlformats.org/officeDocument/2006/relationships/image" Target="../media/image26.png"/><Relationship Id="rId31" Type="http://schemas.openxmlformats.org/officeDocument/2006/relationships/image" Target="../media/image60.png"/><Relationship Id="rId4" Type="http://schemas.openxmlformats.org/officeDocument/2006/relationships/image" Target="../media/image9.svg"/><Relationship Id="rId9" Type="http://schemas.openxmlformats.org/officeDocument/2006/relationships/image" Target="../media/image18.png"/><Relationship Id="rId14" Type="http://schemas.openxmlformats.org/officeDocument/2006/relationships/image" Target="../media/image57.svg"/><Relationship Id="rId22" Type="http://schemas.openxmlformats.org/officeDocument/2006/relationships/image" Target="../media/image29.svg"/><Relationship Id="rId27" Type="http://schemas.openxmlformats.org/officeDocument/2006/relationships/image" Target="../media/image58.png"/><Relationship Id="rId30"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7.png"/><Relationship Id="rId18" Type="http://schemas.openxmlformats.org/officeDocument/2006/relationships/image" Target="../media/image63.svg"/><Relationship Id="rId26" Type="http://schemas.openxmlformats.org/officeDocument/2006/relationships/image" Target="../media/image71.svg"/><Relationship Id="rId3" Type="http://schemas.openxmlformats.org/officeDocument/2006/relationships/image" Target="../media/image6.png"/><Relationship Id="rId21" Type="http://schemas.openxmlformats.org/officeDocument/2006/relationships/image" Target="../media/image66.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69.svg"/><Relationship Id="rId5" Type="http://schemas.openxmlformats.org/officeDocument/2006/relationships/image" Target="../media/image8.png"/><Relationship Id="rId15" Type="http://schemas.openxmlformats.org/officeDocument/2006/relationships/image" Target="../media/image14.pn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19.svg"/><Relationship Id="rId19" Type="http://schemas.openxmlformats.org/officeDocument/2006/relationships/image" Target="../media/image64.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48.svg"/><Relationship Id="rId22" Type="http://schemas.openxmlformats.org/officeDocument/2006/relationships/image" Target="../media/image67.svg"/><Relationship Id="rId27"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31.svg"/><Relationship Id="rId26" Type="http://schemas.openxmlformats.org/officeDocument/2006/relationships/image" Target="../media/image79.png"/><Relationship Id="rId3" Type="http://schemas.openxmlformats.org/officeDocument/2006/relationships/image" Target="../media/image6.png"/><Relationship Id="rId21" Type="http://schemas.openxmlformats.org/officeDocument/2006/relationships/image" Target="../media/image74.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30.png"/><Relationship Id="rId25"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29.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77.svg"/><Relationship Id="rId5" Type="http://schemas.openxmlformats.org/officeDocument/2006/relationships/image" Target="../media/image8.png"/><Relationship Id="rId15" Type="http://schemas.openxmlformats.org/officeDocument/2006/relationships/image" Target="../media/image28.png"/><Relationship Id="rId23" Type="http://schemas.openxmlformats.org/officeDocument/2006/relationships/image" Target="../media/image76.png"/><Relationship Id="rId10" Type="http://schemas.openxmlformats.org/officeDocument/2006/relationships/image" Target="../media/image15.svg"/><Relationship Id="rId19"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75.svg"/><Relationship Id="rId27" Type="http://schemas.openxmlformats.org/officeDocument/2006/relationships/image" Target="../media/image80.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9" Type="http://schemas.openxmlformats.org/officeDocument/2006/relationships/image" Target="../media/image36.png"/><Relationship Id="rId3" Type="http://schemas.openxmlformats.org/officeDocument/2006/relationships/image" Target="../media/image81.png"/><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42.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png"/><Relationship Id="rId40" Type="http://schemas.openxmlformats.org/officeDocument/2006/relationships/image" Target="../media/image37.svg"/><Relationship Id="rId5" Type="http://schemas.openxmlformats.org/officeDocument/2006/relationships/image" Target="../media/image8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36" Type="http://schemas.openxmlformats.org/officeDocument/2006/relationships/image" Target="../media/image33.svg"/><Relationship Id="rId10" Type="http://schemas.openxmlformats.org/officeDocument/2006/relationships/image" Target="../media/image7.sv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57.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 Id="rId35" Type="http://schemas.openxmlformats.org/officeDocument/2006/relationships/image" Target="../media/image32.png"/><Relationship Id="rId43"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46.svg"/><Relationship Id="rId3" Type="http://schemas.openxmlformats.org/officeDocument/2006/relationships/image" Target="../media/image6.png"/><Relationship Id="rId21" Type="http://schemas.openxmlformats.org/officeDocument/2006/relationships/image" Target="../media/image30.png"/><Relationship Id="rId34" Type="http://schemas.openxmlformats.org/officeDocument/2006/relationships/image" Target="../media/image89.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45.png"/><Relationship Id="rId33" Type="http://schemas.openxmlformats.org/officeDocument/2006/relationships/image" Target="../media/image88.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48.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4.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8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3.png"/><Relationship Id="rId30" Type="http://schemas.openxmlformats.org/officeDocument/2006/relationships/image" Target="../media/image86.sv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84.svg"/><Relationship Id="rId3" Type="http://schemas.openxmlformats.org/officeDocument/2006/relationships/image" Target="../media/image6.png"/><Relationship Id="rId21" Type="http://schemas.openxmlformats.org/officeDocument/2006/relationships/image" Target="../media/image30.png"/><Relationship Id="rId34" Type="http://schemas.openxmlformats.org/officeDocument/2006/relationships/image" Target="../media/image93.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83.png"/><Relationship Id="rId33" Type="http://schemas.openxmlformats.org/officeDocument/2006/relationships/image" Target="../media/image92.png"/><Relationship Id="rId38" Type="http://schemas.openxmlformats.org/officeDocument/2006/relationships/image" Target="../media/image97.sv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91.svg"/><Relationship Id="rId37" Type="http://schemas.openxmlformats.org/officeDocument/2006/relationships/image" Target="../media/image96.pn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6.svg"/><Relationship Id="rId36" Type="http://schemas.openxmlformats.org/officeDocument/2006/relationships/image" Target="../media/image95.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90.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5.png"/><Relationship Id="rId30" Type="http://schemas.openxmlformats.org/officeDocument/2006/relationships/image" Target="../media/image48.svg"/><Relationship Id="rId35" Type="http://schemas.openxmlformats.org/officeDocument/2006/relationships/image" Target="../media/image94.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46.svg"/><Relationship Id="rId3" Type="http://schemas.openxmlformats.org/officeDocument/2006/relationships/image" Target="../media/image6.png"/><Relationship Id="rId21" Type="http://schemas.openxmlformats.org/officeDocument/2006/relationships/image" Target="../media/image30.png"/><Relationship Id="rId34" Type="http://schemas.openxmlformats.org/officeDocument/2006/relationships/image" Target="../media/image89.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45.png"/><Relationship Id="rId33" Type="http://schemas.openxmlformats.org/officeDocument/2006/relationships/image" Target="../media/image88.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48.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4.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8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3.png"/><Relationship Id="rId30"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766</Words>
  <Application>Microsoft Office PowerPoint</Application>
  <PresentationFormat>Custom</PresentationFormat>
  <Paragraphs>39</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Admin</cp:lastModifiedBy>
  <cp:revision>26</cp:revision>
  <dcterms:created xsi:type="dcterms:W3CDTF">2006-08-16T00:00:00Z</dcterms:created>
  <dcterms:modified xsi:type="dcterms:W3CDTF">2025-12-28T10:11:16Z</dcterms:modified>
  <dc:identifier>DAGMZ9ajds0</dc:identifier>
</cp:coreProperties>
</file>