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notesSlides/notesSlide6.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8" r:id="rId2"/>
  </p:sldMasterIdLst>
  <p:notesMasterIdLst>
    <p:notesMasterId r:id="rId22"/>
  </p:notesMasterIdLst>
  <p:sldIdLst>
    <p:sldId id="294" r:id="rId3"/>
    <p:sldId id="258" r:id="rId4"/>
    <p:sldId id="266" r:id="rId5"/>
    <p:sldId id="257" r:id="rId6"/>
    <p:sldId id="265" r:id="rId7"/>
    <p:sldId id="269" r:id="rId8"/>
    <p:sldId id="281" r:id="rId9"/>
    <p:sldId id="267" r:id="rId10"/>
    <p:sldId id="276" r:id="rId11"/>
    <p:sldId id="283" r:id="rId12"/>
    <p:sldId id="284" r:id="rId13"/>
    <p:sldId id="285" r:id="rId14"/>
    <p:sldId id="286" r:id="rId15"/>
    <p:sldId id="287" r:id="rId16"/>
    <p:sldId id="288" r:id="rId17"/>
    <p:sldId id="289" r:id="rId18"/>
    <p:sldId id="274" r:id="rId19"/>
    <p:sldId id="282" r:id="rId20"/>
    <p:sldId id="280"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2" d="100"/>
          <a:sy n="72" d="100"/>
        </p:scale>
        <p:origin x="57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A6058-D894-4F0C-9FFC-3E93363CC504}" type="datetimeFigureOut">
              <a:rPr lang="en-GB" smtClean="0"/>
              <a:t>28/12/2025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59FD6-D9E5-4E37-A8FE-86FECE22D732}"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竖排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28/12/2025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3"/>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28/12/2025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3"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3"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28/12/2025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28/12/2025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3"/>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3"/>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2025/12/28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1">
            <a:lum/>
          </a:blip>
          <a:srcRect/>
          <a:stretch>
            <a:fillRect/>
          </a:stretch>
        </a:blip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947421" y="180781"/>
            <a:ext cx="1808275" cy="18082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28/12/2025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13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13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13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24.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2.xml"/><Relationship Id="rId5" Type="http://schemas.microsoft.com/office/2007/relationships/hdphoto" Target="../media/hdphoto1.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microsoft.com/office/2007/relationships/hdphoto" Target="../media/hdphoto1.wdp"/><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hemeOverride" Target="../theme/themeOverride16.xml"/><Relationship Id="rId5" Type="http://schemas.openxmlformats.org/officeDocument/2006/relationships/image" Target="../media/image29.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xml"/><Relationship Id="rId7" Type="http://schemas.openxmlformats.org/officeDocument/2006/relationships/image" Target="../media/image17.sv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6.png"/><Relationship Id="rId11" Type="http://schemas.openxmlformats.org/officeDocument/2006/relationships/image" Target="../media/image21.svg"/><Relationship Id="rId5" Type="http://schemas.microsoft.com/office/2007/relationships/hdphoto" Target="../media/hdphoto1.wdp"/><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xml"/><Relationship Id="rId7" Type="http://schemas.openxmlformats.org/officeDocument/2006/relationships/image" Target="../media/image17.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16.png"/><Relationship Id="rId11" Type="http://schemas.openxmlformats.org/officeDocument/2006/relationships/image" Target="../media/image21.svg"/><Relationship Id="rId5" Type="http://schemas.microsoft.com/office/2007/relationships/hdphoto" Target="../media/hdphoto1.wdp"/><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hemeOverride" Target="../theme/themeOverride7.xml"/><Relationship Id="rId5" Type="http://schemas.openxmlformats.org/officeDocument/2006/relationships/image" Target="../media/image2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P662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80639" y="63706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1752600" y="84139"/>
            <a:ext cx="86868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4800" b="1" dirty="0">
                <a:solidFill>
                  <a:srgbClr val="FF3300"/>
                </a:solidFill>
                <a:latin typeface="Times New Roman" panose="02020603050405020304" pitchFamily="18" charset="0"/>
                <a:cs typeface="Times New Roman" panose="02020603050405020304" pitchFamily="18" charset="0"/>
              </a:rPr>
              <a:t>Trường </a:t>
            </a:r>
            <a:r>
              <a:rPr lang="en-US" altLang="en-US" sz="4800" b="1" dirty="0" err="1">
                <a:solidFill>
                  <a:srgbClr val="FF3300"/>
                </a:solidFill>
                <a:latin typeface="Times New Roman" panose="02020603050405020304" pitchFamily="18" charset="0"/>
                <a:cs typeface="Times New Roman" panose="02020603050405020304" pitchFamily="18" charset="0"/>
              </a:rPr>
              <a:t>Tiểu</a:t>
            </a:r>
            <a:r>
              <a:rPr lang="en-US" altLang="en-US" sz="4800" b="1" dirty="0">
                <a:solidFill>
                  <a:srgbClr val="FF3300"/>
                </a:solidFill>
                <a:latin typeface="Times New Roman" panose="02020603050405020304" pitchFamily="18" charset="0"/>
                <a:cs typeface="Times New Roman" panose="02020603050405020304" pitchFamily="18" charset="0"/>
              </a:rPr>
              <a:t> </a:t>
            </a:r>
            <a:r>
              <a:rPr lang="en-US" altLang="en-US" sz="4800" b="1" dirty="0" err="1">
                <a:solidFill>
                  <a:srgbClr val="FF3300"/>
                </a:solidFill>
                <a:latin typeface="Times New Roman" panose="02020603050405020304" pitchFamily="18" charset="0"/>
                <a:cs typeface="Times New Roman" panose="02020603050405020304" pitchFamily="18" charset="0"/>
              </a:rPr>
              <a:t>học</a:t>
            </a:r>
            <a:r>
              <a:rPr lang="en-US" altLang="en-US" sz="4800" b="1" dirty="0">
                <a:solidFill>
                  <a:srgbClr val="FF3300"/>
                </a:solidFill>
                <a:latin typeface="Times New Roman" panose="02020603050405020304" pitchFamily="18" charset="0"/>
                <a:cs typeface="Times New Roman" panose="02020603050405020304" pitchFamily="18" charset="0"/>
              </a:rPr>
              <a:t> </a:t>
            </a:r>
            <a:r>
              <a:rPr lang="en-US" altLang="en-US" sz="4800" b="1" dirty="0" err="1">
                <a:solidFill>
                  <a:srgbClr val="FF3300"/>
                </a:solidFill>
                <a:latin typeface="Times New Roman" panose="02020603050405020304" pitchFamily="18" charset="0"/>
                <a:cs typeface="Times New Roman" panose="02020603050405020304" pitchFamily="18" charset="0"/>
              </a:rPr>
              <a:t>Đa</a:t>
            </a:r>
            <a:r>
              <a:rPr lang="en-US" altLang="en-US" sz="4800" b="1" dirty="0">
                <a:solidFill>
                  <a:srgbClr val="FF3300"/>
                </a:solidFill>
                <a:latin typeface="Times New Roman" panose="02020603050405020304" pitchFamily="18" charset="0"/>
                <a:cs typeface="Times New Roman" panose="02020603050405020304" pitchFamily="18" charset="0"/>
              </a:rPr>
              <a:t> Phúc</a:t>
            </a:r>
            <a:endParaRPr lang="en-US" altLang="en-US" sz="1200" b="1" dirty="0">
              <a:solidFill>
                <a:srgbClr val="000000"/>
              </a:solidFill>
              <a:latin typeface="Times New Roman" panose="02020603050405020304" pitchFamily="18" charset="0"/>
              <a:cs typeface="Times New Roman" panose="02020603050405020304" pitchFamily="18" charset="0"/>
            </a:endParaRPr>
          </a:p>
        </p:txBody>
      </p:sp>
      <p:sp>
        <p:nvSpPr>
          <p:cNvPr id="37893" name="WordArt 9"/>
          <p:cNvSpPr>
            <a:spLocks noChangeArrowheads="1" noChangeShapeType="1" noTextEdit="1"/>
          </p:cNvSpPr>
          <p:nvPr/>
        </p:nvSpPr>
        <p:spPr bwMode="auto">
          <a:xfrm>
            <a:off x="1738313" y="1066800"/>
            <a:ext cx="8915400" cy="6096000"/>
          </a:xfrm>
          <a:prstGeom prst="rect">
            <a:avLst/>
          </a:prstGeom>
        </p:spPr>
        <p:txBody>
          <a:bodyPr wrap="none" fromWordArt="1">
            <a:prstTxWarp prst="textArchUpPour">
              <a:avLst>
                <a:gd name="adj1" fmla="val 10725588"/>
                <a:gd name="adj2" fmla="val 77241"/>
              </a:avLst>
            </a:prstTxWarp>
          </a:bodyPr>
          <a:lstStyle/>
          <a:p>
            <a:pPr algn="ctr"/>
            <a:endParaRPr lang="en-US" sz="3600"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endParaRPr>
          </a:p>
        </p:txBody>
      </p:sp>
      <p:sp>
        <p:nvSpPr>
          <p:cNvPr id="6" name="WordArt 7"/>
          <p:cNvSpPr>
            <a:spLocks noChangeArrowheads="1" noChangeShapeType="1" noTextEdit="1"/>
          </p:cNvSpPr>
          <p:nvPr/>
        </p:nvSpPr>
        <p:spPr bwMode="auto">
          <a:xfrm>
            <a:off x="3276600" y="2097088"/>
            <a:ext cx="5638800" cy="1447800"/>
          </a:xfrm>
          <a:prstGeom prst="rect">
            <a:avLst/>
          </a:prstGeom>
        </p:spPr>
        <p:txBody>
          <a:bodyPr wrap="none" fromWordArt="1">
            <a:prstTxWarp prst="textPlain">
              <a:avLst>
                <a:gd name="adj" fmla="val 50000"/>
              </a:avLst>
            </a:prstTxWarp>
          </a:bodyPr>
          <a:lstStyle/>
          <a:p>
            <a:pPr algn="ctr"/>
            <a:r>
              <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LỚP : 5A4</a:t>
            </a:r>
          </a:p>
          <a:p>
            <a:pPr algn="ctr"/>
            <a:r>
              <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MÔN : TIẾNG VIỆT</a:t>
            </a:r>
          </a:p>
          <a:p>
            <a:pPr algn="ctr"/>
            <a:endPar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37896" name="WordArt 8"/>
          <p:cNvSpPr>
            <a:spLocks noChangeArrowheads="1" noChangeShapeType="1" noTextEdit="1"/>
          </p:cNvSpPr>
          <p:nvPr/>
        </p:nvSpPr>
        <p:spPr bwMode="auto">
          <a:xfrm>
            <a:off x="4152900" y="6022976"/>
            <a:ext cx="4419600" cy="5429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FF"/>
              </a:contourClr>
            </a:sp3d>
          </a:bodyPr>
          <a:lstStyle/>
          <a:p>
            <a:pPr algn="ctr"/>
            <a:r>
              <a:rPr lang="vi-VN" sz="3600" kern="10" dirty="0">
                <a:ln w="9525">
                  <a:round/>
                </a:ln>
                <a:solidFill>
                  <a:srgbClr val="FF00FF">
                    <a:alpha val="92155"/>
                  </a:srgbClr>
                </a:solidFill>
                <a:latin typeface="Times New Roman" panose="02020603050405020304" pitchFamily="18" charset="0"/>
                <a:cs typeface="Times New Roman" panose="02020603050405020304" pitchFamily="18" charset="0"/>
              </a:rPr>
              <a:t>Người thực hiện: </a:t>
            </a:r>
            <a:r>
              <a:rPr lang="en-US" sz="3600" kern="10" dirty="0">
                <a:ln w="9525">
                  <a:round/>
                </a:ln>
                <a:solidFill>
                  <a:srgbClr val="FF00FF">
                    <a:alpha val="92155"/>
                  </a:srgbClr>
                </a:solidFill>
                <a:latin typeface="Times New Roman" panose="02020603050405020304" pitchFamily="18" charset="0"/>
                <a:cs typeface="Times New Roman" panose="02020603050405020304" pitchFamily="18" charset="0"/>
              </a:rPr>
              <a:t>Lê Thị Thu Hường</a:t>
            </a:r>
          </a:p>
        </p:txBody>
      </p:sp>
      <p:sp>
        <p:nvSpPr>
          <p:cNvPr id="23560" name="Rectangle 9"/>
          <p:cNvSpPr>
            <a:spLocks noChangeArrowheads="1"/>
          </p:cNvSpPr>
          <p:nvPr/>
        </p:nvSpPr>
        <p:spPr bwMode="auto">
          <a:xfrm>
            <a:off x="0" y="0"/>
            <a:ext cx="12192000" cy="6858000"/>
          </a:xfrm>
          <a:prstGeom prst="rect">
            <a:avLst/>
          </a:prstGeom>
          <a:noFill/>
          <a:ln w="88900" cmpd="tri">
            <a:solidFill>
              <a:srgbClr val="00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3561"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vi-VN" altLang="en-US" sz="1400">
              <a:solidFill>
                <a:srgbClr val="000000"/>
              </a:solidFill>
              <a:latin typeface="Arial" panose="020B0604020202020204" pitchFamily="34" charset="0"/>
            </a:endParaRPr>
          </a:p>
        </p:txBody>
      </p:sp>
      <p:pic>
        <p:nvPicPr>
          <p:cNvPr id="23562"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 y="-317"/>
            <a:ext cx="682625"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3563"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6201" y="3"/>
            <a:ext cx="682625"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3564" name="Picture 3" descr="WhitecornerFlow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 y="5632451"/>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4" descr="WhitecornerFlow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20400" y="5480051"/>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2" presetClass="entr" presetSubtype="2" repeatCount="indefinite" fill="remove" nodeType="afterEffect">
                                  <p:stCondLst>
                                    <p:cond delay="0"/>
                                  </p:stCondLst>
                                  <p:childTnLst>
                                    <p:set>
                                      <p:cBhvr>
                                        <p:cTn id="9" dur="1" fill="hold">
                                          <p:stCondLst>
                                            <p:cond delay="0"/>
                                          </p:stCondLst>
                                        </p:cTn>
                                        <p:tgtEl>
                                          <p:spTgt spid="37892">
                                            <p:txEl>
                                              <p:pRg st="0" end="0"/>
                                            </p:txEl>
                                          </p:spTgt>
                                        </p:tgtEl>
                                        <p:attrNameLst>
                                          <p:attrName>style.visibility</p:attrName>
                                        </p:attrNameLst>
                                      </p:cBhvr>
                                      <p:to>
                                        <p:strVal val="visible"/>
                                      </p:to>
                                    </p:set>
                                    <p:anim calcmode="lin" valueType="num">
                                      <p:cBhvr additive="base">
                                        <p:cTn id="10" dur="3000" fill="hold"/>
                                        <p:tgtEl>
                                          <p:spTgt spid="37892">
                                            <p:txEl>
                                              <p:pRg st="0" end="0"/>
                                            </p:txEl>
                                          </p:spTgt>
                                        </p:tgtEl>
                                        <p:attrNameLst>
                                          <p:attrName>ppt_x</p:attrName>
                                        </p:attrNameLst>
                                      </p:cBhvr>
                                      <p:tavLst>
                                        <p:tav tm="0">
                                          <p:val>
                                            <p:strVal val="1+#ppt_w/2"/>
                                          </p:val>
                                        </p:tav>
                                        <p:tav tm="100000">
                                          <p:val>
                                            <p:strVal val="#ppt_x"/>
                                          </p:val>
                                        </p:tav>
                                      </p:tavLst>
                                    </p:anim>
                                    <p:anim calcmode="lin" valueType="num">
                                      <p:cBhvr additive="base">
                                        <p:cTn id="11" dur="3000" fill="hold"/>
                                        <p:tgtEl>
                                          <p:spTgt spid="37892">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3000"/>
                            </p:stCondLst>
                            <p:childTnLst>
                              <p:par>
                                <p:cTn id="13" presetID="4" presetClass="entr" presetSubtype="16" fill="hold" grpId="0" nodeType="afterEffect">
                                  <p:stCondLst>
                                    <p:cond delay="0"/>
                                  </p:stCondLst>
                                  <p:childTnLst>
                                    <p:set>
                                      <p:cBhvr>
                                        <p:cTn id="14" dur="1" fill="hold">
                                          <p:stCondLst>
                                            <p:cond delay="0"/>
                                          </p:stCondLst>
                                        </p:cTn>
                                        <p:tgtEl>
                                          <p:spTgt spid="37892">
                                            <p:txEl>
                                              <p:pRg st="0" end="0"/>
                                            </p:txEl>
                                          </p:spTgt>
                                        </p:tgtEl>
                                        <p:attrNameLst>
                                          <p:attrName>style.visibility</p:attrName>
                                        </p:attrNameLst>
                                      </p:cBhvr>
                                      <p:to>
                                        <p:strVal val="visible"/>
                                      </p:to>
                                    </p:set>
                                    <p:animEffect transition="in" filter="box(in)">
                                      <p:cBhvr>
                                        <p:cTn id="15" dur="500"/>
                                        <p:tgtEl>
                                          <p:spTgt spid="37892">
                                            <p:txEl>
                                              <p:pRg st="0" end="0"/>
                                            </p:txEl>
                                          </p:spTgt>
                                        </p:tgtEl>
                                      </p:cBhvr>
                                    </p:animEffect>
                                  </p:childTnLst>
                                </p:cTn>
                              </p:par>
                            </p:childTnLst>
                          </p:cTn>
                        </p:par>
                        <p:par>
                          <p:cTn id="16" fill="hold">
                            <p:stCondLst>
                              <p:cond delay="3500"/>
                            </p:stCondLst>
                            <p:childTnLst>
                              <p:par>
                                <p:cTn id="17" presetID="1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37893"/>
                                        </p:tgtEl>
                                        <p:attrNameLst>
                                          <p:attrName>style.visibility</p:attrName>
                                        </p:attrNameLst>
                                      </p:cBhvr>
                                      <p:to>
                                        <p:strVal val="visible"/>
                                      </p:to>
                                    </p:set>
                                    <p:animEffect transition="in" filter="slide(fromBottom)">
                                      <p:cBhvr>
                                        <p:cTn id="19" dur="1000"/>
                                        <p:tgtEl>
                                          <p:spTgt spid="37893"/>
                                        </p:tgtEl>
                                      </p:cBhvr>
                                    </p:animEffect>
                                  </p:childTnLst>
                                </p:cTn>
                              </p:par>
                            </p:childTnLst>
                          </p:cTn>
                        </p:par>
                        <p:par>
                          <p:cTn id="20" fill="hold">
                            <p:stCondLst>
                              <p:cond delay="4500"/>
                            </p:stCondLst>
                            <p:childTnLst>
                              <p:par>
                                <p:cTn id="21" presetID="4"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cTn>
                              </p:par>
                            </p:childTnLst>
                          </p:cTn>
                        </p:par>
                        <p:par>
                          <p:cTn id="24" fill="hold">
                            <p:stCondLst>
                              <p:cond delay="5500"/>
                            </p:stCondLst>
                            <p:childTnLst>
                              <p:par>
                                <p:cTn id="25" presetID="4" presetClass="entr" presetSubtype="16" fill="hold" grpId="0" nodeType="afterEffect">
                                  <p:stCondLst>
                                    <p:cond delay="0"/>
                                  </p:stCondLst>
                                  <p:childTnLst>
                                    <p:set>
                                      <p:cBhvr>
                                        <p:cTn id="26" dur="1" fill="hold">
                                          <p:stCondLst>
                                            <p:cond delay="0"/>
                                          </p:stCondLst>
                                        </p:cTn>
                                        <p:tgtEl>
                                          <p:spTgt spid="37896"/>
                                        </p:tgtEl>
                                        <p:attrNameLst>
                                          <p:attrName>style.visibility</p:attrName>
                                        </p:attrNameLst>
                                      </p:cBhvr>
                                      <p:to>
                                        <p:strVal val="visible"/>
                                      </p:to>
                                    </p:set>
                                    <p:animEffect transition="in" filter="box(in)">
                                      <p:cBhvr>
                                        <p:cTn id="27" dur="10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37892" grpId="0" build="allAtOnce"/>
      <p:bldP spid="37893" grpId="0" animBg="1"/>
      <p:bldP spid="6" grpId="0" animBg="1"/>
      <p:bldP spid="37896"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a:fillRect/>
          </a:stretch>
        </p:blipFill>
        <p:spPr>
          <a:xfrm flipH="1">
            <a:off x="331261" y="2971858"/>
            <a:ext cx="2866966" cy="3405118"/>
          </a:xfrm>
          <a:prstGeom prst="rect">
            <a:avLst/>
          </a:prstGeom>
        </p:spPr>
      </p:pic>
      <p:sp>
        <p:nvSpPr>
          <p:cNvPr id="6" name="Rectangle 19"/>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1" fmla="*/ 505327 w 10479505"/>
              <a:gd name="connsiteY0-2" fmla="*/ 12032 h 1227221"/>
              <a:gd name="connsiteX1-3" fmla="*/ 10479505 w 10479505"/>
              <a:gd name="connsiteY1-4" fmla="*/ 0 h 1227221"/>
              <a:gd name="connsiteX2-5" fmla="*/ 10479505 w 10479505"/>
              <a:gd name="connsiteY2-6" fmla="*/ 1227221 h 1227221"/>
              <a:gd name="connsiteX3-7" fmla="*/ 0 w 10479505"/>
              <a:gd name="connsiteY3-8" fmla="*/ 1227221 h 1227221"/>
              <a:gd name="connsiteX4-9" fmla="*/ 505327 w 10479505"/>
              <a:gd name="connsiteY4-10" fmla="*/ 12032 h 1227221"/>
              <a:gd name="connsiteX0-11" fmla="*/ 505327 w 10479505"/>
              <a:gd name="connsiteY0-12" fmla="*/ 24063 h 1239252"/>
              <a:gd name="connsiteX1-13" fmla="*/ 10034337 w 10479505"/>
              <a:gd name="connsiteY1-14" fmla="*/ 0 h 1239252"/>
              <a:gd name="connsiteX2-15" fmla="*/ 10479505 w 10479505"/>
              <a:gd name="connsiteY2-16" fmla="*/ 1239252 h 1239252"/>
              <a:gd name="connsiteX3-17" fmla="*/ 0 w 10479505"/>
              <a:gd name="connsiteY3-18" fmla="*/ 1239252 h 1239252"/>
              <a:gd name="connsiteX4-19" fmla="*/ 505327 w 10479505"/>
              <a:gd name="connsiteY4-20" fmla="*/ 24063 h 1239252"/>
              <a:gd name="connsiteX0-21" fmla="*/ 505327 w 10479505"/>
              <a:gd name="connsiteY0-22" fmla="*/ 24063 h 1239252"/>
              <a:gd name="connsiteX1-23" fmla="*/ 10034337 w 10479505"/>
              <a:gd name="connsiteY1-24" fmla="*/ 0 h 1239252"/>
              <a:gd name="connsiteX2-25" fmla="*/ 10479505 w 10479505"/>
              <a:gd name="connsiteY2-26" fmla="*/ 1239252 h 1239252"/>
              <a:gd name="connsiteX3-27" fmla="*/ 0 w 10479505"/>
              <a:gd name="connsiteY3-28" fmla="*/ 1239252 h 1239252"/>
              <a:gd name="connsiteX4-29" fmla="*/ 505327 w 10479505"/>
              <a:gd name="connsiteY4-30" fmla="*/ 24063 h 1239252"/>
              <a:gd name="connsiteX0-31" fmla="*/ 505327 w 10479505"/>
              <a:gd name="connsiteY0-32" fmla="*/ 24063 h 1239252"/>
              <a:gd name="connsiteX1-33" fmla="*/ 10034337 w 10479505"/>
              <a:gd name="connsiteY1-34" fmla="*/ 0 h 1239252"/>
              <a:gd name="connsiteX2-35" fmla="*/ 10479505 w 10479505"/>
              <a:gd name="connsiteY2-36" fmla="*/ 1239252 h 1239252"/>
              <a:gd name="connsiteX3-37" fmla="*/ 0 w 10479505"/>
              <a:gd name="connsiteY3-38" fmla="*/ 1239252 h 1239252"/>
              <a:gd name="connsiteX4-39" fmla="*/ 144379 w 10479505"/>
              <a:gd name="connsiteY4-40" fmla="*/ 421105 h 1239252"/>
              <a:gd name="connsiteX5" fmla="*/ 505327 w 10479505"/>
              <a:gd name="connsiteY5" fmla="*/ 24063 h 1239252"/>
              <a:gd name="connsiteX0-41" fmla="*/ 505327 w 11112769"/>
              <a:gd name="connsiteY0-42" fmla="*/ 24063 h 1239252"/>
              <a:gd name="connsiteX1-43" fmla="*/ 10034337 w 11112769"/>
              <a:gd name="connsiteY1-44" fmla="*/ 0 h 1239252"/>
              <a:gd name="connsiteX2-45" fmla="*/ 9793705 w 11112769"/>
              <a:gd name="connsiteY2-46" fmla="*/ 914400 h 1239252"/>
              <a:gd name="connsiteX3-47" fmla="*/ 10479505 w 11112769"/>
              <a:gd name="connsiteY3-48" fmla="*/ 1239252 h 1239252"/>
              <a:gd name="connsiteX4-49" fmla="*/ 0 w 11112769"/>
              <a:gd name="connsiteY4-50" fmla="*/ 1239252 h 1239252"/>
              <a:gd name="connsiteX5-51" fmla="*/ 144379 w 11112769"/>
              <a:gd name="connsiteY5-52" fmla="*/ 421105 h 1239252"/>
              <a:gd name="connsiteX6" fmla="*/ 505327 w 11112769"/>
              <a:gd name="connsiteY6" fmla="*/ 24063 h 1239252"/>
              <a:gd name="connsiteX0-53" fmla="*/ 505327 w 11307093"/>
              <a:gd name="connsiteY0-54" fmla="*/ 24063 h 1239252"/>
              <a:gd name="connsiteX1-55" fmla="*/ 10034337 w 11307093"/>
              <a:gd name="connsiteY1-56" fmla="*/ 0 h 1239252"/>
              <a:gd name="connsiteX2-57" fmla="*/ 10635916 w 11307093"/>
              <a:gd name="connsiteY2-58" fmla="*/ 685800 h 1239252"/>
              <a:gd name="connsiteX3-59" fmla="*/ 10479505 w 11307093"/>
              <a:gd name="connsiteY3-60" fmla="*/ 1239252 h 1239252"/>
              <a:gd name="connsiteX4-61" fmla="*/ 0 w 11307093"/>
              <a:gd name="connsiteY4-62" fmla="*/ 1239252 h 1239252"/>
              <a:gd name="connsiteX5-63" fmla="*/ 144379 w 11307093"/>
              <a:gd name="connsiteY5-64" fmla="*/ 421105 h 1239252"/>
              <a:gd name="connsiteX6-65" fmla="*/ 505327 w 11307093"/>
              <a:gd name="connsiteY6-66" fmla="*/ 24063 h 1239252"/>
              <a:gd name="connsiteX0-67" fmla="*/ 505327 w 10936401"/>
              <a:gd name="connsiteY0-68" fmla="*/ 24063 h 1287378"/>
              <a:gd name="connsiteX1-69" fmla="*/ 10034337 w 10936401"/>
              <a:gd name="connsiteY1-70" fmla="*/ 0 h 1287378"/>
              <a:gd name="connsiteX2-71" fmla="*/ 10635916 w 10936401"/>
              <a:gd name="connsiteY2-72" fmla="*/ 685800 h 1287378"/>
              <a:gd name="connsiteX3-73" fmla="*/ 9613232 w 10936401"/>
              <a:gd name="connsiteY3-74" fmla="*/ 1287378 h 1287378"/>
              <a:gd name="connsiteX4-75" fmla="*/ 0 w 10936401"/>
              <a:gd name="connsiteY4-76" fmla="*/ 1239252 h 1287378"/>
              <a:gd name="connsiteX5-77" fmla="*/ 144379 w 10936401"/>
              <a:gd name="connsiteY5-78" fmla="*/ 421105 h 1287378"/>
              <a:gd name="connsiteX6-79" fmla="*/ 505327 w 10936401"/>
              <a:gd name="connsiteY6-80" fmla="*/ 24063 h 1287378"/>
              <a:gd name="connsiteX0-81" fmla="*/ 385078 w 10816152"/>
              <a:gd name="connsiteY0-82" fmla="*/ 24063 h 1287378"/>
              <a:gd name="connsiteX1-83" fmla="*/ 9914088 w 10816152"/>
              <a:gd name="connsiteY1-84" fmla="*/ 0 h 1287378"/>
              <a:gd name="connsiteX2-85" fmla="*/ 10515667 w 10816152"/>
              <a:gd name="connsiteY2-86" fmla="*/ 685800 h 1287378"/>
              <a:gd name="connsiteX3-87" fmla="*/ 9492983 w 10816152"/>
              <a:gd name="connsiteY3-88" fmla="*/ 1287378 h 1287378"/>
              <a:gd name="connsiteX4-89" fmla="*/ 48193 w 10816152"/>
              <a:gd name="connsiteY4-90" fmla="*/ 1215189 h 1287378"/>
              <a:gd name="connsiteX5-91" fmla="*/ 24130 w 10816152"/>
              <a:gd name="connsiteY5-92" fmla="*/ 421105 h 1287378"/>
              <a:gd name="connsiteX6-93" fmla="*/ 385078 w 10816152"/>
              <a:gd name="connsiteY6-94" fmla="*/ 24063 h 1287378"/>
              <a:gd name="connsiteX0-95" fmla="*/ 385078 w 10816152"/>
              <a:gd name="connsiteY0-96" fmla="*/ 24063 h 1287378"/>
              <a:gd name="connsiteX1-97" fmla="*/ 9914088 w 10816152"/>
              <a:gd name="connsiteY1-98" fmla="*/ 0 h 1287378"/>
              <a:gd name="connsiteX2-99" fmla="*/ 10515667 w 10816152"/>
              <a:gd name="connsiteY2-100" fmla="*/ 685800 h 1287378"/>
              <a:gd name="connsiteX3-101" fmla="*/ 9492983 w 10816152"/>
              <a:gd name="connsiteY3-102" fmla="*/ 1287378 h 1287378"/>
              <a:gd name="connsiteX4-103" fmla="*/ 48193 w 10816152"/>
              <a:gd name="connsiteY4-104" fmla="*/ 1215189 h 1287378"/>
              <a:gd name="connsiteX5-105" fmla="*/ 24130 w 10816152"/>
              <a:gd name="connsiteY5-106" fmla="*/ 421105 h 1287378"/>
              <a:gd name="connsiteX6-107" fmla="*/ 72255 w 10816152"/>
              <a:gd name="connsiteY6-108" fmla="*/ 132347 h 1287378"/>
              <a:gd name="connsiteX7" fmla="*/ 385078 w 10816152"/>
              <a:gd name="connsiteY7" fmla="*/ 24063 h 1287378"/>
              <a:gd name="connsiteX0-109" fmla="*/ 1073348 w 11504422"/>
              <a:gd name="connsiteY0-110" fmla="*/ 24063 h 1287378"/>
              <a:gd name="connsiteX1-111" fmla="*/ 10602358 w 11504422"/>
              <a:gd name="connsiteY1-112" fmla="*/ 0 h 1287378"/>
              <a:gd name="connsiteX2-113" fmla="*/ 11203937 w 11504422"/>
              <a:gd name="connsiteY2-114" fmla="*/ 685800 h 1287378"/>
              <a:gd name="connsiteX3-115" fmla="*/ 10181253 w 11504422"/>
              <a:gd name="connsiteY3-116" fmla="*/ 1287378 h 1287378"/>
              <a:gd name="connsiteX4-117" fmla="*/ 736463 w 11504422"/>
              <a:gd name="connsiteY4-118" fmla="*/ 1215189 h 1287378"/>
              <a:gd name="connsiteX5-119" fmla="*/ 604115 w 11504422"/>
              <a:gd name="connsiteY5-120" fmla="*/ 721894 h 1287378"/>
              <a:gd name="connsiteX6-121" fmla="*/ 712400 w 11504422"/>
              <a:gd name="connsiteY6-122" fmla="*/ 421105 h 1287378"/>
              <a:gd name="connsiteX7-123" fmla="*/ 760525 w 11504422"/>
              <a:gd name="connsiteY7-124" fmla="*/ 132347 h 1287378"/>
              <a:gd name="connsiteX8" fmla="*/ 1073348 w 11504422"/>
              <a:gd name="connsiteY8" fmla="*/ 24063 h 1287378"/>
              <a:gd name="connsiteX0-125" fmla="*/ 1129199 w 11560273"/>
              <a:gd name="connsiteY0-126" fmla="*/ 24063 h 1287378"/>
              <a:gd name="connsiteX1-127" fmla="*/ 10658209 w 11560273"/>
              <a:gd name="connsiteY1-128" fmla="*/ 0 h 1287378"/>
              <a:gd name="connsiteX2-129" fmla="*/ 11259788 w 11560273"/>
              <a:gd name="connsiteY2-130" fmla="*/ 685800 h 1287378"/>
              <a:gd name="connsiteX3-131" fmla="*/ 10237104 w 11560273"/>
              <a:gd name="connsiteY3-132" fmla="*/ 1287378 h 1287378"/>
              <a:gd name="connsiteX4-133" fmla="*/ 792314 w 11560273"/>
              <a:gd name="connsiteY4-134" fmla="*/ 1215189 h 1287378"/>
              <a:gd name="connsiteX5-135" fmla="*/ 635902 w 11560273"/>
              <a:gd name="connsiteY5-136" fmla="*/ 998621 h 1287378"/>
              <a:gd name="connsiteX6-137" fmla="*/ 659966 w 11560273"/>
              <a:gd name="connsiteY6-138" fmla="*/ 721894 h 1287378"/>
              <a:gd name="connsiteX7-139" fmla="*/ 768251 w 11560273"/>
              <a:gd name="connsiteY7-140" fmla="*/ 421105 h 1287378"/>
              <a:gd name="connsiteX8-141" fmla="*/ 816376 w 11560273"/>
              <a:gd name="connsiteY8-142" fmla="*/ 132347 h 1287378"/>
              <a:gd name="connsiteX9" fmla="*/ 1129199 w 11560273"/>
              <a:gd name="connsiteY9" fmla="*/ 24063 h 1287378"/>
              <a:gd name="connsiteX0-143" fmla="*/ 583590 w 11014664"/>
              <a:gd name="connsiteY0-144" fmla="*/ 24063 h 1287378"/>
              <a:gd name="connsiteX1-145" fmla="*/ 10112600 w 11014664"/>
              <a:gd name="connsiteY1-146" fmla="*/ 0 h 1287378"/>
              <a:gd name="connsiteX2-147" fmla="*/ 10714179 w 11014664"/>
              <a:gd name="connsiteY2-148" fmla="*/ 685800 h 1287378"/>
              <a:gd name="connsiteX3-149" fmla="*/ 9691495 w 11014664"/>
              <a:gd name="connsiteY3-150" fmla="*/ 1287378 h 1287378"/>
              <a:gd name="connsiteX4-151" fmla="*/ 1197200 w 11014664"/>
              <a:gd name="connsiteY4-152" fmla="*/ 1263315 h 1287378"/>
              <a:gd name="connsiteX5-153" fmla="*/ 90293 w 11014664"/>
              <a:gd name="connsiteY5-154" fmla="*/ 998621 h 1287378"/>
              <a:gd name="connsiteX6-155" fmla="*/ 114357 w 11014664"/>
              <a:gd name="connsiteY6-156" fmla="*/ 721894 h 1287378"/>
              <a:gd name="connsiteX7-157" fmla="*/ 222642 w 11014664"/>
              <a:gd name="connsiteY7-158" fmla="*/ 421105 h 1287378"/>
              <a:gd name="connsiteX8-159" fmla="*/ 270767 w 11014664"/>
              <a:gd name="connsiteY8-160" fmla="*/ 132347 h 1287378"/>
              <a:gd name="connsiteX9-161" fmla="*/ 583590 w 11014664"/>
              <a:gd name="connsiteY9-162" fmla="*/ 24063 h 12873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65" y="connsiteY6-66"/>
              </a:cxn>
              <a:cxn ang="0">
                <a:pos x="connsiteX7-123" y="connsiteY7-124"/>
              </a:cxn>
              <a:cxn ang="0">
                <a:pos x="connsiteX8-141" y="connsiteY8-142"/>
              </a:cxn>
              <a:cxn ang="0">
                <a:pos x="connsiteX9-161" y="connsiteY9-162"/>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Hai cách kết bài đều nhấn mạnh ấn tượng về vẻ đẹp của phong cảnh. Mỗi cách kết bài đều có cái hay riêng. </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TextBox 6"/>
          <p:cNvSpPr txBox="1"/>
          <p:nvPr/>
        </p:nvSpPr>
        <p:spPr>
          <a:xfrm>
            <a:off x="4039657" y="2743697"/>
            <a:ext cx="7361768" cy="1077218"/>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không mở rộng: </a:t>
            </a:r>
            <a:r>
              <a:rPr lang="vi-VN" sz="3200" dirty="0">
                <a:solidFill>
                  <a:prstClr val="black"/>
                </a:solidFill>
                <a:latin typeface="Cambria" panose="02040503050406030204" pitchFamily="18" charset="0"/>
                <a:ea typeface="Cambria" panose="02040503050406030204" pitchFamily="18" charset="0"/>
              </a:rPr>
              <a:t>ngắn gọn, súc tích, gây ấn tượng với người đọc.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p:cNvSpPr txBox="1"/>
          <p:nvPr/>
        </p:nvSpPr>
        <p:spPr>
          <a:xfrm>
            <a:off x="4087282" y="4458197"/>
            <a:ext cx="7437968"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làm cho ý của kết bài phong phú hơn, tạo kết nối với người đọc dễ dàng hơn.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5"/>
          <a:stretch>
            <a:fillRect/>
          </a:stretch>
        </p:blipFill>
        <p:spPr>
          <a:xfrm>
            <a:off x="0" y="158830"/>
            <a:ext cx="2395936" cy="1072989"/>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1" fmla="*/ 505327 w 10479505"/>
              <a:gd name="connsiteY0-2" fmla="*/ 12032 h 1227221"/>
              <a:gd name="connsiteX1-3" fmla="*/ 10479505 w 10479505"/>
              <a:gd name="connsiteY1-4" fmla="*/ 0 h 1227221"/>
              <a:gd name="connsiteX2-5" fmla="*/ 10479505 w 10479505"/>
              <a:gd name="connsiteY2-6" fmla="*/ 1227221 h 1227221"/>
              <a:gd name="connsiteX3-7" fmla="*/ 0 w 10479505"/>
              <a:gd name="connsiteY3-8" fmla="*/ 1227221 h 1227221"/>
              <a:gd name="connsiteX4-9" fmla="*/ 505327 w 10479505"/>
              <a:gd name="connsiteY4-10" fmla="*/ 12032 h 1227221"/>
              <a:gd name="connsiteX0-11" fmla="*/ 505327 w 10479505"/>
              <a:gd name="connsiteY0-12" fmla="*/ 24063 h 1239252"/>
              <a:gd name="connsiteX1-13" fmla="*/ 10034337 w 10479505"/>
              <a:gd name="connsiteY1-14" fmla="*/ 0 h 1239252"/>
              <a:gd name="connsiteX2-15" fmla="*/ 10479505 w 10479505"/>
              <a:gd name="connsiteY2-16" fmla="*/ 1239252 h 1239252"/>
              <a:gd name="connsiteX3-17" fmla="*/ 0 w 10479505"/>
              <a:gd name="connsiteY3-18" fmla="*/ 1239252 h 1239252"/>
              <a:gd name="connsiteX4-19" fmla="*/ 505327 w 10479505"/>
              <a:gd name="connsiteY4-20" fmla="*/ 24063 h 1239252"/>
              <a:gd name="connsiteX0-21" fmla="*/ 505327 w 10479505"/>
              <a:gd name="connsiteY0-22" fmla="*/ 24063 h 1239252"/>
              <a:gd name="connsiteX1-23" fmla="*/ 10034337 w 10479505"/>
              <a:gd name="connsiteY1-24" fmla="*/ 0 h 1239252"/>
              <a:gd name="connsiteX2-25" fmla="*/ 10479505 w 10479505"/>
              <a:gd name="connsiteY2-26" fmla="*/ 1239252 h 1239252"/>
              <a:gd name="connsiteX3-27" fmla="*/ 0 w 10479505"/>
              <a:gd name="connsiteY3-28" fmla="*/ 1239252 h 1239252"/>
              <a:gd name="connsiteX4-29" fmla="*/ 505327 w 10479505"/>
              <a:gd name="connsiteY4-30" fmla="*/ 24063 h 1239252"/>
              <a:gd name="connsiteX0-31" fmla="*/ 505327 w 10479505"/>
              <a:gd name="connsiteY0-32" fmla="*/ 24063 h 1239252"/>
              <a:gd name="connsiteX1-33" fmla="*/ 10034337 w 10479505"/>
              <a:gd name="connsiteY1-34" fmla="*/ 0 h 1239252"/>
              <a:gd name="connsiteX2-35" fmla="*/ 10479505 w 10479505"/>
              <a:gd name="connsiteY2-36" fmla="*/ 1239252 h 1239252"/>
              <a:gd name="connsiteX3-37" fmla="*/ 0 w 10479505"/>
              <a:gd name="connsiteY3-38" fmla="*/ 1239252 h 1239252"/>
              <a:gd name="connsiteX4-39" fmla="*/ 144379 w 10479505"/>
              <a:gd name="connsiteY4-40" fmla="*/ 421105 h 1239252"/>
              <a:gd name="connsiteX5" fmla="*/ 505327 w 10479505"/>
              <a:gd name="connsiteY5" fmla="*/ 24063 h 1239252"/>
              <a:gd name="connsiteX0-41" fmla="*/ 505327 w 11112769"/>
              <a:gd name="connsiteY0-42" fmla="*/ 24063 h 1239252"/>
              <a:gd name="connsiteX1-43" fmla="*/ 10034337 w 11112769"/>
              <a:gd name="connsiteY1-44" fmla="*/ 0 h 1239252"/>
              <a:gd name="connsiteX2-45" fmla="*/ 9793705 w 11112769"/>
              <a:gd name="connsiteY2-46" fmla="*/ 914400 h 1239252"/>
              <a:gd name="connsiteX3-47" fmla="*/ 10479505 w 11112769"/>
              <a:gd name="connsiteY3-48" fmla="*/ 1239252 h 1239252"/>
              <a:gd name="connsiteX4-49" fmla="*/ 0 w 11112769"/>
              <a:gd name="connsiteY4-50" fmla="*/ 1239252 h 1239252"/>
              <a:gd name="connsiteX5-51" fmla="*/ 144379 w 11112769"/>
              <a:gd name="connsiteY5-52" fmla="*/ 421105 h 1239252"/>
              <a:gd name="connsiteX6" fmla="*/ 505327 w 11112769"/>
              <a:gd name="connsiteY6" fmla="*/ 24063 h 1239252"/>
              <a:gd name="connsiteX0-53" fmla="*/ 505327 w 11307093"/>
              <a:gd name="connsiteY0-54" fmla="*/ 24063 h 1239252"/>
              <a:gd name="connsiteX1-55" fmla="*/ 10034337 w 11307093"/>
              <a:gd name="connsiteY1-56" fmla="*/ 0 h 1239252"/>
              <a:gd name="connsiteX2-57" fmla="*/ 10635916 w 11307093"/>
              <a:gd name="connsiteY2-58" fmla="*/ 685800 h 1239252"/>
              <a:gd name="connsiteX3-59" fmla="*/ 10479505 w 11307093"/>
              <a:gd name="connsiteY3-60" fmla="*/ 1239252 h 1239252"/>
              <a:gd name="connsiteX4-61" fmla="*/ 0 w 11307093"/>
              <a:gd name="connsiteY4-62" fmla="*/ 1239252 h 1239252"/>
              <a:gd name="connsiteX5-63" fmla="*/ 144379 w 11307093"/>
              <a:gd name="connsiteY5-64" fmla="*/ 421105 h 1239252"/>
              <a:gd name="connsiteX6-65" fmla="*/ 505327 w 11307093"/>
              <a:gd name="connsiteY6-66" fmla="*/ 24063 h 1239252"/>
              <a:gd name="connsiteX0-67" fmla="*/ 505327 w 10936401"/>
              <a:gd name="connsiteY0-68" fmla="*/ 24063 h 1287378"/>
              <a:gd name="connsiteX1-69" fmla="*/ 10034337 w 10936401"/>
              <a:gd name="connsiteY1-70" fmla="*/ 0 h 1287378"/>
              <a:gd name="connsiteX2-71" fmla="*/ 10635916 w 10936401"/>
              <a:gd name="connsiteY2-72" fmla="*/ 685800 h 1287378"/>
              <a:gd name="connsiteX3-73" fmla="*/ 9613232 w 10936401"/>
              <a:gd name="connsiteY3-74" fmla="*/ 1287378 h 1287378"/>
              <a:gd name="connsiteX4-75" fmla="*/ 0 w 10936401"/>
              <a:gd name="connsiteY4-76" fmla="*/ 1239252 h 1287378"/>
              <a:gd name="connsiteX5-77" fmla="*/ 144379 w 10936401"/>
              <a:gd name="connsiteY5-78" fmla="*/ 421105 h 1287378"/>
              <a:gd name="connsiteX6-79" fmla="*/ 505327 w 10936401"/>
              <a:gd name="connsiteY6-80" fmla="*/ 24063 h 1287378"/>
              <a:gd name="connsiteX0-81" fmla="*/ 385078 w 10816152"/>
              <a:gd name="connsiteY0-82" fmla="*/ 24063 h 1287378"/>
              <a:gd name="connsiteX1-83" fmla="*/ 9914088 w 10816152"/>
              <a:gd name="connsiteY1-84" fmla="*/ 0 h 1287378"/>
              <a:gd name="connsiteX2-85" fmla="*/ 10515667 w 10816152"/>
              <a:gd name="connsiteY2-86" fmla="*/ 685800 h 1287378"/>
              <a:gd name="connsiteX3-87" fmla="*/ 9492983 w 10816152"/>
              <a:gd name="connsiteY3-88" fmla="*/ 1287378 h 1287378"/>
              <a:gd name="connsiteX4-89" fmla="*/ 48193 w 10816152"/>
              <a:gd name="connsiteY4-90" fmla="*/ 1215189 h 1287378"/>
              <a:gd name="connsiteX5-91" fmla="*/ 24130 w 10816152"/>
              <a:gd name="connsiteY5-92" fmla="*/ 421105 h 1287378"/>
              <a:gd name="connsiteX6-93" fmla="*/ 385078 w 10816152"/>
              <a:gd name="connsiteY6-94" fmla="*/ 24063 h 1287378"/>
              <a:gd name="connsiteX0-95" fmla="*/ 385078 w 10816152"/>
              <a:gd name="connsiteY0-96" fmla="*/ 24063 h 1287378"/>
              <a:gd name="connsiteX1-97" fmla="*/ 9914088 w 10816152"/>
              <a:gd name="connsiteY1-98" fmla="*/ 0 h 1287378"/>
              <a:gd name="connsiteX2-99" fmla="*/ 10515667 w 10816152"/>
              <a:gd name="connsiteY2-100" fmla="*/ 685800 h 1287378"/>
              <a:gd name="connsiteX3-101" fmla="*/ 9492983 w 10816152"/>
              <a:gd name="connsiteY3-102" fmla="*/ 1287378 h 1287378"/>
              <a:gd name="connsiteX4-103" fmla="*/ 48193 w 10816152"/>
              <a:gd name="connsiteY4-104" fmla="*/ 1215189 h 1287378"/>
              <a:gd name="connsiteX5-105" fmla="*/ 24130 w 10816152"/>
              <a:gd name="connsiteY5-106" fmla="*/ 421105 h 1287378"/>
              <a:gd name="connsiteX6-107" fmla="*/ 72255 w 10816152"/>
              <a:gd name="connsiteY6-108" fmla="*/ 132347 h 1287378"/>
              <a:gd name="connsiteX7" fmla="*/ 385078 w 10816152"/>
              <a:gd name="connsiteY7" fmla="*/ 24063 h 1287378"/>
              <a:gd name="connsiteX0-109" fmla="*/ 1073348 w 11504422"/>
              <a:gd name="connsiteY0-110" fmla="*/ 24063 h 1287378"/>
              <a:gd name="connsiteX1-111" fmla="*/ 10602358 w 11504422"/>
              <a:gd name="connsiteY1-112" fmla="*/ 0 h 1287378"/>
              <a:gd name="connsiteX2-113" fmla="*/ 11203937 w 11504422"/>
              <a:gd name="connsiteY2-114" fmla="*/ 685800 h 1287378"/>
              <a:gd name="connsiteX3-115" fmla="*/ 10181253 w 11504422"/>
              <a:gd name="connsiteY3-116" fmla="*/ 1287378 h 1287378"/>
              <a:gd name="connsiteX4-117" fmla="*/ 736463 w 11504422"/>
              <a:gd name="connsiteY4-118" fmla="*/ 1215189 h 1287378"/>
              <a:gd name="connsiteX5-119" fmla="*/ 604115 w 11504422"/>
              <a:gd name="connsiteY5-120" fmla="*/ 721894 h 1287378"/>
              <a:gd name="connsiteX6-121" fmla="*/ 712400 w 11504422"/>
              <a:gd name="connsiteY6-122" fmla="*/ 421105 h 1287378"/>
              <a:gd name="connsiteX7-123" fmla="*/ 760525 w 11504422"/>
              <a:gd name="connsiteY7-124" fmla="*/ 132347 h 1287378"/>
              <a:gd name="connsiteX8" fmla="*/ 1073348 w 11504422"/>
              <a:gd name="connsiteY8" fmla="*/ 24063 h 1287378"/>
              <a:gd name="connsiteX0-125" fmla="*/ 1129199 w 11560273"/>
              <a:gd name="connsiteY0-126" fmla="*/ 24063 h 1287378"/>
              <a:gd name="connsiteX1-127" fmla="*/ 10658209 w 11560273"/>
              <a:gd name="connsiteY1-128" fmla="*/ 0 h 1287378"/>
              <a:gd name="connsiteX2-129" fmla="*/ 11259788 w 11560273"/>
              <a:gd name="connsiteY2-130" fmla="*/ 685800 h 1287378"/>
              <a:gd name="connsiteX3-131" fmla="*/ 10237104 w 11560273"/>
              <a:gd name="connsiteY3-132" fmla="*/ 1287378 h 1287378"/>
              <a:gd name="connsiteX4-133" fmla="*/ 792314 w 11560273"/>
              <a:gd name="connsiteY4-134" fmla="*/ 1215189 h 1287378"/>
              <a:gd name="connsiteX5-135" fmla="*/ 635902 w 11560273"/>
              <a:gd name="connsiteY5-136" fmla="*/ 998621 h 1287378"/>
              <a:gd name="connsiteX6-137" fmla="*/ 659966 w 11560273"/>
              <a:gd name="connsiteY6-138" fmla="*/ 721894 h 1287378"/>
              <a:gd name="connsiteX7-139" fmla="*/ 768251 w 11560273"/>
              <a:gd name="connsiteY7-140" fmla="*/ 421105 h 1287378"/>
              <a:gd name="connsiteX8-141" fmla="*/ 816376 w 11560273"/>
              <a:gd name="connsiteY8-142" fmla="*/ 132347 h 1287378"/>
              <a:gd name="connsiteX9" fmla="*/ 1129199 w 11560273"/>
              <a:gd name="connsiteY9" fmla="*/ 24063 h 1287378"/>
              <a:gd name="connsiteX0-143" fmla="*/ 583590 w 11014664"/>
              <a:gd name="connsiteY0-144" fmla="*/ 24063 h 1287378"/>
              <a:gd name="connsiteX1-145" fmla="*/ 10112600 w 11014664"/>
              <a:gd name="connsiteY1-146" fmla="*/ 0 h 1287378"/>
              <a:gd name="connsiteX2-147" fmla="*/ 10714179 w 11014664"/>
              <a:gd name="connsiteY2-148" fmla="*/ 685800 h 1287378"/>
              <a:gd name="connsiteX3-149" fmla="*/ 9691495 w 11014664"/>
              <a:gd name="connsiteY3-150" fmla="*/ 1287378 h 1287378"/>
              <a:gd name="connsiteX4-151" fmla="*/ 1197200 w 11014664"/>
              <a:gd name="connsiteY4-152" fmla="*/ 1263315 h 1287378"/>
              <a:gd name="connsiteX5-153" fmla="*/ 90293 w 11014664"/>
              <a:gd name="connsiteY5-154" fmla="*/ 998621 h 1287378"/>
              <a:gd name="connsiteX6-155" fmla="*/ 114357 w 11014664"/>
              <a:gd name="connsiteY6-156" fmla="*/ 721894 h 1287378"/>
              <a:gd name="connsiteX7-157" fmla="*/ 222642 w 11014664"/>
              <a:gd name="connsiteY7-158" fmla="*/ 421105 h 1287378"/>
              <a:gd name="connsiteX8-159" fmla="*/ 270767 w 11014664"/>
              <a:gd name="connsiteY8-160" fmla="*/ 132347 h 1287378"/>
              <a:gd name="connsiteX9-161" fmla="*/ 583590 w 11014664"/>
              <a:gd name="connsiteY9-162" fmla="*/ 24063 h 12873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65" y="connsiteY6-66"/>
              </a:cxn>
              <a:cxn ang="0">
                <a:pos x="connsiteX7-123" y="connsiteY7-124"/>
              </a:cxn>
              <a:cxn ang="0">
                <a:pos x="connsiteX8-141" y="connsiteY8-142"/>
              </a:cxn>
              <a:cxn ang="0">
                <a:pos x="connsiteX9-161" y="connsiteY9-162"/>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a:solidFill>
                  <a:prstClr val="white"/>
                </a:solidFill>
                <a:latin typeface="Cambria" panose="02040503050406030204" pitchFamily="18" charset="0"/>
                <a:ea typeface="Cambria" panose="02040503050406030204" pitchFamily="18" charset="0"/>
              </a:rPr>
              <a:t>2.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Viết mở bài gián tiếp và kết bài mở rộng cho bài Bốn mùa trong ánh nước.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a:fillRect/>
          </a:stretch>
        </p:blipFill>
        <p:spPr>
          <a:xfrm>
            <a:off x="0" y="-355065"/>
            <a:ext cx="2770693" cy="2408948"/>
          </a:xfrm>
          <a:prstGeom prst="rect">
            <a:avLst/>
          </a:prstGeom>
        </p:spPr>
      </p:pic>
      <p:pic>
        <p:nvPicPr>
          <p:cNvPr id="3" name="Picture 2" descr="Mảnh Ghép Hình ảnh PNG | Vector Và Các Tập Tin PSD | Tải Về Miễn Phí Trên  Pngtree"/>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2900" y="105727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251498" y="2676524"/>
            <a:ext cx="6045151" cy="2038351"/>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gián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tiếp</a:t>
            </a:r>
            <a:endParaRPr lang="en-GB" sz="3200"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kết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rộng</a:t>
            </a:r>
            <a:r>
              <a:rPr lang="en-GB" sz="3200" dirty="0">
                <a:solidFill>
                  <a:prstClr val="black"/>
                </a:solidFill>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lại</a:t>
            </a:r>
            <a:r>
              <a:rPr lang="en-GB" sz="3200" dirty="0">
                <a:solidFill>
                  <a:prstClr val="black"/>
                </a:solidFill>
                <a:latin typeface="Cambria" panose="02040503050406030204" pitchFamily="18" charset="0"/>
                <a:ea typeface="Cambria" panose="02040503050406030204" pitchFamily="18" charset="0"/>
              </a:rPr>
              <a:t>.</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a:fillRect/>
          </a:stretch>
        </p:blipFill>
        <p:spPr>
          <a:xfrm flipH="1">
            <a:off x="226486" y="3452882"/>
            <a:ext cx="2866966" cy="3405118"/>
          </a:xfrm>
          <a:prstGeom prst="rect">
            <a:avLst/>
          </a:prstGeom>
        </p:spPr>
      </p:pic>
      <p:sp>
        <p:nvSpPr>
          <p:cNvPr id="7" name="TextBox 6"/>
          <p:cNvSpPr txBox="1"/>
          <p:nvPr/>
        </p:nvSpPr>
        <p:spPr>
          <a:xfrm>
            <a:off x="2915706" y="867272"/>
            <a:ext cx="8876244" cy="4524315"/>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Truyền thuyết kể lại rằng, Hồ Hoàn Kiếm là nơi trao trả gươm thần của nhà vua Lê Thái Tổ cho rùa thần, sau khi mượn gươm của cụ rùa để đánh đuổi quân Minh xâm lược. Đến nay, Hồ Hoàn Kiếm vẫn còn đó như chứng nhân lịch sử vĩ đại, một di tích được nhiều người biết đến. Sự tích cụ rùa và nhà vua như gieo mình vào nước hồ, cảnh vật, làm cho nơi đây từ ngọn cỏ, hàng cây, nước hồ đều trong xanh, gợn sóng.</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a:fillRect/>
          </a:stretch>
        </p:blipFill>
        <p:spPr>
          <a:xfrm flipH="1">
            <a:off x="226486" y="3452882"/>
            <a:ext cx="2866966" cy="3405118"/>
          </a:xfrm>
          <a:prstGeom prst="rect">
            <a:avLst/>
          </a:prstGeom>
        </p:spPr>
      </p:pic>
      <p:sp>
        <p:nvSpPr>
          <p:cNvPr id="7" name="TextBox 6"/>
          <p:cNvSpPr txBox="1"/>
          <p:nvPr/>
        </p:nvSpPr>
        <p:spPr>
          <a:xfrm>
            <a:off x="2915706" y="867272"/>
            <a:ext cx="8876244" cy="4031873"/>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 Câu chuyện sự tích hồ Hoàn Kiếm sẽ mãi còn đó, nghĩ về chuyện xưa để yêu hồ Hoàn Kiếm, nhìn hồ mà hi vọng tương lai tươi sáng đều là điều ai cũng mong muốn.</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1" fmla="*/ 505327 w 10479505"/>
              <a:gd name="connsiteY0-2" fmla="*/ 12032 h 1227221"/>
              <a:gd name="connsiteX1-3" fmla="*/ 10479505 w 10479505"/>
              <a:gd name="connsiteY1-4" fmla="*/ 0 h 1227221"/>
              <a:gd name="connsiteX2-5" fmla="*/ 10479505 w 10479505"/>
              <a:gd name="connsiteY2-6" fmla="*/ 1227221 h 1227221"/>
              <a:gd name="connsiteX3-7" fmla="*/ 0 w 10479505"/>
              <a:gd name="connsiteY3-8" fmla="*/ 1227221 h 1227221"/>
              <a:gd name="connsiteX4-9" fmla="*/ 505327 w 10479505"/>
              <a:gd name="connsiteY4-10" fmla="*/ 12032 h 1227221"/>
              <a:gd name="connsiteX0-11" fmla="*/ 505327 w 10479505"/>
              <a:gd name="connsiteY0-12" fmla="*/ 24063 h 1239252"/>
              <a:gd name="connsiteX1-13" fmla="*/ 10034337 w 10479505"/>
              <a:gd name="connsiteY1-14" fmla="*/ 0 h 1239252"/>
              <a:gd name="connsiteX2-15" fmla="*/ 10479505 w 10479505"/>
              <a:gd name="connsiteY2-16" fmla="*/ 1239252 h 1239252"/>
              <a:gd name="connsiteX3-17" fmla="*/ 0 w 10479505"/>
              <a:gd name="connsiteY3-18" fmla="*/ 1239252 h 1239252"/>
              <a:gd name="connsiteX4-19" fmla="*/ 505327 w 10479505"/>
              <a:gd name="connsiteY4-20" fmla="*/ 24063 h 1239252"/>
              <a:gd name="connsiteX0-21" fmla="*/ 505327 w 10479505"/>
              <a:gd name="connsiteY0-22" fmla="*/ 24063 h 1239252"/>
              <a:gd name="connsiteX1-23" fmla="*/ 10034337 w 10479505"/>
              <a:gd name="connsiteY1-24" fmla="*/ 0 h 1239252"/>
              <a:gd name="connsiteX2-25" fmla="*/ 10479505 w 10479505"/>
              <a:gd name="connsiteY2-26" fmla="*/ 1239252 h 1239252"/>
              <a:gd name="connsiteX3-27" fmla="*/ 0 w 10479505"/>
              <a:gd name="connsiteY3-28" fmla="*/ 1239252 h 1239252"/>
              <a:gd name="connsiteX4-29" fmla="*/ 505327 w 10479505"/>
              <a:gd name="connsiteY4-30" fmla="*/ 24063 h 1239252"/>
              <a:gd name="connsiteX0-31" fmla="*/ 505327 w 10479505"/>
              <a:gd name="connsiteY0-32" fmla="*/ 24063 h 1239252"/>
              <a:gd name="connsiteX1-33" fmla="*/ 10034337 w 10479505"/>
              <a:gd name="connsiteY1-34" fmla="*/ 0 h 1239252"/>
              <a:gd name="connsiteX2-35" fmla="*/ 10479505 w 10479505"/>
              <a:gd name="connsiteY2-36" fmla="*/ 1239252 h 1239252"/>
              <a:gd name="connsiteX3-37" fmla="*/ 0 w 10479505"/>
              <a:gd name="connsiteY3-38" fmla="*/ 1239252 h 1239252"/>
              <a:gd name="connsiteX4-39" fmla="*/ 144379 w 10479505"/>
              <a:gd name="connsiteY4-40" fmla="*/ 421105 h 1239252"/>
              <a:gd name="connsiteX5" fmla="*/ 505327 w 10479505"/>
              <a:gd name="connsiteY5" fmla="*/ 24063 h 1239252"/>
              <a:gd name="connsiteX0-41" fmla="*/ 505327 w 11112769"/>
              <a:gd name="connsiteY0-42" fmla="*/ 24063 h 1239252"/>
              <a:gd name="connsiteX1-43" fmla="*/ 10034337 w 11112769"/>
              <a:gd name="connsiteY1-44" fmla="*/ 0 h 1239252"/>
              <a:gd name="connsiteX2-45" fmla="*/ 9793705 w 11112769"/>
              <a:gd name="connsiteY2-46" fmla="*/ 914400 h 1239252"/>
              <a:gd name="connsiteX3-47" fmla="*/ 10479505 w 11112769"/>
              <a:gd name="connsiteY3-48" fmla="*/ 1239252 h 1239252"/>
              <a:gd name="connsiteX4-49" fmla="*/ 0 w 11112769"/>
              <a:gd name="connsiteY4-50" fmla="*/ 1239252 h 1239252"/>
              <a:gd name="connsiteX5-51" fmla="*/ 144379 w 11112769"/>
              <a:gd name="connsiteY5-52" fmla="*/ 421105 h 1239252"/>
              <a:gd name="connsiteX6" fmla="*/ 505327 w 11112769"/>
              <a:gd name="connsiteY6" fmla="*/ 24063 h 1239252"/>
              <a:gd name="connsiteX0-53" fmla="*/ 505327 w 11307093"/>
              <a:gd name="connsiteY0-54" fmla="*/ 24063 h 1239252"/>
              <a:gd name="connsiteX1-55" fmla="*/ 10034337 w 11307093"/>
              <a:gd name="connsiteY1-56" fmla="*/ 0 h 1239252"/>
              <a:gd name="connsiteX2-57" fmla="*/ 10635916 w 11307093"/>
              <a:gd name="connsiteY2-58" fmla="*/ 685800 h 1239252"/>
              <a:gd name="connsiteX3-59" fmla="*/ 10479505 w 11307093"/>
              <a:gd name="connsiteY3-60" fmla="*/ 1239252 h 1239252"/>
              <a:gd name="connsiteX4-61" fmla="*/ 0 w 11307093"/>
              <a:gd name="connsiteY4-62" fmla="*/ 1239252 h 1239252"/>
              <a:gd name="connsiteX5-63" fmla="*/ 144379 w 11307093"/>
              <a:gd name="connsiteY5-64" fmla="*/ 421105 h 1239252"/>
              <a:gd name="connsiteX6-65" fmla="*/ 505327 w 11307093"/>
              <a:gd name="connsiteY6-66" fmla="*/ 24063 h 1239252"/>
              <a:gd name="connsiteX0-67" fmla="*/ 505327 w 10936401"/>
              <a:gd name="connsiteY0-68" fmla="*/ 24063 h 1287378"/>
              <a:gd name="connsiteX1-69" fmla="*/ 10034337 w 10936401"/>
              <a:gd name="connsiteY1-70" fmla="*/ 0 h 1287378"/>
              <a:gd name="connsiteX2-71" fmla="*/ 10635916 w 10936401"/>
              <a:gd name="connsiteY2-72" fmla="*/ 685800 h 1287378"/>
              <a:gd name="connsiteX3-73" fmla="*/ 9613232 w 10936401"/>
              <a:gd name="connsiteY3-74" fmla="*/ 1287378 h 1287378"/>
              <a:gd name="connsiteX4-75" fmla="*/ 0 w 10936401"/>
              <a:gd name="connsiteY4-76" fmla="*/ 1239252 h 1287378"/>
              <a:gd name="connsiteX5-77" fmla="*/ 144379 w 10936401"/>
              <a:gd name="connsiteY5-78" fmla="*/ 421105 h 1287378"/>
              <a:gd name="connsiteX6-79" fmla="*/ 505327 w 10936401"/>
              <a:gd name="connsiteY6-80" fmla="*/ 24063 h 1287378"/>
              <a:gd name="connsiteX0-81" fmla="*/ 385078 w 10816152"/>
              <a:gd name="connsiteY0-82" fmla="*/ 24063 h 1287378"/>
              <a:gd name="connsiteX1-83" fmla="*/ 9914088 w 10816152"/>
              <a:gd name="connsiteY1-84" fmla="*/ 0 h 1287378"/>
              <a:gd name="connsiteX2-85" fmla="*/ 10515667 w 10816152"/>
              <a:gd name="connsiteY2-86" fmla="*/ 685800 h 1287378"/>
              <a:gd name="connsiteX3-87" fmla="*/ 9492983 w 10816152"/>
              <a:gd name="connsiteY3-88" fmla="*/ 1287378 h 1287378"/>
              <a:gd name="connsiteX4-89" fmla="*/ 48193 w 10816152"/>
              <a:gd name="connsiteY4-90" fmla="*/ 1215189 h 1287378"/>
              <a:gd name="connsiteX5-91" fmla="*/ 24130 w 10816152"/>
              <a:gd name="connsiteY5-92" fmla="*/ 421105 h 1287378"/>
              <a:gd name="connsiteX6-93" fmla="*/ 385078 w 10816152"/>
              <a:gd name="connsiteY6-94" fmla="*/ 24063 h 1287378"/>
              <a:gd name="connsiteX0-95" fmla="*/ 385078 w 10816152"/>
              <a:gd name="connsiteY0-96" fmla="*/ 24063 h 1287378"/>
              <a:gd name="connsiteX1-97" fmla="*/ 9914088 w 10816152"/>
              <a:gd name="connsiteY1-98" fmla="*/ 0 h 1287378"/>
              <a:gd name="connsiteX2-99" fmla="*/ 10515667 w 10816152"/>
              <a:gd name="connsiteY2-100" fmla="*/ 685800 h 1287378"/>
              <a:gd name="connsiteX3-101" fmla="*/ 9492983 w 10816152"/>
              <a:gd name="connsiteY3-102" fmla="*/ 1287378 h 1287378"/>
              <a:gd name="connsiteX4-103" fmla="*/ 48193 w 10816152"/>
              <a:gd name="connsiteY4-104" fmla="*/ 1215189 h 1287378"/>
              <a:gd name="connsiteX5-105" fmla="*/ 24130 w 10816152"/>
              <a:gd name="connsiteY5-106" fmla="*/ 421105 h 1287378"/>
              <a:gd name="connsiteX6-107" fmla="*/ 72255 w 10816152"/>
              <a:gd name="connsiteY6-108" fmla="*/ 132347 h 1287378"/>
              <a:gd name="connsiteX7" fmla="*/ 385078 w 10816152"/>
              <a:gd name="connsiteY7" fmla="*/ 24063 h 1287378"/>
              <a:gd name="connsiteX0-109" fmla="*/ 1073348 w 11504422"/>
              <a:gd name="connsiteY0-110" fmla="*/ 24063 h 1287378"/>
              <a:gd name="connsiteX1-111" fmla="*/ 10602358 w 11504422"/>
              <a:gd name="connsiteY1-112" fmla="*/ 0 h 1287378"/>
              <a:gd name="connsiteX2-113" fmla="*/ 11203937 w 11504422"/>
              <a:gd name="connsiteY2-114" fmla="*/ 685800 h 1287378"/>
              <a:gd name="connsiteX3-115" fmla="*/ 10181253 w 11504422"/>
              <a:gd name="connsiteY3-116" fmla="*/ 1287378 h 1287378"/>
              <a:gd name="connsiteX4-117" fmla="*/ 736463 w 11504422"/>
              <a:gd name="connsiteY4-118" fmla="*/ 1215189 h 1287378"/>
              <a:gd name="connsiteX5-119" fmla="*/ 604115 w 11504422"/>
              <a:gd name="connsiteY5-120" fmla="*/ 721894 h 1287378"/>
              <a:gd name="connsiteX6-121" fmla="*/ 712400 w 11504422"/>
              <a:gd name="connsiteY6-122" fmla="*/ 421105 h 1287378"/>
              <a:gd name="connsiteX7-123" fmla="*/ 760525 w 11504422"/>
              <a:gd name="connsiteY7-124" fmla="*/ 132347 h 1287378"/>
              <a:gd name="connsiteX8" fmla="*/ 1073348 w 11504422"/>
              <a:gd name="connsiteY8" fmla="*/ 24063 h 1287378"/>
              <a:gd name="connsiteX0-125" fmla="*/ 1129199 w 11560273"/>
              <a:gd name="connsiteY0-126" fmla="*/ 24063 h 1287378"/>
              <a:gd name="connsiteX1-127" fmla="*/ 10658209 w 11560273"/>
              <a:gd name="connsiteY1-128" fmla="*/ 0 h 1287378"/>
              <a:gd name="connsiteX2-129" fmla="*/ 11259788 w 11560273"/>
              <a:gd name="connsiteY2-130" fmla="*/ 685800 h 1287378"/>
              <a:gd name="connsiteX3-131" fmla="*/ 10237104 w 11560273"/>
              <a:gd name="connsiteY3-132" fmla="*/ 1287378 h 1287378"/>
              <a:gd name="connsiteX4-133" fmla="*/ 792314 w 11560273"/>
              <a:gd name="connsiteY4-134" fmla="*/ 1215189 h 1287378"/>
              <a:gd name="connsiteX5-135" fmla="*/ 635902 w 11560273"/>
              <a:gd name="connsiteY5-136" fmla="*/ 998621 h 1287378"/>
              <a:gd name="connsiteX6-137" fmla="*/ 659966 w 11560273"/>
              <a:gd name="connsiteY6-138" fmla="*/ 721894 h 1287378"/>
              <a:gd name="connsiteX7-139" fmla="*/ 768251 w 11560273"/>
              <a:gd name="connsiteY7-140" fmla="*/ 421105 h 1287378"/>
              <a:gd name="connsiteX8-141" fmla="*/ 816376 w 11560273"/>
              <a:gd name="connsiteY8-142" fmla="*/ 132347 h 1287378"/>
              <a:gd name="connsiteX9" fmla="*/ 1129199 w 11560273"/>
              <a:gd name="connsiteY9" fmla="*/ 24063 h 1287378"/>
              <a:gd name="connsiteX0-143" fmla="*/ 583590 w 11014664"/>
              <a:gd name="connsiteY0-144" fmla="*/ 24063 h 1287378"/>
              <a:gd name="connsiteX1-145" fmla="*/ 10112600 w 11014664"/>
              <a:gd name="connsiteY1-146" fmla="*/ 0 h 1287378"/>
              <a:gd name="connsiteX2-147" fmla="*/ 10714179 w 11014664"/>
              <a:gd name="connsiteY2-148" fmla="*/ 685800 h 1287378"/>
              <a:gd name="connsiteX3-149" fmla="*/ 9691495 w 11014664"/>
              <a:gd name="connsiteY3-150" fmla="*/ 1287378 h 1287378"/>
              <a:gd name="connsiteX4-151" fmla="*/ 1197200 w 11014664"/>
              <a:gd name="connsiteY4-152" fmla="*/ 1263315 h 1287378"/>
              <a:gd name="connsiteX5-153" fmla="*/ 90293 w 11014664"/>
              <a:gd name="connsiteY5-154" fmla="*/ 998621 h 1287378"/>
              <a:gd name="connsiteX6-155" fmla="*/ 114357 w 11014664"/>
              <a:gd name="connsiteY6-156" fmla="*/ 721894 h 1287378"/>
              <a:gd name="connsiteX7-157" fmla="*/ 222642 w 11014664"/>
              <a:gd name="connsiteY7-158" fmla="*/ 421105 h 1287378"/>
              <a:gd name="connsiteX8-159" fmla="*/ 270767 w 11014664"/>
              <a:gd name="connsiteY8-160" fmla="*/ 132347 h 1287378"/>
              <a:gd name="connsiteX9-161" fmla="*/ 583590 w 11014664"/>
              <a:gd name="connsiteY9-162" fmla="*/ 24063 h 12873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65" y="connsiteY6-66"/>
              </a:cxn>
              <a:cxn ang="0">
                <a:pos x="connsiteX7-123" y="connsiteY7-124"/>
              </a:cxn>
              <a:cxn ang="0">
                <a:pos x="connsiteX8-141" y="connsiteY8-142"/>
              </a:cxn>
              <a:cxn ang="0">
                <a:pos x="connsiteX9-161" y="connsiteY9-162"/>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a:fillRect/>
          </a:stretch>
        </p:blipFill>
        <p:spPr>
          <a:xfrm>
            <a:off x="0" y="-355065"/>
            <a:ext cx="2770693" cy="2408948"/>
          </a:xfrm>
          <a:prstGeom prst="rect">
            <a:avLst/>
          </a:prstGeom>
        </p:spPr>
      </p:pic>
      <p:sp>
        <p:nvSpPr>
          <p:cNvPr id="4" name="TextBox 3"/>
          <p:cNvSpPr txBox="1"/>
          <p:nvPr/>
        </p:nvSpPr>
        <p:spPr>
          <a:xfrm>
            <a:off x="1514475" y="1571625"/>
            <a:ext cx="9867900" cy="1384995"/>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G:</a:t>
            </a:r>
          </a:p>
          <a:p>
            <a:r>
              <a:rPr lang="vi-VN" sz="2800" dirty="0">
                <a:latin typeface="Cambria" panose="02040503050406030204" pitchFamily="18" charset="0"/>
                <a:ea typeface="Cambria" panose="02040503050406030204" pitchFamily="18" charset="0"/>
              </a:rPr>
              <a:t>– Khi viết mở bài gián tiếp, có thể bắt đầu như thế nào để dẫn vào phần giới thiệu phong cảnh?</a:t>
            </a:r>
            <a:endParaRPr lang="en-US" sz="2800" dirty="0">
              <a:latin typeface="Cambria" panose="02040503050406030204" pitchFamily="18" charset="0"/>
              <a:ea typeface="Cambria" panose="02040503050406030204" pitchFamily="18" charset="0"/>
            </a:endParaRPr>
          </a:p>
        </p:txBody>
      </p:sp>
      <p:sp>
        <p:nvSpPr>
          <p:cNvPr id="5" name="TextBox 4"/>
          <p:cNvSpPr txBox="1"/>
          <p:nvPr/>
        </p:nvSpPr>
        <p:spPr>
          <a:xfrm>
            <a:off x="78210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Nhớ về một số nơi có phong cảnh đẹp em từng đến thăm hoặc được xem trên ti vi, trong tranh ảnh,…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TextBox 6"/>
          <p:cNvSpPr txBox="1"/>
          <p:nvPr/>
        </p:nvSpPr>
        <p:spPr>
          <a:xfrm>
            <a:off x="632565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Nghe một bài hát hoặc đọc một bài thơ, bài văn,… có nhắc đến vẻ đẹp của cảnh vật thiên nhiên,…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1" fmla="*/ 505327 w 10479505"/>
              <a:gd name="connsiteY0-2" fmla="*/ 12032 h 1227221"/>
              <a:gd name="connsiteX1-3" fmla="*/ 10479505 w 10479505"/>
              <a:gd name="connsiteY1-4" fmla="*/ 0 h 1227221"/>
              <a:gd name="connsiteX2-5" fmla="*/ 10479505 w 10479505"/>
              <a:gd name="connsiteY2-6" fmla="*/ 1227221 h 1227221"/>
              <a:gd name="connsiteX3-7" fmla="*/ 0 w 10479505"/>
              <a:gd name="connsiteY3-8" fmla="*/ 1227221 h 1227221"/>
              <a:gd name="connsiteX4-9" fmla="*/ 505327 w 10479505"/>
              <a:gd name="connsiteY4-10" fmla="*/ 12032 h 1227221"/>
              <a:gd name="connsiteX0-11" fmla="*/ 505327 w 10479505"/>
              <a:gd name="connsiteY0-12" fmla="*/ 24063 h 1239252"/>
              <a:gd name="connsiteX1-13" fmla="*/ 10034337 w 10479505"/>
              <a:gd name="connsiteY1-14" fmla="*/ 0 h 1239252"/>
              <a:gd name="connsiteX2-15" fmla="*/ 10479505 w 10479505"/>
              <a:gd name="connsiteY2-16" fmla="*/ 1239252 h 1239252"/>
              <a:gd name="connsiteX3-17" fmla="*/ 0 w 10479505"/>
              <a:gd name="connsiteY3-18" fmla="*/ 1239252 h 1239252"/>
              <a:gd name="connsiteX4-19" fmla="*/ 505327 w 10479505"/>
              <a:gd name="connsiteY4-20" fmla="*/ 24063 h 1239252"/>
              <a:gd name="connsiteX0-21" fmla="*/ 505327 w 10479505"/>
              <a:gd name="connsiteY0-22" fmla="*/ 24063 h 1239252"/>
              <a:gd name="connsiteX1-23" fmla="*/ 10034337 w 10479505"/>
              <a:gd name="connsiteY1-24" fmla="*/ 0 h 1239252"/>
              <a:gd name="connsiteX2-25" fmla="*/ 10479505 w 10479505"/>
              <a:gd name="connsiteY2-26" fmla="*/ 1239252 h 1239252"/>
              <a:gd name="connsiteX3-27" fmla="*/ 0 w 10479505"/>
              <a:gd name="connsiteY3-28" fmla="*/ 1239252 h 1239252"/>
              <a:gd name="connsiteX4-29" fmla="*/ 505327 w 10479505"/>
              <a:gd name="connsiteY4-30" fmla="*/ 24063 h 1239252"/>
              <a:gd name="connsiteX0-31" fmla="*/ 505327 w 10479505"/>
              <a:gd name="connsiteY0-32" fmla="*/ 24063 h 1239252"/>
              <a:gd name="connsiteX1-33" fmla="*/ 10034337 w 10479505"/>
              <a:gd name="connsiteY1-34" fmla="*/ 0 h 1239252"/>
              <a:gd name="connsiteX2-35" fmla="*/ 10479505 w 10479505"/>
              <a:gd name="connsiteY2-36" fmla="*/ 1239252 h 1239252"/>
              <a:gd name="connsiteX3-37" fmla="*/ 0 w 10479505"/>
              <a:gd name="connsiteY3-38" fmla="*/ 1239252 h 1239252"/>
              <a:gd name="connsiteX4-39" fmla="*/ 144379 w 10479505"/>
              <a:gd name="connsiteY4-40" fmla="*/ 421105 h 1239252"/>
              <a:gd name="connsiteX5" fmla="*/ 505327 w 10479505"/>
              <a:gd name="connsiteY5" fmla="*/ 24063 h 1239252"/>
              <a:gd name="connsiteX0-41" fmla="*/ 505327 w 11112769"/>
              <a:gd name="connsiteY0-42" fmla="*/ 24063 h 1239252"/>
              <a:gd name="connsiteX1-43" fmla="*/ 10034337 w 11112769"/>
              <a:gd name="connsiteY1-44" fmla="*/ 0 h 1239252"/>
              <a:gd name="connsiteX2-45" fmla="*/ 9793705 w 11112769"/>
              <a:gd name="connsiteY2-46" fmla="*/ 914400 h 1239252"/>
              <a:gd name="connsiteX3-47" fmla="*/ 10479505 w 11112769"/>
              <a:gd name="connsiteY3-48" fmla="*/ 1239252 h 1239252"/>
              <a:gd name="connsiteX4-49" fmla="*/ 0 w 11112769"/>
              <a:gd name="connsiteY4-50" fmla="*/ 1239252 h 1239252"/>
              <a:gd name="connsiteX5-51" fmla="*/ 144379 w 11112769"/>
              <a:gd name="connsiteY5-52" fmla="*/ 421105 h 1239252"/>
              <a:gd name="connsiteX6" fmla="*/ 505327 w 11112769"/>
              <a:gd name="connsiteY6" fmla="*/ 24063 h 1239252"/>
              <a:gd name="connsiteX0-53" fmla="*/ 505327 w 11307093"/>
              <a:gd name="connsiteY0-54" fmla="*/ 24063 h 1239252"/>
              <a:gd name="connsiteX1-55" fmla="*/ 10034337 w 11307093"/>
              <a:gd name="connsiteY1-56" fmla="*/ 0 h 1239252"/>
              <a:gd name="connsiteX2-57" fmla="*/ 10635916 w 11307093"/>
              <a:gd name="connsiteY2-58" fmla="*/ 685800 h 1239252"/>
              <a:gd name="connsiteX3-59" fmla="*/ 10479505 w 11307093"/>
              <a:gd name="connsiteY3-60" fmla="*/ 1239252 h 1239252"/>
              <a:gd name="connsiteX4-61" fmla="*/ 0 w 11307093"/>
              <a:gd name="connsiteY4-62" fmla="*/ 1239252 h 1239252"/>
              <a:gd name="connsiteX5-63" fmla="*/ 144379 w 11307093"/>
              <a:gd name="connsiteY5-64" fmla="*/ 421105 h 1239252"/>
              <a:gd name="connsiteX6-65" fmla="*/ 505327 w 11307093"/>
              <a:gd name="connsiteY6-66" fmla="*/ 24063 h 1239252"/>
              <a:gd name="connsiteX0-67" fmla="*/ 505327 w 10936401"/>
              <a:gd name="connsiteY0-68" fmla="*/ 24063 h 1287378"/>
              <a:gd name="connsiteX1-69" fmla="*/ 10034337 w 10936401"/>
              <a:gd name="connsiteY1-70" fmla="*/ 0 h 1287378"/>
              <a:gd name="connsiteX2-71" fmla="*/ 10635916 w 10936401"/>
              <a:gd name="connsiteY2-72" fmla="*/ 685800 h 1287378"/>
              <a:gd name="connsiteX3-73" fmla="*/ 9613232 w 10936401"/>
              <a:gd name="connsiteY3-74" fmla="*/ 1287378 h 1287378"/>
              <a:gd name="connsiteX4-75" fmla="*/ 0 w 10936401"/>
              <a:gd name="connsiteY4-76" fmla="*/ 1239252 h 1287378"/>
              <a:gd name="connsiteX5-77" fmla="*/ 144379 w 10936401"/>
              <a:gd name="connsiteY5-78" fmla="*/ 421105 h 1287378"/>
              <a:gd name="connsiteX6-79" fmla="*/ 505327 w 10936401"/>
              <a:gd name="connsiteY6-80" fmla="*/ 24063 h 1287378"/>
              <a:gd name="connsiteX0-81" fmla="*/ 385078 w 10816152"/>
              <a:gd name="connsiteY0-82" fmla="*/ 24063 h 1287378"/>
              <a:gd name="connsiteX1-83" fmla="*/ 9914088 w 10816152"/>
              <a:gd name="connsiteY1-84" fmla="*/ 0 h 1287378"/>
              <a:gd name="connsiteX2-85" fmla="*/ 10515667 w 10816152"/>
              <a:gd name="connsiteY2-86" fmla="*/ 685800 h 1287378"/>
              <a:gd name="connsiteX3-87" fmla="*/ 9492983 w 10816152"/>
              <a:gd name="connsiteY3-88" fmla="*/ 1287378 h 1287378"/>
              <a:gd name="connsiteX4-89" fmla="*/ 48193 w 10816152"/>
              <a:gd name="connsiteY4-90" fmla="*/ 1215189 h 1287378"/>
              <a:gd name="connsiteX5-91" fmla="*/ 24130 w 10816152"/>
              <a:gd name="connsiteY5-92" fmla="*/ 421105 h 1287378"/>
              <a:gd name="connsiteX6-93" fmla="*/ 385078 w 10816152"/>
              <a:gd name="connsiteY6-94" fmla="*/ 24063 h 1287378"/>
              <a:gd name="connsiteX0-95" fmla="*/ 385078 w 10816152"/>
              <a:gd name="connsiteY0-96" fmla="*/ 24063 h 1287378"/>
              <a:gd name="connsiteX1-97" fmla="*/ 9914088 w 10816152"/>
              <a:gd name="connsiteY1-98" fmla="*/ 0 h 1287378"/>
              <a:gd name="connsiteX2-99" fmla="*/ 10515667 w 10816152"/>
              <a:gd name="connsiteY2-100" fmla="*/ 685800 h 1287378"/>
              <a:gd name="connsiteX3-101" fmla="*/ 9492983 w 10816152"/>
              <a:gd name="connsiteY3-102" fmla="*/ 1287378 h 1287378"/>
              <a:gd name="connsiteX4-103" fmla="*/ 48193 w 10816152"/>
              <a:gd name="connsiteY4-104" fmla="*/ 1215189 h 1287378"/>
              <a:gd name="connsiteX5-105" fmla="*/ 24130 w 10816152"/>
              <a:gd name="connsiteY5-106" fmla="*/ 421105 h 1287378"/>
              <a:gd name="connsiteX6-107" fmla="*/ 72255 w 10816152"/>
              <a:gd name="connsiteY6-108" fmla="*/ 132347 h 1287378"/>
              <a:gd name="connsiteX7" fmla="*/ 385078 w 10816152"/>
              <a:gd name="connsiteY7" fmla="*/ 24063 h 1287378"/>
              <a:gd name="connsiteX0-109" fmla="*/ 1073348 w 11504422"/>
              <a:gd name="connsiteY0-110" fmla="*/ 24063 h 1287378"/>
              <a:gd name="connsiteX1-111" fmla="*/ 10602358 w 11504422"/>
              <a:gd name="connsiteY1-112" fmla="*/ 0 h 1287378"/>
              <a:gd name="connsiteX2-113" fmla="*/ 11203937 w 11504422"/>
              <a:gd name="connsiteY2-114" fmla="*/ 685800 h 1287378"/>
              <a:gd name="connsiteX3-115" fmla="*/ 10181253 w 11504422"/>
              <a:gd name="connsiteY3-116" fmla="*/ 1287378 h 1287378"/>
              <a:gd name="connsiteX4-117" fmla="*/ 736463 w 11504422"/>
              <a:gd name="connsiteY4-118" fmla="*/ 1215189 h 1287378"/>
              <a:gd name="connsiteX5-119" fmla="*/ 604115 w 11504422"/>
              <a:gd name="connsiteY5-120" fmla="*/ 721894 h 1287378"/>
              <a:gd name="connsiteX6-121" fmla="*/ 712400 w 11504422"/>
              <a:gd name="connsiteY6-122" fmla="*/ 421105 h 1287378"/>
              <a:gd name="connsiteX7-123" fmla="*/ 760525 w 11504422"/>
              <a:gd name="connsiteY7-124" fmla="*/ 132347 h 1287378"/>
              <a:gd name="connsiteX8" fmla="*/ 1073348 w 11504422"/>
              <a:gd name="connsiteY8" fmla="*/ 24063 h 1287378"/>
              <a:gd name="connsiteX0-125" fmla="*/ 1129199 w 11560273"/>
              <a:gd name="connsiteY0-126" fmla="*/ 24063 h 1287378"/>
              <a:gd name="connsiteX1-127" fmla="*/ 10658209 w 11560273"/>
              <a:gd name="connsiteY1-128" fmla="*/ 0 h 1287378"/>
              <a:gd name="connsiteX2-129" fmla="*/ 11259788 w 11560273"/>
              <a:gd name="connsiteY2-130" fmla="*/ 685800 h 1287378"/>
              <a:gd name="connsiteX3-131" fmla="*/ 10237104 w 11560273"/>
              <a:gd name="connsiteY3-132" fmla="*/ 1287378 h 1287378"/>
              <a:gd name="connsiteX4-133" fmla="*/ 792314 w 11560273"/>
              <a:gd name="connsiteY4-134" fmla="*/ 1215189 h 1287378"/>
              <a:gd name="connsiteX5-135" fmla="*/ 635902 w 11560273"/>
              <a:gd name="connsiteY5-136" fmla="*/ 998621 h 1287378"/>
              <a:gd name="connsiteX6-137" fmla="*/ 659966 w 11560273"/>
              <a:gd name="connsiteY6-138" fmla="*/ 721894 h 1287378"/>
              <a:gd name="connsiteX7-139" fmla="*/ 768251 w 11560273"/>
              <a:gd name="connsiteY7-140" fmla="*/ 421105 h 1287378"/>
              <a:gd name="connsiteX8-141" fmla="*/ 816376 w 11560273"/>
              <a:gd name="connsiteY8-142" fmla="*/ 132347 h 1287378"/>
              <a:gd name="connsiteX9" fmla="*/ 1129199 w 11560273"/>
              <a:gd name="connsiteY9" fmla="*/ 24063 h 1287378"/>
              <a:gd name="connsiteX0-143" fmla="*/ 583590 w 11014664"/>
              <a:gd name="connsiteY0-144" fmla="*/ 24063 h 1287378"/>
              <a:gd name="connsiteX1-145" fmla="*/ 10112600 w 11014664"/>
              <a:gd name="connsiteY1-146" fmla="*/ 0 h 1287378"/>
              <a:gd name="connsiteX2-147" fmla="*/ 10714179 w 11014664"/>
              <a:gd name="connsiteY2-148" fmla="*/ 685800 h 1287378"/>
              <a:gd name="connsiteX3-149" fmla="*/ 9691495 w 11014664"/>
              <a:gd name="connsiteY3-150" fmla="*/ 1287378 h 1287378"/>
              <a:gd name="connsiteX4-151" fmla="*/ 1197200 w 11014664"/>
              <a:gd name="connsiteY4-152" fmla="*/ 1263315 h 1287378"/>
              <a:gd name="connsiteX5-153" fmla="*/ 90293 w 11014664"/>
              <a:gd name="connsiteY5-154" fmla="*/ 998621 h 1287378"/>
              <a:gd name="connsiteX6-155" fmla="*/ 114357 w 11014664"/>
              <a:gd name="connsiteY6-156" fmla="*/ 721894 h 1287378"/>
              <a:gd name="connsiteX7-157" fmla="*/ 222642 w 11014664"/>
              <a:gd name="connsiteY7-158" fmla="*/ 421105 h 1287378"/>
              <a:gd name="connsiteX8-159" fmla="*/ 270767 w 11014664"/>
              <a:gd name="connsiteY8-160" fmla="*/ 132347 h 1287378"/>
              <a:gd name="connsiteX9-161" fmla="*/ 583590 w 11014664"/>
              <a:gd name="connsiteY9-162" fmla="*/ 24063 h 12873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65" y="connsiteY6-66"/>
              </a:cxn>
              <a:cxn ang="0">
                <a:pos x="connsiteX7-123" y="connsiteY7-124"/>
              </a:cxn>
              <a:cxn ang="0">
                <a:pos x="connsiteX8-141" y="connsiteY8-142"/>
              </a:cxn>
              <a:cxn ang="0">
                <a:pos x="connsiteX9-161" y="connsiteY9-162"/>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a:fillRect/>
          </a:stretch>
        </p:blipFill>
        <p:spPr>
          <a:xfrm>
            <a:off x="0" y="-355065"/>
            <a:ext cx="2770693" cy="2408948"/>
          </a:xfrm>
          <a:prstGeom prst="rect">
            <a:avLst/>
          </a:prstGeom>
        </p:spPr>
      </p:pic>
      <p:sp>
        <p:nvSpPr>
          <p:cNvPr id="4" name="TextBox 3"/>
          <p:cNvSpPr txBox="1"/>
          <p:nvPr/>
        </p:nvSpPr>
        <p:spPr>
          <a:xfrm>
            <a:off x="1514475" y="1571625"/>
            <a:ext cx="98679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p>
          <a:p>
            <a:pPr lvl="0"/>
            <a:r>
              <a:rPr lang="vi-VN" sz="2800" dirty="0">
                <a:solidFill>
                  <a:prstClr val="black"/>
                </a:solidFill>
                <a:latin typeface="Cambria" panose="02040503050406030204" pitchFamily="18" charset="0"/>
                <a:ea typeface="Cambria" panose="02040503050406030204" pitchFamily="18" charset="0"/>
              </a:rPr>
              <a:t>– Khi viết kết bài mở rộng, nên mở rộng theo hướng nào?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p:cNvSpPr txBox="1"/>
          <p:nvPr/>
        </p:nvSpPr>
        <p:spPr>
          <a:xfrm>
            <a:off x="78210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Nghĩ về những người thầm lặng góp sức, chung tay giữ gìn, bảo vệ vẻ đẹp của cảnh vật thiên nhiên,…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p:cNvSpPr txBox="1"/>
          <p:nvPr/>
        </p:nvSpPr>
        <p:spPr>
          <a:xfrm>
            <a:off x="632565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Tưởng tượng về những thay đổi của cảnh vật thiên nhiên theo thời gian,…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276225"/>
            <a:ext cx="11051177" cy="6515100"/>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p:cNvPicPr>
            <a:picLocks noChangeAspect="1"/>
          </p:cNvPicPr>
          <p:nvPr/>
        </p:nvPicPr>
        <p:blipFill>
          <a:blip r:embed="rId4"/>
          <a:stretch>
            <a:fillRect/>
          </a:stretch>
        </p:blipFill>
        <p:spPr>
          <a:xfrm>
            <a:off x="2819399" y="342899"/>
            <a:ext cx="6362701" cy="637270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矩形 61"/>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044572" y="239151"/>
            <a:ext cx="8266892" cy="69622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p:cNvPicPr>
            <a:picLocks noChangeAspect="1"/>
          </p:cNvPicPr>
          <p:nvPr/>
        </p:nvPicPr>
        <p:blipFill>
          <a:blip r:embed="rId3"/>
          <a:stretch>
            <a:fillRect/>
          </a:stretch>
        </p:blipFill>
        <p:spPr>
          <a:xfrm>
            <a:off x="6882782" y="4138537"/>
            <a:ext cx="2011854" cy="1432684"/>
          </a:xfrm>
          <a:prstGeom prst="rect">
            <a:avLst/>
          </a:prstGeom>
        </p:spPr>
      </p:pic>
      <p:pic>
        <p:nvPicPr>
          <p:cNvPr id="10" name="图片 9"/>
          <p:cNvPicPr>
            <a:picLocks noChangeAspect="1"/>
          </p:cNvPicPr>
          <p:nvPr/>
        </p:nvPicPr>
        <p:blipFill>
          <a:blip r:embed="rId4"/>
          <a:stretch>
            <a:fillRect/>
          </a:stretch>
        </p:blipFill>
        <p:spPr>
          <a:xfrm>
            <a:off x="9215485" y="2971858"/>
            <a:ext cx="1670449" cy="1316850"/>
          </a:xfrm>
          <a:prstGeom prst="rect">
            <a:avLst/>
          </a:prstGeom>
        </p:spPr>
      </p:pic>
      <p:sp>
        <p:nvSpPr>
          <p:cNvPr id="15" name="Rounded Rectangle 10"/>
          <p:cNvSpPr/>
          <p:nvPr/>
        </p:nvSpPr>
        <p:spPr>
          <a:xfrm>
            <a:off x="3203995" y="1689649"/>
            <a:ext cx="6699660" cy="2920452"/>
          </a:xfrm>
          <a:custGeom>
            <a:avLst/>
            <a:gdLst>
              <a:gd name="connsiteX0" fmla="*/ 0 w 8145194"/>
              <a:gd name="connsiteY0" fmla="*/ 197752 h 1186491"/>
              <a:gd name="connsiteX1" fmla="*/ 197752 w 8145194"/>
              <a:gd name="connsiteY1" fmla="*/ 0 h 1186491"/>
              <a:gd name="connsiteX2" fmla="*/ 7947442 w 8145194"/>
              <a:gd name="connsiteY2" fmla="*/ 0 h 1186491"/>
              <a:gd name="connsiteX3" fmla="*/ 8145194 w 8145194"/>
              <a:gd name="connsiteY3" fmla="*/ 197752 h 1186491"/>
              <a:gd name="connsiteX4" fmla="*/ 8145194 w 8145194"/>
              <a:gd name="connsiteY4" fmla="*/ 988739 h 1186491"/>
              <a:gd name="connsiteX5" fmla="*/ 7947442 w 8145194"/>
              <a:gd name="connsiteY5" fmla="*/ 1186491 h 1186491"/>
              <a:gd name="connsiteX6" fmla="*/ 197752 w 8145194"/>
              <a:gd name="connsiteY6" fmla="*/ 1186491 h 1186491"/>
              <a:gd name="connsiteX7" fmla="*/ 0 w 8145194"/>
              <a:gd name="connsiteY7" fmla="*/ 988739 h 1186491"/>
              <a:gd name="connsiteX8" fmla="*/ 0 w 8145194"/>
              <a:gd name="connsiteY8" fmla="*/ 197752 h 1186491"/>
              <a:gd name="connsiteX0-1" fmla="*/ 0 w 8145194"/>
              <a:gd name="connsiteY0-2" fmla="*/ 260456 h 1249195"/>
              <a:gd name="connsiteX1-3" fmla="*/ 197752 w 8145194"/>
              <a:gd name="connsiteY1-4" fmla="*/ 62704 h 1249195"/>
              <a:gd name="connsiteX2-5" fmla="*/ 6260123 w 8145194"/>
              <a:gd name="connsiteY2-6" fmla="*/ 0 h 1249195"/>
              <a:gd name="connsiteX3-7" fmla="*/ 7947442 w 8145194"/>
              <a:gd name="connsiteY3-8" fmla="*/ 62704 h 1249195"/>
              <a:gd name="connsiteX4-9" fmla="*/ 8145194 w 8145194"/>
              <a:gd name="connsiteY4-10" fmla="*/ 260456 h 1249195"/>
              <a:gd name="connsiteX5-11" fmla="*/ 8145194 w 8145194"/>
              <a:gd name="connsiteY5-12" fmla="*/ 1051443 h 1249195"/>
              <a:gd name="connsiteX6-13" fmla="*/ 7947442 w 8145194"/>
              <a:gd name="connsiteY6-14" fmla="*/ 1249195 h 1249195"/>
              <a:gd name="connsiteX7-15" fmla="*/ 197752 w 8145194"/>
              <a:gd name="connsiteY7-16" fmla="*/ 1249195 h 1249195"/>
              <a:gd name="connsiteX8-17" fmla="*/ 0 w 8145194"/>
              <a:gd name="connsiteY8-18" fmla="*/ 1051443 h 1249195"/>
              <a:gd name="connsiteX9" fmla="*/ 0 w 8145194"/>
              <a:gd name="connsiteY9" fmla="*/ 260456 h 1249195"/>
              <a:gd name="connsiteX0-19" fmla="*/ 0 w 8145194"/>
              <a:gd name="connsiteY0-20" fmla="*/ 260456 h 1249204"/>
              <a:gd name="connsiteX1-21" fmla="*/ 197752 w 8145194"/>
              <a:gd name="connsiteY1-22" fmla="*/ 62704 h 1249204"/>
              <a:gd name="connsiteX2-23" fmla="*/ 6260123 w 8145194"/>
              <a:gd name="connsiteY2-24" fmla="*/ 0 h 1249204"/>
              <a:gd name="connsiteX3-25" fmla="*/ 7947442 w 8145194"/>
              <a:gd name="connsiteY3-26" fmla="*/ 62704 h 1249204"/>
              <a:gd name="connsiteX4-27" fmla="*/ 8145194 w 8145194"/>
              <a:gd name="connsiteY4-28" fmla="*/ 260456 h 1249204"/>
              <a:gd name="connsiteX5-29" fmla="*/ 8145194 w 8145194"/>
              <a:gd name="connsiteY5-30" fmla="*/ 1051443 h 1249204"/>
              <a:gd name="connsiteX6-31" fmla="*/ 7947442 w 8145194"/>
              <a:gd name="connsiteY6-32" fmla="*/ 1249195 h 1249204"/>
              <a:gd name="connsiteX7-33" fmla="*/ 6049108 w 8145194"/>
              <a:gd name="connsiteY7-34" fmla="*/ 1181687 h 1249204"/>
              <a:gd name="connsiteX8-35" fmla="*/ 197752 w 8145194"/>
              <a:gd name="connsiteY8-36" fmla="*/ 1249195 h 1249204"/>
              <a:gd name="connsiteX9-37" fmla="*/ 0 w 8145194"/>
              <a:gd name="connsiteY9-38" fmla="*/ 1051443 h 1249204"/>
              <a:gd name="connsiteX10" fmla="*/ 0 w 8145194"/>
              <a:gd name="connsiteY10" fmla="*/ 260456 h 1249204"/>
              <a:gd name="connsiteX0-39" fmla="*/ 0 w 8145194"/>
              <a:gd name="connsiteY0-40" fmla="*/ 260456 h 1280159"/>
              <a:gd name="connsiteX1-41" fmla="*/ 197752 w 8145194"/>
              <a:gd name="connsiteY1-42" fmla="*/ 62704 h 1280159"/>
              <a:gd name="connsiteX2-43" fmla="*/ 6260123 w 8145194"/>
              <a:gd name="connsiteY2-44" fmla="*/ 0 h 1280159"/>
              <a:gd name="connsiteX3-45" fmla="*/ 7947442 w 8145194"/>
              <a:gd name="connsiteY3-46" fmla="*/ 62704 h 1280159"/>
              <a:gd name="connsiteX4-47" fmla="*/ 8145194 w 8145194"/>
              <a:gd name="connsiteY4-48" fmla="*/ 260456 h 1280159"/>
              <a:gd name="connsiteX5-49" fmla="*/ 8145194 w 8145194"/>
              <a:gd name="connsiteY5-50" fmla="*/ 1051443 h 1280159"/>
              <a:gd name="connsiteX6-51" fmla="*/ 7947442 w 8145194"/>
              <a:gd name="connsiteY6-52" fmla="*/ 1249195 h 1280159"/>
              <a:gd name="connsiteX7-53" fmla="*/ 6049108 w 8145194"/>
              <a:gd name="connsiteY7-54" fmla="*/ 1181687 h 1280159"/>
              <a:gd name="connsiteX8-55" fmla="*/ 3235569 w 8145194"/>
              <a:gd name="connsiteY8-56" fmla="*/ 1280159 h 1280159"/>
              <a:gd name="connsiteX9-57" fmla="*/ 197752 w 8145194"/>
              <a:gd name="connsiteY9-58" fmla="*/ 1249195 h 1280159"/>
              <a:gd name="connsiteX10-59" fmla="*/ 0 w 8145194"/>
              <a:gd name="connsiteY10-60" fmla="*/ 1051443 h 1280159"/>
              <a:gd name="connsiteX11" fmla="*/ 0 w 8145194"/>
              <a:gd name="connsiteY11" fmla="*/ 260456 h 1280159"/>
              <a:gd name="connsiteX0-61" fmla="*/ 0 w 8145194"/>
              <a:gd name="connsiteY0-62" fmla="*/ 260456 h 1280159"/>
              <a:gd name="connsiteX1-63" fmla="*/ 197752 w 8145194"/>
              <a:gd name="connsiteY1-64" fmla="*/ 62704 h 1280159"/>
              <a:gd name="connsiteX2-65" fmla="*/ 2630659 w 8145194"/>
              <a:gd name="connsiteY2-66" fmla="*/ 112541 h 1280159"/>
              <a:gd name="connsiteX3-67" fmla="*/ 6260123 w 8145194"/>
              <a:gd name="connsiteY3-68" fmla="*/ 0 h 1280159"/>
              <a:gd name="connsiteX4-69" fmla="*/ 7947442 w 8145194"/>
              <a:gd name="connsiteY4-70" fmla="*/ 62704 h 1280159"/>
              <a:gd name="connsiteX5-71" fmla="*/ 8145194 w 8145194"/>
              <a:gd name="connsiteY5-72" fmla="*/ 260456 h 1280159"/>
              <a:gd name="connsiteX6-73" fmla="*/ 8145194 w 8145194"/>
              <a:gd name="connsiteY6-74" fmla="*/ 1051443 h 1280159"/>
              <a:gd name="connsiteX7-75" fmla="*/ 7947442 w 8145194"/>
              <a:gd name="connsiteY7-76" fmla="*/ 1249195 h 1280159"/>
              <a:gd name="connsiteX8-77" fmla="*/ 6049108 w 8145194"/>
              <a:gd name="connsiteY8-78" fmla="*/ 1181687 h 1280159"/>
              <a:gd name="connsiteX9-79" fmla="*/ 3235569 w 8145194"/>
              <a:gd name="connsiteY9-80" fmla="*/ 1280159 h 1280159"/>
              <a:gd name="connsiteX10-81" fmla="*/ 197752 w 8145194"/>
              <a:gd name="connsiteY10-82" fmla="*/ 1249195 h 1280159"/>
              <a:gd name="connsiteX11-83" fmla="*/ 0 w 8145194"/>
              <a:gd name="connsiteY11-84" fmla="*/ 1051443 h 1280159"/>
              <a:gd name="connsiteX12" fmla="*/ 0 w 8145194"/>
              <a:gd name="connsiteY12" fmla="*/ 260456 h 1280159"/>
              <a:gd name="connsiteX0-85" fmla="*/ 0 w 8285978"/>
              <a:gd name="connsiteY0-86" fmla="*/ 260456 h 1280159"/>
              <a:gd name="connsiteX1-87" fmla="*/ 197752 w 8285978"/>
              <a:gd name="connsiteY1-88" fmla="*/ 62704 h 1280159"/>
              <a:gd name="connsiteX2-89" fmla="*/ 2630659 w 8285978"/>
              <a:gd name="connsiteY2-90" fmla="*/ 112541 h 1280159"/>
              <a:gd name="connsiteX3-91" fmla="*/ 6260123 w 8285978"/>
              <a:gd name="connsiteY3-92" fmla="*/ 0 h 1280159"/>
              <a:gd name="connsiteX4-93" fmla="*/ 7947442 w 8285978"/>
              <a:gd name="connsiteY4-94" fmla="*/ 62704 h 1280159"/>
              <a:gd name="connsiteX5-95" fmla="*/ 8145194 w 8285978"/>
              <a:gd name="connsiteY5-96" fmla="*/ 260456 h 1280159"/>
              <a:gd name="connsiteX6-97" fmla="*/ 8285871 w 8285978"/>
              <a:gd name="connsiteY6-98" fmla="*/ 618978 h 1280159"/>
              <a:gd name="connsiteX7-99" fmla="*/ 8145194 w 8285978"/>
              <a:gd name="connsiteY7-100" fmla="*/ 1051443 h 1280159"/>
              <a:gd name="connsiteX8-101" fmla="*/ 7947442 w 8285978"/>
              <a:gd name="connsiteY8-102" fmla="*/ 1249195 h 1280159"/>
              <a:gd name="connsiteX9-103" fmla="*/ 6049108 w 8285978"/>
              <a:gd name="connsiteY9-104" fmla="*/ 1181687 h 1280159"/>
              <a:gd name="connsiteX10-105" fmla="*/ 3235569 w 8285978"/>
              <a:gd name="connsiteY10-106" fmla="*/ 1280159 h 1280159"/>
              <a:gd name="connsiteX11-107" fmla="*/ 197752 w 8285978"/>
              <a:gd name="connsiteY11-108" fmla="*/ 1249195 h 1280159"/>
              <a:gd name="connsiteX12-109" fmla="*/ 0 w 8285978"/>
              <a:gd name="connsiteY12-110" fmla="*/ 1051443 h 1280159"/>
              <a:gd name="connsiteX13" fmla="*/ 0 w 8285978"/>
              <a:gd name="connsiteY13" fmla="*/ 260456 h 12801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 y="connsiteY13"/>
              </a:cxn>
            </a:cxnLst>
            <a:rect l="l" t="t" r="r" b="b"/>
            <a:pathLst>
              <a:path w="8285978" h="1280159">
                <a:moveTo>
                  <a:pt x="0" y="260456"/>
                </a:moveTo>
                <a:cubicBezTo>
                  <a:pt x="0" y="151241"/>
                  <a:pt x="88537" y="62704"/>
                  <a:pt x="197752" y="62704"/>
                </a:cubicBezTo>
                <a:cubicBezTo>
                  <a:pt x="1004032" y="51181"/>
                  <a:pt x="1824379" y="124064"/>
                  <a:pt x="2630659" y="112541"/>
                </a:cubicBezTo>
                <a:lnTo>
                  <a:pt x="6260123" y="0"/>
                </a:lnTo>
                <a:cubicBezTo>
                  <a:pt x="6836630" y="2144"/>
                  <a:pt x="7370935" y="60560"/>
                  <a:pt x="7947442" y="62704"/>
                </a:cubicBezTo>
                <a:cubicBezTo>
                  <a:pt x="8056657" y="62704"/>
                  <a:pt x="8145194" y="151241"/>
                  <a:pt x="8145194" y="260456"/>
                </a:cubicBezTo>
                <a:cubicBezTo>
                  <a:pt x="8140505" y="375274"/>
                  <a:pt x="8290560" y="504160"/>
                  <a:pt x="8285871" y="618978"/>
                </a:cubicBezTo>
                <a:lnTo>
                  <a:pt x="8145194" y="1051443"/>
                </a:lnTo>
                <a:cubicBezTo>
                  <a:pt x="8145194" y="1160658"/>
                  <a:pt x="8056657" y="1249195"/>
                  <a:pt x="7947442" y="1249195"/>
                </a:cubicBezTo>
                <a:cubicBezTo>
                  <a:pt x="7286529" y="1250138"/>
                  <a:pt x="6710021" y="1180744"/>
                  <a:pt x="6049108" y="1181687"/>
                </a:cubicBezTo>
                <a:cubicBezTo>
                  <a:pt x="5115951" y="1195754"/>
                  <a:pt x="4168726" y="1266092"/>
                  <a:pt x="3235569" y="1280159"/>
                </a:cubicBezTo>
                <a:lnTo>
                  <a:pt x="197752" y="1249195"/>
                </a:lnTo>
                <a:cubicBezTo>
                  <a:pt x="88537" y="1249195"/>
                  <a:pt x="0" y="1160658"/>
                  <a:pt x="0" y="1051443"/>
                </a:cubicBezTo>
                <a:lnTo>
                  <a:pt x="0" y="260456"/>
                </a:ln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Rectangle 15"/>
          <p:cNvSpPr/>
          <p:nvPr/>
        </p:nvSpPr>
        <p:spPr>
          <a:xfrm>
            <a:off x="3309395" y="2021929"/>
            <a:ext cx="6255955" cy="2123658"/>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defRPr/>
            </a:pPr>
            <a:r>
              <a:rPr kumimoji="0" lang="en-GB"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Nêu</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cách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gián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tiếp</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kết</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rộng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mình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muốn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vận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dụng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GB"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a:fillRect/>
          </a:stretch>
        </p:blipFill>
        <p:spPr>
          <a:xfrm flipH="1">
            <a:off x="331261" y="2971858"/>
            <a:ext cx="2866966" cy="3405118"/>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0" name="Picture 1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a:fillRect/>
          </a:stretch>
        </p:blipFill>
        <p:spPr>
          <a:xfrm>
            <a:off x="8664813" y="2868229"/>
            <a:ext cx="3024555" cy="3405118"/>
          </a:xfrm>
          <a:prstGeom prst="rect">
            <a:avLst/>
          </a:prstGeom>
        </p:spPr>
      </p:pic>
      <p:pic>
        <p:nvPicPr>
          <p:cNvPr id="4" name="Picture 3"/>
          <p:cNvPicPr>
            <a:picLocks noChangeAspect="1"/>
          </p:cNvPicPr>
          <p:nvPr/>
        </p:nvPicPr>
        <p:blipFill>
          <a:blip r:embed="rId5"/>
          <a:stretch>
            <a:fillRect/>
          </a:stretch>
        </p:blipFill>
        <p:spPr>
          <a:xfrm>
            <a:off x="0" y="1140127"/>
            <a:ext cx="10626249" cy="4749196"/>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矩形 61"/>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p:cNvPicPr>
            <a:picLocks noChangeAspect="1"/>
          </p:cNvPicPr>
          <p:nvPr/>
        </p:nvPicPr>
        <p:blipFill>
          <a:blip r:embed="rId3"/>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p:cNvPicPr>
            <a:picLocks noChangeAspect="1"/>
          </p:cNvPicPr>
          <p:nvPr/>
        </p:nvPicPr>
        <p:blipFill>
          <a:blip r:embed="rId4"/>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16" name="Picture 15"/>
          <p:cNvPicPr>
            <a:picLocks noChangeAspect="1"/>
          </p:cNvPicPr>
          <p:nvPr/>
        </p:nvPicPr>
        <p:blipFill>
          <a:blip r:embed="rId5"/>
          <a:stretch>
            <a:fillRect/>
          </a:stretch>
        </p:blipFill>
        <p:spPr>
          <a:xfrm>
            <a:off x="3952018" y="180111"/>
            <a:ext cx="8468078" cy="696223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9" name="Picture 18"/>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a:fillRect/>
          </a:stretch>
        </p:blipFill>
        <p:spPr>
          <a:xfrm>
            <a:off x="-403589" y="-144050"/>
            <a:ext cx="2358189" cy="2213810"/>
          </a:xfrm>
          <a:prstGeom prst="rect">
            <a:avLst/>
          </a:prstGeom>
        </p:spPr>
      </p:pic>
      <p:pic>
        <p:nvPicPr>
          <p:cNvPr id="22" name="Picture 2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a:fillRect/>
          </a:stretch>
        </p:blipFill>
        <p:spPr>
          <a:xfrm>
            <a:off x="8383504" y="3452882"/>
            <a:ext cx="3080084" cy="3405118"/>
          </a:xfrm>
          <a:prstGeom prst="rect">
            <a:avLst/>
          </a:prstGeom>
        </p:spPr>
      </p:pic>
      <p:sp>
        <p:nvSpPr>
          <p:cNvPr id="23" name="Rounded Rectangular Callout 22"/>
          <p:cNvSpPr/>
          <p:nvPr/>
        </p:nvSpPr>
        <p:spPr>
          <a:xfrm>
            <a:off x="2219325" y="1029201"/>
            <a:ext cx="8210550" cy="1752128"/>
          </a:xfrm>
          <a:prstGeom prst="wedgeRoundRectCallout">
            <a:avLst>
              <a:gd name="adj1" fmla="val 43675"/>
              <a:gd name="adj2" fmla="val 90483"/>
              <a:gd name="adj3" fmla="val 16667"/>
            </a:avLst>
          </a:prstGeom>
          <a:solidFill>
            <a:schemeClr val="accent2">
              <a:alpha val="59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dirty="0" err="1">
                <a:solidFill>
                  <a:prstClr val="black"/>
                </a:solidFill>
                <a:latin typeface="Cambria" panose="02040503050406030204" pitchFamily="18" charset="0"/>
                <a:ea typeface="Cambria" panose="02040503050406030204" pitchFamily="18" charset="0"/>
              </a:rPr>
              <a:t>Nhắc</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lại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cách</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viết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mở</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và</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kết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tả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cây</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cối</a:t>
            </a:r>
            <a:r>
              <a:rPr lang="en-GB" sz="3600" b="1" dirty="0">
                <a:solidFill>
                  <a:prstClr val="black"/>
                </a:solidFill>
                <a:latin typeface="Cambria" panose="02040503050406030204" pitchFamily="18" charset="0"/>
                <a:ea typeface="Cambria" panose="02040503050406030204" pitchFamily="18" charset="0"/>
              </a:rPr>
              <a:t>, con </a:t>
            </a:r>
            <a:r>
              <a:rPr lang="en-GB" sz="3600" b="1" dirty="0" err="1">
                <a:solidFill>
                  <a:prstClr val="black"/>
                </a:solidFill>
                <a:latin typeface="Cambria" panose="02040503050406030204" pitchFamily="18" charset="0"/>
                <a:ea typeface="Cambria" panose="02040503050406030204" pitchFamily="18" charset="0"/>
              </a:rPr>
              <a:t>vật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đã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học</a:t>
            </a:r>
            <a:r>
              <a:rPr lang="en-GB" sz="3600" b="1" dirty="0">
                <a:solidFill>
                  <a:prstClr val="black"/>
                </a:solidFill>
                <a:latin typeface="Cambria" panose="02040503050406030204" pitchFamily="18" charset="0"/>
                <a:ea typeface="Cambria" panose="02040503050406030204" pitchFamily="18" charset="0"/>
              </a:rPr>
              <a:t> ở </a:t>
            </a:r>
            <a:r>
              <a:rPr lang="en-GB" sz="3600" b="1" dirty="0" err="1">
                <a:solidFill>
                  <a:prstClr val="black"/>
                </a:solidFill>
                <a:latin typeface="Cambria" panose="02040503050406030204" pitchFamily="18" charset="0"/>
                <a:ea typeface="Cambria" panose="02040503050406030204" pitchFamily="18" charset="0"/>
              </a:rPr>
              <a:t>lớp</a:t>
            </a:r>
            <a:r>
              <a:rPr lang="en-GB" sz="3600" b="1" dirty="0">
                <a:solidFill>
                  <a:prstClr val="black"/>
                </a:solidFill>
                <a:latin typeface="Cambria" panose="02040503050406030204" pitchFamily="18" charset="0"/>
                <a:ea typeface="Cambria" panose="02040503050406030204" pitchFamily="18" charset="0"/>
              </a:rPr>
              <a:t> 4.</a:t>
            </a: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p:cNvSpPr txBox="1"/>
          <p:nvPr/>
        </p:nvSpPr>
        <p:spPr>
          <a:xfrm>
            <a:off x="1334558" y="3286622"/>
            <a:ext cx="6456892" cy="2554545"/>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Mở</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trực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gián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a:t>
            </a:r>
          </a:p>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Kết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không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矩形 6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UTM Showcard" panose="02040603050506020204" pitchFamily="18" charset="0"/>
            </a:endParaRPr>
          </a:p>
        </p:txBody>
      </p:sp>
      <p:pic>
        <p:nvPicPr>
          <p:cNvPr id="71" name="图片 70"/>
          <p:cNvPicPr>
            <a:picLocks noChangeAspect="1"/>
          </p:cNvPicPr>
          <p:nvPr/>
        </p:nvPicPr>
        <p:blipFill>
          <a:blip r:embed="rId3"/>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p:cNvPicPr>
            <a:picLocks noChangeAspect="1"/>
          </p:cNvPicPr>
          <p:nvPr/>
        </p:nvPicPr>
        <p:blipFill>
          <a:blip r:embed="rId4"/>
          <a:stretch>
            <a:fillRect/>
          </a:stretch>
        </p:blipFill>
        <p:spPr>
          <a:xfrm>
            <a:off x="10719400" y="5318829"/>
            <a:ext cx="902189" cy="794588"/>
          </a:xfrm>
          <a:prstGeom prst="rect">
            <a:avLst/>
          </a:prstGeom>
          <a:effectLst>
            <a:outerShdw blurRad="12700" dist="12700" dir="2700000" algn="tl" rotWithShape="0">
              <a:prstClr val="black">
                <a:alpha val="40000"/>
              </a:prstClr>
            </a:outerShdw>
          </a:effectLst>
        </p:spPr>
      </p:pic>
      <p:pic>
        <p:nvPicPr>
          <p:cNvPr id="10" name="Picture 9"/>
          <p:cNvPicPr>
            <a:picLocks noChangeAspect="1"/>
          </p:cNvPicPr>
          <p:nvPr/>
        </p:nvPicPr>
        <p:blipFill>
          <a:blip r:embed="rId5"/>
          <a:stretch>
            <a:fillRect/>
          </a:stretch>
        </p:blipFill>
        <p:spPr>
          <a:xfrm>
            <a:off x="0" y="-114517"/>
            <a:ext cx="1238491" cy="1226229"/>
          </a:xfrm>
          <a:prstGeom prst="rect">
            <a:avLst/>
          </a:prstGeom>
        </p:spPr>
      </p:pic>
      <p:pic>
        <p:nvPicPr>
          <p:cNvPr id="4" name="Picture 3"/>
          <p:cNvPicPr>
            <a:picLocks noChangeAspect="1"/>
          </p:cNvPicPr>
          <p:nvPr/>
        </p:nvPicPr>
        <p:blipFill>
          <a:blip r:embed="rId6"/>
          <a:stretch>
            <a:fillRect/>
          </a:stretch>
        </p:blipFill>
        <p:spPr>
          <a:xfrm>
            <a:off x="7056031" y="1459966"/>
            <a:ext cx="2816037" cy="806984"/>
          </a:xfrm>
          <a:prstGeom prst="rect">
            <a:avLst/>
          </a:prstGeom>
        </p:spPr>
      </p:pic>
      <p:pic>
        <p:nvPicPr>
          <p:cNvPr id="6" name="Picture 5"/>
          <p:cNvPicPr>
            <a:picLocks noChangeAspect="1"/>
          </p:cNvPicPr>
          <p:nvPr/>
        </p:nvPicPr>
        <p:blipFill>
          <a:blip r:embed="rId7"/>
          <a:stretch>
            <a:fillRect/>
          </a:stretch>
        </p:blipFill>
        <p:spPr>
          <a:xfrm>
            <a:off x="4533222" y="2411220"/>
            <a:ext cx="6840305" cy="2969009"/>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矩形 61"/>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2" name="Picture 1"/>
          <p:cNvPicPr>
            <a:picLocks noChangeAspect="1"/>
          </p:cNvPicPr>
          <p:nvPr/>
        </p:nvPicPr>
        <p:blipFill rotWithShape="1">
          <a:blip r:embed="rId4"/>
          <a:srcRect r="9515" b="15876"/>
          <a:stretch>
            <a:fillRect/>
          </a:stretch>
        </p:blipFill>
        <p:spPr>
          <a:xfrm>
            <a:off x="4123274" y="697384"/>
            <a:ext cx="7300939" cy="51825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1" fmla="*/ 505327 w 10479505"/>
              <a:gd name="connsiteY0-2" fmla="*/ 12032 h 1227221"/>
              <a:gd name="connsiteX1-3" fmla="*/ 10479505 w 10479505"/>
              <a:gd name="connsiteY1-4" fmla="*/ 0 h 1227221"/>
              <a:gd name="connsiteX2-5" fmla="*/ 10479505 w 10479505"/>
              <a:gd name="connsiteY2-6" fmla="*/ 1227221 h 1227221"/>
              <a:gd name="connsiteX3-7" fmla="*/ 0 w 10479505"/>
              <a:gd name="connsiteY3-8" fmla="*/ 1227221 h 1227221"/>
              <a:gd name="connsiteX4-9" fmla="*/ 505327 w 10479505"/>
              <a:gd name="connsiteY4-10" fmla="*/ 12032 h 1227221"/>
              <a:gd name="connsiteX0-11" fmla="*/ 505327 w 10479505"/>
              <a:gd name="connsiteY0-12" fmla="*/ 24063 h 1239252"/>
              <a:gd name="connsiteX1-13" fmla="*/ 10034337 w 10479505"/>
              <a:gd name="connsiteY1-14" fmla="*/ 0 h 1239252"/>
              <a:gd name="connsiteX2-15" fmla="*/ 10479505 w 10479505"/>
              <a:gd name="connsiteY2-16" fmla="*/ 1239252 h 1239252"/>
              <a:gd name="connsiteX3-17" fmla="*/ 0 w 10479505"/>
              <a:gd name="connsiteY3-18" fmla="*/ 1239252 h 1239252"/>
              <a:gd name="connsiteX4-19" fmla="*/ 505327 w 10479505"/>
              <a:gd name="connsiteY4-20" fmla="*/ 24063 h 1239252"/>
              <a:gd name="connsiteX0-21" fmla="*/ 505327 w 10479505"/>
              <a:gd name="connsiteY0-22" fmla="*/ 24063 h 1239252"/>
              <a:gd name="connsiteX1-23" fmla="*/ 10034337 w 10479505"/>
              <a:gd name="connsiteY1-24" fmla="*/ 0 h 1239252"/>
              <a:gd name="connsiteX2-25" fmla="*/ 10479505 w 10479505"/>
              <a:gd name="connsiteY2-26" fmla="*/ 1239252 h 1239252"/>
              <a:gd name="connsiteX3-27" fmla="*/ 0 w 10479505"/>
              <a:gd name="connsiteY3-28" fmla="*/ 1239252 h 1239252"/>
              <a:gd name="connsiteX4-29" fmla="*/ 505327 w 10479505"/>
              <a:gd name="connsiteY4-30" fmla="*/ 24063 h 1239252"/>
              <a:gd name="connsiteX0-31" fmla="*/ 505327 w 10479505"/>
              <a:gd name="connsiteY0-32" fmla="*/ 24063 h 1239252"/>
              <a:gd name="connsiteX1-33" fmla="*/ 10034337 w 10479505"/>
              <a:gd name="connsiteY1-34" fmla="*/ 0 h 1239252"/>
              <a:gd name="connsiteX2-35" fmla="*/ 10479505 w 10479505"/>
              <a:gd name="connsiteY2-36" fmla="*/ 1239252 h 1239252"/>
              <a:gd name="connsiteX3-37" fmla="*/ 0 w 10479505"/>
              <a:gd name="connsiteY3-38" fmla="*/ 1239252 h 1239252"/>
              <a:gd name="connsiteX4-39" fmla="*/ 144379 w 10479505"/>
              <a:gd name="connsiteY4-40" fmla="*/ 421105 h 1239252"/>
              <a:gd name="connsiteX5" fmla="*/ 505327 w 10479505"/>
              <a:gd name="connsiteY5" fmla="*/ 24063 h 1239252"/>
              <a:gd name="connsiteX0-41" fmla="*/ 505327 w 11112769"/>
              <a:gd name="connsiteY0-42" fmla="*/ 24063 h 1239252"/>
              <a:gd name="connsiteX1-43" fmla="*/ 10034337 w 11112769"/>
              <a:gd name="connsiteY1-44" fmla="*/ 0 h 1239252"/>
              <a:gd name="connsiteX2-45" fmla="*/ 9793705 w 11112769"/>
              <a:gd name="connsiteY2-46" fmla="*/ 914400 h 1239252"/>
              <a:gd name="connsiteX3-47" fmla="*/ 10479505 w 11112769"/>
              <a:gd name="connsiteY3-48" fmla="*/ 1239252 h 1239252"/>
              <a:gd name="connsiteX4-49" fmla="*/ 0 w 11112769"/>
              <a:gd name="connsiteY4-50" fmla="*/ 1239252 h 1239252"/>
              <a:gd name="connsiteX5-51" fmla="*/ 144379 w 11112769"/>
              <a:gd name="connsiteY5-52" fmla="*/ 421105 h 1239252"/>
              <a:gd name="connsiteX6" fmla="*/ 505327 w 11112769"/>
              <a:gd name="connsiteY6" fmla="*/ 24063 h 1239252"/>
              <a:gd name="connsiteX0-53" fmla="*/ 505327 w 11307093"/>
              <a:gd name="connsiteY0-54" fmla="*/ 24063 h 1239252"/>
              <a:gd name="connsiteX1-55" fmla="*/ 10034337 w 11307093"/>
              <a:gd name="connsiteY1-56" fmla="*/ 0 h 1239252"/>
              <a:gd name="connsiteX2-57" fmla="*/ 10635916 w 11307093"/>
              <a:gd name="connsiteY2-58" fmla="*/ 685800 h 1239252"/>
              <a:gd name="connsiteX3-59" fmla="*/ 10479505 w 11307093"/>
              <a:gd name="connsiteY3-60" fmla="*/ 1239252 h 1239252"/>
              <a:gd name="connsiteX4-61" fmla="*/ 0 w 11307093"/>
              <a:gd name="connsiteY4-62" fmla="*/ 1239252 h 1239252"/>
              <a:gd name="connsiteX5-63" fmla="*/ 144379 w 11307093"/>
              <a:gd name="connsiteY5-64" fmla="*/ 421105 h 1239252"/>
              <a:gd name="connsiteX6-65" fmla="*/ 505327 w 11307093"/>
              <a:gd name="connsiteY6-66" fmla="*/ 24063 h 1239252"/>
              <a:gd name="connsiteX0-67" fmla="*/ 505327 w 10936401"/>
              <a:gd name="connsiteY0-68" fmla="*/ 24063 h 1287378"/>
              <a:gd name="connsiteX1-69" fmla="*/ 10034337 w 10936401"/>
              <a:gd name="connsiteY1-70" fmla="*/ 0 h 1287378"/>
              <a:gd name="connsiteX2-71" fmla="*/ 10635916 w 10936401"/>
              <a:gd name="connsiteY2-72" fmla="*/ 685800 h 1287378"/>
              <a:gd name="connsiteX3-73" fmla="*/ 9613232 w 10936401"/>
              <a:gd name="connsiteY3-74" fmla="*/ 1287378 h 1287378"/>
              <a:gd name="connsiteX4-75" fmla="*/ 0 w 10936401"/>
              <a:gd name="connsiteY4-76" fmla="*/ 1239252 h 1287378"/>
              <a:gd name="connsiteX5-77" fmla="*/ 144379 w 10936401"/>
              <a:gd name="connsiteY5-78" fmla="*/ 421105 h 1287378"/>
              <a:gd name="connsiteX6-79" fmla="*/ 505327 w 10936401"/>
              <a:gd name="connsiteY6-80" fmla="*/ 24063 h 1287378"/>
              <a:gd name="connsiteX0-81" fmla="*/ 385078 w 10816152"/>
              <a:gd name="connsiteY0-82" fmla="*/ 24063 h 1287378"/>
              <a:gd name="connsiteX1-83" fmla="*/ 9914088 w 10816152"/>
              <a:gd name="connsiteY1-84" fmla="*/ 0 h 1287378"/>
              <a:gd name="connsiteX2-85" fmla="*/ 10515667 w 10816152"/>
              <a:gd name="connsiteY2-86" fmla="*/ 685800 h 1287378"/>
              <a:gd name="connsiteX3-87" fmla="*/ 9492983 w 10816152"/>
              <a:gd name="connsiteY3-88" fmla="*/ 1287378 h 1287378"/>
              <a:gd name="connsiteX4-89" fmla="*/ 48193 w 10816152"/>
              <a:gd name="connsiteY4-90" fmla="*/ 1215189 h 1287378"/>
              <a:gd name="connsiteX5-91" fmla="*/ 24130 w 10816152"/>
              <a:gd name="connsiteY5-92" fmla="*/ 421105 h 1287378"/>
              <a:gd name="connsiteX6-93" fmla="*/ 385078 w 10816152"/>
              <a:gd name="connsiteY6-94" fmla="*/ 24063 h 1287378"/>
              <a:gd name="connsiteX0-95" fmla="*/ 385078 w 10816152"/>
              <a:gd name="connsiteY0-96" fmla="*/ 24063 h 1287378"/>
              <a:gd name="connsiteX1-97" fmla="*/ 9914088 w 10816152"/>
              <a:gd name="connsiteY1-98" fmla="*/ 0 h 1287378"/>
              <a:gd name="connsiteX2-99" fmla="*/ 10515667 w 10816152"/>
              <a:gd name="connsiteY2-100" fmla="*/ 685800 h 1287378"/>
              <a:gd name="connsiteX3-101" fmla="*/ 9492983 w 10816152"/>
              <a:gd name="connsiteY3-102" fmla="*/ 1287378 h 1287378"/>
              <a:gd name="connsiteX4-103" fmla="*/ 48193 w 10816152"/>
              <a:gd name="connsiteY4-104" fmla="*/ 1215189 h 1287378"/>
              <a:gd name="connsiteX5-105" fmla="*/ 24130 w 10816152"/>
              <a:gd name="connsiteY5-106" fmla="*/ 421105 h 1287378"/>
              <a:gd name="connsiteX6-107" fmla="*/ 72255 w 10816152"/>
              <a:gd name="connsiteY6-108" fmla="*/ 132347 h 1287378"/>
              <a:gd name="connsiteX7" fmla="*/ 385078 w 10816152"/>
              <a:gd name="connsiteY7" fmla="*/ 24063 h 1287378"/>
              <a:gd name="connsiteX0-109" fmla="*/ 1073348 w 11504422"/>
              <a:gd name="connsiteY0-110" fmla="*/ 24063 h 1287378"/>
              <a:gd name="connsiteX1-111" fmla="*/ 10602358 w 11504422"/>
              <a:gd name="connsiteY1-112" fmla="*/ 0 h 1287378"/>
              <a:gd name="connsiteX2-113" fmla="*/ 11203937 w 11504422"/>
              <a:gd name="connsiteY2-114" fmla="*/ 685800 h 1287378"/>
              <a:gd name="connsiteX3-115" fmla="*/ 10181253 w 11504422"/>
              <a:gd name="connsiteY3-116" fmla="*/ 1287378 h 1287378"/>
              <a:gd name="connsiteX4-117" fmla="*/ 736463 w 11504422"/>
              <a:gd name="connsiteY4-118" fmla="*/ 1215189 h 1287378"/>
              <a:gd name="connsiteX5-119" fmla="*/ 604115 w 11504422"/>
              <a:gd name="connsiteY5-120" fmla="*/ 721894 h 1287378"/>
              <a:gd name="connsiteX6-121" fmla="*/ 712400 w 11504422"/>
              <a:gd name="connsiteY6-122" fmla="*/ 421105 h 1287378"/>
              <a:gd name="connsiteX7-123" fmla="*/ 760525 w 11504422"/>
              <a:gd name="connsiteY7-124" fmla="*/ 132347 h 1287378"/>
              <a:gd name="connsiteX8" fmla="*/ 1073348 w 11504422"/>
              <a:gd name="connsiteY8" fmla="*/ 24063 h 1287378"/>
              <a:gd name="connsiteX0-125" fmla="*/ 1129199 w 11560273"/>
              <a:gd name="connsiteY0-126" fmla="*/ 24063 h 1287378"/>
              <a:gd name="connsiteX1-127" fmla="*/ 10658209 w 11560273"/>
              <a:gd name="connsiteY1-128" fmla="*/ 0 h 1287378"/>
              <a:gd name="connsiteX2-129" fmla="*/ 11259788 w 11560273"/>
              <a:gd name="connsiteY2-130" fmla="*/ 685800 h 1287378"/>
              <a:gd name="connsiteX3-131" fmla="*/ 10237104 w 11560273"/>
              <a:gd name="connsiteY3-132" fmla="*/ 1287378 h 1287378"/>
              <a:gd name="connsiteX4-133" fmla="*/ 792314 w 11560273"/>
              <a:gd name="connsiteY4-134" fmla="*/ 1215189 h 1287378"/>
              <a:gd name="connsiteX5-135" fmla="*/ 635902 w 11560273"/>
              <a:gd name="connsiteY5-136" fmla="*/ 998621 h 1287378"/>
              <a:gd name="connsiteX6-137" fmla="*/ 659966 w 11560273"/>
              <a:gd name="connsiteY6-138" fmla="*/ 721894 h 1287378"/>
              <a:gd name="connsiteX7-139" fmla="*/ 768251 w 11560273"/>
              <a:gd name="connsiteY7-140" fmla="*/ 421105 h 1287378"/>
              <a:gd name="connsiteX8-141" fmla="*/ 816376 w 11560273"/>
              <a:gd name="connsiteY8-142" fmla="*/ 132347 h 1287378"/>
              <a:gd name="connsiteX9" fmla="*/ 1129199 w 11560273"/>
              <a:gd name="connsiteY9" fmla="*/ 24063 h 1287378"/>
              <a:gd name="connsiteX0-143" fmla="*/ 583590 w 11014664"/>
              <a:gd name="connsiteY0-144" fmla="*/ 24063 h 1287378"/>
              <a:gd name="connsiteX1-145" fmla="*/ 10112600 w 11014664"/>
              <a:gd name="connsiteY1-146" fmla="*/ 0 h 1287378"/>
              <a:gd name="connsiteX2-147" fmla="*/ 10714179 w 11014664"/>
              <a:gd name="connsiteY2-148" fmla="*/ 685800 h 1287378"/>
              <a:gd name="connsiteX3-149" fmla="*/ 9691495 w 11014664"/>
              <a:gd name="connsiteY3-150" fmla="*/ 1287378 h 1287378"/>
              <a:gd name="connsiteX4-151" fmla="*/ 1197200 w 11014664"/>
              <a:gd name="connsiteY4-152" fmla="*/ 1263315 h 1287378"/>
              <a:gd name="connsiteX5-153" fmla="*/ 90293 w 11014664"/>
              <a:gd name="connsiteY5-154" fmla="*/ 998621 h 1287378"/>
              <a:gd name="connsiteX6-155" fmla="*/ 114357 w 11014664"/>
              <a:gd name="connsiteY6-156" fmla="*/ 721894 h 1287378"/>
              <a:gd name="connsiteX7-157" fmla="*/ 222642 w 11014664"/>
              <a:gd name="connsiteY7-158" fmla="*/ 421105 h 1287378"/>
              <a:gd name="connsiteX8-159" fmla="*/ 270767 w 11014664"/>
              <a:gd name="connsiteY8-160" fmla="*/ 132347 h 1287378"/>
              <a:gd name="connsiteX9-161" fmla="*/ 583590 w 11014664"/>
              <a:gd name="connsiteY9-162" fmla="*/ 24063 h 12873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65" y="connsiteY6-66"/>
              </a:cxn>
              <a:cxn ang="0">
                <a:pos x="connsiteX7-123" y="connsiteY7-124"/>
              </a:cxn>
              <a:cxn ang="0">
                <a:pos x="connsiteX8-141" y="connsiteY8-142"/>
              </a:cxn>
              <a:cxn ang="0">
                <a:pos x="connsiteX9-161" y="connsiteY9-162"/>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Cambria" panose="02040503050406030204" pitchFamily="18" charset="0"/>
                <a:ea typeface="Cambria" panose="02040503050406030204" pitchFamily="18" charset="0"/>
              </a:rPr>
              <a:t>1. </a:t>
            </a:r>
            <a:r>
              <a:rPr lang="vi-VN" sz="3200" b="1" dirty="0">
                <a:solidFill>
                  <a:prstClr val="white"/>
                </a:solidFill>
                <a:latin typeface="Cambria" panose="02040503050406030204" pitchFamily="18" charset="0"/>
                <a:ea typeface="Cambria" panose="02040503050406030204" pitchFamily="18" charset="0"/>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a:fillRect/>
          </a:stretch>
        </p:blipFill>
        <p:spPr>
          <a:xfrm>
            <a:off x="0" y="-355065"/>
            <a:ext cx="2770693" cy="2408948"/>
          </a:xfrm>
          <a:prstGeom prst="rect">
            <a:avLst/>
          </a:prstGeom>
        </p:spPr>
      </p:pic>
      <p:grpSp>
        <p:nvGrpSpPr>
          <p:cNvPr id="7" name="Group 6"/>
          <p:cNvGrpSpPr/>
          <p:nvPr/>
        </p:nvGrpSpPr>
        <p:grpSpPr>
          <a:xfrm>
            <a:off x="773625" y="2579705"/>
            <a:ext cx="2312475" cy="1735120"/>
            <a:chOff x="783150" y="2474930"/>
            <a:chExt cx="2312475" cy="2019780"/>
          </a:xfrm>
        </p:grpSpPr>
        <p:sp>
          <p:nvSpPr>
            <p:cNvPr id="4" name="Freeform 9"/>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b="1" dirty="0"/>
            </a:p>
          </p:txBody>
        </p:sp>
        <p:sp>
          <p:nvSpPr>
            <p:cNvPr id="5" name="TextBox 4"/>
            <p:cNvSpPr txBox="1"/>
            <p:nvPr/>
          </p:nvSpPr>
          <p:spPr>
            <a:xfrm>
              <a:off x="1200150" y="3371851"/>
              <a:ext cx="1552575" cy="680712"/>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endParaRPr lang="en-US" sz="3200" b="1" dirty="0">
                <a:latin typeface="Cambria" panose="02040503050406030204" pitchFamily="18" charset="0"/>
                <a:ea typeface="Cambria" panose="02040503050406030204" pitchFamily="18" charset="0"/>
              </a:endParaRPr>
            </a:p>
          </p:txBody>
        </p:sp>
      </p:grpSp>
      <p:sp>
        <p:nvSpPr>
          <p:cNvPr id="8" name="Freeform: Shape 7"/>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9"/>
          <p:cNvSpPr txBox="1"/>
          <p:nvPr/>
        </p:nvSpPr>
        <p:spPr>
          <a:xfrm>
            <a:off x="3876675" y="20955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sp>
        <p:nvSpPr>
          <p:cNvPr id="12" name="Freeform: Shape 11"/>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0"/>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TextBox 17"/>
          <p:cNvSpPr txBox="1"/>
          <p:nvPr/>
        </p:nvSpPr>
        <p:spPr>
          <a:xfrm>
            <a:off x="3943350" y="43053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cxnSp>
        <p:nvCxnSpPr>
          <p:cNvPr id="20" name="Connector: Curved 19"/>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6" name="TextBox 25"/>
          <p:cNvSpPr txBox="1"/>
          <p:nvPr/>
        </p:nvSpPr>
        <p:spPr>
          <a:xfrm>
            <a:off x="6686550" y="1771650"/>
            <a:ext cx="4686300" cy="707886"/>
          </a:xfrm>
          <a:prstGeom prst="rect">
            <a:avLst/>
          </a:prstGeom>
          <a:noFill/>
        </p:spPr>
        <p:txBody>
          <a:bodyPr wrap="square" rtlCol="0">
            <a:spAutoFit/>
          </a:bodyPr>
          <a:lstStyle/>
          <a:p>
            <a:pPr rtl="0">
              <a:spcBef>
                <a:spcPts val="0"/>
              </a:spcBef>
              <a:spcAft>
                <a:spcPts val="500"/>
              </a:spcAft>
            </a:pPr>
            <a:r>
              <a:rPr lang="vi-VN" sz="2000" b="0" i="0" u="none" strike="noStrike" dirty="0">
                <a:solidFill>
                  <a:srgbClr val="002060"/>
                </a:solidFill>
                <a:effectLst/>
                <a:latin typeface="Cambria" panose="02040503050406030204" pitchFamily="18" charset="0"/>
                <a:ea typeface="Cambria" panose="02040503050406030204" pitchFamily="18" charset="0"/>
              </a:rPr>
              <a:t>Đà Lạt là thành phố ngàn hoa, nổi tiếng với hồ trong xanh và thông mơ màng.</a:t>
            </a:r>
            <a:endParaRPr lang="vi-VN" sz="2000" b="0" dirty="0">
              <a:solidFill>
                <a:srgbClr val="002060"/>
              </a:solidFill>
              <a:effectLst/>
              <a:latin typeface="Cambria" panose="02040503050406030204" pitchFamily="18" charset="0"/>
              <a:ea typeface="Cambria" panose="02040503050406030204" pitchFamily="18" charset="0"/>
            </a:endParaRPr>
          </a:p>
        </p:txBody>
      </p:sp>
      <p:cxnSp>
        <p:nvCxnSpPr>
          <p:cNvPr id="27" name="Connector: Curved 26"/>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p:cNvSpPr/>
          <p:nvPr/>
        </p:nvSpPr>
        <p:spPr>
          <a:xfrm>
            <a:off x="6602925" y="3409950"/>
            <a:ext cx="5046150" cy="257175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9" name="TextBox 28"/>
          <p:cNvSpPr txBox="1"/>
          <p:nvPr/>
        </p:nvSpPr>
        <p:spPr>
          <a:xfrm>
            <a:off x="6877050" y="3829050"/>
            <a:ext cx="4591050" cy="1938992"/>
          </a:xfrm>
          <a:prstGeom prst="rect">
            <a:avLst/>
          </a:prstGeom>
          <a:noFill/>
        </p:spPr>
        <p:txBody>
          <a:bodyPr wrap="square" rtlCol="0">
            <a:spAutoFit/>
          </a:bodyPr>
          <a:lstStyle/>
          <a:p>
            <a:pPr algn="just">
              <a:spcAft>
                <a:spcPts val="500"/>
              </a:spcAft>
            </a:pPr>
            <a:r>
              <a:rPr lang="vi-VN" sz="2000" dirty="0">
                <a:solidFill>
                  <a:srgbClr val="002060"/>
                </a:solidFill>
                <a:latin typeface="Cambria" panose="02040503050406030204" pitchFamily="18" charset="0"/>
                <a:ea typeface="Cambria" panose="02040503050406030204" pitchFamily="18" charset="0"/>
              </a:rPr>
              <a:t>Từ Bắc vào Nam, từ đất liền tới biển đảo, nơi đâu trên đất nước ta cũng có những cảnh đẹp thu hút khách du lịch, trong số đó phải kể đến Đà Lạt. Đó là thành phố của ngàn hoa, thành phố của ngàn thông với rất nhiều hồ nước thơ mộng.</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0" grpId="0"/>
      <p:bldP spid="12" grpId="0" animBg="1"/>
      <p:bldP spid="18" grpId="0"/>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1" fmla="*/ 505327 w 10479505"/>
              <a:gd name="connsiteY0-2" fmla="*/ 12032 h 1227221"/>
              <a:gd name="connsiteX1-3" fmla="*/ 10479505 w 10479505"/>
              <a:gd name="connsiteY1-4" fmla="*/ 0 h 1227221"/>
              <a:gd name="connsiteX2-5" fmla="*/ 10479505 w 10479505"/>
              <a:gd name="connsiteY2-6" fmla="*/ 1227221 h 1227221"/>
              <a:gd name="connsiteX3-7" fmla="*/ 0 w 10479505"/>
              <a:gd name="connsiteY3-8" fmla="*/ 1227221 h 1227221"/>
              <a:gd name="connsiteX4-9" fmla="*/ 505327 w 10479505"/>
              <a:gd name="connsiteY4-10" fmla="*/ 12032 h 1227221"/>
              <a:gd name="connsiteX0-11" fmla="*/ 505327 w 10479505"/>
              <a:gd name="connsiteY0-12" fmla="*/ 24063 h 1239252"/>
              <a:gd name="connsiteX1-13" fmla="*/ 10034337 w 10479505"/>
              <a:gd name="connsiteY1-14" fmla="*/ 0 h 1239252"/>
              <a:gd name="connsiteX2-15" fmla="*/ 10479505 w 10479505"/>
              <a:gd name="connsiteY2-16" fmla="*/ 1239252 h 1239252"/>
              <a:gd name="connsiteX3-17" fmla="*/ 0 w 10479505"/>
              <a:gd name="connsiteY3-18" fmla="*/ 1239252 h 1239252"/>
              <a:gd name="connsiteX4-19" fmla="*/ 505327 w 10479505"/>
              <a:gd name="connsiteY4-20" fmla="*/ 24063 h 1239252"/>
              <a:gd name="connsiteX0-21" fmla="*/ 505327 w 10479505"/>
              <a:gd name="connsiteY0-22" fmla="*/ 24063 h 1239252"/>
              <a:gd name="connsiteX1-23" fmla="*/ 10034337 w 10479505"/>
              <a:gd name="connsiteY1-24" fmla="*/ 0 h 1239252"/>
              <a:gd name="connsiteX2-25" fmla="*/ 10479505 w 10479505"/>
              <a:gd name="connsiteY2-26" fmla="*/ 1239252 h 1239252"/>
              <a:gd name="connsiteX3-27" fmla="*/ 0 w 10479505"/>
              <a:gd name="connsiteY3-28" fmla="*/ 1239252 h 1239252"/>
              <a:gd name="connsiteX4-29" fmla="*/ 505327 w 10479505"/>
              <a:gd name="connsiteY4-30" fmla="*/ 24063 h 1239252"/>
              <a:gd name="connsiteX0-31" fmla="*/ 505327 w 10479505"/>
              <a:gd name="connsiteY0-32" fmla="*/ 24063 h 1239252"/>
              <a:gd name="connsiteX1-33" fmla="*/ 10034337 w 10479505"/>
              <a:gd name="connsiteY1-34" fmla="*/ 0 h 1239252"/>
              <a:gd name="connsiteX2-35" fmla="*/ 10479505 w 10479505"/>
              <a:gd name="connsiteY2-36" fmla="*/ 1239252 h 1239252"/>
              <a:gd name="connsiteX3-37" fmla="*/ 0 w 10479505"/>
              <a:gd name="connsiteY3-38" fmla="*/ 1239252 h 1239252"/>
              <a:gd name="connsiteX4-39" fmla="*/ 144379 w 10479505"/>
              <a:gd name="connsiteY4-40" fmla="*/ 421105 h 1239252"/>
              <a:gd name="connsiteX5" fmla="*/ 505327 w 10479505"/>
              <a:gd name="connsiteY5" fmla="*/ 24063 h 1239252"/>
              <a:gd name="connsiteX0-41" fmla="*/ 505327 w 11112769"/>
              <a:gd name="connsiteY0-42" fmla="*/ 24063 h 1239252"/>
              <a:gd name="connsiteX1-43" fmla="*/ 10034337 w 11112769"/>
              <a:gd name="connsiteY1-44" fmla="*/ 0 h 1239252"/>
              <a:gd name="connsiteX2-45" fmla="*/ 9793705 w 11112769"/>
              <a:gd name="connsiteY2-46" fmla="*/ 914400 h 1239252"/>
              <a:gd name="connsiteX3-47" fmla="*/ 10479505 w 11112769"/>
              <a:gd name="connsiteY3-48" fmla="*/ 1239252 h 1239252"/>
              <a:gd name="connsiteX4-49" fmla="*/ 0 w 11112769"/>
              <a:gd name="connsiteY4-50" fmla="*/ 1239252 h 1239252"/>
              <a:gd name="connsiteX5-51" fmla="*/ 144379 w 11112769"/>
              <a:gd name="connsiteY5-52" fmla="*/ 421105 h 1239252"/>
              <a:gd name="connsiteX6" fmla="*/ 505327 w 11112769"/>
              <a:gd name="connsiteY6" fmla="*/ 24063 h 1239252"/>
              <a:gd name="connsiteX0-53" fmla="*/ 505327 w 11307093"/>
              <a:gd name="connsiteY0-54" fmla="*/ 24063 h 1239252"/>
              <a:gd name="connsiteX1-55" fmla="*/ 10034337 w 11307093"/>
              <a:gd name="connsiteY1-56" fmla="*/ 0 h 1239252"/>
              <a:gd name="connsiteX2-57" fmla="*/ 10635916 w 11307093"/>
              <a:gd name="connsiteY2-58" fmla="*/ 685800 h 1239252"/>
              <a:gd name="connsiteX3-59" fmla="*/ 10479505 w 11307093"/>
              <a:gd name="connsiteY3-60" fmla="*/ 1239252 h 1239252"/>
              <a:gd name="connsiteX4-61" fmla="*/ 0 w 11307093"/>
              <a:gd name="connsiteY4-62" fmla="*/ 1239252 h 1239252"/>
              <a:gd name="connsiteX5-63" fmla="*/ 144379 w 11307093"/>
              <a:gd name="connsiteY5-64" fmla="*/ 421105 h 1239252"/>
              <a:gd name="connsiteX6-65" fmla="*/ 505327 w 11307093"/>
              <a:gd name="connsiteY6-66" fmla="*/ 24063 h 1239252"/>
              <a:gd name="connsiteX0-67" fmla="*/ 505327 w 10936401"/>
              <a:gd name="connsiteY0-68" fmla="*/ 24063 h 1287378"/>
              <a:gd name="connsiteX1-69" fmla="*/ 10034337 w 10936401"/>
              <a:gd name="connsiteY1-70" fmla="*/ 0 h 1287378"/>
              <a:gd name="connsiteX2-71" fmla="*/ 10635916 w 10936401"/>
              <a:gd name="connsiteY2-72" fmla="*/ 685800 h 1287378"/>
              <a:gd name="connsiteX3-73" fmla="*/ 9613232 w 10936401"/>
              <a:gd name="connsiteY3-74" fmla="*/ 1287378 h 1287378"/>
              <a:gd name="connsiteX4-75" fmla="*/ 0 w 10936401"/>
              <a:gd name="connsiteY4-76" fmla="*/ 1239252 h 1287378"/>
              <a:gd name="connsiteX5-77" fmla="*/ 144379 w 10936401"/>
              <a:gd name="connsiteY5-78" fmla="*/ 421105 h 1287378"/>
              <a:gd name="connsiteX6-79" fmla="*/ 505327 w 10936401"/>
              <a:gd name="connsiteY6-80" fmla="*/ 24063 h 1287378"/>
              <a:gd name="connsiteX0-81" fmla="*/ 385078 w 10816152"/>
              <a:gd name="connsiteY0-82" fmla="*/ 24063 h 1287378"/>
              <a:gd name="connsiteX1-83" fmla="*/ 9914088 w 10816152"/>
              <a:gd name="connsiteY1-84" fmla="*/ 0 h 1287378"/>
              <a:gd name="connsiteX2-85" fmla="*/ 10515667 w 10816152"/>
              <a:gd name="connsiteY2-86" fmla="*/ 685800 h 1287378"/>
              <a:gd name="connsiteX3-87" fmla="*/ 9492983 w 10816152"/>
              <a:gd name="connsiteY3-88" fmla="*/ 1287378 h 1287378"/>
              <a:gd name="connsiteX4-89" fmla="*/ 48193 w 10816152"/>
              <a:gd name="connsiteY4-90" fmla="*/ 1215189 h 1287378"/>
              <a:gd name="connsiteX5-91" fmla="*/ 24130 w 10816152"/>
              <a:gd name="connsiteY5-92" fmla="*/ 421105 h 1287378"/>
              <a:gd name="connsiteX6-93" fmla="*/ 385078 w 10816152"/>
              <a:gd name="connsiteY6-94" fmla="*/ 24063 h 1287378"/>
              <a:gd name="connsiteX0-95" fmla="*/ 385078 w 10816152"/>
              <a:gd name="connsiteY0-96" fmla="*/ 24063 h 1287378"/>
              <a:gd name="connsiteX1-97" fmla="*/ 9914088 w 10816152"/>
              <a:gd name="connsiteY1-98" fmla="*/ 0 h 1287378"/>
              <a:gd name="connsiteX2-99" fmla="*/ 10515667 w 10816152"/>
              <a:gd name="connsiteY2-100" fmla="*/ 685800 h 1287378"/>
              <a:gd name="connsiteX3-101" fmla="*/ 9492983 w 10816152"/>
              <a:gd name="connsiteY3-102" fmla="*/ 1287378 h 1287378"/>
              <a:gd name="connsiteX4-103" fmla="*/ 48193 w 10816152"/>
              <a:gd name="connsiteY4-104" fmla="*/ 1215189 h 1287378"/>
              <a:gd name="connsiteX5-105" fmla="*/ 24130 w 10816152"/>
              <a:gd name="connsiteY5-106" fmla="*/ 421105 h 1287378"/>
              <a:gd name="connsiteX6-107" fmla="*/ 72255 w 10816152"/>
              <a:gd name="connsiteY6-108" fmla="*/ 132347 h 1287378"/>
              <a:gd name="connsiteX7" fmla="*/ 385078 w 10816152"/>
              <a:gd name="connsiteY7" fmla="*/ 24063 h 1287378"/>
              <a:gd name="connsiteX0-109" fmla="*/ 1073348 w 11504422"/>
              <a:gd name="connsiteY0-110" fmla="*/ 24063 h 1287378"/>
              <a:gd name="connsiteX1-111" fmla="*/ 10602358 w 11504422"/>
              <a:gd name="connsiteY1-112" fmla="*/ 0 h 1287378"/>
              <a:gd name="connsiteX2-113" fmla="*/ 11203937 w 11504422"/>
              <a:gd name="connsiteY2-114" fmla="*/ 685800 h 1287378"/>
              <a:gd name="connsiteX3-115" fmla="*/ 10181253 w 11504422"/>
              <a:gd name="connsiteY3-116" fmla="*/ 1287378 h 1287378"/>
              <a:gd name="connsiteX4-117" fmla="*/ 736463 w 11504422"/>
              <a:gd name="connsiteY4-118" fmla="*/ 1215189 h 1287378"/>
              <a:gd name="connsiteX5-119" fmla="*/ 604115 w 11504422"/>
              <a:gd name="connsiteY5-120" fmla="*/ 721894 h 1287378"/>
              <a:gd name="connsiteX6-121" fmla="*/ 712400 w 11504422"/>
              <a:gd name="connsiteY6-122" fmla="*/ 421105 h 1287378"/>
              <a:gd name="connsiteX7-123" fmla="*/ 760525 w 11504422"/>
              <a:gd name="connsiteY7-124" fmla="*/ 132347 h 1287378"/>
              <a:gd name="connsiteX8" fmla="*/ 1073348 w 11504422"/>
              <a:gd name="connsiteY8" fmla="*/ 24063 h 1287378"/>
              <a:gd name="connsiteX0-125" fmla="*/ 1129199 w 11560273"/>
              <a:gd name="connsiteY0-126" fmla="*/ 24063 h 1287378"/>
              <a:gd name="connsiteX1-127" fmla="*/ 10658209 w 11560273"/>
              <a:gd name="connsiteY1-128" fmla="*/ 0 h 1287378"/>
              <a:gd name="connsiteX2-129" fmla="*/ 11259788 w 11560273"/>
              <a:gd name="connsiteY2-130" fmla="*/ 685800 h 1287378"/>
              <a:gd name="connsiteX3-131" fmla="*/ 10237104 w 11560273"/>
              <a:gd name="connsiteY3-132" fmla="*/ 1287378 h 1287378"/>
              <a:gd name="connsiteX4-133" fmla="*/ 792314 w 11560273"/>
              <a:gd name="connsiteY4-134" fmla="*/ 1215189 h 1287378"/>
              <a:gd name="connsiteX5-135" fmla="*/ 635902 w 11560273"/>
              <a:gd name="connsiteY5-136" fmla="*/ 998621 h 1287378"/>
              <a:gd name="connsiteX6-137" fmla="*/ 659966 w 11560273"/>
              <a:gd name="connsiteY6-138" fmla="*/ 721894 h 1287378"/>
              <a:gd name="connsiteX7-139" fmla="*/ 768251 w 11560273"/>
              <a:gd name="connsiteY7-140" fmla="*/ 421105 h 1287378"/>
              <a:gd name="connsiteX8-141" fmla="*/ 816376 w 11560273"/>
              <a:gd name="connsiteY8-142" fmla="*/ 132347 h 1287378"/>
              <a:gd name="connsiteX9" fmla="*/ 1129199 w 11560273"/>
              <a:gd name="connsiteY9" fmla="*/ 24063 h 1287378"/>
              <a:gd name="connsiteX0-143" fmla="*/ 583590 w 11014664"/>
              <a:gd name="connsiteY0-144" fmla="*/ 24063 h 1287378"/>
              <a:gd name="connsiteX1-145" fmla="*/ 10112600 w 11014664"/>
              <a:gd name="connsiteY1-146" fmla="*/ 0 h 1287378"/>
              <a:gd name="connsiteX2-147" fmla="*/ 10714179 w 11014664"/>
              <a:gd name="connsiteY2-148" fmla="*/ 685800 h 1287378"/>
              <a:gd name="connsiteX3-149" fmla="*/ 9691495 w 11014664"/>
              <a:gd name="connsiteY3-150" fmla="*/ 1287378 h 1287378"/>
              <a:gd name="connsiteX4-151" fmla="*/ 1197200 w 11014664"/>
              <a:gd name="connsiteY4-152" fmla="*/ 1263315 h 1287378"/>
              <a:gd name="connsiteX5-153" fmla="*/ 90293 w 11014664"/>
              <a:gd name="connsiteY5-154" fmla="*/ 998621 h 1287378"/>
              <a:gd name="connsiteX6-155" fmla="*/ 114357 w 11014664"/>
              <a:gd name="connsiteY6-156" fmla="*/ 721894 h 1287378"/>
              <a:gd name="connsiteX7-157" fmla="*/ 222642 w 11014664"/>
              <a:gd name="connsiteY7-158" fmla="*/ 421105 h 1287378"/>
              <a:gd name="connsiteX8-159" fmla="*/ 270767 w 11014664"/>
              <a:gd name="connsiteY8-160" fmla="*/ 132347 h 1287378"/>
              <a:gd name="connsiteX9-161" fmla="*/ 583590 w 11014664"/>
              <a:gd name="connsiteY9-162" fmla="*/ 24063 h 12873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65" y="connsiteY6-66"/>
              </a:cxn>
              <a:cxn ang="0">
                <a:pos x="connsiteX7-123" y="connsiteY7-124"/>
              </a:cxn>
              <a:cxn ang="0">
                <a:pos x="connsiteX8-141" y="connsiteY8-142"/>
              </a:cxn>
              <a:cxn ang="0">
                <a:pos x="connsiteX9-161" y="connsiteY9-162"/>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a:fillRect/>
          </a:stretch>
        </p:blipFill>
        <p:spPr>
          <a:xfrm>
            <a:off x="0" y="-355065"/>
            <a:ext cx="2770693" cy="2408948"/>
          </a:xfrm>
          <a:prstGeom prst="rect">
            <a:avLst/>
          </a:prstGeom>
        </p:spPr>
      </p:pic>
      <p:grpSp>
        <p:nvGrpSpPr>
          <p:cNvPr id="7" name="Group 6"/>
          <p:cNvGrpSpPr/>
          <p:nvPr/>
        </p:nvGrpSpPr>
        <p:grpSpPr>
          <a:xfrm>
            <a:off x="773625" y="2579705"/>
            <a:ext cx="2312475" cy="1735120"/>
            <a:chOff x="783150" y="2474930"/>
            <a:chExt cx="2312475" cy="2019780"/>
          </a:xfrm>
        </p:grpSpPr>
        <p:sp>
          <p:nvSpPr>
            <p:cNvPr id="4" name="Freeform 9"/>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5" name="TextBox 4"/>
            <p:cNvSpPr txBox="1"/>
            <p:nvPr/>
          </p:nvSpPr>
          <p:spPr>
            <a:xfrm>
              <a:off x="1200150" y="3371851"/>
              <a:ext cx="1552575" cy="6807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Freeform: Shape 7"/>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Freeform 10"/>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9"/>
          <p:cNvSpPr txBox="1"/>
          <p:nvPr/>
        </p:nvSpPr>
        <p:spPr>
          <a:xfrm>
            <a:off x="3771901" y="2200275"/>
            <a:ext cx="203835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Freeform: Shape 11"/>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Freeform 10"/>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TextBox 17"/>
          <p:cNvSpPr txBox="1"/>
          <p:nvPr/>
        </p:nvSpPr>
        <p:spPr>
          <a:xfrm>
            <a:off x="3943350" y="4305300"/>
            <a:ext cx="1952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20" name="Connector: Curved 19"/>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6" name="TextBox 25"/>
          <p:cNvSpPr txBox="1"/>
          <p:nvPr/>
        </p:nvSpPr>
        <p:spPr>
          <a:xfrm>
            <a:off x="6686550" y="1771650"/>
            <a:ext cx="4524375" cy="707886"/>
          </a:xfrm>
          <a:prstGeom prst="rect">
            <a:avLst/>
          </a:prstGeom>
          <a:noFill/>
        </p:spPr>
        <p:txBody>
          <a:bodyPr wrap="square" rtlCol="0">
            <a:spAutoFit/>
          </a:bodyPr>
          <a:lstStyle/>
          <a:p>
            <a:pPr lvl="0" algn="just">
              <a:spcAft>
                <a:spcPts val="500"/>
              </a:spcAft>
            </a:pPr>
            <a:r>
              <a:rPr lang="vi-VN" sz="2000" dirty="0">
                <a:solidFill>
                  <a:srgbClr val="002060"/>
                </a:solidFill>
                <a:latin typeface="Cambria" panose="02040503050406030204" pitchFamily="18" charset="0"/>
                <a:ea typeface="Cambria" panose="02040503050406030204" pitchFamily="18" charset="0"/>
              </a:rPr>
              <a:t>Thật không ngoa khi ca ngợi Đà Lạt là chốn “bồng lai tiên cảnh”</a:t>
            </a:r>
            <a:r>
              <a:rPr lang="en-US" sz="2000" dirty="0">
                <a:solidFill>
                  <a:srgbClr val="002060"/>
                </a:solidFill>
                <a:latin typeface="Cambria" panose="02040503050406030204" pitchFamily="18" charset="0"/>
                <a:ea typeface="Cambria" panose="02040503050406030204" pitchFamily="18" charset="0"/>
              </a:rPr>
              <a:t>.</a:t>
            </a:r>
            <a:endParaRPr lang="vi-VN" sz="2000" dirty="0">
              <a:solidFill>
                <a:srgbClr val="002060"/>
              </a:solidFill>
              <a:latin typeface="Cambria" panose="02040503050406030204" pitchFamily="18" charset="0"/>
              <a:ea typeface="Cambria" panose="02040503050406030204" pitchFamily="18" charset="0"/>
            </a:endParaRPr>
          </a:p>
        </p:txBody>
      </p:sp>
      <p:cxnSp>
        <p:nvCxnSpPr>
          <p:cNvPr id="27" name="Connector: Curved 26"/>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p:cNvSpPr/>
          <p:nvPr/>
        </p:nvSpPr>
        <p:spPr>
          <a:xfrm>
            <a:off x="6602925" y="3514724"/>
            <a:ext cx="5046150" cy="2276475"/>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9" name="TextBox 28"/>
          <p:cNvSpPr txBox="1"/>
          <p:nvPr/>
        </p:nvSpPr>
        <p:spPr>
          <a:xfrm>
            <a:off x="6877050" y="3829050"/>
            <a:ext cx="4591050" cy="1569660"/>
          </a:xfrm>
          <a:prstGeom prst="rect">
            <a:avLst/>
          </a:prstGeom>
          <a:noFill/>
        </p:spPr>
        <p:txBody>
          <a:bodyPr wrap="square" rtlCol="0">
            <a:spAutoFit/>
          </a:bodyPr>
          <a:lstStyle/>
          <a:p>
            <a:pPr lvl="0" algn="just">
              <a:spcAft>
                <a:spcPts val="500"/>
              </a:spcAft>
            </a:pPr>
            <a:r>
              <a:rPr lang="vi-VN" sz="2400" dirty="0">
                <a:solidFill>
                  <a:srgbClr val="002060"/>
                </a:solidFill>
                <a:latin typeface="Cambria" panose="02040503050406030204" pitchFamily="18" charset="0"/>
                <a:ea typeface="Cambria" panose="02040503050406030204" pitchFamily="18" charset="0"/>
              </a:rPr>
              <a:t>Thật không ngoa khi ca ngợi Đà Lạt là chốn “bồng lai tiên cảnh”. Bạn có muốn đến thăm Đà Lạt trong một ngày mờ sương không?</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2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8" grpId="0"/>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026" name="Picture 2" descr="Mảnh Ghép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5775" y="46672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38225" y="4953000"/>
            <a:ext cx="438150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Kĩ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thuật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ghép</a:t>
            </a:r>
            <a:endParaRPr lang="en-US" sz="3600" b="1" dirty="0">
              <a:latin typeface="Cambria" panose="02040503050406030204" pitchFamily="18" charset="0"/>
              <a:ea typeface="Cambria" panose="02040503050406030204" pitchFamily="18" charset="0"/>
            </a:endParaRPr>
          </a:p>
        </p:txBody>
      </p:sp>
      <p:sp>
        <p:nvSpPr>
          <p:cNvPr id="4" name="Rounded Rectangle 5"/>
          <p:cNvSpPr/>
          <p:nvPr/>
        </p:nvSpPr>
        <p:spPr>
          <a:xfrm>
            <a:off x="5394373" y="2085974"/>
            <a:ext cx="6045151" cy="2619375"/>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mở</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đáp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án</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rút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4" name="Picture 1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a:fillRect/>
          </a:stretch>
        </p:blipFill>
        <p:spPr>
          <a:xfrm flipH="1">
            <a:off x="331261" y="2971858"/>
            <a:ext cx="2866966" cy="3405118"/>
          </a:xfrm>
          <a:prstGeom prst="rect">
            <a:avLst/>
          </a:prstGeom>
        </p:spPr>
      </p:pic>
      <p:pic>
        <p:nvPicPr>
          <p:cNvPr id="4" name="Picture 3"/>
          <p:cNvPicPr>
            <a:picLocks noChangeAspect="1"/>
          </p:cNvPicPr>
          <p:nvPr/>
        </p:nvPicPr>
        <p:blipFill>
          <a:blip r:embed="rId5"/>
          <a:stretch>
            <a:fillRect/>
          </a:stretch>
        </p:blipFill>
        <p:spPr>
          <a:xfrm>
            <a:off x="508915" y="418286"/>
            <a:ext cx="2334970" cy="1182727"/>
          </a:xfrm>
          <a:prstGeom prst="rect">
            <a:avLst/>
          </a:prstGeom>
        </p:spPr>
      </p:pic>
      <p:sp>
        <p:nvSpPr>
          <p:cNvPr id="6" name="Rectangle 19"/>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1" fmla="*/ 505327 w 10479505"/>
              <a:gd name="connsiteY0-2" fmla="*/ 12032 h 1227221"/>
              <a:gd name="connsiteX1-3" fmla="*/ 10479505 w 10479505"/>
              <a:gd name="connsiteY1-4" fmla="*/ 0 h 1227221"/>
              <a:gd name="connsiteX2-5" fmla="*/ 10479505 w 10479505"/>
              <a:gd name="connsiteY2-6" fmla="*/ 1227221 h 1227221"/>
              <a:gd name="connsiteX3-7" fmla="*/ 0 w 10479505"/>
              <a:gd name="connsiteY3-8" fmla="*/ 1227221 h 1227221"/>
              <a:gd name="connsiteX4-9" fmla="*/ 505327 w 10479505"/>
              <a:gd name="connsiteY4-10" fmla="*/ 12032 h 1227221"/>
              <a:gd name="connsiteX0-11" fmla="*/ 505327 w 10479505"/>
              <a:gd name="connsiteY0-12" fmla="*/ 24063 h 1239252"/>
              <a:gd name="connsiteX1-13" fmla="*/ 10034337 w 10479505"/>
              <a:gd name="connsiteY1-14" fmla="*/ 0 h 1239252"/>
              <a:gd name="connsiteX2-15" fmla="*/ 10479505 w 10479505"/>
              <a:gd name="connsiteY2-16" fmla="*/ 1239252 h 1239252"/>
              <a:gd name="connsiteX3-17" fmla="*/ 0 w 10479505"/>
              <a:gd name="connsiteY3-18" fmla="*/ 1239252 h 1239252"/>
              <a:gd name="connsiteX4-19" fmla="*/ 505327 w 10479505"/>
              <a:gd name="connsiteY4-20" fmla="*/ 24063 h 1239252"/>
              <a:gd name="connsiteX0-21" fmla="*/ 505327 w 10479505"/>
              <a:gd name="connsiteY0-22" fmla="*/ 24063 h 1239252"/>
              <a:gd name="connsiteX1-23" fmla="*/ 10034337 w 10479505"/>
              <a:gd name="connsiteY1-24" fmla="*/ 0 h 1239252"/>
              <a:gd name="connsiteX2-25" fmla="*/ 10479505 w 10479505"/>
              <a:gd name="connsiteY2-26" fmla="*/ 1239252 h 1239252"/>
              <a:gd name="connsiteX3-27" fmla="*/ 0 w 10479505"/>
              <a:gd name="connsiteY3-28" fmla="*/ 1239252 h 1239252"/>
              <a:gd name="connsiteX4-29" fmla="*/ 505327 w 10479505"/>
              <a:gd name="connsiteY4-30" fmla="*/ 24063 h 1239252"/>
              <a:gd name="connsiteX0-31" fmla="*/ 505327 w 10479505"/>
              <a:gd name="connsiteY0-32" fmla="*/ 24063 h 1239252"/>
              <a:gd name="connsiteX1-33" fmla="*/ 10034337 w 10479505"/>
              <a:gd name="connsiteY1-34" fmla="*/ 0 h 1239252"/>
              <a:gd name="connsiteX2-35" fmla="*/ 10479505 w 10479505"/>
              <a:gd name="connsiteY2-36" fmla="*/ 1239252 h 1239252"/>
              <a:gd name="connsiteX3-37" fmla="*/ 0 w 10479505"/>
              <a:gd name="connsiteY3-38" fmla="*/ 1239252 h 1239252"/>
              <a:gd name="connsiteX4-39" fmla="*/ 144379 w 10479505"/>
              <a:gd name="connsiteY4-40" fmla="*/ 421105 h 1239252"/>
              <a:gd name="connsiteX5" fmla="*/ 505327 w 10479505"/>
              <a:gd name="connsiteY5" fmla="*/ 24063 h 1239252"/>
              <a:gd name="connsiteX0-41" fmla="*/ 505327 w 11112769"/>
              <a:gd name="connsiteY0-42" fmla="*/ 24063 h 1239252"/>
              <a:gd name="connsiteX1-43" fmla="*/ 10034337 w 11112769"/>
              <a:gd name="connsiteY1-44" fmla="*/ 0 h 1239252"/>
              <a:gd name="connsiteX2-45" fmla="*/ 9793705 w 11112769"/>
              <a:gd name="connsiteY2-46" fmla="*/ 914400 h 1239252"/>
              <a:gd name="connsiteX3-47" fmla="*/ 10479505 w 11112769"/>
              <a:gd name="connsiteY3-48" fmla="*/ 1239252 h 1239252"/>
              <a:gd name="connsiteX4-49" fmla="*/ 0 w 11112769"/>
              <a:gd name="connsiteY4-50" fmla="*/ 1239252 h 1239252"/>
              <a:gd name="connsiteX5-51" fmla="*/ 144379 w 11112769"/>
              <a:gd name="connsiteY5-52" fmla="*/ 421105 h 1239252"/>
              <a:gd name="connsiteX6" fmla="*/ 505327 w 11112769"/>
              <a:gd name="connsiteY6" fmla="*/ 24063 h 1239252"/>
              <a:gd name="connsiteX0-53" fmla="*/ 505327 w 11307093"/>
              <a:gd name="connsiteY0-54" fmla="*/ 24063 h 1239252"/>
              <a:gd name="connsiteX1-55" fmla="*/ 10034337 w 11307093"/>
              <a:gd name="connsiteY1-56" fmla="*/ 0 h 1239252"/>
              <a:gd name="connsiteX2-57" fmla="*/ 10635916 w 11307093"/>
              <a:gd name="connsiteY2-58" fmla="*/ 685800 h 1239252"/>
              <a:gd name="connsiteX3-59" fmla="*/ 10479505 w 11307093"/>
              <a:gd name="connsiteY3-60" fmla="*/ 1239252 h 1239252"/>
              <a:gd name="connsiteX4-61" fmla="*/ 0 w 11307093"/>
              <a:gd name="connsiteY4-62" fmla="*/ 1239252 h 1239252"/>
              <a:gd name="connsiteX5-63" fmla="*/ 144379 w 11307093"/>
              <a:gd name="connsiteY5-64" fmla="*/ 421105 h 1239252"/>
              <a:gd name="connsiteX6-65" fmla="*/ 505327 w 11307093"/>
              <a:gd name="connsiteY6-66" fmla="*/ 24063 h 1239252"/>
              <a:gd name="connsiteX0-67" fmla="*/ 505327 w 10936401"/>
              <a:gd name="connsiteY0-68" fmla="*/ 24063 h 1287378"/>
              <a:gd name="connsiteX1-69" fmla="*/ 10034337 w 10936401"/>
              <a:gd name="connsiteY1-70" fmla="*/ 0 h 1287378"/>
              <a:gd name="connsiteX2-71" fmla="*/ 10635916 w 10936401"/>
              <a:gd name="connsiteY2-72" fmla="*/ 685800 h 1287378"/>
              <a:gd name="connsiteX3-73" fmla="*/ 9613232 w 10936401"/>
              <a:gd name="connsiteY3-74" fmla="*/ 1287378 h 1287378"/>
              <a:gd name="connsiteX4-75" fmla="*/ 0 w 10936401"/>
              <a:gd name="connsiteY4-76" fmla="*/ 1239252 h 1287378"/>
              <a:gd name="connsiteX5-77" fmla="*/ 144379 w 10936401"/>
              <a:gd name="connsiteY5-78" fmla="*/ 421105 h 1287378"/>
              <a:gd name="connsiteX6-79" fmla="*/ 505327 w 10936401"/>
              <a:gd name="connsiteY6-80" fmla="*/ 24063 h 1287378"/>
              <a:gd name="connsiteX0-81" fmla="*/ 385078 w 10816152"/>
              <a:gd name="connsiteY0-82" fmla="*/ 24063 h 1287378"/>
              <a:gd name="connsiteX1-83" fmla="*/ 9914088 w 10816152"/>
              <a:gd name="connsiteY1-84" fmla="*/ 0 h 1287378"/>
              <a:gd name="connsiteX2-85" fmla="*/ 10515667 w 10816152"/>
              <a:gd name="connsiteY2-86" fmla="*/ 685800 h 1287378"/>
              <a:gd name="connsiteX3-87" fmla="*/ 9492983 w 10816152"/>
              <a:gd name="connsiteY3-88" fmla="*/ 1287378 h 1287378"/>
              <a:gd name="connsiteX4-89" fmla="*/ 48193 w 10816152"/>
              <a:gd name="connsiteY4-90" fmla="*/ 1215189 h 1287378"/>
              <a:gd name="connsiteX5-91" fmla="*/ 24130 w 10816152"/>
              <a:gd name="connsiteY5-92" fmla="*/ 421105 h 1287378"/>
              <a:gd name="connsiteX6-93" fmla="*/ 385078 w 10816152"/>
              <a:gd name="connsiteY6-94" fmla="*/ 24063 h 1287378"/>
              <a:gd name="connsiteX0-95" fmla="*/ 385078 w 10816152"/>
              <a:gd name="connsiteY0-96" fmla="*/ 24063 h 1287378"/>
              <a:gd name="connsiteX1-97" fmla="*/ 9914088 w 10816152"/>
              <a:gd name="connsiteY1-98" fmla="*/ 0 h 1287378"/>
              <a:gd name="connsiteX2-99" fmla="*/ 10515667 w 10816152"/>
              <a:gd name="connsiteY2-100" fmla="*/ 685800 h 1287378"/>
              <a:gd name="connsiteX3-101" fmla="*/ 9492983 w 10816152"/>
              <a:gd name="connsiteY3-102" fmla="*/ 1287378 h 1287378"/>
              <a:gd name="connsiteX4-103" fmla="*/ 48193 w 10816152"/>
              <a:gd name="connsiteY4-104" fmla="*/ 1215189 h 1287378"/>
              <a:gd name="connsiteX5-105" fmla="*/ 24130 w 10816152"/>
              <a:gd name="connsiteY5-106" fmla="*/ 421105 h 1287378"/>
              <a:gd name="connsiteX6-107" fmla="*/ 72255 w 10816152"/>
              <a:gd name="connsiteY6-108" fmla="*/ 132347 h 1287378"/>
              <a:gd name="connsiteX7" fmla="*/ 385078 w 10816152"/>
              <a:gd name="connsiteY7" fmla="*/ 24063 h 1287378"/>
              <a:gd name="connsiteX0-109" fmla="*/ 1073348 w 11504422"/>
              <a:gd name="connsiteY0-110" fmla="*/ 24063 h 1287378"/>
              <a:gd name="connsiteX1-111" fmla="*/ 10602358 w 11504422"/>
              <a:gd name="connsiteY1-112" fmla="*/ 0 h 1287378"/>
              <a:gd name="connsiteX2-113" fmla="*/ 11203937 w 11504422"/>
              <a:gd name="connsiteY2-114" fmla="*/ 685800 h 1287378"/>
              <a:gd name="connsiteX3-115" fmla="*/ 10181253 w 11504422"/>
              <a:gd name="connsiteY3-116" fmla="*/ 1287378 h 1287378"/>
              <a:gd name="connsiteX4-117" fmla="*/ 736463 w 11504422"/>
              <a:gd name="connsiteY4-118" fmla="*/ 1215189 h 1287378"/>
              <a:gd name="connsiteX5-119" fmla="*/ 604115 w 11504422"/>
              <a:gd name="connsiteY5-120" fmla="*/ 721894 h 1287378"/>
              <a:gd name="connsiteX6-121" fmla="*/ 712400 w 11504422"/>
              <a:gd name="connsiteY6-122" fmla="*/ 421105 h 1287378"/>
              <a:gd name="connsiteX7-123" fmla="*/ 760525 w 11504422"/>
              <a:gd name="connsiteY7-124" fmla="*/ 132347 h 1287378"/>
              <a:gd name="connsiteX8" fmla="*/ 1073348 w 11504422"/>
              <a:gd name="connsiteY8" fmla="*/ 24063 h 1287378"/>
              <a:gd name="connsiteX0-125" fmla="*/ 1129199 w 11560273"/>
              <a:gd name="connsiteY0-126" fmla="*/ 24063 h 1287378"/>
              <a:gd name="connsiteX1-127" fmla="*/ 10658209 w 11560273"/>
              <a:gd name="connsiteY1-128" fmla="*/ 0 h 1287378"/>
              <a:gd name="connsiteX2-129" fmla="*/ 11259788 w 11560273"/>
              <a:gd name="connsiteY2-130" fmla="*/ 685800 h 1287378"/>
              <a:gd name="connsiteX3-131" fmla="*/ 10237104 w 11560273"/>
              <a:gd name="connsiteY3-132" fmla="*/ 1287378 h 1287378"/>
              <a:gd name="connsiteX4-133" fmla="*/ 792314 w 11560273"/>
              <a:gd name="connsiteY4-134" fmla="*/ 1215189 h 1287378"/>
              <a:gd name="connsiteX5-135" fmla="*/ 635902 w 11560273"/>
              <a:gd name="connsiteY5-136" fmla="*/ 998621 h 1287378"/>
              <a:gd name="connsiteX6-137" fmla="*/ 659966 w 11560273"/>
              <a:gd name="connsiteY6-138" fmla="*/ 721894 h 1287378"/>
              <a:gd name="connsiteX7-139" fmla="*/ 768251 w 11560273"/>
              <a:gd name="connsiteY7-140" fmla="*/ 421105 h 1287378"/>
              <a:gd name="connsiteX8-141" fmla="*/ 816376 w 11560273"/>
              <a:gd name="connsiteY8-142" fmla="*/ 132347 h 1287378"/>
              <a:gd name="connsiteX9" fmla="*/ 1129199 w 11560273"/>
              <a:gd name="connsiteY9" fmla="*/ 24063 h 1287378"/>
              <a:gd name="connsiteX0-143" fmla="*/ 583590 w 11014664"/>
              <a:gd name="connsiteY0-144" fmla="*/ 24063 h 1287378"/>
              <a:gd name="connsiteX1-145" fmla="*/ 10112600 w 11014664"/>
              <a:gd name="connsiteY1-146" fmla="*/ 0 h 1287378"/>
              <a:gd name="connsiteX2-147" fmla="*/ 10714179 w 11014664"/>
              <a:gd name="connsiteY2-148" fmla="*/ 685800 h 1287378"/>
              <a:gd name="connsiteX3-149" fmla="*/ 9691495 w 11014664"/>
              <a:gd name="connsiteY3-150" fmla="*/ 1287378 h 1287378"/>
              <a:gd name="connsiteX4-151" fmla="*/ 1197200 w 11014664"/>
              <a:gd name="connsiteY4-152" fmla="*/ 1263315 h 1287378"/>
              <a:gd name="connsiteX5-153" fmla="*/ 90293 w 11014664"/>
              <a:gd name="connsiteY5-154" fmla="*/ 998621 h 1287378"/>
              <a:gd name="connsiteX6-155" fmla="*/ 114357 w 11014664"/>
              <a:gd name="connsiteY6-156" fmla="*/ 721894 h 1287378"/>
              <a:gd name="connsiteX7-157" fmla="*/ 222642 w 11014664"/>
              <a:gd name="connsiteY7-158" fmla="*/ 421105 h 1287378"/>
              <a:gd name="connsiteX8-159" fmla="*/ 270767 w 11014664"/>
              <a:gd name="connsiteY8-160" fmla="*/ 132347 h 1287378"/>
              <a:gd name="connsiteX9-161" fmla="*/ 583590 w 11014664"/>
              <a:gd name="connsiteY9-162" fmla="*/ 24063 h 12873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65" y="connsiteY6-66"/>
              </a:cxn>
              <a:cxn ang="0">
                <a:pos x="connsiteX7-123" y="connsiteY7-124"/>
              </a:cxn>
              <a:cxn ang="0">
                <a:pos x="connsiteX8-141" y="connsiteY8-142"/>
              </a:cxn>
              <a:cxn ang="0">
                <a:pos x="connsiteX9-161" y="connsiteY9-162"/>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Hai cách mở bài đều giới thiệu tên phong cảnh, cũng là địa điểm có phong cảnh và những cảnh vật nổi bật, để lại ấn tượng cho mọi người nhất (nơi có nhiều hoa, nhiều thông và nhiều hồ nước đẹp). Mỗi cách mở bài có ưu điểm riêng: </a:t>
            </a:r>
            <a:endParaRPr kumimoji="0" lang="en-GB"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TextBox 6"/>
          <p:cNvSpPr txBox="1"/>
          <p:nvPr/>
        </p:nvSpPr>
        <p:spPr>
          <a:xfrm>
            <a:off x="4039657" y="2743697"/>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trực tiếp: </a:t>
            </a:r>
            <a:r>
              <a:rPr lang="vi-VN" sz="3200" dirty="0">
                <a:solidFill>
                  <a:prstClr val="black"/>
                </a:solidFill>
                <a:latin typeface="Cambria" panose="02040503050406030204" pitchFamily="18" charset="0"/>
                <a:ea typeface="Cambria" panose="02040503050406030204" pitchFamily="18" charset="0"/>
              </a:rPr>
              <a:t>ngắn gọn nhưng hàm súc, dễ nhớ và tạo ấn tượng mạnh. </a:t>
            </a:r>
            <a:endParaRPr lang="en-GB" sz="3200" dirty="0">
              <a:solidFill>
                <a:prstClr val="black"/>
              </a:solidFill>
              <a:latin typeface="Cambria" panose="02040503050406030204" pitchFamily="18" charset="0"/>
              <a:ea typeface="Cambria" panose="02040503050406030204" pitchFamily="18" charset="0"/>
            </a:endParaRPr>
          </a:p>
        </p:txBody>
      </p:sp>
      <p:sp>
        <p:nvSpPr>
          <p:cNvPr id="8" name="TextBox 7"/>
          <p:cNvSpPr txBox="1"/>
          <p:nvPr/>
        </p:nvSpPr>
        <p:spPr>
          <a:xfrm>
            <a:off x="4087282" y="4677272"/>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đoạn văn có nhiều câu hơn, có nhiều thông tin hơn. </a:t>
            </a:r>
            <a:endParaRPr lang="en-GB" sz="3200" dirty="0">
              <a:solidFill>
                <a:prstClr val="black"/>
              </a:solidFill>
              <a:latin typeface="Cambria" panose="02040503050406030204" pitchFamily="18" charset="0"/>
              <a:ea typeface="Cambria" panose="020405030504060302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65155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53</TotalTime>
  <Words>888</Words>
  <Application>Microsoft Office PowerPoint</Application>
  <PresentationFormat>Widescreen</PresentationFormat>
  <Paragraphs>52</Paragraphs>
  <Slides>19</Slides>
  <Notes>6</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等线</vt:lpstr>
      <vt:lpstr>.VnAristote</vt:lpstr>
      <vt:lpstr>Arial</vt:lpstr>
      <vt:lpstr>Calibri</vt:lpstr>
      <vt:lpstr>Cambria</vt:lpstr>
      <vt:lpstr>Times New Roman</vt:lpstr>
      <vt:lpstr>UTM Showcard</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27</cp:revision>
  <dcterms:created xsi:type="dcterms:W3CDTF">2022-07-26T09:31:00Z</dcterms:created>
  <dcterms:modified xsi:type="dcterms:W3CDTF">2025-12-28T09:46:40Z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1921596537F9475DABC973447B64839C_12</vt:lpwstr>
  </property>
  <property fmtid="{D5CDD505-2E9C-101B-9397-08002B2CF9AE}" pid="3" name="KSOProductBuildVer">
    <vt:lpwstr>1033-12.2.0.17562</vt:lpwstr>
  </property>
</Properties>
</file>