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24"/>
  </p:notesMasterIdLst>
  <p:sldIdLst>
    <p:sldId id="284" r:id="rId5"/>
    <p:sldId id="330" r:id="rId6"/>
    <p:sldId id="294" r:id="rId7"/>
    <p:sldId id="331" r:id="rId8"/>
    <p:sldId id="333" r:id="rId9"/>
    <p:sldId id="334" r:id="rId10"/>
    <p:sldId id="337" r:id="rId11"/>
    <p:sldId id="257" r:id="rId12"/>
    <p:sldId id="295" r:id="rId13"/>
    <p:sldId id="280" r:id="rId14"/>
    <p:sldId id="306" r:id="rId15"/>
    <p:sldId id="291" r:id="rId16"/>
    <p:sldId id="338" r:id="rId17"/>
    <p:sldId id="339" r:id="rId18"/>
    <p:sldId id="307" r:id="rId19"/>
    <p:sldId id="340" r:id="rId20"/>
    <p:sldId id="341" r:id="rId21"/>
    <p:sldId id="264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0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387</Words>
  <Application>Microsoft Office PowerPoint</Application>
  <PresentationFormat>Widescreen</PresentationFormat>
  <Paragraphs>63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Abel</vt:lpstr>
      <vt:lpstr>Arial</vt:lpstr>
      <vt:lpstr>Bellota Text</vt:lpstr>
      <vt:lpstr>Calibri</vt:lpstr>
      <vt:lpstr>Calibri Light</vt:lpstr>
      <vt:lpstr>Cambria</vt:lpstr>
      <vt:lpstr>Cambria Math</vt:lpstr>
      <vt:lpstr>等线</vt:lpstr>
      <vt:lpstr>Didact Gothic</vt:lpstr>
      <vt:lpstr>Odibee Sans</vt:lpstr>
      <vt:lpstr>Roboto Condensed</vt:lpstr>
      <vt:lpstr>Times New Roman</vt:lpstr>
      <vt:lpstr>字魂105号-简雅黑</vt:lpstr>
      <vt:lpstr>Office Theme</vt:lpstr>
      <vt:lpstr>Custom Design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ADMIN</cp:lastModifiedBy>
  <cp:revision>38</cp:revision>
  <dcterms:created xsi:type="dcterms:W3CDTF">2022-08-23T00:31:44Z</dcterms:created>
  <dcterms:modified xsi:type="dcterms:W3CDTF">2025-03-02T03:38:54Z</dcterms:modified>
  <cp:category>HTTA2</cp:category>
  <cp:version>HTTA2</cp:version>
</cp:coreProperties>
</file>