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4" r:id="rId5"/>
  </p:sldMasterIdLst>
  <p:notesMasterIdLst>
    <p:notesMasterId r:id="rId20"/>
  </p:notesMasterIdLst>
  <p:sldIdLst>
    <p:sldId id="258" r:id="rId6"/>
    <p:sldId id="274" r:id="rId7"/>
    <p:sldId id="275" r:id="rId8"/>
    <p:sldId id="277" r:id="rId9"/>
    <p:sldId id="278" r:id="rId10"/>
    <p:sldId id="279" r:id="rId11"/>
    <p:sldId id="284" r:id="rId12"/>
    <p:sldId id="303" r:id="rId13"/>
    <p:sldId id="304" r:id="rId14"/>
    <p:sldId id="305" r:id="rId15"/>
    <p:sldId id="306" r:id="rId16"/>
    <p:sldId id="307" r:id="rId17"/>
    <p:sldId id="293" r:id="rId18"/>
    <p:sldId id="285" r:id="rId1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5050"/>
    <a:srgbClr val="66FF99"/>
    <a:srgbClr val="FFFF66"/>
    <a:srgbClr val="00FFFF"/>
    <a:srgbClr val="CC66FF"/>
    <a:srgbClr val="54C379"/>
    <a:srgbClr val="CCFFFF"/>
    <a:srgbClr val="009999"/>
    <a:srgbClr val="E6FAFE"/>
    <a:srgbClr val="FFEF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autoAdjust="0"/>
    <p:restoredTop sz="91791" autoAdjust="0"/>
  </p:normalViewPr>
  <p:slideViewPr>
    <p:cSldViewPr snapToGrid="0">
      <p:cViewPr varScale="1">
        <p:scale>
          <a:sx n="79" d="100"/>
          <a:sy n="79" d="100"/>
        </p:scale>
        <p:origin x="840"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FD5019-5D4B-427C-9612-E597B39EB3BE}" type="datetimeFigureOut">
              <a:rPr lang="en-US" smtClean="0"/>
              <a:t>3/2/2025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08A976-40C2-48FE-AF3D-CCCCFE600B38}" type="slidenum">
              <a:rPr lang="en-US" smtClean="0"/>
              <a:t>‹#›</a:t>
            </a:fld>
            <a:endParaRPr lang="en-US"/>
          </a:p>
        </p:txBody>
      </p:sp>
    </p:spTree>
    <p:extLst>
      <p:ext uri="{BB962C8B-B14F-4D97-AF65-F5344CB8AC3E}">
        <p14:creationId xmlns:p14="http://schemas.microsoft.com/office/powerpoint/2010/main" val="3326314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316E8-D369-4144-B301-7416DD4BFB7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EC471E-0752-4551-AB64-1F790B296C9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257D75-F2B2-46DD-A06C-3BC32E0BFBB5}"/>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3/2/2025</a:t>
            </a:fld>
            <a:endParaRPr lang="en-US"/>
          </a:p>
        </p:txBody>
      </p:sp>
      <p:sp>
        <p:nvSpPr>
          <p:cNvPr id="5" name="Footer Placeholder 4">
            <a:extLst>
              <a:ext uri="{FF2B5EF4-FFF2-40B4-BE49-F238E27FC236}">
                <a16:creationId xmlns:a16="http://schemas.microsoft.com/office/drawing/2014/main" id="{951F9065-BF97-49D6-9D54-F6EBB69FAB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470D04-E05B-4CA4-884C-DB843BCADE15}"/>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1801384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69AA8-10D1-457B-B137-1BAB66129B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2BD320-1079-4537-82DB-D124337A098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BDB08B-4278-4C47-A120-35F435C367CA}"/>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3/2/2025</a:t>
            </a:fld>
            <a:endParaRPr lang="en-US"/>
          </a:p>
        </p:txBody>
      </p:sp>
      <p:sp>
        <p:nvSpPr>
          <p:cNvPr id="5" name="Footer Placeholder 4">
            <a:extLst>
              <a:ext uri="{FF2B5EF4-FFF2-40B4-BE49-F238E27FC236}">
                <a16:creationId xmlns:a16="http://schemas.microsoft.com/office/drawing/2014/main" id="{0DA58173-AF4D-4887-A2D2-FDF84E35C0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8021BE-1D65-4600-B931-37C8C8A117CF}"/>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23083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FDB697-2710-4774-B700-0D4459F5CE9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A6483A-9012-4C24-B624-DCE02FF850F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E940F5-5310-4A6F-BAE1-59A8354DD255}"/>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3/2/2025</a:t>
            </a:fld>
            <a:endParaRPr lang="en-US"/>
          </a:p>
        </p:txBody>
      </p:sp>
      <p:sp>
        <p:nvSpPr>
          <p:cNvPr id="5" name="Footer Placeholder 4">
            <a:extLst>
              <a:ext uri="{FF2B5EF4-FFF2-40B4-BE49-F238E27FC236}">
                <a16:creationId xmlns:a16="http://schemas.microsoft.com/office/drawing/2014/main" id="{8692F22E-B2D8-4DC7-A989-BC0018739B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F4222B-FEE9-49CC-9BBE-DD5C6DC4CC37}"/>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4251483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354F92-953B-4083-B0C2-33C2C97CE73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502297E-FE11-4B15-906E-567D40359BA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C36EBF1-9347-4B68-A4C9-C6D5E22C2E51}"/>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2025/3/2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D692569-28EA-46A1-8D34-2CD2617DA668}"/>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88E2FF9-BF09-41C0-B6F0-A90C24ACBD36}"/>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3257281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F2E9EB-C63A-4DCC-AB5F-5A765D1D7A7B}"/>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806DB5F-1719-4DE6-BCBB-9ECFF0C708E0}"/>
              </a:ext>
            </a:extLst>
          </p:cNvPr>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854595E-A2BF-4354-AE55-25E266E30F0B}"/>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2025/3/2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16E182A-D9BD-45B8-B274-27D748095E9B}"/>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CA58A53-FE56-4488-B1F8-4B0823553705}"/>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457571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CC05CA-F60D-43E8-9D75-4F3E7BC0646D}"/>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16B9B39-7811-4B45-BB97-FF83865AA4CF}"/>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7ADD28D-A131-4D13-ABDB-F5C7A375F3E9}"/>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2025/3/2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775CDED-072D-4843-80F1-4F9F600F92E3}"/>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5779E360-18D0-4CE8-A4CA-FB18938A791A}"/>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399806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369B10-F42A-4E82-9C41-CFD491E6343E}"/>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99D7A5D-0188-477A-80B9-14A883F2F1C5}"/>
              </a:ext>
            </a:extLst>
          </p:cNvPr>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A2A1CF6-B91B-4B06-98A7-A38AABF44E70}"/>
              </a:ext>
            </a:extLst>
          </p:cNvPr>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B8532A4E-7954-4AEC-9E0B-02DA3C4384C0}"/>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2025/3/2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1DEBB75-5660-43FB-ABD8-32AC9251C49A}"/>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D5180DC-3D6B-49C3-A17F-552C8019EC26}"/>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10" name="Picture 9">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1"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82046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B4C7C9-11A8-499B-8764-6CC5574EE6E4}"/>
              </a:ext>
            </a:extLst>
          </p:cNvPr>
          <p:cNvSpPr>
            <a:spLocks noGrp="1"/>
          </p:cNvSpPr>
          <p:nvPr>
            <p:ph type="title"/>
          </p:nvPr>
        </p:nvSpPr>
        <p:spPr>
          <a:xfrm>
            <a:off x="839788" y="365126"/>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D108F8E-476B-45FF-9F64-81BA6873D0C5}"/>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6A449E0-20D4-40C4-B27D-2D84933F8943}"/>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209D281-92C5-47C8-BCF3-C42A611A21B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7E11EE0-5D3C-4FA3-B188-287379D531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753C63C-A499-4547-9E71-9227B310642F}"/>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2025/3/2</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C8FCD438-FF5A-4095-9057-1721060E3171}"/>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AA8B1635-26D2-4BCB-9983-DCFD491A43FD}"/>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10"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11" name="Picture 10">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12" name="Picture 11">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3"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344516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18494D-C60D-4888-B4B3-FE3564E2252A}"/>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1AF661-862E-4199-81FD-E511A3451D26}"/>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2025/3/2</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71AB2D70-47B6-4FA0-A56D-B83A474437D1}"/>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28B43BC7-48E6-4F29-9F84-B0C52CE04600}"/>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6"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636405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5143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93295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C6BB-97D3-4255-B7E1-017F5D926D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81CE5E5-5282-4D69-975C-3597BA14151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C55457-C0BC-482A-971B-45119F814C33}"/>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3/2/2025</a:t>
            </a:fld>
            <a:endParaRPr lang="en-US"/>
          </a:p>
        </p:txBody>
      </p:sp>
      <p:sp>
        <p:nvSpPr>
          <p:cNvPr id="5" name="Footer Placeholder 4">
            <a:extLst>
              <a:ext uri="{FF2B5EF4-FFF2-40B4-BE49-F238E27FC236}">
                <a16:creationId xmlns:a16="http://schemas.microsoft.com/office/drawing/2014/main" id="{9F032992-0697-430C-8051-1D24817447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AE6479-B931-4084-8911-419EF843182C}"/>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39603948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396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588796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1161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330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7248C-A225-42CD-942F-B5162025ED8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07D4FC-C44D-4092-8920-A139EB6424E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3DA002-6AAA-4983-A20D-4613E5A193EB}"/>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3/2/2025</a:t>
            </a:fld>
            <a:endParaRPr lang="en-US"/>
          </a:p>
        </p:txBody>
      </p:sp>
      <p:sp>
        <p:nvSpPr>
          <p:cNvPr id="5" name="Footer Placeholder 4">
            <a:extLst>
              <a:ext uri="{FF2B5EF4-FFF2-40B4-BE49-F238E27FC236}">
                <a16:creationId xmlns:a16="http://schemas.microsoft.com/office/drawing/2014/main" id="{B864DD3E-6EC2-4DAF-BFF1-06725D4B2D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93CA01-B6E2-417F-AF2D-0FDE88F90926}"/>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1527678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FFD07-1E4C-4FFD-88A1-75E7763B9D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6DFDD73-4249-4FE5-8371-3412A1C2BFA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6D1285-1161-4AA7-85C5-49183854AD8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EB0C8D-09B2-4A55-8103-296BB2C7F7F3}"/>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3/2/2025</a:t>
            </a:fld>
            <a:endParaRPr lang="en-US"/>
          </a:p>
        </p:txBody>
      </p:sp>
      <p:sp>
        <p:nvSpPr>
          <p:cNvPr id="6" name="Footer Placeholder 5">
            <a:extLst>
              <a:ext uri="{FF2B5EF4-FFF2-40B4-BE49-F238E27FC236}">
                <a16:creationId xmlns:a16="http://schemas.microsoft.com/office/drawing/2014/main" id="{D5FA73CA-A3F5-4546-BF01-E2C11F81AF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293F0AE-775C-4C48-8994-F16CC69DEF56}"/>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3240860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E119E-48EC-436F-98D5-2668D216A9F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B79E86D-8349-47F0-9A28-AE3B2FC0F01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A11436-4207-4DCD-BD51-41E992D59E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604A0-B31A-4EB8-89A8-45BD72D58F0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0C6FE0-258C-4862-B91F-BB91735356C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6BE7F7-5494-4CB6-9476-DC97F636BA71}"/>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3/2/2025</a:t>
            </a:fld>
            <a:endParaRPr lang="en-US"/>
          </a:p>
        </p:txBody>
      </p:sp>
      <p:sp>
        <p:nvSpPr>
          <p:cNvPr id="8" name="Footer Placeholder 7">
            <a:extLst>
              <a:ext uri="{FF2B5EF4-FFF2-40B4-BE49-F238E27FC236}">
                <a16:creationId xmlns:a16="http://schemas.microsoft.com/office/drawing/2014/main" id="{91436DB7-E8E8-4542-BCB1-85A626F405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743B4F5-4369-4977-A2A5-1C163FE129BB}"/>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2667990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22FA0-2553-44B4-833B-A0195AD4E3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1D811B8-ECA4-4130-9237-DD73ED0F3614}"/>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3/2/2025</a:t>
            </a:fld>
            <a:endParaRPr lang="en-US"/>
          </a:p>
        </p:txBody>
      </p:sp>
      <p:sp>
        <p:nvSpPr>
          <p:cNvPr id="4" name="Footer Placeholder 3">
            <a:extLst>
              <a:ext uri="{FF2B5EF4-FFF2-40B4-BE49-F238E27FC236}">
                <a16:creationId xmlns:a16="http://schemas.microsoft.com/office/drawing/2014/main" id="{49D35CBA-358B-46F7-9682-303257E4B8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9B94AA6-72CE-4B78-B1C0-D10CA67F635B}"/>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2351788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7CA045-4382-42C8-ABC4-9EEC9BE40041}"/>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3/2/2025</a:t>
            </a:fld>
            <a:endParaRPr lang="en-US"/>
          </a:p>
        </p:txBody>
      </p:sp>
      <p:sp>
        <p:nvSpPr>
          <p:cNvPr id="3" name="Footer Placeholder 2">
            <a:extLst>
              <a:ext uri="{FF2B5EF4-FFF2-40B4-BE49-F238E27FC236}">
                <a16:creationId xmlns:a16="http://schemas.microsoft.com/office/drawing/2014/main" id="{74F1C7DB-4D6C-461A-A5A6-FD29FFEFC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95E812C-8BA6-411C-9E8F-0863F8BFEF8B}"/>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627798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87C20-B7B3-48B4-AB66-336791809ED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D0EE4A-8E41-4029-A728-E7FEDEA3760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E89355-D6EC-4A28-A685-35ED08F0CD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0F6D83-5F12-4B2D-A2B0-5F9B729CEB06}"/>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3/2/2025</a:t>
            </a:fld>
            <a:endParaRPr lang="en-US"/>
          </a:p>
        </p:txBody>
      </p:sp>
      <p:sp>
        <p:nvSpPr>
          <p:cNvPr id="6" name="Footer Placeholder 5">
            <a:extLst>
              <a:ext uri="{FF2B5EF4-FFF2-40B4-BE49-F238E27FC236}">
                <a16:creationId xmlns:a16="http://schemas.microsoft.com/office/drawing/2014/main" id="{CDF2A512-4AB7-4345-93C5-745D9F115D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949FED7-CA14-4433-9F30-D7B96EC1BC89}"/>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1888089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C1E65-BA50-4684-B3E7-442EA36B2E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A65D2E-6181-4684-BB59-42DAEFB3A4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3364C6-F8A3-4689-97D0-5510EB7298B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67075A-014B-4F95-B0D5-68DF8CCF90C1}"/>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3/2/2025</a:t>
            </a:fld>
            <a:endParaRPr lang="en-US"/>
          </a:p>
        </p:txBody>
      </p:sp>
      <p:sp>
        <p:nvSpPr>
          <p:cNvPr id="6" name="Footer Placeholder 5">
            <a:extLst>
              <a:ext uri="{FF2B5EF4-FFF2-40B4-BE49-F238E27FC236}">
                <a16:creationId xmlns:a16="http://schemas.microsoft.com/office/drawing/2014/main" id="{1353E13F-9D71-4E2B-9B78-94B4F873DD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3A5E93-3B64-4A46-BE03-CE6E635BB5E0}"/>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2970145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DAE3DC4A-933A-6208-F8E4-5E0A93AE5F7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139" y="74012"/>
            <a:ext cx="1440047" cy="1440047"/>
          </a:xfrm>
          <a:prstGeom prst="rect">
            <a:avLst/>
          </a:prstGeom>
        </p:spPr>
      </p:pic>
    </p:spTree>
    <p:extLst>
      <p:ext uri="{BB962C8B-B14F-4D97-AF65-F5344CB8AC3E}">
        <p14:creationId xmlns:p14="http://schemas.microsoft.com/office/powerpoint/2010/main" val="26657057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78999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4.svg"/><Relationship Id="rId18" Type="http://schemas.openxmlformats.org/officeDocument/2006/relationships/image" Target="../media/image13.png"/><Relationship Id="rId26" Type="http://schemas.openxmlformats.org/officeDocument/2006/relationships/image" Target="../media/image19.png"/><Relationship Id="rId3" Type="http://schemas.openxmlformats.org/officeDocument/2006/relationships/audio" Target="../media/media1.mp3"/><Relationship Id="rId21" Type="http://schemas.openxmlformats.org/officeDocument/2006/relationships/image" Target="../media/image15.png"/><Relationship Id="rId7" Type="http://schemas.openxmlformats.org/officeDocument/2006/relationships/image" Target="../media/image8.svg"/><Relationship Id="rId12" Type="http://schemas.openxmlformats.org/officeDocument/2006/relationships/image" Target="../media/image10.png"/><Relationship Id="rId17" Type="http://schemas.openxmlformats.org/officeDocument/2006/relationships/image" Target="../media/image18.svg"/><Relationship Id="rId25" Type="http://schemas.openxmlformats.org/officeDocument/2006/relationships/image" Target="../media/image18.png"/><Relationship Id="rId2" Type="http://schemas.microsoft.com/office/2007/relationships/media" Target="../media/media1.mp3"/><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themeOverride" Target="../theme/themeOverride1.xml"/><Relationship Id="rId6" Type="http://schemas.openxmlformats.org/officeDocument/2006/relationships/image" Target="../media/image7.png"/><Relationship Id="rId11" Type="http://schemas.openxmlformats.org/officeDocument/2006/relationships/image" Target="../media/image12.svg"/><Relationship Id="rId24" Type="http://schemas.openxmlformats.org/officeDocument/2006/relationships/image" Target="../media/image17.png"/><Relationship Id="rId5" Type="http://schemas.openxmlformats.org/officeDocument/2006/relationships/image" Target="../media/image6.png"/><Relationship Id="rId15" Type="http://schemas.openxmlformats.org/officeDocument/2006/relationships/image" Target="../media/image16.svg"/><Relationship Id="rId23" Type="http://schemas.openxmlformats.org/officeDocument/2006/relationships/image" Target="../media/image16.png"/><Relationship Id="rId10" Type="http://schemas.openxmlformats.org/officeDocument/2006/relationships/image" Target="../media/image9.png"/><Relationship Id="rId19" Type="http://schemas.openxmlformats.org/officeDocument/2006/relationships/image" Target="../media/image20.svg"/><Relationship Id="rId4" Type="http://schemas.openxmlformats.org/officeDocument/2006/relationships/slideLayout" Target="../slideLayouts/slideLayout18.xml"/><Relationship Id="rId9" Type="http://schemas.openxmlformats.org/officeDocument/2006/relationships/image" Target="../media/image10.svg"/><Relationship Id="rId14" Type="http://schemas.openxmlformats.org/officeDocument/2006/relationships/image" Target="../media/image11.png"/><Relationship Id="rId22" Type="http://schemas.microsoft.com/office/2007/relationships/hdphoto" Target="../media/hdphoto1.wdp"/><Relationship Id="rId27"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8.svg"/><Relationship Id="rId1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10.svg"/><Relationship Id="rId12" Type="http://schemas.openxmlformats.org/officeDocument/2006/relationships/image" Target="../media/image12.png"/><Relationship Id="rId17" Type="http://schemas.microsoft.com/office/2007/relationships/hdphoto" Target="../media/hdphoto1.wdp"/><Relationship Id="rId2" Type="http://schemas.openxmlformats.org/officeDocument/2006/relationships/slideLayout" Target="../slideLayouts/slideLayout18.xml"/><Relationship Id="rId16" Type="http://schemas.openxmlformats.org/officeDocument/2006/relationships/image" Target="../media/image15.png"/><Relationship Id="rId1" Type="http://schemas.openxmlformats.org/officeDocument/2006/relationships/themeOverride" Target="../theme/themeOverride2.xml"/><Relationship Id="rId6" Type="http://schemas.openxmlformats.org/officeDocument/2006/relationships/image" Target="../media/image8.png"/><Relationship Id="rId11" Type="http://schemas.openxmlformats.org/officeDocument/2006/relationships/image" Target="../media/image16.svg"/><Relationship Id="rId5" Type="http://schemas.openxmlformats.org/officeDocument/2006/relationships/image" Target="../media/image8.svg"/><Relationship Id="rId15" Type="http://schemas.openxmlformats.org/officeDocument/2006/relationships/image" Target="../media/image20.sv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8.png"/><Relationship Id="rId12" Type="http://schemas.openxmlformats.org/officeDocument/2006/relationships/image" Target="../media/image18.svg"/><Relationship Id="rId2" Type="http://schemas.openxmlformats.org/officeDocument/2006/relationships/slideLayout" Target="../slideLayouts/slideLayout18.xml"/><Relationship Id="rId16" Type="http://schemas.openxmlformats.org/officeDocument/2006/relationships/image" Target="../media/image23.png"/><Relationship Id="rId1" Type="http://schemas.openxmlformats.org/officeDocument/2006/relationships/themeOverride" Target="../theme/themeOverride3.xml"/><Relationship Id="rId6" Type="http://schemas.openxmlformats.org/officeDocument/2006/relationships/image" Target="../media/image8.svg"/><Relationship Id="rId11" Type="http://schemas.openxmlformats.org/officeDocument/2006/relationships/image" Target="../media/image12.png"/><Relationship Id="rId5" Type="http://schemas.openxmlformats.org/officeDocument/2006/relationships/image" Target="../media/image7.png"/><Relationship Id="rId15" Type="http://schemas.openxmlformats.org/officeDocument/2006/relationships/image" Target="../media/image22.pn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9.png"/><Relationship Id="rId14" Type="http://schemas.openxmlformats.org/officeDocument/2006/relationships/image" Target="../media/image20.svg"/></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8.png"/><Relationship Id="rId12" Type="http://schemas.openxmlformats.org/officeDocument/2006/relationships/image" Target="../media/image18.svg"/><Relationship Id="rId2" Type="http://schemas.openxmlformats.org/officeDocument/2006/relationships/slideLayout" Target="../slideLayouts/slideLayout18.xml"/><Relationship Id="rId16" Type="http://schemas.openxmlformats.org/officeDocument/2006/relationships/image" Target="../media/image23.png"/><Relationship Id="rId1" Type="http://schemas.openxmlformats.org/officeDocument/2006/relationships/themeOverride" Target="../theme/themeOverride4.xml"/><Relationship Id="rId6" Type="http://schemas.openxmlformats.org/officeDocument/2006/relationships/image" Target="../media/image8.svg"/><Relationship Id="rId11" Type="http://schemas.openxmlformats.org/officeDocument/2006/relationships/image" Target="../media/image12.png"/><Relationship Id="rId5" Type="http://schemas.openxmlformats.org/officeDocument/2006/relationships/image" Target="../media/image7.png"/><Relationship Id="rId15" Type="http://schemas.openxmlformats.org/officeDocument/2006/relationships/image" Target="../media/image22.pn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9.png"/><Relationship Id="rId14" Type="http://schemas.openxmlformats.org/officeDocument/2006/relationships/image" Target="../media/image20.svg"/></Relationships>
</file>

<file path=ppt/slides/_rels/slide6.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8.png"/><Relationship Id="rId12" Type="http://schemas.openxmlformats.org/officeDocument/2006/relationships/image" Target="../media/image18.svg"/><Relationship Id="rId2" Type="http://schemas.openxmlformats.org/officeDocument/2006/relationships/slideLayout" Target="../slideLayouts/slideLayout18.xml"/><Relationship Id="rId1" Type="http://schemas.openxmlformats.org/officeDocument/2006/relationships/themeOverride" Target="../theme/themeOverride5.xml"/><Relationship Id="rId6" Type="http://schemas.openxmlformats.org/officeDocument/2006/relationships/image" Target="../media/image8.sv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9.pn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80E4FEF-872A-098E-4236-2B110F90E3B4}"/>
              </a:ext>
            </a:extLst>
          </p:cNvPr>
          <p:cNvPicPr>
            <a:picLocks noChangeAspect="1"/>
          </p:cNvPicPr>
          <p:nvPr/>
        </p:nvPicPr>
        <p:blipFill>
          <a:blip r:embed="rId2"/>
          <a:stretch>
            <a:fillRect/>
          </a:stretch>
        </p:blipFill>
        <p:spPr>
          <a:xfrm>
            <a:off x="-272763" y="-1"/>
            <a:ext cx="12464763" cy="7066625"/>
          </a:xfrm>
          <a:prstGeom prst="rect">
            <a:avLst/>
          </a:prstGeom>
        </p:spPr>
      </p:pic>
      <p:pic>
        <p:nvPicPr>
          <p:cNvPr id="2" name="Picture 1">
            <a:extLst>
              <a:ext uri="{FF2B5EF4-FFF2-40B4-BE49-F238E27FC236}">
                <a16:creationId xmlns:a16="http://schemas.microsoft.com/office/drawing/2014/main" id="{875AB9E9-4631-E0E1-49E7-B9CA17A62299}"/>
              </a:ext>
            </a:extLst>
          </p:cNvPr>
          <p:cNvPicPr>
            <a:picLocks noChangeAspect="1"/>
          </p:cNvPicPr>
          <p:nvPr/>
        </p:nvPicPr>
        <p:blipFill>
          <a:blip r:embed="rId3"/>
          <a:stretch>
            <a:fillRect/>
          </a:stretch>
        </p:blipFill>
        <p:spPr>
          <a:xfrm>
            <a:off x="2975587" y="870968"/>
            <a:ext cx="5822185" cy="1414395"/>
          </a:xfrm>
          <a:prstGeom prst="rect">
            <a:avLst/>
          </a:prstGeom>
        </p:spPr>
      </p:pic>
    </p:spTree>
    <p:extLst>
      <p:ext uri="{BB962C8B-B14F-4D97-AF65-F5344CB8AC3E}">
        <p14:creationId xmlns:p14="http://schemas.microsoft.com/office/powerpoint/2010/main" val="235660867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B9AE35-DC78-4131-AD52-85EEA7783756}"/>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Rounded Corners 2">
            <a:extLst>
              <a:ext uri="{FF2B5EF4-FFF2-40B4-BE49-F238E27FC236}">
                <a16:creationId xmlns:a16="http://schemas.microsoft.com/office/drawing/2014/main" id="{E9E0515E-233E-4E7B-A226-48303F15D769}"/>
              </a:ext>
            </a:extLst>
          </p:cNvPr>
          <p:cNvSpPr/>
          <p:nvPr/>
        </p:nvSpPr>
        <p:spPr>
          <a:xfrm>
            <a:off x="261257" y="348343"/>
            <a:ext cx="11567886" cy="6197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58D541C0-EF01-8109-2698-31487F997F3C}"/>
              </a:ext>
            </a:extLst>
          </p:cNvPr>
          <p:cNvSpPr/>
          <p:nvPr/>
        </p:nvSpPr>
        <p:spPr>
          <a:xfrm>
            <a:off x="883920" y="640080"/>
            <a:ext cx="711200" cy="670560"/>
          </a:xfrm>
          <a:prstGeom prst="ellipse">
            <a:avLst/>
          </a:prstGeom>
          <a:solidFill>
            <a:srgbClr val="1B94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12" name="TextBox 11">
            <a:extLst>
              <a:ext uri="{FF2B5EF4-FFF2-40B4-BE49-F238E27FC236}">
                <a16:creationId xmlns:a16="http://schemas.microsoft.com/office/drawing/2014/main" id="{0E3BDADA-E85A-FD6C-9ACC-C1E815439A97}"/>
              </a:ext>
            </a:extLst>
          </p:cNvPr>
          <p:cNvSpPr txBox="1"/>
          <p:nvPr/>
        </p:nvSpPr>
        <p:spPr>
          <a:xfrm>
            <a:off x="1649347" y="668846"/>
            <a:ext cx="8493760" cy="646331"/>
          </a:xfrm>
          <a:prstGeom prst="rect">
            <a:avLst/>
          </a:prstGeom>
          <a:noFill/>
        </p:spPr>
        <p:txBody>
          <a:bodyPr wrap="square" rtlCol="0">
            <a:spAutoFit/>
          </a:bodyPr>
          <a:lstStyle/>
          <a:p>
            <a:pPr lvl="0" algn="just"/>
            <a:r>
              <a:rPr lang="en-US" sz="3600" b="1" dirty="0" err="1">
                <a:solidFill>
                  <a:prstClr val="black"/>
                </a:solidFill>
                <a:latin typeface="Cambria" panose="02040503050406030204" pitchFamily="18" charset="0"/>
                <a:ea typeface="Cambria" panose="02040503050406030204" pitchFamily="18" charset="0"/>
              </a:rPr>
              <a:t>Số</a:t>
            </a:r>
            <a:r>
              <a:rPr lang="en-US" sz="3600" b="1" dirty="0">
                <a:solidFill>
                  <a:prstClr val="black"/>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7D0ECA47-E096-0B75-4C76-6A0AAF9152A1}"/>
              </a:ext>
            </a:extLst>
          </p:cNvPr>
          <p:cNvSpPr txBox="1"/>
          <p:nvPr/>
        </p:nvSpPr>
        <p:spPr>
          <a:xfrm>
            <a:off x="470542" y="1517145"/>
            <a:ext cx="11141235" cy="1938992"/>
          </a:xfrm>
          <a:prstGeom prst="rect">
            <a:avLst/>
          </a:prstGeom>
          <a:noFill/>
        </p:spPr>
        <p:txBody>
          <a:bodyPr wrap="square" rtlCol="0">
            <a:spAutoFit/>
          </a:bodyPr>
          <a:lstStyle/>
          <a:p>
            <a:pPr lvl="0" algn="just"/>
            <a:r>
              <a:rPr lang="vi-VN" sz="4000" dirty="0">
                <a:solidFill>
                  <a:prstClr val="black"/>
                </a:solidFill>
                <a:latin typeface="Cambria" panose="02040503050406030204" pitchFamily="18" charset="0"/>
                <a:ea typeface="Cambria" panose="02040503050406030204" pitchFamily="18" charset="0"/>
              </a:rPr>
              <a:t>Trong cả năm 2022, nhà Nam đã sử dụng 174 m3 nước sinh hoạt. Vậy trung bình mỗi tháng, nhà Nam dùng hết</a:t>
            </a:r>
            <a:r>
              <a:rPr lang="en-US" sz="4000" dirty="0">
                <a:solidFill>
                  <a:prstClr val="black"/>
                </a:solidFill>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m</a:t>
            </a:r>
            <a:r>
              <a:rPr lang="vi-VN" sz="4000" baseline="30000" dirty="0">
                <a:latin typeface="Cambria" panose="02040503050406030204" pitchFamily="18" charset="0"/>
                <a:ea typeface="Cambria" panose="02040503050406030204" pitchFamily="18" charset="0"/>
              </a:rPr>
              <a:t>3</a:t>
            </a:r>
            <a:r>
              <a:rPr lang="vi-VN" sz="4000" dirty="0">
                <a:latin typeface="Cambria" panose="02040503050406030204" pitchFamily="18" charset="0"/>
                <a:ea typeface="Cambria" panose="02040503050406030204" pitchFamily="18" charset="0"/>
              </a:rPr>
              <a:t> nước sinh hoạt.</a:t>
            </a:r>
            <a:r>
              <a:rPr lang="en-US" sz="4000" dirty="0">
                <a:solidFill>
                  <a:prstClr val="black"/>
                </a:solidFill>
                <a:latin typeface="Cambria" panose="02040503050406030204" pitchFamily="18" charset="0"/>
                <a:ea typeface="Cambria" panose="02040503050406030204" pitchFamily="18" charset="0"/>
              </a:rPr>
              <a:t>      </a:t>
            </a:r>
            <a:endParaRPr kumimoji="0" lang="en-US"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66C7B587-2949-2A77-4D52-ECD93F493E6A}"/>
              </a:ext>
            </a:extLst>
          </p:cNvPr>
          <p:cNvSpPr/>
          <p:nvPr/>
        </p:nvSpPr>
        <p:spPr>
          <a:xfrm>
            <a:off x="3710849" y="2796448"/>
            <a:ext cx="892366" cy="627962"/>
          </a:xfrm>
          <a:prstGeom prst="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8F9E31C7-01CB-7298-D5F1-571C7847A6EE}"/>
              </a:ext>
            </a:extLst>
          </p:cNvPr>
          <p:cNvSpPr txBox="1"/>
          <p:nvPr/>
        </p:nvSpPr>
        <p:spPr>
          <a:xfrm>
            <a:off x="1421176" y="3811836"/>
            <a:ext cx="9507557" cy="2308324"/>
          </a:xfrm>
          <a:prstGeom prst="rect">
            <a:avLst/>
          </a:prstGeom>
          <a:noFill/>
        </p:spPr>
        <p:txBody>
          <a:bodyPr wrap="square" rtlCol="0">
            <a:spAutoFit/>
          </a:bodyPr>
          <a:lstStyle/>
          <a:p>
            <a:pPr algn="ctr"/>
            <a:r>
              <a:rPr lang="vi-VN" sz="3600" b="0" i="0" dirty="0">
                <a:solidFill>
                  <a:srgbClr val="FF0000"/>
                </a:solidFill>
                <a:effectLst/>
                <a:latin typeface="Cambria" panose="02040503050406030204" pitchFamily="18" charset="0"/>
                <a:ea typeface="Cambria" panose="02040503050406030204" pitchFamily="18" charset="0"/>
              </a:rPr>
              <a:t> 1 năm có 12 tháng.</a:t>
            </a:r>
          </a:p>
          <a:p>
            <a:pPr algn="ctr"/>
            <a:r>
              <a:rPr lang="vi-VN" sz="3600" b="0" i="0" dirty="0">
                <a:solidFill>
                  <a:srgbClr val="FF0000"/>
                </a:solidFill>
                <a:effectLst/>
                <a:latin typeface="Cambria" panose="02040503050406030204" pitchFamily="18" charset="0"/>
                <a:ea typeface="Cambria" panose="02040503050406030204" pitchFamily="18" charset="0"/>
              </a:rPr>
              <a:t>Trung bình mỗi tháng, nhà Nam dùng hết số mét khối nước sinh hoạt là:</a:t>
            </a:r>
          </a:p>
          <a:p>
            <a:pPr algn="ctr"/>
            <a:r>
              <a:rPr lang="vi-VN" sz="3600" b="0" i="0" dirty="0">
                <a:solidFill>
                  <a:srgbClr val="FF0000"/>
                </a:solidFill>
                <a:effectLst/>
                <a:latin typeface="Cambria" panose="02040503050406030204" pitchFamily="18" charset="0"/>
                <a:ea typeface="Cambria" panose="02040503050406030204" pitchFamily="18" charset="0"/>
              </a:rPr>
              <a:t>174 : 12 = 14,5 (m</a:t>
            </a:r>
            <a:r>
              <a:rPr lang="vi-VN" sz="3600" b="0" i="0" baseline="30000" dirty="0">
                <a:solidFill>
                  <a:srgbClr val="FF0000"/>
                </a:solidFill>
                <a:effectLst/>
                <a:latin typeface="Cambria" panose="02040503050406030204" pitchFamily="18" charset="0"/>
                <a:ea typeface="Cambria" panose="02040503050406030204" pitchFamily="18" charset="0"/>
              </a:rPr>
              <a:t>3</a:t>
            </a:r>
            <a:r>
              <a:rPr lang="vi-VN" sz="3600" b="0" i="0" dirty="0">
                <a:solidFill>
                  <a:srgbClr val="FF0000"/>
                </a:solidFill>
                <a:effectLst/>
                <a:latin typeface="Cambria" panose="02040503050406030204" pitchFamily="18" charset="0"/>
                <a:ea typeface="Cambria" panose="02040503050406030204" pitchFamily="18" charset="0"/>
              </a:rPr>
              <a:t>)</a:t>
            </a:r>
          </a:p>
        </p:txBody>
      </p:sp>
      <p:sp>
        <p:nvSpPr>
          <p:cNvPr id="11" name="Rectangle 10">
            <a:extLst>
              <a:ext uri="{FF2B5EF4-FFF2-40B4-BE49-F238E27FC236}">
                <a16:creationId xmlns:a16="http://schemas.microsoft.com/office/drawing/2014/main" id="{48876616-24DF-B2E7-CA7E-4B265D942361}"/>
              </a:ext>
            </a:extLst>
          </p:cNvPr>
          <p:cNvSpPr/>
          <p:nvPr/>
        </p:nvSpPr>
        <p:spPr>
          <a:xfrm>
            <a:off x="3709013" y="2794612"/>
            <a:ext cx="951122" cy="627962"/>
          </a:xfrm>
          <a:prstGeom prst="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Cambria" panose="02040503050406030204" pitchFamily="18" charset="0"/>
                <a:ea typeface="Cambria" panose="02040503050406030204" pitchFamily="18" charset="0"/>
              </a:rPr>
              <a:t>14,5</a:t>
            </a:r>
          </a:p>
        </p:txBody>
      </p:sp>
    </p:spTree>
    <p:extLst>
      <p:ext uri="{BB962C8B-B14F-4D97-AF65-F5344CB8AC3E}">
        <p14:creationId xmlns:p14="http://schemas.microsoft.com/office/powerpoint/2010/main" val="12094601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5" grpId="0"/>
      <p:bldP spid="6" grpId="0" animBg="1"/>
      <p:bldP spid="10"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B9AE35-DC78-4131-AD52-85EEA7783756}"/>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Rounded Corners 2">
            <a:extLst>
              <a:ext uri="{FF2B5EF4-FFF2-40B4-BE49-F238E27FC236}">
                <a16:creationId xmlns:a16="http://schemas.microsoft.com/office/drawing/2014/main" id="{E9E0515E-233E-4E7B-A226-48303F15D769}"/>
              </a:ext>
            </a:extLst>
          </p:cNvPr>
          <p:cNvSpPr/>
          <p:nvPr/>
        </p:nvSpPr>
        <p:spPr>
          <a:xfrm>
            <a:off x="261257" y="348343"/>
            <a:ext cx="11567886" cy="6197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58D541C0-EF01-8109-2698-31487F997F3C}"/>
              </a:ext>
            </a:extLst>
          </p:cNvPr>
          <p:cNvSpPr/>
          <p:nvPr/>
        </p:nvSpPr>
        <p:spPr>
          <a:xfrm>
            <a:off x="883920" y="640080"/>
            <a:ext cx="711200" cy="670560"/>
          </a:xfrm>
          <a:prstGeom prst="ellipse">
            <a:avLst/>
          </a:prstGeom>
          <a:solidFill>
            <a:srgbClr val="1B94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12" name="TextBox 11">
            <a:extLst>
              <a:ext uri="{FF2B5EF4-FFF2-40B4-BE49-F238E27FC236}">
                <a16:creationId xmlns:a16="http://schemas.microsoft.com/office/drawing/2014/main" id="{0E3BDADA-E85A-FD6C-9ACC-C1E815439A97}"/>
              </a:ext>
            </a:extLst>
          </p:cNvPr>
          <p:cNvSpPr txBox="1"/>
          <p:nvPr/>
        </p:nvSpPr>
        <p:spPr>
          <a:xfrm>
            <a:off x="1649346" y="668846"/>
            <a:ext cx="9521757" cy="1815882"/>
          </a:xfrm>
          <a:prstGeom prst="rect">
            <a:avLst/>
          </a:prstGeom>
          <a:noFill/>
        </p:spPr>
        <p:txBody>
          <a:bodyPr wrap="square" rtlCol="0">
            <a:spAutoFit/>
          </a:bodyPr>
          <a:lstStyle/>
          <a:p>
            <a:pPr lvl="0" algn="just">
              <a:defRPr/>
            </a:pPr>
            <a:r>
              <a:rPr lang="vi-VN" sz="2800" dirty="0">
                <a:latin typeface="Cambria" panose="02040503050406030204" pitchFamily="18" charset="0"/>
                <a:ea typeface="Cambria" panose="02040503050406030204" pitchFamily="18" charset="0"/>
              </a:rPr>
              <a:t>Rô-bốt có 3 hộp màu xanh, đỏ và vàng. Thể tích của các hộp là: 25 cm</a:t>
            </a:r>
            <a:r>
              <a:rPr lang="vi-VN" sz="2800" baseline="30000" dirty="0">
                <a:latin typeface="Cambria" panose="02040503050406030204" pitchFamily="18" charset="0"/>
                <a:ea typeface="Cambria" panose="02040503050406030204" pitchFamily="18" charset="0"/>
              </a:rPr>
              <a:t>3</a:t>
            </a:r>
            <a:r>
              <a:rPr lang="vi-VN" sz="2800" dirty="0">
                <a:latin typeface="Cambria" panose="02040503050406030204" pitchFamily="18" charset="0"/>
                <a:ea typeface="Cambria" panose="02040503050406030204" pitchFamily="18" charset="0"/>
              </a:rPr>
              <a:t>, 24,5 cm</a:t>
            </a:r>
            <a:r>
              <a:rPr lang="vi-VN" sz="2800" baseline="30000" dirty="0">
                <a:latin typeface="Cambria" panose="02040503050406030204" pitchFamily="18" charset="0"/>
                <a:ea typeface="Cambria" panose="02040503050406030204" pitchFamily="18" charset="0"/>
              </a:rPr>
              <a:t>3</a:t>
            </a:r>
            <a:r>
              <a:rPr lang="vi-VN" sz="2800" dirty="0">
                <a:latin typeface="Cambria" panose="02040503050406030204" pitchFamily="18" charset="0"/>
                <a:ea typeface="Cambria" panose="02040503050406030204" pitchFamily="18" charset="0"/>
              </a:rPr>
              <a:t>, 25,75 dm</a:t>
            </a:r>
            <a:r>
              <a:rPr lang="vi-VN" sz="2800" baseline="30000" dirty="0">
                <a:latin typeface="Cambria" panose="02040503050406030204" pitchFamily="18" charset="0"/>
                <a:ea typeface="Cambria" panose="02040503050406030204" pitchFamily="18" charset="0"/>
              </a:rPr>
              <a:t>3</a:t>
            </a:r>
            <a:r>
              <a:rPr lang="vi-VN" sz="2800" dirty="0">
                <a:latin typeface="Cambria" panose="02040503050406030204" pitchFamily="18" charset="0"/>
                <a:ea typeface="Cambria" panose="02040503050406030204" pitchFamily="18" charset="0"/>
              </a:rPr>
              <a:t>. Biết hộp màu vàng có thể tích lớn nhất và hộp màu xanh có thể tích lớn hơn hộp màu đỏ. Hãy cho biết thể tích của mỗi chiếc hộp.</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AE9EC0E-93A1-3B79-679E-538184D0CDF4}"/>
              </a:ext>
            </a:extLst>
          </p:cNvPr>
          <p:cNvSpPr txBox="1"/>
          <p:nvPr/>
        </p:nvSpPr>
        <p:spPr>
          <a:xfrm>
            <a:off x="616945" y="2721166"/>
            <a:ext cx="10796530" cy="2992614"/>
          </a:xfrm>
          <a:prstGeom prst="rect">
            <a:avLst/>
          </a:prstGeom>
          <a:noFill/>
        </p:spPr>
        <p:txBody>
          <a:bodyPr wrap="square" rtlCol="0">
            <a:spAutoFit/>
          </a:bodyPr>
          <a:lstStyle/>
          <a:p>
            <a:pPr marL="0" marR="0" algn="ctr">
              <a:lnSpc>
                <a:spcPct val="120000"/>
              </a:lnSpc>
              <a:spcBef>
                <a:spcPts val="0"/>
              </a:spcBef>
              <a:spcAft>
                <a:spcPts val="0"/>
              </a:spcAft>
            </a:pPr>
            <a:r>
              <a:rPr lang="vi-VN" sz="3200" dirty="0">
                <a:solidFill>
                  <a:srgbClr val="FF0000"/>
                </a:solidFill>
                <a:effectLst/>
                <a:latin typeface="Cambria" panose="02040503050406030204" pitchFamily="18" charset="0"/>
                <a:ea typeface="Cambria" panose="02040503050406030204" pitchFamily="18" charset="0"/>
              </a:rPr>
              <a:t>Đổi: 25,75 dm</a:t>
            </a:r>
            <a:r>
              <a:rPr lang="vi-VN" sz="3200" baseline="30000" dirty="0">
                <a:solidFill>
                  <a:srgbClr val="FF0000"/>
                </a:solidFill>
                <a:effectLst/>
                <a:latin typeface="Cambria" panose="02040503050406030204" pitchFamily="18" charset="0"/>
                <a:ea typeface="Cambria" panose="02040503050406030204" pitchFamily="18" charset="0"/>
              </a:rPr>
              <a:t>3</a:t>
            </a:r>
            <a:r>
              <a:rPr lang="vi-VN" sz="3200" dirty="0">
                <a:solidFill>
                  <a:srgbClr val="FF0000"/>
                </a:solidFill>
                <a:effectLst/>
                <a:latin typeface="Cambria" panose="02040503050406030204" pitchFamily="18" charset="0"/>
                <a:ea typeface="Cambria" panose="02040503050406030204" pitchFamily="18" charset="0"/>
              </a:rPr>
              <a:t> = 25 750 cm</a:t>
            </a:r>
            <a:r>
              <a:rPr lang="vi-VN" sz="3200" baseline="30000" dirty="0">
                <a:solidFill>
                  <a:srgbClr val="FF0000"/>
                </a:solidFill>
                <a:effectLst/>
                <a:latin typeface="Cambria" panose="02040503050406030204" pitchFamily="18" charset="0"/>
                <a:ea typeface="Cambria" panose="02040503050406030204" pitchFamily="18" charset="0"/>
              </a:rPr>
              <a:t>3</a:t>
            </a:r>
            <a:r>
              <a:rPr lang="vi-VN" sz="3200" dirty="0">
                <a:solidFill>
                  <a:srgbClr val="FF0000"/>
                </a:solidFill>
                <a:effectLst/>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3200" dirty="0">
                <a:solidFill>
                  <a:srgbClr val="FF0000"/>
                </a:solidFill>
                <a:effectLst/>
                <a:latin typeface="Cambria" panose="02040503050406030204" pitchFamily="18" charset="0"/>
                <a:ea typeface="Cambria" panose="02040503050406030204" pitchFamily="18" charset="0"/>
              </a:rPr>
              <a:t>+ Hộp màu vàng có thể tích lớn nhất nên thể tích của hộp màu vàng là 25,75 dm</a:t>
            </a:r>
            <a:r>
              <a:rPr lang="vi-VN" sz="3200" baseline="30000" dirty="0">
                <a:solidFill>
                  <a:srgbClr val="FF0000"/>
                </a:solidFill>
                <a:effectLst/>
                <a:latin typeface="Cambria" panose="02040503050406030204" pitchFamily="18" charset="0"/>
                <a:ea typeface="Cambria" panose="02040503050406030204" pitchFamily="18" charset="0"/>
              </a:rPr>
              <a:t>3</a:t>
            </a:r>
            <a:endParaRPr lang="en-US" sz="32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3200" dirty="0">
                <a:solidFill>
                  <a:srgbClr val="FF0000"/>
                </a:solidFill>
                <a:effectLst/>
                <a:latin typeface="Cambria" panose="02040503050406030204" pitchFamily="18" charset="0"/>
                <a:ea typeface="Cambria" panose="02040503050406030204" pitchFamily="18" charset="0"/>
              </a:rPr>
              <a:t>+ Hộp màu xanh có thể tích lớn hơn hộp màu đỏ nên thể tích </a:t>
            </a:r>
            <a:r>
              <a:rPr lang="en-US" sz="3200" dirty="0" err="1">
                <a:solidFill>
                  <a:srgbClr val="FF0000"/>
                </a:solidFill>
                <a:effectLst/>
                <a:latin typeface="Cambria" panose="02040503050406030204" pitchFamily="18" charset="0"/>
                <a:ea typeface="Cambria" panose="02040503050406030204" pitchFamily="18" charset="0"/>
              </a:rPr>
              <a:t>hộp</a:t>
            </a:r>
            <a:r>
              <a:rPr lang="vi-VN" sz="3200" dirty="0">
                <a:solidFill>
                  <a:srgbClr val="FF0000"/>
                </a:solidFill>
                <a:effectLst/>
                <a:latin typeface="Cambria" panose="02040503050406030204" pitchFamily="18" charset="0"/>
                <a:ea typeface="Cambria" panose="02040503050406030204" pitchFamily="18" charset="0"/>
              </a:rPr>
              <a:t> màu xanh là 25 cm</a:t>
            </a:r>
            <a:r>
              <a:rPr lang="vi-VN" sz="3200" baseline="30000" dirty="0">
                <a:solidFill>
                  <a:srgbClr val="FF0000"/>
                </a:solidFill>
                <a:effectLst/>
                <a:latin typeface="Cambria" panose="02040503050406030204" pitchFamily="18" charset="0"/>
                <a:ea typeface="Cambria" panose="02040503050406030204" pitchFamily="18" charset="0"/>
              </a:rPr>
              <a:t>3</a:t>
            </a:r>
            <a:r>
              <a:rPr lang="vi-VN" sz="3200" dirty="0">
                <a:solidFill>
                  <a:srgbClr val="FF0000"/>
                </a:solidFill>
                <a:effectLst/>
                <a:latin typeface="Cambria" panose="02040503050406030204" pitchFamily="18" charset="0"/>
                <a:ea typeface="Cambria" panose="02040503050406030204" pitchFamily="18" charset="0"/>
              </a:rPr>
              <a:t> và thể tích h</a:t>
            </a:r>
            <a:r>
              <a:rPr lang="en-US" sz="3200" dirty="0">
                <a:solidFill>
                  <a:srgbClr val="FF0000"/>
                </a:solidFill>
                <a:latin typeface="Cambria" panose="02040503050406030204" pitchFamily="18" charset="0"/>
                <a:ea typeface="Cambria" panose="02040503050406030204" pitchFamily="18" charset="0"/>
              </a:rPr>
              <a:t>ộ</a:t>
            </a:r>
            <a:r>
              <a:rPr lang="vi-VN" sz="3200" dirty="0">
                <a:solidFill>
                  <a:srgbClr val="FF0000"/>
                </a:solidFill>
                <a:effectLst/>
                <a:latin typeface="Cambria" panose="02040503050406030204" pitchFamily="18" charset="0"/>
                <a:ea typeface="Cambria" panose="02040503050406030204" pitchFamily="18" charset="0"/>
              </a:rPr>
              <a:t>p màu đỏ là 24,5 cm</a:t>
            </a:r>
            <a:r>
              <a:rPr lang="vi-VN" sz="3200" baseline="30000" dirty="0">
                <a:solidFill>
                  <a:srgbClr val="FF0000"/>
                </a:solidFill>
                <a:effectLst/>
                <a:latin typeface="Cambria" panose="02040503050406030204" pitchFamily="18" charset="0"/>
                <a:ea typeface="Cambria" panose="02040503050406030204" pitchFamily="18" charset="0"/>
              </a:rPr>
              <a:t>3</a:t>
            </a:r>
            <a:r>
              <a:rPr lang="vi-VN" sz="3200" dirty="0">
                <a:solidFill>
                  <a:srgbClr val="FF0000"/>
                </a:solidFill>
                <a:effectLst/>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935835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down)">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down)">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down)">
                                      <p:cBhvr>
                                        <p:cTn id="2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B9AE35-DC78-4131-AD52-85EEA7783756}"/>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Rounded Corners 2">
            <a:extLst>
              <a:ext uri="{FF2B5EF4-FFF2-40B4-BE49-F238E27FC236}">
                <a16:creationId xmlns:a16="http://schemas.microsoft.com/office/drawing/2014/main" id="{E9E0515E-233E-4E7B-A226-48303F15D769}"/>
              </a:ext>
            </a:extLst>
          </p:cNvPr>
          <p:cNvSpPr/>
          <p:nvPr/>
        </p:nvSpPr>
        <p:spPr>
          <a:xfrm>
            <a:off x="261257" y="348343"/>
            <a:ext cx="11567886" cy="6197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58D541C0-EF01-8109-2698-31487F997F3C}"/>
              </a:ext>
            </a:extLst>
          </p:cNvPr>
          <p:cNvSpPr/>
          <p:nvPr/>
        </p:nvSpPr>
        <p:spPr>
          <a:xfrm>
            <a:off x="883920" y="640080"/>
            <a:ext cx="711200" cy="670560"/>
          </a:xfrm>
          <a:prstGeom prst="ellipse">
            <a:avLst/>
          </a:prstGeom>
          <a:solidFill>
            <a:srgbClr val="1B94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4</a:t>
            </a:r>
          </a:p>
        </p:txBody>
      </p:sp>
      <p:sp>
        <p:nvSpPr>
          <p:cNvPr id="12" name="TextBox 11">
            <a:extLst>
              <a:ext uri="{FF2B5EF4-FFF2-40B4-BE49-F238E27FC236}">
                <a16:creationId xmlns:a16="http://schemas.microsoft.com/office/drawing/2014/main" id="{0E3BDADA-E85A-FD6C-9ACC-C1E815439A97}"/>
              </a:ext>
            </a:extLst>
          </p:cNvPr>
          <p:cNvSpPr txBox="1"/>
          <p:nvPr/>
        </p:nvSpPr>
        <p:spPr>
          <a:xfrm>
            <a:off x="1627313" y="470543"/>
            <a:ext cx="9907347" cy="1815882"/>
          </a:xfrm>
          <a:prstGeom prst="rect">
            <a:avLst/>
          </a:prstGeom>
          <a:noFill/>
        </p:spPr>
        <p:txBody>
          <a:bodyPr wrap="square" rtlCol="0">
            <a:spAutoFit/>
          </a:bodyPr>
          <a:lstStyle/>
          <a:p>
            <a:pPr lvl="0" algn="just">
              <a:defRPr/>
            </a:pPr>
            <a:r>
              <a:rPr lang="vi-VN" sz="2800" dirty="0">
                <a:solidFill>
                  <a:prstClr val="black"/>
                </a:solidFill>
                <a:latin typeface="Cambria" panose="02040503050406030204" pitchFamily="18" charset="0"/>
                <a:ea typeface="Cambria" panose="02040503050406030204" pitchFamily="18" charset="0"/>
              </a:rPr>
              <a:t>Bể nước ngầm của một tòa nhà có 240 m3 nước. Người ta đang hút toàn bộ nước từ bể ra ngoài. Sau một thời gian kể từ khi bắt đầu hút, lượng nước trong bể giảm đi 15%. Hỏi trong bể còn lại bao nhiêu mét khối nước?</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26AED7D2-22B8-4D7D-9E23-71A9F9469A60}"/>
              </a:ext>
            </a:extLst>
          </p:cNvPr>
          <p:cNvSpPr txBox="1"/>
          <p:nvPr/>
        </p:nvSpPr>
        <p:spPr>
          <a:xfrm>
            <a:off x="1619480" y="2577947"/>
            <a:ext cx="9441455" cy="4130361"/>
          </a:xfrm>
          <a:prstGeom prst="rect">
            <a:avLst/>
          </a:prstGeom>
          <a:noFill/>
        </p:spPr>
        <p:txBody>
          <a:bodyPr wrap="square" rtlCol="0">
            <a:spAutoFit/>
          </a:bodyPr>
          <a:lstStyle/>
          <a:p>
            <a:pPr marL="0" marR="0" algn="ctr">
              <a:lnSpc>
                <a:spcPct val="120000"/>
              </a:lnSpc>
              <a:spcBef>
                <a:spcPts val="0"/>
              </a:spcBef>
              <a:spcAft>
                <a:spcPts val="0"/>
              </a:spcAft>
            </a:pPr>
            <a:r>
              <a:rPr lang="vi-VN" sz="3200" b="1" i="1" dirty="0">
                <a:solidFill>
                  <a:srgbClr val="FF0000"/>
                </a:solidFill>
                <a:effectLst/>
                <a:latin typeface="Cambria" panose="02040503050406030204" pitchFamily="18" charset="0"/>
                <a:ea typeface="Cambria" panose="02040503050406030204" pitchFamily="18" charset="0"/>
              </a:rPr>
              <a:t>Bài giải</a:t>
            </a:r>
            <a:endParaRPr lang="en-US" sz="3200" b="1"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200" i="1" dirty="0">
                <a:solidFill>
                  <a:srgbClr val="FF0000"/>
                </a:solidFill>
                <a:effectLst/>
                <a:latin typeface="Cambria" panose="02040503050406030204" pitchFamily="18" charset="0"/>
                <a:ea typeface="Cambria" panose="02040503050406030204" pitchFamily="18" charset="0"/>
              </a:rPr>
              <a:t>Số phần trăm lượng nước trong bể là:</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200" i="1" dirty="0">
                <a:solidFill>
                  <a:srgbClr val="FF0000"/>
                </a:solidFill>
                <a:effectLst/>
                <a:latin typeface="Cambria" panose="02040503050406030204" pitchFamily="18" charset="0"/>
                <a:ea typeface="Cambria" panose="02040503050406030204" pitchFamily="18" charset="0"/>
              </a:rPr>
              <a:t>100% - 15% = 85%</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200" i="1" dirty="0">
                <a:solidFill>
                  <a:srgbClr val="FF0000"/>
                </a:solidFill>
                <a:effectLst/>
                <a:latin typeface="Cambria" panose="02040503050406030204" pitchFamily="18" charset="0"/>
                <a:ea typeface="Cambria" panose="02040503050406030204" pitchFamily="18" charset="0"/>
              </a:rPr>
              <a:t>Số mét khối nước trong bể còn lại là:</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200" i="1" dirty="0">
                <a:solidFill>
                  <a:srgbClr val="FF0000"/>
                </a:solidFill>
                <a:effectLst/>
                <a:latin typeface="Cambria" panose="02040503050406030204" pitchFamily="18" charset="0"/>
                <a:ea typeface="Cambria" panose="02040503050406030204" pitchFamily="18" charset="0"/>
              </a:rPr>
              <a:t>240 x 85% = 204 (m</a:t>
            </a:r>
            <a:r>
              <a:rPr lang="vi-VN" sz="3200" i="1" baseline="30000" dirty="0">
                <a:solidFill>
                  <a:srgbClr val="FF0000"/>
                </a:solidFill>
                <a:effectLst/>
                <a:latin typeface="Cambria" panose="02040503050406030204" pitchFamily="18" charset="0"/>
                <a:ea typeface="Cambria" panose="02040503050406030204" pitchFamily="18" charset="0"/>
              </a:rPr>
              <a:t>3</a:t>
            </a:r>
            <a:r>
              <a:rPr lang="vi-VN" sz="3200" i="1" dirty="0">
                <a:solidFill>
                  <a:srgbClr val="FF0000"/>
                </a:solidFill>
                <a:effectLst/>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200" i="1" dirty="0">
                <a:solidFill>
                  <a:srgbClr val="FF0000"/>
                </a:solidFill>
                <a:effectLst/>
                <a:latin typeface="Cambria" panose="02040503050406030204" pitchFamily="18" charset="0"/>
                <a:ea typeface="Cambria" panose="02040503050406030204" pitchFamily="18" charset="0"/>
              </a:rPr>
              <a:t>                     Đáp số: 204 m</a:t>
            </a:r>
            <a:r>
              <a:rPr lang="vi-VN" sz="3200" i="1" baseline="30000" dirty="0">
                <a:solidFill>
                  <a:srgbClr val="FF0000"/>
                </a:solidFill>
                <a:effectLst/>
                <a:latin typeface="Cambria" panose="02040503050406030204" pitchFamily="18" charset="0"/>
                <a:ea typeface="Cambria" panose="02040503050406030204" pitchFamily="18" charset="0"/>
              </a:rPr>
              <a:t>3</a:t>
            </a:r>
            <a:endParaRPr lang="en-US" sz="3200" dirty="0">
              <a:solidFill>
                <a:srgbClr val="FF0000"/>
              </a:solidFill>
              <a:effectLst/>
              <a:latin typeface="Cambria" panose="02040503050406030204" pitchFamily="18" charset="0"/>
              <a:ea typeface="Cambria" panose="02040503050406030204" pitchFamily="18" charset="0"/>
            </a:endParaRPr>
          </a:p>
          <a:p>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70760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arn(inVertical)">
                                      <p:cBhvr>
                                        <p:cTn id="15" dur="500"/>
                                        <p:tgtEl>
                                          <p:spTgt spid="5">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barn(inVertical)">
                                      <p:cBhvr>
                                        <p:cTn id="18" dur="500"/>
                                        <p:tgtEl>
                                          <p:spTgt spid="5">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barn(inVertical)">
                                      <p:cBhvr>
                                        <p:cTn id="21" dur="500"/>
                                        <p:tgtEl>
                                          <p:spTgt spid="5">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barn(inVertical)">
                                      <p:cBhvr>
                                        <p:cTn id="24" dur="500"/>
                                        <p:tgtEl>
                                          <p:spTgt spid="5">
                                            <p:txEl>
                                              <p:pRg st="3" end="3"/>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barn(inVertical)">
                                      <p:cBhvr>
                                        <p:cTn id="3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527681-602E-43C2-A573-016A2FAB2228}"/>
              </a:ext>
            </a:extLst>
          </p:cNvPr>
          <p:cNvPicPr>
            <a:picLocks noChangeAspect="1"/>
          </p:cNvPicPr>
          <p:nvPr/>
        </p:nvPicPr>
        <p:blipFill>
          <a:blip r:embed="rId2"/>
          <a:stretch>
            <a:fillRect/>
          </a:stretch>
        </p:blipFill>
        <p:spPr>
          <a:xfrm>
            <a:off x="45693" y="0"/>
            <a:ext cx="12100614" cy="6858000"/>
          </a:xfrm>
          <a:prstGeom prst="rect">
            <a:avLst/>
          </a:prstGeom>
        </p:spPr>
      </p:pic>
      <p:sp>
        <p:nvSpPr>
          <p:cNvPr id="14" name="Rectangle: Rounded Corners 13">
            <a:extLst>
              <a:ext uri="{FF2B5EF4-FFF2-40B4-BE49-F238E27FC236}">
                <a16:creationId xmlns:a16="http://schemas.microsoft.com/office/drawing/2014/main" id="{F4D1CF09-3995-A847-D61A-30481932DF30}"/>
              </a:ext>
            </a:extLst>
          </p:cNvPr>
          <p:cNvSpPr/>
          <p:nvPr/>
        </p:nvSpPr>
        <p:spPr>
          <a:xfrm>
            <a:off x="1727200" y="3220719"/>
            <a:ext cx="8798560" cy="3505201"/>
          </a:xfrm>
          <a:prstGeom prst="roundRect">
            <a:avLst>
              <a:gd name="adj" fmla="val 6054"/>
            </a:avLst>
          </a:prstGeom>
          <a:solidFill>
            <a:srgbClr val="E6FAFE"/>
          </a:solidFill>
          <a:ln w="38100">
            <a:solidFill>
              <a:srgbClr val="009999"/>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F5EA82F8-DF88-2FE8-A2D3-9F5FE7C06937}"/>
              </a:ext>
            </a:extLst>
          </p:cNvPr>
          <p:cNvSpPr txBox="1"/>
          <p:nvPr/>
        </p:nvSpPr>
        <p:spPr>
          <a:xfrm>
            <a:off x="2590800" y="3388677"/>
            <a:ext cx="7660640" cy="984885"/>
          </a:xfrm>
          <a:prstGeom prst="rect">
            <a:avLst/>
          </a:prstGeom>
          <a:noFill/>
        </p:spPr>
        <p:txBody>
          <a:bodyPr wrap="square" rtlCol="0">
            <a:spAutoFit/>
          </a:bodyPr>
          <a:lstStyle/>
          <a:p>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lang="en-US" sz="4000" i="1" dirty="0">
              <a:solidFill>
                <a:prstClr val="black"/>
              </a:solidFill>
              <a:latin typeface="Arial" panose="020B0604020202020204" pitchFamily="34" charset="0"/>
              <a:cs typeface="Arial" panose="020B0604020202020204" pitchFamily="34" charset="0"/>
            </a:endParaRPr>
          </a:p>
          <a:p>
            <a:endParaRPr lang="vi-VN" dirty="0"/>
          </a:p>
        </p:txBody>
      </p:sp>
      <p:sp>
        <p:nvSpPr>
          <p:cNvPr id="21" name="TextBox 20">
            <a:extLst>
              <a:ext uri="{FF2B5EF4-FFF2-40B4-BE49-F238E27FC236}">
                <a16:creationId xmlns:a16="http://schemas.microsoft.com/office/drawing/2014/main" id="{D54C8315-1016-E08F-AB54-772CCFA941C1}"/>
              </a:ext>
            </a:extLst>
          </p:cNvPr>
          <p:cNvSpPr txBox="1"/>
          <p:nvPr/>
        </p:nvSpPr>
        <p:spPr>
          <a:xfrm>
            <a:off x="2590800" y="4181157"/>
            <a:ext cx="7660640" cy="984885"/>
          </a:xfrm>
          <a:prstGeom prst="rect">
            <a:avLst/>
          </a:prstGeom>
          <a:noFill/>
        </p:spPr>
        <p:txBody>
          <a:bodyPr wrap="square" rtlCol="0">
            <a:spAutoFit/>
          </a:bodyPr>
          <a:lstStyle/>
          <a:p>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lang="en-US" sz="4000" i="1" dirty="0">
              <a:solidFill>
                <a:prstClr val="black"/>
              </a:solidFill>
              <a:latin typeface="Arial" panose="020B0604020202020204" pitchFamily="34" charset="0"/>
              <a:cs typeface="Arial" panose="020B0604020202020204" pitchFamily="34" charset="0"/>
            </a:endParaRPr>
          </a:p>
          <a:p>
            <a:endParaRPr lang="vi-VN" dirty="0"/>
          </a:p>
        </p:txBody>
      </p:sp>
      <p:sp>
        <p:nvSpPr>
          <p:cNvPr id="22" name="TextBox 21">
            <a:extLst>
              <a:ext uri="{FF2B5EF4-FFF2-40B4-BE49-F238E27FC236}">
                <a16:creationId xmlns:a16="http://schemas.microsoft.com/office/drawing/2014/main" id="{E06A077B-8974-71CE-F454-F3897BA99643}"/>
              </a:ext>
            </a:extLst>
          </p:cNvPr>
          <p:cNvSpPr txBox="1"/>
          <p:nvPr/>
        </p:nvSpPr>
        <p:spPr>
          <a:xfrm>
            <a:off x="2590800" y="4973637"/>
            <a:ext cx="7660640" cy="707886"/>
          </a:xfrm>
          <a:prstGeom prst="rect">
            <a:avLst/>
          </a:prstGeom>
          <a:noFill/>
        </p:spPr>
        <p:txBody>
          <a:bodyPr wrap="square" rtlCol="0">
            <a:spAutoFit/>
          </a:bodyPr>
          <a:lstStyle/>
          <a:p>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lang="en-US" sz="4000" i="1" dirty="0">
              <a:solidFill>
                <a:prstClr val="black"/>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B3600C24-8169-67DE-B44D-F19EF105C459}"/>
              </a:ext>
            </a:extLst>
          </p:cNvPr>
          <p:cNvSpPr txBox="1"/>
          <p:nvPr/>
        </p:nvSpPr>
        <p:spPr>
          <a:xfrm>
            <a:off x="2590800" y="5766117"/>
            <a:ext cx="7660640" cy="707886"/>
          </a:xfrm>
          <a:prstGeom prst="rect">
            <a:avLst/>
          </a:prstGeom>
          <a:noFill/>
        </p:spPr>
        <p:txBody>
          <a:bodyPr wrap="square" rtlCol="0">
            <a:spAutoFit/>
          </a:bodyPr>
          <a:lstStyle/>
          <a:p>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lang="en-US" sz="4000" i="1" dirty="0">
              <a:solidFill>
                <a:prstClr val="black"/>
              </a:solidFill>
              <a:latin typeface="Arial" panose="020B0604020202020204" pitchFamily="34" charset="0"/>
              <a:cs typeface="Arial" panose="020B0604020202020204" pitchFamily="34" charset="0"/>
            </a:endParaRPr>
          </a:p>
        </p:txBody>
      </p:sp>
      <p:pic>
        <p:nvPicPr>
          <p:cNvPr id="24" name="Picture 2">
            <a:extLst>
              <a:ext uri="{FF2B5EF4-FFF2-40B4-BE49-F238E27FC236}">
                <a16:creationId xmlns:a16="http://schemas.microsoft.com/office/drawing/2014/main" id="{0E390E69-3A62-FF8B-0468-F261E2198EB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100580" y="3479800"/>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86DFA1C0-A42C-3B71-379F-43341774DDF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100580" y="4234181"/>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7C0F4666-A6CA-23E9-7FB3-2253DEE572D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100580" y="5079930"/>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2D28A129-2938-8086-376C-602C2508D2F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100580" y="587618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686AFB9-5FCC-6066-6AE4-00FEF96A198A}"/>
              </a:ext>
            </a:extLst>
          </p:cNvPr>
          <p:cNvPicPr>
            <a:picLocks noChangeAspect="1"/>
          </p:cNvPicPr>
          <p:nvPr/>
        </p:nvPicPr>
        <p:blipFill>
          <a:blip r:embed="rId4"/>
          <a:stretch>
            <a:fillRect/>
          </a:stretch>
        </p:blipFill>
        <p:spPr>
          <a:xfrm>
            <a:off x="3847125" y="1002475"/>
            <a:ext cx="4255377" cy="1371719"/>
          </a:xfrm>
          <a:prstGeom prst="rect">
            <a:avLst/>
          </a:prstGeom>
        </p:spPr>
      </p:pic>
    </p:spTree>
    <p:extLst>
      <p:ext uri="{BB962C8B-B14F-4D97-AF65-F5344CB8AC3E}">
        <p14:creationId xmlns:p14="http://schemas.microsoft.com/office/powerpoint/2010/main" val="2624533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P spid="21" grpId="0"/>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E58355-CD9C-442E-B67D-0F94A736FCE6}"/>
              </a:ext>
            </a:extLst>
          </p:cNvPr>
          <p:cNvPicPr>
            <a:picLocks noChangeAspect="1"/>
          </p:cNvPicPr>
          <p:nvPr/>
        </p:nvPicPr>
        <p:blipFill>
          <a:blip r:embed="rId2"/>
          <a:stretch>
            <a:fillRect/>
          </a:stretch>
        </p:blipFill>
        <p:spPr>
          <a:xfrm>
            <a:off x="-201614" y="0"/>
            <a:ext cx="12133843" cy="6858000"/>
          </a:xfrm>
          <a:prstGeom prst="rect">
            <a:avLst/>
          </a:prstGeom>
        </p:spPr>
      </p:pic>
      <p:pic>
        <p:nvPicPr>
          <p:cNvPr id="3" name="Picture 2">
            <a:extLst>
              <a:ext uri="{FF2B5EF4-FFF2-40B4-BE49-F238E27FC236}">
                <a16:creationId xmlns:a16="http://schemas.microsoft.com/office/drawing/2014/main" id="{A6CB0DC3-F174-B205-2ECC-914D524589DE}"/>
              </a:ext>
            </a:extLst>
          </p:cNvPr>
          <p:cNvPicPr>
            <a:picLocks noChangeAspect="1"/>
          </p:cNvPicPr>
          <p:nvPr/>
        </p:nvPicPr>
        <p:blipFill>
          <a:blip r:embed="rId3"/>
          <a:stretch>
            <a:fillRect/>
          </a:stretch>
        </p:blipFill>
        <p:spPr>
          <a:xfrm>
            <a:off x="3233612" y="272548"/>
            <a:ext cx="4755292" cy="2743438"/>
          </a:xfrm>
          <a:prstGeom prst="rect">
            <a:avLst/>
          </a:prstGeom>
        </p:spPr>
      </p:pic>
    </p:spTree>
    <p:extLst>
      <p:ext uri="{BB962C8B-B14F-4D97-AF65-F5344CB8AC3E}">
        <p14:creationId xmlns:p14="http://schemas.microsoft.com/office/powerpoint/2010/main" val="9535804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7738D4F7-5FD4-4F0F-BD38-0B199311A20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942236" y="1802722"/>
            <a:ext cx="1757130" cy="1757130"/>
          </a:xfrm>
          <a:prstGeom prst="rect">
            <a:avLst/>
          </a:prstGeom>
        </p:spPr>
      </p:pic>
      <p:pic>
        <p:nvPicPr>
          <p:cNvPr id="8" name="图形 7">
            <a:extLst>
              <a:ext uri="{FF2B5EF4-FFF2-40B4-BE49-F238E27FC236}">
                <a16:creationId xmlns:a16="http://schemas.microsoft.com/office/drawing/2014/main" id="{278856D1-16C4-4004-890E-7BFE5722943D}"/>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20" name="图形 19">
            <a:extLst>
              <a:ext uri="{FF2B5EF4-FFF2-40B4-BE49-F238E27FC236}">
                <a16:creationId xmlns:a16="http://schemas.microsoft.com/office/drawing/2014/main" id="{BF8ACE04-8BEE-4D96-BB7A-3D5659EA9160}"/>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23" name="图形 22">
            <a:extLst>
              <a:ext uri="{FF2B5EF4-FFF2-40B4-BE49-F238E27FC236}">
                <a16:creationId xmlns:a16="http://schemas.microsoft.com/office/drawing/2014/main" id="{03F0BB65-CDE5-4329-91F0-99FC6272E00D}"/>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246304" y="1933575"/>
            <a:ext cx="1333500" cy="1495425"/>
          </a:xfrm>
          <a:prstGeom prst="rect">
            <a:avLst/>
          </a:prstGeom>
        </p:spPr>
      </p:pic>
      <p:pic>
        <p:nvPicPr>
          <p:cNvPr id="22" name="图形 21">
            <a:extLst>
              <a:ext uri="{FF2B5EF4-FFF2-40B4-BE49-F238E27FC236}">
                <a16:creationId xmlns:a16="http://schemas.microsoft.com/office/drawing/2014/main" id="{124455BD-A8F7-4DF8-8EF1-8C8A32BA7915}"/>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64820" y="5798680"/>
            <a:ext cx="2829971" cy="1112910"/>
          </a:xfrm>
          <a:prstGeom prst="rect">
            <a:avLst/>
          </a:prstGeom>
        </p:spPr>
      </p:pic>
      <p:pic>
        <p:nvPicPr>
          <p:cNvPr id="17" name="图形 16">
            <a:extLst>
              <a:ext uri="{FF2B5EF4-FFF2-40B4-BE49-F238E27FC236}">
                <a16:creationId xmlns:a16="http://schemas.microsoft.com/office/drawing/2014/main" id="{EB64F6B9-7F63-44CA-A635-48110DEC12CB}"/>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904062" y="796266"/>
            <a:ext cx="3636112" cy="1124642"/>
          </a:xfrm>
          <a:prstGeom prst="rect">
            <a:avLst/>
          </a:prstGeom>
        </p:spPr>
      </p:pic>
      <p:sp>
        <p:nvSpPr>
          <p:cNvPr id="18" name="矩形 17">
            <a:extLst>
              <a:ext uri="{FF2B5EF4-FFF2-40B4-BE49-F238E27FC236}">
                <a16:creationId xmlns:a16="http://schemas.microsoft.com/office/drawing/2014/main" id="{7C174A5B-4A7F-4D6F-ACA0-FFC0507ABDEE}"/>
              </a:ext>
            </a:extLst>
          </p:cNvPr>
          <p:cNvSpPr/>
          <p:nvPr/>
        </p:nvSpPr>
        <p:spPr>
          <a:xfrm>
            <a:off x="525967" y="434899"/>
            <a:ext cx="11140069" cy="5988205"/>
          </a:xfrm>
          <a:prstGeom prst="rect">
            <a:avLst/>
          </a:prstGeom>
          <a:solidFill>
            <a:schemeClr val="bg1"/>
          </a:solidFill>
          <a:ln w="38100">
            <a:solidFill>
              <a:srgbClr val="FF3399"/>
            </a:solidFill>
            <a:prstDash val="lgDash"/>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形 18">
            <a:extLst>
              <a:ext uri="{FF2B5EF4-FFF2-40B4-BE49-F238E27FC236}">
                <a16:creationId xmlns:a16="http://schemas.microsoft.com/office/drawing/2014/main" id="{3D9C48DF-0929-4F11-8646-94C01F872545}"/>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6806658" y="181765"/>
            <a:ext cx="2906054" cy="747271"/>
          </a:xfrm>
          <a:prstGeom prst="rect">
            <a:avLst/>
          </a:prstGeom>
        </p:spPr>
      </p:pic>
      <p:pic>
        <p:nvPicPr>
          <p:cNvPr id="26" name="图片 8">
            <a:extLst>
              <a:ext uri="{FF2B5EF4-FFF2-40B4-BE49-F238E27FC236}">
                <a16:creationId xmlns:a16="http://schemas.microsoft.com/office/drawing/2014/main" id="{24F7EC10-1FCA-41E5-98E1-06E53F0B5C8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00897" y="1802722"/>
            <a:ext cx="4848370" cy="4848370"/>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21" cstate="print">
            <a:extLst>
              <a:ext uri="{BEBA8EAE-BF5A-486C-A8C5-ECC9F3942E4B}">
                <a14:imgProps xmlns:a14="http://schemas.microsoft.com/office/drawing/2010/main">
                  <a14:imgLayer r:embed="rId22">
                    <a14:imgEffect>
                      <a14:saturation sat="300000"/>
                    </a14:imgEffect>
                  </a14:imgLayer>
                </a14:imgProps>
              </a:ext>
              <a:ext uri="{28A0092B-C50C-407E-A947-70E740481C1C}">
                <a14:useLocalDpi xmlns:a14="http://schemas.microsoft.com/office/drawing/2010/main" val="0"/>
              </a:ext>
            </a:extLst>
          </a:blip>
          <a:stretch>
            <a:fillRect/>
          </a:stretch>
        </p:blipFill>
        <p:spPr>
          <a:xfrm>
            <a:off x="8504306" y="936155"/>
            <a:ext cx="2861769" cy="4899349"/>
          </a:xfrm>
          <a:prstGeom prst="rect">
            <a:avLst/>
          </a:prstGeom>
        </p:spPr>
      </p:pic>
      <p:pic>
        <p:nvPicPr>
          <p:cNvPr id="47"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3"/>
            <p:extLst>
              <p:ext uri="{DAA4B4D4-6D71-4841-9C94-3DE7FCFB9230}">
                <p14:media xmlns:p14="http://schemas.microsoft.com/office/powerpoint/2010/main" r:embed="rId2"/>
              </p:ext>
            </p:extLst>
          </p:nvPr>
        </p:nvPicPr>
        <p:blipFill>
          <a:blip r:embed="rId23"/>
          <a:stretch>
            <a:fillRect/>
          </a:stretch>
        </p:blipFill>
        <p:spPr>
          <a:xfrm>
            <a:off x="-1676400" y="539367"/>
            <a:ext cx="828517" cy="828517"/>
          </a:xfrm>
          <a:prstGeom prst="rect">
            <a:avLst/>
          </a:prstGeom>
        </p:spPr>
      </p:pic>
      <p:pic>
        <p:nvPicPr>
          <p:cNvPr id="11" name="Picture 10"/>
          <p:cNvPicPr>
            <a:picLocks noChangeAspect="1"/>
          </p:cNvPicPr>
          <p:nvPr/>
        </p:nvPicPr>
        <p:blipFill>
          <a:blip r:embed="rId24"/>
          <a:stretch>
            <a:fillRect/>
          </a:stretch>
        </p:blipFill>
        <p:spPr>
          <a:xfrm>
            <a:off x="-440577" y="945167"/>
            <a:ext cx="6645216" cy="2115495"/>
          </a:xfrm>
          <a:prstGeom prst="rect">
            <a:avLst/>
          </a:prstGeom>
        </p:spPr>
      </p:pic>
      <p:pic>
        <p:nvPicPr>
          <p:cNvPr id="12" name="Picture 11"/>
          <p:cNvPicPr>
            <a:picLocks noChangeAspect="1"/>
          </p:cNvPicPr>
          <p:nvPr/>
        </p:nvPicPr>
        <p:blipFill>
          <a:blip r:embed="rId25"/>
          <a:stretch>
            <a:fillRect/>
          </a:stretch>
        </p:blipFill>
        <p:spPr>
          <a:xfrm>
            <a:off x="3237037" y="539367"/>
            <a:ext cx="7011008" cy="3078747"/>
          </a:xfrm>
          <a:prstGeom prst="rect">
            <a:avLst/>
          </a:prstGeom>
        </p:spPr>
      </p:pic>
      <p:pic>
        <p:nvPicPr>
          <p:cNvPr id="13" name="Picture 12"/>
          <p:cNvPicPr>
            <a:picLocks noChangeAspect="1"/>
          </p:cNvPicPr>
          <p:nvPr/>
        </p:nvPicPr>
        <p:blipFill>
          <a:blip r:embed="rId26"/>
          <a:stretch>
            <a:fillRect/>
          </a:stretch>
        </p:blipFill>
        <p:spPr>
          <a:xfrm>
            <a:off x="3110184" y="2243671"/>
            <a:ext cx="7011008" cy="3078747"/>
          </a:xfrm>
          <a:prstGeom prst="rect">
            <a:avLst/>
          </a:prstGeom>
        </p:spPr>
      </p:pic>
      <p:pic>
        <p:nvPicPr>
          <p:cNvPr id="14" name="Picture 13"/>
          <p:cNvPicPr>
            <a:picLocks noChangeAspect="1"/>
          </p:cNvPicPr>
          <p:nvPr/>
        </p:nvPicPr>
        <p:blipFill>
          <a:blip r:embed="rId27"/>
          <a:stretch>
            <a:fillRect/>
          </a:stretch>
        </p:blipFill>
        <p:spPr>
          <a:xfrm>
            <a:off x="3132487" y="3947975"/>
            <a:ext cx="7011008" cy="3078747"/>
          </a:xfrm>
          <a:prstGeom prst="rect">
            <a:avLst/>
          </a:prstGeom>
        </p:spPr>
      </p:pic>
    </p:spTree>
    <p:extLst>
      <p:ext uri="{BB962C8B-B14F-4D97-AF65-F5344CB8AC3E}">
        <p14:creationId xmlns:p14="http://schemas.microsoft.com/office/powerpoint/2010/main" val="3836756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5610" numSld="6" showWhenStopped="0">
                <p:cTn id="7" repeatCount="indefinite" fill="hold" display="0">
                  <p:stCondLst>
                    <p:cond delay="indefinite"/>
                  </p:stCondLst>
                  <p:endCondLst>
                    <p:cond evt="onStopAudio" delay="0">
                      <p:tgtEl>
                        <p:sldTgt/>
                      </p:tgtEl>
                    </p:cond>
                  </p:endCondLst>
                </p:cTn>
                <p:tgtEl>
                  <p:spTgt spid="4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7738D4F7-5FD4-4F0F-BD38-0B199311A20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942236" y="1802722"/>
            <a:ext cx="1757130" cy="1757130"/>
          </a:xfrm>
          <a:prstGeom prst="rect">
            <a:avLst/>
          </a:prstGeom>
        </p:spPr>
      </p:pic>
      <p:pic>
        <p:nvPicPr>
          <p:cNvPr id="8" name="图形 7">
            <a:extLst>
              <a:ext uri="{FF2B5EF4-FFF2-40B4-BE49-F238E27FC236}">
                <a16:creationId xmlns:a16="http://schemas.microsoft.com/office/drawing/2014/main" id="{278856D1-16C4-4004-890E-7BFE5722943D}"/>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20" name="图形 19">
            <a:extLst>
              <a:ext uri="{FF2B5EF4-FFF2-40B4-BE49-F238E27FC236}">
                <a16:creationId xmlns:a16="http://schemas.microsoft.com/office/drawing/2014/main" id="{BF8ACE04-8BEE-4D96-BB7A-3D5659EA9160}"/>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22" name="图形 21">
            <a:extLst>
              <a:ext uri="{FF2B5EF4-FFF2-40B4-BE49-F238E27FC236}">
                <a16:creationId xmlns:a16="http://schemas.microsoft.com/office/drawing/2014/main" id="{124455BD-A8F7-4DF8-8EF1-8C8A32BA7915}"/>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64820" y="5798680"/>
            <a:ext cx="2829971" cy="1112910"/>
          </a:xfrm>
          <a:prstGeom prst="rect">
            <a:avLst/>
          </a:prstGeom>
        </p:spPr>
      </p:pic>
      <p:pic>
        <p:nvPicPr>
          <p:cNvPr id="17" name="图形 16">
            <a:extLst>
              <a:ext uri="{FF2B5EF4-FFF2-40B4-BE49-F238E27FC236}">
                <a16:creationId xmlns:a16="http://schemas.microsoft.com/office/drawing/2014/main" id="{EB64F6B9-7F63-44CA-A635-48110DEC12CB}"/>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904062" y="796266"/>
            <a:ext cx="3636112" cy="1124642"/>
          </a:xfrm>
          <a:prstGeom prst="rect">
            <a:avLst/>
          </a:prstGeom>
        </p:spPr>
      </p:pic>
      <p:pic>
        <p:nvPicPr>
          <p:cNvPr id="19" name="图形 18">
            <a:extLst>
              <a:ext uri="{FF2B5EF4-FFF2-40B4-BE49-F238E27FC236}">
                <a16:creationId xmlns:a16="http://schemas.microsoft.com/office/drawing/2014/main" id="{3D9C48DF-0929-4F11-8646-94C01F872545}"/>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8993676" y="1055451"/>
            <a:ext cx="2906054" cy="747271"/>
          </a:xfrm>
          <a:prstGeom prst="rect">
            <a:avLst/>
          </a:prstGeom>
        </p:spPr>
      </p:pic>
      <p:grpSp>
        <p:nvGrpSpPr>
          <p:cNvPr id="2" name="Group 1"/>
          <p:cNvGrpSpPr/>
          <p:nvPr/>
        </p:nvGrpSpPr>
        <p:grpSpPr>
          <a:xfrm>
            <a:off x="525967" y="1802722"/>
            <a:ext cx="11008537" cy="4620382"/>
            <a:chOff x="525966" y="1802721"/>
            <a:chExt cx="11008537" cy="4620382"/>
          </a:xfrm>
        </p:grpSpPr>
        <p:sp>
          <p:nvSpPr>
            <p:cNvPr id="18" name="矩形 17">
              <a:extLst>
                <a:ext uri="{FF2B5EF4-FFF2-40B4-BE49-F238E27FC236}">
                  <a16:creationId xmlns:a16="http://schemas.microsoft.com/office/drawing/2014/main" id="{7C174A5B-4A7F-4D6F-ACA0-FFC0507ABDEE}"/>
                </a:ext>
              </a:extLst>
            </p:cNvPr>
            <p:cNvSpPr/>
            <p:nvPr/>
          </p:nvSpPr>
          <p:spPr>
            <a:xfrm>
              <a:off x="525966" y="1802721"/>
              <a:ext cx="11008537" cy="4620382"/>
            </a:xfrm>
            <a:prstGeom prst="rect">
              <a:avLst/>
            </a:prstGeom>
            <a:solidFill>
              <a:schemeClr val="bg1"/>
            </a:solidFill>
            <a:ln w="38100">
              <a:solidFill>
                <a:srgbClr val="FF3399"/>
              </a:solidFill>
              <a:prstDash val="lgDash"/>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1" name="Picture 30"/>
            <p:cNvPicPr>
              <a:picLocks noChangeAspect="1"/>
            </p:cNvPicPr>
            <p:nvPr/>
          </p:nvPicPr>
          <p:blipFill>
            <a:blip r:embed="rId16" cstate="print">
              <a:extLst>
                <a:ext uri="{BEBA8EAE-BF5A-486C-A8C5-ECC9F3942E4B}">
                  <a14:imgProps xmlns:a14="http://schemas.microsoft.com/office/drawing/2010/main">
                    <a14:imgLayer r:embed="rId17">
                      <a14:imgEffect>
                        <a14:saturation sat="300000"/>
                      </a14:imgEffect>
                    </a14:imgLayer>
                  </a14:imgProps>
                </a:ext>
                <a:ext uri="{28A0092B-C50C-407E-A947-70E740481C1C}">
                  <a14:useLocalDpi xmlns:a14="http://schemas.microsoft.com/office/drawing/2010/main" val="0"/>
                </a:ext>
              </a:extLst>
            </a:blip>
            <a:stretch>
              <a:fillRect/>
            </a:stretch>
          </p:blipFill>
          <p:spPr>
            <a:xfrm>
              <a:off x="861746" y="2194560"/>
              <a:ext cx="2365837" cy="4050313"/>
            </a:xfrm>
            <a:prstGeom prst="rect">
              <a:avLst/>
            </a:prstGeom>
          </p:spPr>
        </p:pic>
      </p:grpSp>
      <p:sp>
        <p:nvSpPr>
          <p:cNvPr id="30" name="TextBox 29">
            <a:extLst>
              <a:ext uri="{FF2B5EF4-FFF2-40B4-BE49-F238E27FC236}">
                <a16:creationId xmlns:a16="http://schemas.microsoft.com/office/drawing/2014/main" id="{989332A6-42DB-43A3-89FC-8A5654C7FEBA}"/>
              </a:ext>
            </a:extLst>
          </p:cNvPr>
          <p:cNvSpPr txBox="1"/>
          <p:nvPr/>
        </p:nvSpPr>
        <p:spPr>
          <a:xfrm>
            <a:off x="3680371" y="2254102"/>
            <a:ext cx="7757397" cy="3717621"/>
          </a:xfrm>
          <a:prstGeom prst="rect">
            <a:avLst/>
          </a:prstGeom>
          <a:noFill/>
        </p:spPr>
        <p:txBody>
          <a:bodyPr wrap="square" lIns="0" tIns="0" rIns="0" bIns="0" rtlCol="0">
            <a:spAutoFit/>
          </a:bodyPr>
          <a:lstStyle/>
          <a:p>
            <a:pPr marL="0" marR="0" lvl="0" indent="0" algn="ctr" defTabSz="914446" rtl="0" eaLnBrk="1" fontAlgn="auto" latinLnBrk="0" hangingPunct="1">
              <a:lnSpc>
                <a:spcPct val="128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Trò</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chơi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sẽ</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4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trắc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nghiệm</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ctr" defTabSz="914446" rtl="0" eaLnBrk="1" fontAlgn="auto" latinLnBrk="0" hangingPunct="1">
              <a:lnSpc>
                <a:spcPct val="128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Để</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này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đưa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hai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về</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trước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mặt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đáp</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án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ĐÈN ĐỎ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thì</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đứng</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yên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ĐÈN XANH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quanh</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nhanh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ĐÈN VÀNG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quay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chậm</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7" name="Picture 6"/>
          <p:cNvPicPr>
            <a:picLocks noChangeAspect="1"/>
          </p:cNvPicPr>
          <p:nvPr/>
        </p:nvPicPr>
        <p:blipFill>
          <a:blip r:embed="rId18"/>
          <a:stretch>
            <a:fillRect/>
          </a:stretch>
        </p:blipFill>
        <p:spPr>
          <a:xfrm>
            <a:off x="2423306" y="90385"/>
            <a:ext cx="7047587" cy="1585097"/>
          </a:xfrm>
          <a:prstGeom prst="rect">
            <a:avLst/>
          </a:prstGeom>
        </p:spPr>
      </p:pic>
    </p:spTree>
    <p:extLst>
      <p:ext uri="{BB962C8B-B14F-4D97-AF65-F5344CB8AC3E}">
        <p14:creationId xmlns:p14="http://schemas.microsoft.com/office/powerpoint/2010/main" val="20733027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904062" y="796266"/>
            <a:ext cx="3636112" cy="1124642"/>
          </a:xfrm>
          <a:prstGeom prst="rect">
            <a:avLst/>
          </a:prstGeom>
        </p:spPr>
      </p:pic>
      <p:pic>
        <p:nvPicPr>
          <p:cNvPr id="46" name="图形 18">
            <a:extLst>
              <a:ext uri="{FF2B5EF4-FFF2-40B4-BE49-F238E27FC236}">
                <a16:creationId xmlns:a16="http://schemas.microsoft.com/office/drawing/2014/main" id="{3D9C48DF-0929-4F11-8646-94C01F872545}"/>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8993676" y="1055451"/>
            <a:ext cx="2906054" cy="747271"/>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2"/>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19276" y="-62483"/>
                        <a:pt x="3348187" y="78926"/>
                        <a:pt x="3510439" y="0"/>
                      </a:cubicBezTo>
                      <a:cubicBezTo>
                        <a:pt x="3712672" y="-87505"/>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789" y="570187"/>
                        <a:pt x="7801336" y="628366"/>
                        <a:pt x="7820286" y="801694"/>
                      </a:cubicBezTo>
                      <a:cubicBezTo>
                        <a:pt x="7813356" y="975297"/>
                        <a:pt x="7794046" y="1022414"/>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6" y="711957"/>
                        <a:pt x="9582" y="555181"/>
                        <a:pt x="0" y="443577"/>
                      </a:cubicBezTo>
                      <a:cubicBezTo>
                        <a:pt x="-3270" y="323303"/>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custGeom>
                          <a:avLst/>
                          <a:gdLst>
                            <a:gd name="connsiteX0" fmla="*/ 0 w 10427047"/>
                            <a:gd name="connsiteY0" fmla="*/ 0 h 1470297"/>
                            <a:gd name="connsiteX1" fmla="*/ 370739 w 10427047"/>
                            <a:gd name="connsiteY1" fmla="*/ 0 h 1470297"/>
                            <a:gd name="connsiteX2" fmla="*/ 1054290 w 10427047"/>
                            <a:gd name="connsiteY2" fmla="*/ 0 h 1470297"/>
                            <a:gd name="connsiteX3" fmla="*/ 1842112 w 10427047"/>
                            <a:gd name="connsiteY3" fmla="*/ 0 h 1470297"/>
                            <a:gd name="connsiteX4" fmla="*/ 2629933 w 10427047"/>
                            <a:gd name="connsiteY4" fmla="*/ 0 h 1470297"/>
                            <a:gd name="connsiteX5" fmla="*/ 3313484 w 10427047"/>
                            <a:gd name="connsiteY5" fmla="*/ 0 h 1470297"/>
                            <a:gd name="connsiteX6" fmla="*/ 3892764 w 10427047"/>
                            <a:gd name="connsiteY6" fmla="*/ 0 h 1470297"/>
                            <a:gd name="connsiteX7" fmla="*/ 4680586 w 10427047"/>
                            <a:gd name="connsiteY7" fmla="*/ 0 h 1470297"/>
                            <a:gd name="connsiteX8" fmla="*/ 5051325 w 10427047"/>
                            <a:gd name="connsiteY8" fmla="*/ 0 h 1470297"/>
                            <a:gd name="connsiteX9" fmla="*/ 5526335 w 10427047"/>
                            <a:gd name="connsiteY9" fmla="*/ 0 h 1470297"/>
                            <a:gd name="connsiteX10" fmla="*/ 6001345 w 10427047"/>
                            <a:gd name="connsiteY10" fmla="*/ 0 h 1470297"/>
                            <a:gd name="connsiteX11" fmla="*/ 6372084 w 10427047"/>
                            <a:gd name="connsiteY11" fmla="*/ 0 h 1470297"/>
                            <a:gd name="connsiteX12" fmla="*/ 6951365 w 10427047"/>
                            <a:gd name="connsiteY12" fmla="*/ 0 h 1470297"/>
                            <a:gd name="connsiteX13" fmla="*/ 7322104 w 10427047"/>
                            <a:gd name="connsiteY13" fmla="*/ 0 h 1470297"/>
                            <a:gd name="connsiteX14" fmla="*/ 7901385 w 10427047"/>
                            <a:gd name="connsiteY14" fmla="*/ 0 h 1470297"/>
                            <a:gd name="connsiteX15" fmla="*/ 8584935 w 10427047"/>
                            <a:gd name="connsiteY15" fmla="*/ 0 h 1470297"/>
                            <a:gd name="connsiteX16" fmla="*/ 9372757 w 10427047"/>
                            <a:gd name="connsiteY16" fmla="*/ 0 h 1470297"/>
                            <a:gd name="connsiteX17" fmla="*/ 10427047 w 10427047"/>
                            <a:gd name="connsiteY17" fmla="*/ 0 h 1470297"/>
                            <a:gd name="connsiteX18" fmla="*/ 10427047 w 10427047"/>
                            <a:gd name="connsiteY18" fmla="*/ 504802 h 1470297"/>
                            <a:gd name="connsiteX19" fmla="*/ 10427047 w 10427047"/>
                            <a:gd name="connsiteY19" fmla="*/ 965495 h 1470297"/>
                            <a:gd name="connsiteX20" fmla="*/ 10427047 w 10427047"/>
                            <a:gd name="connsiteY20" fmla="*/ 1470297 h 1470297"/>
                            <a:gd name="connsiteX21" fmla="*/ 9952037 w 10427047"/>
                            <a:gd name="connsiteY21" fmla="*/ 1470297 h 1470297"/>
                            <a:gd name="connsiteX22" fmla="*/ 9268486 w 10427047"/>
                            <a:gd name="connsiteY22" fmla="*/ 1470297 h 1470297"/>
                            <a:gd name="connsiteX23" fmla="*/ 8793476 w 10427047"/>
                            <a:gd name="connsiteY23" fmla="*/ 1470297 h 1470297"/>
                            <a:gd name="connsiteX24" fmla="*/ 8214196 w 10427047"/>
                            <a:gd name="connsiteY24" fmla="*/ 1470297 h 1470297"/>
                            <a:gd name="connsiteX25" fmla="*/ 7530645 w 10427047"/>
                            <a:gd name="connsiteY25" fmla="*/ 1470297 h 1470297"/>
                            <a:gd name="connsiteX26" fmla="*/ 7264176 w 10427047"/>
                            <a:gd name="connsiteY26" fmla="*/ 1470297 h 1470297"/>
                            <a:gd name="connsiteX27" fmla="*/ 6684896 w 10427047"/>
                            <a:gd name="connsiteY27" fmla="*/ 1470297 h 1470297"/>
                            <a:gd name="connsiteX28" fmla="*/ 6001345 w 10427047"/>
                            <a:gd name="connsiteY28" fmla="*/ 1470297 h 1470297"/>
                            <a:gd name="connsiteX29" fmla="*/ 5317794 w 10427047"/>
                            <a:gd name="connsiteY29" fmla="*/ 1470297 h 1470297"/>
                            <a:gd name="connsiteX30" fmla="*/ 4947055 w 10427047"/>
                            <a:gd name="connsiteY30" fmla="*/ 1470297 h 1470297"/>
                            <a:gd name="connsiteX31" fmla="*/ 4472045 w 10427047"/>
                            <a:gd name="connsiteY31" fmla="*/ 1470297 h 1470297"/>
                            <a:gd name="connsiteX32" fmla="*/ 3892764 w 10427047"/>
                            <a:gd name="connsiteY32" fmla="*/ 1470297 h 1470297"/>
                            <a:gd name="connsiteX33" fmla="*/ 3522025 w 10427047"/>
                            <a:gd name="connsiteY33" fmla="*/ 1470297 h 1470297"/>
                            <a:gd name="connsiteX34" fmla="*/ 2942744 w 10427047"/>
                            <a:gd name="connsiteY34" fmla="*/ 1470297 h 1470297"/>
                            <a:gd name="connsiteX35" fmla="*/ 2363464 w 10427047"/>
                            <a:gd name="connsiteY35" fmla="*/ 1470297 h 1470297"/>
                            <a:gd name="connsiteX36" fmla="*/ 1679913 w 10427047"/>
                            <a:gd name="connsiteY36" fmla="*/ 1470297 h 1470297"/>
                            <a:gd name="connsiteX37" fmla="*/ 996362 w 10427047"/>
                            <a:gd name="connsiteY37" fmla="*/ 1470297 h 1470297"/>
                            <a:gd name="connsiteX38" fmla="*/ 625623 w 10427047"/>
                            <a:gd name="connsiteY38" fmla="*/ 1470297 h 1470297"/>
                            <a:gd name="connsiteX39" fmla="*/ 0 w 10427047"/>
                            <a:gd name="connsiteY39" fmla="*/ 1470297 h 1470297"/>
                            <a:gd name="connsiteX40" fmla="*/ 0 w 10427047"/>
                            <a:gd name="connsiteY40" fmla="*/ 994901 h 1470297"/>
                            <a:gd name="connsiteX41" fmla="*/ 0 w 10427047"/>
                            <a:gd name="connsiteY41" fmla="*/ 534208 h 1470297"/>
                            <a:gd name="connsiteX42" fmla="*/ 0 w 10427047"/>
                            <a:gd name="connsiteY42" fmla="*/ 0 h 147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7"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8331" y="763639"/>
                                <a:pt x="10427047" y="965495"/>
                              </a:cubicBezTo>
                              <a:cubicBezTo>
                                <a:pt x="10435763" y="1167351"/>
                                <a:pt x="10383395" y="1242175"/>
                                <a:pt x="10427047" y="1470297"/>
                              </a:cubicBezTo>
                              <a:cubicBezTo>
                                <a:pt x="10297866" y="1480131"/>
                                <a:pt x="10167323" y="1453918"/>
                                <a:pt x="9952037" y="1470297"/>
                              </a:cubicBezTo>
                              <a:cubicBezTo>
                                <a:pt x="9736751" y="1486676"/>
                                <a:pt x="9472863" y="1453429"/>
                                <a:pt x="9268486" y="1470297"/>
                              </a:cubicBezTo>
                              <a:cubicBezTo>
                                <a:pt x="9064109" y="1487165"/>
                                <a:pt x="9016708" y="1439597"/>
                                <a:pt x="8793476" y="1470297"/>
                              </a:cubicBezTo>
                              <a:cubicBezTo>
                                <a:pt x="8570244" y="1500997"/>
                                <a:pt x="8380376" y="1451971"/>
                                <a:pt x="8214196" y="1470297"/>
                              </a:cubicBezTo>
                              <a:cubicBezTo>
                                <a:pt x="8048016" y="1488623"/>
                                <a:pt x="7804427" y="1431236"/>
                                <a:pt x="7530645" y="1470297"/>
                              </a:cubicBezTo>
                              <a:cubicBezTo>
                                <a:pt x="7256863" y="1509358"/>
                                <a:pt x="7332573" y="1459234"/>
                                <a:pt x="7264176" y="1470297"/>
                              </a:cubicBezTo>
                              <a:cubicBezTo>
                                <a:pt x="7195779" y="1481360"/>
                                <a:pt x="6853025" y="1447494"/>
                                <a:pt x="6684896" y="1470297"/>
                              </a:cubicBezTo>
                              <a:cubicBezTo>
                                <a:pt x="6516767" y="1493100"/>
                                <a:pt x="6157121" y="1390554"/>
                                <a:pt x="6001345" y="1470297"/>
                              </a:cubicBezTo>
                              <a:cubicBezTo>
                                <a:pt x="5845569" y="1550040"/>
                                <a:pt x="5628939" y="1463614"/>
                                <a:pt x="5317794" y="1470297"/>
                              </a:cubicBezTo>
                              <a:cubicBezTo>
                                <a:pt x="5006649" y="1476980"/>
                                <a:pt x="5113432" y="1436253"/>
                                <a:pt x="4947055" y="1470297"/>
                              </a:cubicBezTo>
                              <a:cubicBezTo>
                                <a:pt x="4780678" y="1504341"/>
                                <a:pt x="4653879" y="1427471"/>
                                <a:pt x="4472045" y="1470297"/>
                              </a:cubicBezTo>
                              <a:cubicBezTo>
                                <a:pt x="4290211" y="1513123"/>
                                <a:pt x="4009645" y="1454897"/>
                                <a:pt x="3892764" y="1470297"/>
                              </a:cubicBezTo>
                              <a:cubicBezTo>
                                <a:pt x="3775883" y="1485697"/>
                                <a:pt x="3641900" y="1467025"/>
                                <a:pt x="3522025" y="1470297"/>
                              </a:cubicBezTo>
                              <a:cubicBezTo>
                                <a:pt x="3402150" y="1473569"/>
                                <a:pt x="3171144" y="1452342"/>
                                <a:pt x="2942744" y="1470297"/>
                              </a:cubicBezTo>
                              <a:cubicBezTo>
                                <a:pt x="2714344" y="1488252"/>
                                <a:pt x="2527608" y="1426961"/>
                                <a:pt x="2363464" y="1470297"/>
                              </a:cubicBezTo>
                              <a:cubicBezTo>
                                <a:pt x="2199320" y="1513633"/>
                                <a:pt x="1818824" y="1428500"/>
                                <a:pt x="1679913" y="1470297"/>
                              </a:cubicBezTo>
                              <a:cubicBezTo>
                                <a:pt x="1541002" y="1512094"/>
                                <a:pt x="1139738" y="1439724"/>
                                <a:pt x="996362" y="1470297"/>
                              </a:cubicBezTo>
                              <a:cubicBezTo>
                                <a:pt x="852986" y="1500870"/>
                                <a:pt x="788007" y="1442179"/>
                                <a:pt x="625623" y="1470297"/>
                              </a:cubicBezTo>
                              <a:cubicBezTo>
                                <a:pt x="463239" y="1498415"/>
                                <a:pt x="162320" y="1395538"/>
                                <a:pt x="0" y="1470297"/>
                              </a:cubicBezTo>
                              <a:cubicBezTo>
                                <a:pt x="-17386" y="1332687"/>
                                <a:pt x="7347" y="1126614"/>
                                <a:pt x="0" y="994901"/>
                              </a:cubicBezTo>
                              <a:cubicBezTo>
                                <a:pt x="-7347" y="863188"/>
                                <a:pt x="17173" y="669713"/>
                                <a:pt x="0" y="534208"/>
                              </a:cubicBezTo>
                              <a:cubicBezTo>
                                <a:pt x="-17173" y="398703"/>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924078" y="416255"/>
                <a:ext cx="6297845" cy="690015"/>
              </a:xfrm>
              <a:prstGeom prst="rect">
                <a:avLst/>
              </a:prstGeom>
              <a:noFill/>
            </p:spPr>
            <p:txBody>
              <a:bodyPr wrap="square" rtlCol="0">
                <a:spAutoFit/>
              </a:bodyPr>
              <a:lstStyle/>
              <a:p>
                <a:pPr algn="ctr" defTabSz="1219231">
                  <a:buClr>
                    <a:srgbClr val="000000"/>
                  </a:buClr>
                  <a:defRPr/>
                </a:pPr>
                <a:r>
                  <a:rPr lang="vi-VN" sz="4800" dirty="0">
                    <a:effectLst/>
                    <a:latin typeface="Cambria" panose="02040503050406030204" pitchFamily="18" charset="0"/>
                    <a:ea typeface="Cambria" panose="02040503050406030204" pitchFamily="18" charset="0"/>
                  </a:rPr>
                  <a:t>0</a:t>
                </a:r>
                <a:r>
                  <a:rPr lang="en-US" sz="4800" dirty="0">
                    <a:effectLst/>
                    <a:latin typeface="Cambria" panose="02040503050406030204" pitchFamily="18" charset="0"/>
                    <a:ea typeface="Cambria" panose="02040503050406030204" pitchFamily="18" charset="0"/>
                  </a:rPr>
                  <a:t>,</a:t>
                </a:r>
                <a:r>
                  <a:rPr lang="vi-VN" sz="4800" dirty="0">
                    <a:effectLst/>
                    <a:latin typeface="Cambria" panose="02040503050406030204" pitchFamily="18" charset="0"/>
                    <a:ea typeface="Cambria" panose="02040503050406030204" pitchFamily="18" charset="0"/>
                  </a:rPr>
                  <a:t>35 m</a:t>
                </a:r>
                <a:r>
                  <a:rPr lang="vi-VN" sz="4800" baseline="30000" dirty="0">
                    <a:effectLst/>
                    <a:latin typeface="Cambria" panose="02040503050406030204" pitchFamily="18" charset="0"/>
                    <a:ea typeface="Cambria" panose="02040503050406030204" pitchFamily="18" charset="0"/>
                  </a:rPr>
                  <a:t>3</a:t>
                </a:r>
                <a:r>
                  <a:rPr lang="vi-VN" sz="4800" dirty="0">
                    <a:effectLst/>
                    <a:latin typeface="Cambria" panose="02040503050406030204" pitchFamily="18" charset="0"/>
                    <a:ea typeface="Cambria" panose="02040503050406030204" pitchFamily="18" charset="0"/>
                  </a:rPr>
                  <a:t> =</a:t>
                </a:r>
                <a:r>
                  <a:rPr lang="en-US" sz="4800" dirty="0">
                    <a:effectLst/>
                    <a:latin typeface="Cambria" panose="02040503050406030204" pitchFamily="18" charset="0"/>
                    <a:ea typeface="Cambria" panose="02040503050406030204" pitchFamily="18" charset="0"/>
                  </a:rPr>
                  <a:t>…?...</a:t>
                </a:r>
                <a:r>
                  <a:rPr lang="vi-VN" sz="4800" dirty="0">
                    <a:effectLst/>
                    <a:latin typeface="Cambria" panose="02040503050406030204" pitchFamily="18" charset="0"/>
                    <a:ea typeface="Cambria" panose="02040503050406030204" pitchFamily="18" charset="0"/>
                  </a:rPr>
                  <a:t>cm</a:t>
                </a:r>
                <a:r>
                  <a:rPr lang="vi-VN" sz="4800" baseline="30000" dirty="0">
                    <a:effectLst/>
                    <a:latin typeface="Cambria" panose="02040503050406030204" pitchFamily="18" charset="0"/>
                    <a:ea typeface="Cambria" panose="02040503050406030204" pitchFamily="18" charset="0"/>
                  </a:rPr>
                  <a:t>3</a:t>
                </a:r>
                <a:endParaRPr lang="en-US" sz="4800" dirty="0">
                  <a:effectLst/>
                  <a:latin typeface="Cambria" panose="02040503050406030204" pitchFamily="18" charset="0"/>
                  <a:ea typeface="Cambria" panose="02040503050406030204" pitchFamily="18" charset="0"/>
                </a:endParaRPr>
              </a:p>
            </p:txBody>
          </p:sp>
        </p:grpSp>
        <p:pic>
          <p:nvPicPr>
            <p:cNvPr id="2" name="Picture 1"/>
            <p:cNvPicPr>
              <a:picLocks noChangeAspect="1"/>
            </p:cNvPicPr>
            <p:nvPr/>
          </p:nvPicPr>
          <p:blipFill>
            <a:blip r:embed="rId15"/>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35 000</a:t>
                </a: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350 000</a:t>
                </a: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3 500</a:t>
                </a: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53" name="图片 8">
            <a:extLst>
              <a:ext uri="{FF2B5EF4-FFF2-40B4-BE49-F238E27FC236}">
                <a16:creationId xmlns:a16="http://schemas.microsoft.com/office/drawing/2014/main" id="{24F7EC10-1FCA-41E5-98E1-06E53F0B5C8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70446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7"/>
                                        </p:tgtEl>
                                        <p:attrNameLst>
                                          <p:attrName>ppt_x</p:attrName>
                                        </p:attrNameLst>
                                      </p:cBhvr>
                                      <p:tavLst>
                                        <p:tav tm="0">
                                          <p:val>
                                            <p:strVal val="ppt_x"/>
                                          </p:val>
                                        </p:tav>
                                        <p:tav tm="100000">
                                          <p:val>
                                            <p:strVal val="ppt_x"/>
                                          </p:val>
                                        </p:tav>
                                      </p:tavLst>
                                    </p:anim>
                                    <p:anim calcmode="lin" valueType="num">
                                      <p:cBhvr additive="base">
                                        <p:cTn id="32" dur="500"/>
                                        <p:tgtEl>
                                          <p:spTgt spid="7"/>
                                        </p:tgtEl>
                                        <p:attrNameLst>
                                          <p:attrName>ppt_y</p:attrName>
                                        </p:attrNameLst>
                                      </p:cBhvr>
                                      <p:tavLst>
                                        <p:tav tm="0">
                                          <p:val>
                                            <p:strVal val="ppt_y"/>
                                          </p:val>
                                        </p:tav>
                                        <p:tav tm="100000">
                                          <p:val>
                                            <p:strVal val="1+ppt_h/2"/>
                                          </p:val>
                                        </p:tav>
                                      </p:tavLst>
                                    </p:anim>
                                    <p:set>
                                      <p:cBhvr>
                                        <p:cTn id="33" dur="1" fill="hold">
                                          <p:stCondLst>
                                            <p:cond delay="499"/>
                                          </p:stCondLst>
                                        </p:cTn>
                                        <p:tgtEl>
                                          <p:spTgt spid="7"/>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6"/>
                                        </p:tgtEl>
                                        <p:attrNameLst>
                                          <p:attrName>r</p:attrName>
                                        </p:attrNameLst>
                                      </p:cBhvr>
                                    </p:animRot>
                                    <p:animRot by="-240000">
                                      <p:cBhvr>
                                        <p:cTn id="36" dur="200" fill="hold">
                                          <p:stCondLst>
                                            <p:cond delay="200"/>
                                          </p:stCondLst>
                                        </p:cTn>
                                        <p:tgtEl>
                                          <p:spTgt spid="6"/>
                                        </p:tgtEl>
                                        <p:attrNameLst>
                                          <p:attrName>r</p:attrName>
                                        </p:attrNameLst>
                                      </p:cBhvr>
                                    </p:animRot>
                                    <p:animRot by="240000">
                                      <p:cBhvr>
                                        <p:cTn id="37" dur="200" fill="hold">
                                          <p:stCondLst>
                                            <p:cond delay="400"/>
                                          </p:stCondLst>
                                        </p:cTn>
                                        <p:tgtEl>
                                          <p:spTgt spid="6"/>
                                        </p:tgtEl>
                                        <p:attrNameLst>
                                          <p:attrName>r</p:attrName>
                                        </p:attrNameLst>
                                      </p:cBhvr>
                                    </p:animRot>
                                    <p:animRot by="-240000">
                                      <p:cBhvr>
                                        <p:cTn id="38" dur="200" fill="hold">
                                          <p:stCondLst>
                                            <p:cond delay="600"/>
                                          </p:stCondLst>
                                        </p:cTn>
                                        <p:tgtEl>
                                          <p:spTgt spid="6"/>
                                        </p:tgtEl>
                                        <p:attrNameLst>
                                          <p:attrName>r</p:attrName>
                                        </p:attrNameLst>
                                      </p:cBhvr>
                                    </p:animRot>
                                    <p:animRot by="120000">
                                      <p:cBhvr>
                                        <p:cTn id="39" dur="200" fill="hold">
                                          <p:stCondLst>
                                            <p:cond delay="800"/>
                                          </p:stCondLst>
                                        </p:cTn>
                                        <p:tgtEl>
                                          <p:spTgt spid="6"/>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904062" y="796266"/>
            <a:ext cx="3636112" cy="1124642"/>
          </a:xfrm>
          <a:prstGeom prst="rect">
            <a:avLst/>
          </a:prstGeom>
        </p:spPr>
      </p:pic>
      <p:pic>
        <p:nvPicPr>
          <p:cNvPr id="46" name="图形 18">
            <a:extLst>
              <a:ext uri="{FF2B5EF4-FFF2-40B4-BE49-F238E27FC236}">
                <a16:creationId xmlns:a16="http://schemas.microsoft.com/office/drawing/2014/main" id="{3D9C48DF-0929-4F11-8646-94C01F872545}"/>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8993676" y="1055451"/>
            <a:ext cx="2906054" cy="747271"/>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1"/>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21700" y="-59548"/>
                        <a:pt x="3341726" y="77871"/>
                        <a:pt x="3510439" y="0"/>
                      </a:cubicBezTo>
                      <a:cubicBezTo>
                        <a:pt x="3712672" y="-87506"/>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548" y="571166"/>
                        <a:pt x="7792222" y="629777"/>
                        <a:pt x="7820286" y="801694"/>
                      </a:cubicBezTo>
                      <a:cubicBezTo>
                        <a:pt x="7813143" y="974669"/>
                        <a:pt x="7797276" y="1017931"/>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15105" y="698858"/>
                        <a:pt x="7956" y="550413"/>
                        <a:pt x="0" y="443577"/>
                      </a:cubicBezTo>
                      <a:cubicBezTo>
                        <a:pt x="-4880" y="327176"/>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custGeom>
                          <a:avLst/>
                          <a:gdLst>
                            <a:gd name="connsiteX0" fmla="*/ 0 w 10427047"/>
                            <a:gd name="connsiteY0" fmla="*/ 0 h 1470296"/>
                            <a:gd name="connsiteX1" fmla="*/ 370739 w 10427047"/>
                            <a:gd name="connsiteY1" fmla="*/ 0 h 1470296"/>
                            <a:gd name="connsiteX2" fmla="*/ 1054290 w 10427047"/>
                            <a:gd name="connsiteY2" fmla="*/ 0 h 1470296"/>
                            <a:gd name="connsiteX3" fmla="*/ 1842112 w 10427047"/>
                            <a:gd name="connsiteY3" fmla="*/ 0 h 1470296"/>
                            <a:gd name="connsiteX4" fmla="*/ 2629933 w 10427047"/>
                            <a:gd name="connsiteY4" fmla="*/ 0 h 1470296"/>
                            <a:gd name="connsiteX5" fmla="*/ 3313484 w 10427047"/>
                            <a:gd name="connsiteY5" fmla="*/ 0 h 1470296"/>
                            <a:gd name="connsiteX6" fmla="*/ 3892764 w 10427047"/>
                            <a:gd name="connsiteY6" fmla="*/ 0 h 1470296"/>
                            <a:gd name="connsiteX7" fmla="*/ 4680586 w 10427047"/>
                            <a:gd name="connsiteY7" fmla="*/ 0 h 1470296"/>
                            <a:gd name="connsiteX8" fmla="*/ 5051325 w 10427047"/>
                            <a:gd name="connsiteY8" fmla="*/ 0 h 1470296"/>
                            <a:gd name="connsiteX9" fmla="*/ 5526335 w 10427047"/>
                            <a:gd name="connsiteY9" fmla="*/ 0 h 1470296"/>
                            <a:gd name="connsiteX10" fmla="*/ 6001345 w 10427047"/>
                            <a:gd name="connsiteY10" fmla="*/ 0 h 1470296"/>
                            <a:gd name="connsiteX11" fmla="*/ 6372084 w 10427047"/>
                            <a:gd name="connsiteY11" fmla="*/ 0 h 1470296"/>
                            <a:gd name="connsiteX12" fmla="*/ 6951365 w 10427047"/>
                            <a:gd name="connsiteY12" fmla="*/ 0 h 1470296"/>
                            <a:gd name="connsiteX13" fmla="*/ 7322104 w 10427047"/>
                            <a:gd name="connsiteY13" fmla="*/ 0 h 1470296"/>
                            <a:gd name="connsiteX14" fmla="*/ 7901385 w 10427047"/>
                            <a:gd name="connsiteY14" fmla="*/ 0 h 1470296"/>
                            <a:gd name="connsiteX15" fmla="*/ 8584935 w 10427047"/>
                            <a:gd name="connsiteY15" fmla="*/ 0 h 1470296"/>
                            <a:gd name="connsiteX16" fmla="*/ 9372757 w 10427047"/>
                            <a:gd name="connsiteY16" fmla="*/ 0 h 1470296"/>
                            <a:gd name="connsiteX17" fmla="*/ 10427047 w 10427047"/>
                            <a:gd name="connsiteY17" fmla="*/ 0 h 1470296"/>
                            <a:gd name="connsiteX18" fmla="*/ 10427047 w 10427047"/>
                            <a:gd name="connsiteY18" fmla="*/ 504802 h 1470296"/>
                            <a:gd name="connsiteX19" fmla="*/ 10427047 w 10427047"/>
                            <a:gd name="connsiteY19" fmla="*/ 965494 h 1470296"/>
                            <a:gd name="connsiteX20" fmla="*/ 10427047 w 10427047"/>
                            <a:gd name="connsiteY20" fmla="*/ 1470296 h 1470296"/>
                            <a:gd name="connsiteX21" fmla="*/ 9952037 w 10427047"/>
                            <a:gd name="connsiteY21" fmla="*/ 1470296 h 1470296"/>
                            <a:gd name="connsiteX22" fmla="*/ 9268486 w 10427047"/>
                            <a:gd name="connsiteY22" fmla="*/ 1470296 h 1470296"/>
                            <a:gd name="connsiteX23" fmla="*/ 8793476 w 10427047"/>
                            <a:gd name="connsiteY23" fmla="*/ 1470296 h 1470296"/>
                            <a:gd name="connsiteX24" fmla="*/ 8214196 w 10427047"/>
                            <a:gd name="connsiteY24" fmla="*/ 1470296 h 1470296"/>
                            <a:gd name="connsiteX25" fmla="*/ 7530645 w 10427047"/>
                            <a:gd name="connsiteY25" fmla="*/ 1470296 h 1470296"/>
                            <a:gd name="connsiteX26" fmla="*/ 7264176 w 10427047"/>
                            <a:gd name="connsiteY26" fmla="*/ 1470296 h 1470296"/>
                            <a:gd name="connsiteX27" fmla="*/ 6684896 w 10427047"/>
                            <a:gd name="connsiteY27" fmla="*/ 1470296 h 1470296"/>
                            <a:gd name="connsiteX28" fmla="*/ 6001345 w 10427047"/>
                            <a:gd name="connsiteY28" fmla="*/ 1470296 h 1470296"/>
                            <a:gd name="connsiteX29" fmla="*/ 5317794 w 10427047"/>
                            <a:gd name="connsiteY29" fmla="*/ 1470296 h 1470296"/>
                            <a:gd name="connsiteX30" fmla="*/ 4947055 w 10427047"/>
                            <a:gd name="connsiteY30" fmla="*/ 1470296 h 1470296"/>
                            <a:gd name="connsiteX31" fmla="*/ 4472045 w 10427047"/>
                            <a:gd name="connsiteY31" fmla="*/ 1470296 h 1470296"/>
                            <a:gd name="connsiteX32" fmla="*/ 3892764 w 10427047"/>
                            <a:gd name="connsiteY32" fmla="*/ 1470296 h 1470296"/>
                            <a:gd name="connsiteX33" fmla="*/ 3522025 w 10427047"/>
                            <a:gd name="connsiteY33" fmla="*/ 1470296 h 1470296"/>
                            <a:gd name="connsiteX34" fmla="*/ 2942744 w 10427047"/>
                            <a:gd name="connsiteY34" fmla="*/ 1470296 h 1470296"/>
                            <a:gd name="connsiteX35" fmla="*/ 2363464 w 10427047"/>
                            <a:gd name="connsiteY35" fmla="*/ 1470296 h 1470296"/>
                            <a:gd name="connsiteX36" fmla="*/ 1679913 w 10427047"/>
                            <a:gd name="connsiteY36" fmla="*/ 1470296 h 1470296"/>
                            <a:gd name="connsiteX37" fmla="*/ 996362 w 10427047"/>
                            <a:gd name="connsiteY37" fmla="*/ 1470296 h 1470296"/>
                            <a:gd name="connsiteX38" fmla="*/ 625623 w 10427047"/>
                            <a:gd name="connsiteY38" fmla="*/ 1470296 h 1470296"/>
                            <a:gd name="connsiteX39" fmla="*/ 0 w 10427047"/>
                            <a:gd name="connsiteY39" fmla="*/ 1470296 h 1470296"/>
                            <a:gd name="connsiteX40" fmla="*/ 0 w 10427047"/>
                            <a:gd name="connsiteY40" fmla="*/ 994900 h 1470296"/>
                            <a:gd name="connsiteX41" fmla="*/ 0 w 10427047"/>
                            <a:gd name="connsiteY41" fmla="*/ 534208 h 1470296"/>
                            <a:gd name="connsiteX42" fmla="*/ 0 w 10427047"/>
                            <a:gd name="connsiteY42" fmla="*/ 0 h 147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6"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1134" y="767400"/>
                                <a:pt x="10427047" y="965494"/>
                              </a:cubicBezTo>
                              <a:cubicBezTo>
                                <a:pt x="10442960" y="1163588"/>
                                <a:pt x="10383395" y="1242174"/>
                                <a:pt x="10427047" y="1470296"/>
                              </a:cubicBezTo>
                              <a:cubicBezTo>
                                <a:pt x="10297866" y="1480130"/>
                                <a:pt x="10167323" y="1453917"/>
                                <a:pt x="9952037" y="1470296"/>
                              </a:cubicBezTo>
                              <a:cubicBezTo>
                                <a:pt x="9736751" y="1486675"/>
                                <a:pt x="9472863" y="1453428"/>
                                <a:pt x="9268486" y="1470296"/>
                              </a:cubicBezTo>
                              <a:cubicBezTo>
                                <a:pt x="9064109" y="1487164"/>
                                <a:pt x="9016708" y="1439596"/>
                                <a:pt x="8793476" y="1470296"/>
                              </a:cubicBezTo>
                              <a:cubicBezTo>
                                <a:pt x="8570244" y="1500996"/>
                                <a:pt x="8380376" y="1451970"/>
                                <a:pt x="8214196" y="1470296"/>
                              </a:cubicBezTo>
                              <a:cubicBezTo>
                                <a:pt x="8048016" y="1488622"/>
                                <a:pt x="7804427" y="1431235"/>
                                <a:pt x="7530645" y="1470296"/>
                              </a:cubicBezTo>
                              <a:cubicBezTo>
                                <a:pt x="7256863" y="1509357"/>
                                <a:pt x="7332573" y="1459233"/>
                                <a:pt x="7264176" y="1470296"/>
                              </a:cubicBezTo>
                              <a:cubicBezTo>
                                <a:pt x="7195779" y="1481359"/>
                                <a:pt x="6853025" y="1447493"/>
                                <a:pt x="6684896" y="1470296"/>
                              </a:cubicBezTo>
                              <a:cubicBezTo>
                                <a:pt x="6516767" y="1493099"/>
                                <a:pt x="6157121" y="1390553"/>
                                <a:pt x="6001345" y="1470296"/>
                              </a:cubicBezTo>
                              <a:cubicBezTo>
                                <a:pt x="5845569" y="1550039"/>
                                <a:pt x="5628939" y="1463613"/>
                                <a:pt x="5317794" y="1470296"/>
                              </a:cubicBezTo>
                              <a:cubicBezTo>
                                <a:pt x="5006649" y="1476979"/>
                                <a:pt x="5113432" y="1436252"/>
                                <a:pt x="4947055" y="1470296"/>
                              </a:cubicBezTo>
                              <a:cubicBezTo>
                                <a:pt x="4780678" y="1504340"/>
                                <a:pt x="4653879" y="1427470"/>
                                <a:pt x="4472045" y="1470296"/>
                              </a:cubicBezTo>
                              <a:cubicBezTo>
                                <a:pt x="4290211" y="1513122"/>
                                <a:pt x="4009645" y="1454896"/>
                                <a:pt x="3892764" y="1470296"/>
                              </a:cubicBezTo>
                              <a:cubicBezTo>
                                <a:pt x="3775883" y="1485696"/>
                                <a:pt x="3641900" y="1467024"/>
                                <a:pt x="3522025" y="1470296"/>
                              </a:cubicBezTo>
                              <a:cubicBezTo>
                                <a:pt x="3402150" y="1473568"/>
                                <a:pt x="3171144" y="1452341"/>
                                <a:pt x="2942744" y="1470296"/>
                              </a:cubicBezTo>
                              <a:cubicBezTo>
                                <a:pt x="2714344" y="1488251"/>
                                <a:pt x="2527608" y="1426960"/>
                                <a:pt x="2363464" y="1470296"/>
                              </a:cubicBezTo>
                              <a:cubicBezTo>
                                <a:pt x="2199320" y="1513632"/>
                                <a:pt x="1818824" y="1428499"/>
                                <a:pt x="1679913" y="1470296"/>
                              </a:cubicBezTo>
                              <a:cubicBezTo>
                                <a:pt x="1541002" y="1512093"/>
                                <a:pt x="1139738" y="1439723"/>
                                <a:pt x="996362" y="1470296"/>
                              </a:cubicBezTo>
                              <a:cubicBezTo>
                                <a:pt x="852986" y="1500869"/>
                                <a:pt x="788007" y="1442178"/>
                                <a:pt x="625623" y="1470296"/>
                              </a:cubicBezTo>
                              <a:cubicBezTo>
                                <a:pt x="463239" y="1498414"/>
                                <a:pt x="162320" y="1395537"/>
                                <a:pt x="0" y="1470296"/>
                              </a:cubicBezTo>
                              <a:cubicBezTo>
                                <a:pt x="-17386" y="1332686"/>
                                <a:pt x="7347" y="1126613"/>
                                <a:pt x="0" y="994900"/>
                              </a:cubicBezTo>
                              <a:cubicBezTo>
                                <a:pt x="-7347" y="863187"/>
                                <a:pt x="19319" y="665049"/>
                                <a:pt x="0" y="534208"/>
                              </a:cubicBezTo>
                              <a:cubicBezTo>
                                <a:pt x="-19319" y="403367"/>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924078" y="416255"/>
                <a:ext cx="6297845" cy="638903"/>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lang="en-US" sz="4400" dirty="0" err="1">
                    <a:effectLst/>
                    <a:latin typeface="Cambria" panose="02040503050406030204" pitchFamily="18" charset="0"/>
                    <a:ea typeface="Cambria" panose="02040503050406030204" pitchFamily="18" charset="0"/>
                  </a:rPr>
                  <a:t>Tính</a:t>
                </a:r>
                <a:r>
                  <a:rPr lang="en-US" sz="4400" dirty="0">
                    <a:effectLst/>
                    <a:latin typeface="Cambria" panose="02040503050406030204" pitchFamily="18" charset="0"/>
                    <a:ea typeface="Cambria" panose="02040503050406030204" pitchFamily="18" charset="0"/>
                  </a:rPr>
                  <a:t>: </a:t>
                </a:r>
                <a:r>
                  <a:rPr lang="vi-VN" sz="4400" dirty="0">
                    <a:effectLst/>
                    <a:latin typeface="Cambria" panose="02040503050406030204" pitchFamily="18" charset="0"/>
                    <a:ea typeface="Cambria" panose="02040503050406030204" pitchFamily="18" charset="0"/>
                  </a:rPr>
                  <a:t>1 000 m</a:t>
                </a:r>
                <a:r>
                  <a:rPr lang="vi-VN" sz="4400" baseline="30000" dirty="0">
                    <a:effectLst/>
                    <a:latin typeface="Cambria" panose="02040503050406030204" pitchFamily="18" charset="0"/>
                    <a:ea typeface="Cambria" panose="02040503050406030204" pitchFamily="18" charset="0"/>
                  </a:rPr>
                  <a:t>3</a:t>
                </a:r>
                <a:r>
                  <a:rPr lang="vi-VN" sz="4400" dirty="0">
                    <a:effectLst/>
                    <a:latin typeface="Cambria" panose="02040503050406030204" pitchFamily="18" charset="0"/>
                    <a:ea typeface="Cambria" panose="02040503050406030204" pitchFamily="18" charset="0"/>
                  </a:rPr>
                  <a:t> + 234 m</a:t>
                </a:r>
                <a:r>
                  <a:rPr lang="vi-VN" sz="4400" baseline="30000" dirty="0">
                    <a:effectLst/>
                    <a:latin typeface="Cambria" panose="02040503050406030204" pitchFamily="18" charset="0"/>
                    <a:ea typeface="Cambria" panose="02040503050406030204" pitchFamily="18" charset="0"/>
                  </a:rPr>
                  <a:t>3</a:t>
                </a:r>
                <a:r>
                  <a:rPr lang="vi-VN" sz="4400" dirty="0">
                    <a:effectLst/>
                    <a:latin typeface="Cambria" panose="02040503050406030204" pitchFamily="18" charset="0"/>
                    <a:ea typeface="Cambria" panose="02040503050406030204" pitchFamily="18" charset="0"/>
                  </a:rPr>
                  <a:t> </a:t>
                </a:r>
                <a:endParaRPr kumimoji="0" lang="en-US" sz="8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15"/>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1046964"/>
              </a:xfrm>
              <a:prstGeom prst="rect">
                <a:avLst/>
              </a:prstGeom>
              <a:noFill/>
            </p:spPr>
            <p:txBody>
              <a:bodyPr wrap="square" rtlCol="0">
                <a:spAutoFit/>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1 234 m</a:t>
                </a:r>
                <a:r>
                  <a:rPr lang="vi-VN" sz="4000" b="1" baseline="30000" dirty="0">
                    <a:effectLst/>
                    <a:latin typeface="Cambria" panose="02040503050406030204" pitchFamily="18" charset="0"/>
                    <a:ea typeface="Cambria" panose="02040503050406030204" pitchFamily="18" charset="0"/>
                  </a:rPr>
                  <a:t>3</a:t>
                </a:r>
                <a:endParaRPr lang="en-US" sz="4000" b="1" dirty="0">
                  <a:effectLst/>
                  <a:latin typeface="Cambria" panose="02040503050406030204" pitchFamily="18" charset="0"/>
                  <a:ea typeface="Cambria" panose="02040503050406030204" pitchFamily="18" charset="0"/>
                </a:endParaRP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1046964"/>
              </a:xfrm>
              <a:prstGeom prst="rect">
                <a:avLst/>
              </a:prstGeom>
              <a:noFill/>
            </p:spPr>
            <p:txBody>
              <a:bodyPr wrap="square" rtlCol="0">
                <a:spAutoFit/>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1 2</a:t>
                </a:r>
                <a:r>
                  <a:rPr lang="en-US" sz="4000" b="1" dirty="0">
                    <a:effectLst/>
                    <a:latin typeface="Cambria" panose="02040503050406030204" pitchFamily="18" charset="0"/>
                    <a:ea typeface="Cambria" panose="02040503050406030204" pitchFamily="18" charset="0"/>
                  </a:rPr>
                  <a:t>4</a:t>
                </a:r>
                <a:r>
                  <a:rPr lang="vi-VN" sz="4000" b="1" dirty="0">
                    <a:effectLst/>
                    <a:latin typeface="Cambria" panose="02040503050406030204" pitchFamily="18" charset="0"/>
                    <a:ea typeface="Cambria" panose="02040503050406030204" pitchFamily="18" charset="0"/>
                  </a:rPr>
                  <a:t>4 m</a:t>
                </a:r>
                <a:r>
                  <a:rPr lang="vi-VN" sz="4000" b="1" baseline="30000" dirty="0">
                    <a:effectLst/>
                    <a:latin typeface="Cambria" panose="02040503050406030204" pitchFamily="18" charset="0"/>
                    <a:ea typeface="Cambria" panose="02040503050406030204" pitchFamily="18" charset="0"/>
                  </a:rPr>
                  <a:t>3</a:t>
                </a:r>
                <a:endParaRPr lang="en-US" sz="4000" b="1" dirty="0">
                  <a:effectLst/>
                  <a:latin typeface="Cambria" panose="02040503050406030204" pitchFamily="18" charset="0"/>
                  <a:ea typeface="Cambria" panose="02040503050406030204" pitchFamily="18" charset="0"/>
                </a:endParaRP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1046964"/>
              </a:xfrm>
              <a:prstGeom prst="rect">
                <a:avLst/>
              </a:prstGeom>
              <a:noFill/>
            </p:spPr>
            <p:txBody>
              <a:bodyPr wrap="square" rtlCol="0">
                <a:spAutoFit/>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1 23</a:t>
                </a:r>
                <a:r>
                  <a:rPr lang="en-US" sz="4000" b="1" dirty="0">
                    <a:effectLst/>
                    <a:latin typeface="Cambria" panose="02040503050406030204" pitchFamily="18" charset="0"/>
                    <a:ea typeface="Cambria" panose="02040503050406030204" pitchFamily="18" charset="0"/>
                  </a:rPr>
                  <a:t>3</a:t>
                </a:r>
                <a:r>
                  <a:rPr lang="vi-VN" sz="4000" b="1" dirty="0">
                    <a:effectLst/>
                    <a:latin typeface="Cambria" panose="02040503050406030204" pitchFamily="18" charset="0"/>
                    <a:ea typeface="Cambria" panose="02040503050406030204" pitchFamily="18" charset="0"/>
                  </a:rPr>
                  <a:t> m</a:t>
                </a:r>
                <a:r>
                  <a:rPr lang="vi-VN" sz="4000" b="1" baseline="30000" dirty="0">
                    <a:effectLst/>
                    <a:latin typeface="Cambria" panose="02040503050406030204" pitchFamily="18" charset="0"/>
                    <a:ea typeface="Cambria" panose="02040503050406030204" pitchFamily="18" charset="0"/>
                  </a:rPr>
                  <a:t>3</a:t>
                </a:r>
                <a:endParaRPr lang="en-US" sz="4000" b="1" dirty="0">
                  <a:effectLst/>
                  <a:latin typeface="Cambria" panose="02040503050406030204" pitchFamily="18" charset="0"/>
                  <a:ea typeface="Cambria" panose="02040503050406030204" pitchFamily="18" charset="0"/>
                </a:endParaRP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47" name="图片 8">
            <a:extLst>
              <a:ext uri="{FF2B5EF4-FFF2-40B4-BE49-F238E27FC236}">
                <a16:creationId xmlns:a16="http://schemas.microsoft.com/office/drawing/2014/main" id="{24F7EC10-1FCA-41E5-98E1-06E53F0B5C8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314635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6"/>
                                        </p:tgtEl>
                                        <p:attrNameLst>
                                          <p:attrName>ppt_x</p:attrName>
                                        </p:attrNameLst>
                                      </p:cBhvr>
                                      <p:tavLst>
                                        <p:tav tm="0">
                                          <p:val>
                                            <p:strVal val="ppt_x"/>
                                          </p:val>
                                        </p:tav>
                                        <p:tav tm="100000">
                                          <p:val>
                                            <p:strVal val="ppt_x"/>
                                          </p:val>
                                        </p:tav>
                                      </p:tavLst>
                                    </p:anim>
                                    <p:anim calcmode="lin" valueType="num">
                                      <p:cBhvr additive="base">
                                        <p:cTn id="28" dur="500"/>
                                        <p:tgtEl>
                                          <p:spTgt spid="6"/>
                                        </p:tgtEl>
                                        <p:attrNameLst>
                                          <p:attrName>ppt_y</p:attrName>
                                        </p:attrNameLst>
                                      </p:cBhvr>
                                      <p:tavLst>
                                        <p:tav tm="0">
                                          <p:val>
                                            <p:strVal val="ppt_y"/>
                                          </p:val>
                                        </p:tav>
                                        <p:tav tm="100000">
                                          <p:val>
                                            <p:strVal val="1+ppt_h/2"/>
                                          </p:val>
                                        </p:tav>
                                      </p:tavLst>
                                    </p:anim>
                                    <p:set>
                                      <p:cBhvr>
                                        <p:cTn id="29" dur="1" fill="hold">
                                          <p:stCondLst>
                                            <p:cond delay="499"/>
                                          </p:stCondLst>
                                        </p:cTn>
                                        <p:tgtEl>
                                          <p:spTgt spid="6"/>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7"/>
                                        </p:tgtEl>
                                        <p:attrNameLst>
                                          <p:attrName>ppt_x</p:attrName>
                                        </p:attrNameLst>
                                      </p:cBhvr>
                                      <p:tavLst>
                                        <p:tav tm="0">
                                          <p:val>
                                            <p:strVal val="ppt_x"/>
                                          </p:val>
                                        </p:tav>
                                        <p:tav tm="100000">
                                          <p:val>
                                            <p:strVal val="ppt_x"/>
                                          </p:val>
                                        </p:tav>
                                      </p:tavLst>
                                    </p:anim>
                                    <p:anim calcmode="lin" valueType="num">
                                      <p:cBhvr additive="base">
                                        <p:cTn id="32" dur="500"/>
                                        <p:tgtEl>
                                          <p:spTgt spid="7"/>
                                        </p:tgtEl>
                                        <p:attrNameLst>
                                          <p:attrName>ppt_y</p:attrName>
                                        </p:attrNameLst>
                                      </p:cBhvr>
                                      <p:tavLst>
                                        <p:tav tm="0">
                                          <p:val>
                                            <p:strVal val="ppt_y"/>
                                          </p:val>
                                        </p:tav>
                                        <p:tav tm="100000">
                                          <p:val>
                                            <p:strVal val="1+ppt_h/2"/>
                                          </p:val>
                                        </p:tav>
                                      </p:tavLst>
                                    </p:anim>
                                    <p:set>
                                      <p:cBhvr>
                                        <p:cTn id="33" dur="1" fill="hold">
                                          <p:stCondLst>
                                            <p:cond delay="499"/>
                                          </p:stCondLst>
                                        </p:cTn>
                                        <p:tgtEl>
                                          <p:spTgt spid="7"/>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5"/>
                                        </p:tgtEl>
                                        <p:attrNameLst>
                                          <p:attrName>r</p:attrName>
                                        </p:attrNameLst>
                                      </p:cBhvr>
                                    </p:animRot>
                                    <p:animRot by="-240000">
                                      <p:cBhvr>
                                        <p:cTn id="36" dur="200" fill="hold">
                                          <p:stCondLst>
                                            <p:cond delay="200"/>
                                          </p:stCondLst>
                                        </p:cTn>
                                        <p:tgtEl>
                                          <p:spTgt spid="5"/>
                                        </p:tgtEl>
                                        <p:attrNameLst>
                                          <p:attrName>r</p:attrName>
                                        </p:attrNameLst>
                                      </p:cBhvr>
                                    </p:animRot>
                                    <p:animRot by="240000">
                                      <p:cBhvr>
                                        <p:cTn id="37" dur="200" fill="hold">
                                          <p:stCondLst>
                                            <p:cond delay="400"/>
                                          </p:stCondLst>
                                        </p:cTn>
                                        <p:tgtEl>
                                          <p:spTgt spid="5"/>
                                        </p:tgtEl>
                                        <p:attrNameLst>
                                          <p:attrName>r</p:attrName>
                                        </p:attrNameLst>
                                      </p:cBhvr>
                                    </p:animRot>
                                    <p:animRot by="-240000">
                                      <p:cBhvr>
                                        <p:cTn id="38" dur="200" fill="hold">
                                          <p:stCondLst>
                                            <p:cond delay="600"/>
                                          </p:stCondLst>
                                        </p:cTn>
                                        <p:tgtEl>
                                          <p:spTgt spid="5"/>
                                        </p:tgtEl>
                                        <p:attrNameLst>
                                          <p:attrName>r</p:attrName>
                                        </p:attrNameLst>
                                      </p:cBhvr>
                                    </p:animRot>
                                    <p:animRot by="120000">
                                      <p:cBhvr>
                                        <p:cTn id="39" dur="200" fill="hold">
                                          <p:stCondLst>
                                            <p:cond delay="800"/>
                                          </p:stCondLst>
                                        </p:cTn>
                                        <p:tgtEl>
                                          <p:spTgt spid="5"/>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904062" y="796266"/>
            <a:ext cx="3636112" cy="1124642"/>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1"/>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21700" y="-59548"/>
                        <a:pt x="3341726" y="77871"/>
                        <a:pt x="3510439" y="0"/>
                      </a:cubicBezTo>
                      <a:cubicBezTo>
                        <a:pt x="3712672" y="-87506"/>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548" y="571166"/>
                        <a:pt x="7792222" y="629777"/>
                        <a:pt x="7820286" y="801694"/>
                      </a:cubicBezTo>
                      <a:cubicBezTo>
                        <a:pt x="7813143" y="974669"/>
                        <a:pt x="7797276" y="1017931"/>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15105" y="698858"/>
                        <a:pt x="7956" y="550413"/>
                        <a:pt x="0" y="443577"/>
                      </a:cubicBezTo>
                      <a:cubicBezTo>
                        <a:pt x="-4880" y="327176"/>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custGeom>
                          <a:avLst/>
                          <a:gdLst>
                            <a:gd name="connsiteX0" fmla="*/ 0 w 10427047"/>
                            <a:gd name="connsiteY0" fmla="*/ 0 h 1470296"/>
                            <a:gd name="connsiteX1" fmla="*/ 370739 w 10427047"/>
                            <a:gd name="connsiteY1" fmla="*/ 0 h 1470296"/>
                            <a:gd name="connsiteX2" fmla="*/ 1054290 w 10427047"/>
                            <a:gd name="connsiteY2" fmla="*/ 0 h 1470296"/>
                            <a:gd name="connsiteX3" fmla="*/ 1842112 w 10427047"/>
                            <a:gd name="connsiteY3" fmla="*/ 0 h 1470296"/>
                            <a:gd name="connsiteX4" fmla="*/ 2629933 w 10427047"/>
                            <a:gd name="connsiteY4" fmla="*/ 0 h 1470296"/>
                            <a:gd name="connsiteX5" fmla="*/ 3313484 w 10427047"/>
                            <a:gd name="connsiteY5" fmla="*/ 0 h 1470296"/>
                            <a:gd name="connsiteX6" fmla="*/ 3892764 w 10427047"/>
                            <a:gd name="connsiteY6" fmla="*/ 0 h 1470296"/>
                            <a:gd name="connsiteX7" fmla="*/ 4680586 w 10427047"/>
                            <a:gd name="connsiteY7" fmla="*/ 0 h 1470296"/>
                            <a:gd name="connsiteX8" fmla="*/ 5051325 w 10427047"/>
                            <a:gd name="connsiteY8" fmla="*/ 0 h 1470296"/>
                            <a:gd name="connsiteX9" fmla="*/ 5526335 w 10427047"/>
                            <a:gd name="connsiteY9" fmla="*/ 0 h 1470296"/>
                            <a:gd name="connsiteX10" fmla="*/ 6001345 w 10427047"/>
                            <a:gd name="connsiteY10" fmla="*/ 0 h 1470296"/>
                            <a:gd name="connsiteX11" fmla="*/ 6372084 w 10427047"/>
                            <a:gd name="connsiteY11" fmla="*/ 0 h 1470296"/>
                            <a:gd name="connsiteX12" fmla="*/ 6951365 w 10427047"/>
                            <a:gd name="connsiteY12" fmla="*/ 0 h 1470296"/>
                            <a:gd name="connsiteX13" fmla="*/ 7322104 w 10427047"/>
                            <a:gd name="connsiteY13" fmla="*/ 0 h 1470296"/>
                            <a:gd name="connsiteX14" fmla="*/ 7901385 w 10427047"/>
                            <a:gd name="connsiteY14" fmla="*/ 0 h 1470296"/>
                            <a:gd name="connsiteX15" fmla="*/ 8584935 w 10427047"/>
                            <a:gd name="connsiteY15" fmla="*/ 0 h 1470296"/>
                            <a:gd name="connsiteX16" fmla="*/ 9372757 w 10427047"/>
                            <a:gd name="connsiteY16" fmla="*/ 0 h 1470296"/>
                            <a:gd name="connsiteX17" fmla="*/ 10427047 w 10427047"/>
                            <a:gd name="connsiteY17" fmla="*/ 0 h 1470296"/>
                            <a:gd name="connsiteX18" fmla="*/ 10427047 w 10427047"/>
                            <a:gd name="connsiteY18" fmla="*/ 504802 h 1470296"/>
                            <a:gd name="connsiteX19" fmla="*/ 10427047 w 10427047"/>
                            <a:gd name="connsiteY19" fmla="*/ 965494 h 1470296"/>
                            <a:gd name="connsiteX20" fmla="*/ 10427047 w 10427047"/>
                            <a:gd name="connsiteY20" fmla="*/ 1470296 h 1470296"/>
                            <a:gd name="connsiteX21" fmla="*/ 9952037 w 10427047"/>
                            <a:gd name="connsiteY21" fmla="*/ 1470296 h 1470296"/>
                            <a:gd name="connsiteX22" fmla="*/ 9268486 w 10427047"/>
                            <a:gd name="connsiteY22" fmla="*/ 1470296 h 1470296"/>
                            <a:gd name="connsiteX23" fmla="*/ 8793476 w 10427047"/>
                            <a:gd name="connsiteY23" fmla="*/ 1470296 h 1470296"/>
                            <a:gd name="connsiteX24" fmla="*/ 8214196 w 10427047"/>
                            <a:gd name="connsiteY24" fmla="*/ 1470296 h 1470296"/>
                            <a:gd name="connsiteX25" fmla="*/ 7530645 w 10427047"/>
                            <a:gd name="connsiteY25" fmla="*/ 1470296 h 1470296"/>
                            <a:gd name="connsiteX26" fmla="*/ 7264176 w 10427047"/>
                            <a:gd name="connsiteY26" fmla="*/ 1470296 h 1470296"/>
                            <a:gd name="connsiteX27" fmla="*/ 6684896 w 10427047"/>
                            <a:gd name="connsiteY27" fmla="*/ 1470296 h 1470296"/>
                            <a:gd name="connsiteX28" fmla="*/ 6001345 w 10427047"/>
                            <a:gd name="connsiteY28" fmla="*/ 1470296 h 1470296"/>
                            <a:gd name="connsiteX29" fmla="*/ 5317794 w 10427047"/>
                            <a:gd name="connsiteY29" fmla="*/ 1470296 h 1470296"/>
                            <a:gd name="connsiteX30" fmla="*/ 4947055 w 10427047"/>
                            <a:gd name="connsiteY30" fmla="*/ 1470296 h 1470296"/>
                            <a:gd name="connsiteX31" fmla="*/ 4472045 w 10427047"/>
                            <a:gd name="connsiteY31" fmla="*/ 1470296 h 1470296"/>
                            <a:gd name="connsiteX32" fmla="*/ 3892764 w 10427047"/>
                            <a:gd name="connsiteY32" fmla="*/ 1470296 h 1470296"/>
                            <a:gd name="connsiteX33" fmla="*/ 3522025 w 10427047"/>
                            <a:gd name="connsiteY33" fmla="*/ 1470296 h 1470296"/>
                            <a:gd name="connsiteX34" fmla="*/ 2942744 w 10427047"/>
                            <a:gd name="connsiteY34" fmla="*/ 1470296 h 1470296"/>
                            <a:gd name="connsiteX35" fmla="*/ 2363464 w 10427047"/>
                            <a:gd name="connsiteY35" fmla="*/ 1470296 h 1470296"/>
                            <a:gd name="connsiteX36" fmla="*/ 1679913 w 10427047"/>
                            <a:gd name="connsiteY36" fmla="*/ 1470296 h 1470296"/>
                            <a:gd name="connsiteX37" fmla="*/ 996362 w 10427047"/>
                            <a:gd name="connsiteY37" fmla="*/ 1470296 h 1470296"/>
                            <a:gd name="connsiteX38" fmla="*/ 625623 w 10427047"/>
                            <a:gd name="connsiteY38" fmla="*/ 1470296 h 1470296"/>
                            <a:gd name="connsiteX39" fmla="*/ 0 w 10427047"/>
                            <a:gd name="connsiteY39" fmla="*/ 1470296 h 1470296"/>
                            <a:gd name="connsiteX40" fmla="*/ 0 w 10427047"/>
                            <a:gd name="connsiteY40" fmla="*/ 994900 h 1470296"/>
                            <a:gd name="connsiteX41" fmla="*/ 0 w 10427047"/>
                            <a:gd name="connsiteY41" fmla="*/ 534208 h 1470296"/>
                            <a:gd name="connsiteX42" fmla="*/ 0 w 10427047"/>
                            <a:gd name="connsiteY42" fmla="*/ 0 h 147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6"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1134" y="767400"/>
                                <a:pt x="10427047" y="965494"/>
                              </a:cubicBezTo>
                              <a:cubicBezTo>
                                <a:pt x="10442960" y="1163588"/>
                                <a:pt x="10383395" y="1242174"/>
                                <a:pt x="10427047" y="1470296"/>
                              </a:cubicBezTo>
                              <a:cubicBezTo>
                                <a:pt x="10297866" y="1480130"/>
                                <a:pt x="10167323" y="1453917"/>
                                <a:pt x="9952037" y="1470296"/>
                              </a:cubicBezTo>
                              <a:cubicBezTo>
                                <a:pt x="9736751" y="1486675"/>
                                <a:pt x="9472863" y="1453428"/>
                                <a:pt x="9268486" y="1470296"/>
                              </a:cubicBezTo>
                              <a:cubicBezTo>
                                <a:pt x="9064109" y="1487164"/>
                                <a:pt x="9016708" y="1439596"/>
                                <a:pt x="8793476" y="1470296"/>
                              </a:cubicBezTo>
                              <a:cubicBezTo>
                                <a:pt x="8570244" y="1500996"/>
                                <a:pt x="8380376" y="1451970"/>
                                <a:pt x="8214196" y="1470296"/>
                              </a:cubicBezTo>
                              <a:cubicBezTo>
                                <a:pt x="8048016" y="1488622"/>
                                <a:pt x="7804427" y="1431235"/>
                                <a:pt x="7530645" y="1470296"/>
                              </a:cubicBezTo>
                              <a:cubicBezTo>
                                <a:pt x="7256863" y="1509357"/>
                                <a:pt x="7332573" y="1459233"/>
                                <a:pt x="7264176" y="1470296"/>
                              </a:cubicBezTo>
                              <a:cubicBezTo>
                                <a:pt x="7195779" y="1481359"/>
                                <a:pt x="6853025" y="1447493"/>
                                <a:pt x="6684896" y="1470296"/>
                              </a:cubicBezTo>
                              <a:cubicBezTo>
                                <a:pt x="6516767" y="1493099"/>
                                <a:pt x="6157121" y="1390553"/>
                                <a:pt x="6001345" y="1470296"/>
                              </a:cubicBezTo>
                              <a:cubicBezTo>
                                <a:pt x="5845569" y="1550039"/>
                                <a:pt x="5628939" y="1463613"/>
                                <a:pt x="5317794" y="1470296"/>
                              </a:cubicBezTo>
                              <a:cubicBezTo>
                                <a:pt x="5006649" y="1476979"/>
                                <a:pt x="5113432" y="1436252"/>
                                <a:pt x="4947055" y="1470296"/>
                              </a:cubicBezTo>
                              <a:cubicBezTo>
                                <a:pt x="4780678" y="1504340"/>
                                <a:pt x="4653879" y="1427470"/>
                                <a:pt x="4472045" y="1470296"/>
                              </a:cubicBezTo>
                              <a:cubicBezTo>
                                <a:pt x="4290211" y="1513122"/>
                                <a:pt x="4009645" y="1454896"/>
                                <a:pt x="3892764" y="1470296"/>
                              </a:cubicBezTo>
                              <a:cubicBezTo>
                                <a:pt x="3775883" y="1485696"/>
                                <a:pt x="3641900" y="1467024"/>
                                <a:pt x="3522025" y="1470296"/>
                              </a:cubicBezTo>
                              <a:cubicBezTo>
                                <a:pt x="3402150" y="1473568"/>
                                <a:pt x="3171144" y="1452341"/>
                                <a:pt x="2942744" y="1470296"/>
                              </a:cubicBezTo>
                              <a:cubicBezTo>
                                <a:pt x="2714344" y="1488251"/>
                                <a:pt x="2527608" y="1426960"/>
                                <a:pt x="2363464" y="1470296"/>
                              </a:cubicBezTo>
                              <a:cubicBezTo>
                                <a:pt x="2199320" y="1513632"/>
                                <a:pt x="1818824" y="1428499"/>
                                <a:pt x="1679913" y="1470296"/>
                              </a:cubicBezTo>
                              <a:cubicBezTo>
                                <a:pt x="1541002" y="1512093"/>
                                <a:pt x="1139738" y="1439723"/>
                                <a:pt x="996362" y="1470296"/>
                              </a:cubicBezTo>
                              <a:cubicBezTo>
                                <a:pt x="852986" y="1500869"/>
                                <a:pt x="788007" y="1442178"/>
                                <a:pt x="625623" y="1470296"/>
                              </a:cubicBezTo>
                              <a:cubicBezTo>
                                <a:pt x="463239" y="1498414"/>
                                <a:pt x="162320" y="1395537"/>
                                <a:pt x="0" y="1470296"/>
                              </a:cubicBezTo>
                              <a:cubicBezTo>
                                <a:pt x="-17386" y="1332686"/>
                                <a:pt x="7347" y="1126613"/>
                                <a:pt x="0" y="994900"/>
                              </a:cubicBezTo>
                              <a:cubicBezTo>
                                <a:pt x="-7347" y="863187"/>
                                <a:pt x="19319" y="665049"/>
                                <a:pt x="0" y="534208"/>
                              </a:cubicBezTo>
                              <a:cubicBezTo>
                                <a:pt x="-19319" y="403367"/>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924078" y="416255"/>
                <a:ext cx="6297845" cy="828444"/>
              </a:xfrm>
              <a:prstGeom prst="rect">
                <a:avLst/>
              </a:prstGeom>
              <a:noFill/>
            </p:spPr>
            <p:txBody>
              <a:bodyPr wrap="square" rtlCol="0">
                <a:spAutoFit/>
              </a:bodyPr>
              <a:lstStyle/>
              <a:p>
                <a:pPr marL="0" marR="0" algn="ctr">
                  <a:lnSpc>
                    <a:spcPct val="120000"/>
                  </a:lnSpc>
                  <a:spcBef>
                    <a:spcPts val="0"/>
                  </a:spcBef>
                  <a:spcAft>
                    <a:spcPts val="0"/>
                  </a:spcAft>
                </a:pPr>
                <a:r>
                  <a:rPr lang="vi-VN" sz="5400" dirty="0">
                    <a:effectLst/>
                    <a:latin typeface="Cambria" panose="02040503050406030204" pitchFamily="18" charset="0"/>
                    <a:ea typeface="Cambria" panose="02040503050406030204" pitchFamily="18" charset="0"/>
                  </a:rPr>
                  <a:t>565 dm</a:t>
                </a:r>
                <a:r>
                  <a:rPr lang="vi-VN" sz="5400" baseline="30000" dirty="0">
                    <a:effectLst/>
                    <a:latin typeface="Cambria" panose="02040503050406030204" pitchFamily="18" charset="0"/>
                    <a:ea typeface="Cambria" panose="02040503050406030204" pitchFamily="18" charset="0"/>
                  </a:rPr>
                  <a:t>3</a:t>
                </a:r>
                <a:r>
                  <a:rPr lang="vi-VN" sz="5400" dirty="0">
                    <a:effectLst/>
                    <a:latin typeface="Cambria" panose="02040503050406030204" pitchFamily="18" charset="0"/>
                    <a:ea typeface="Cambria" panose="02040503050406030204" pitchFamily="18" charset="0"/>
                  </a:rPr>
                  <a:t> : 5</a:t>
                </a:r>
                <a:r>
                  <a:rPr lang="en-US" sz="5400" dirty="0">
                    <a:effectLst/>
                    <a:latin typeface="Cambria" panose="02040503050406030204" pitchFamily="18" charset="0"/>
                    <a:ea typeface="Cambria" panose="02040503050406030204" pitchFamily="18" charset="0"/>
                  </a:rPr>
                  <a:t> = ?</a:t>
                </a:r>
              </a:p>
            </p:txBody>
          </p:sp>
        </p:grpSp>
        <p:pic>
          <p:nvPicPr>
            <p:cNvPr id="2" name="Picture 1"/>
            <p:cNvPicPr>
              <a:picLocks noChangeAspect="1"/>
            </p:cNvPicPr>
            <p:nvPr/>
          </p:nvPicPr>
          <p:blipFill>
            <a:blip r:embed="rId13"/>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lang="vi-VN" sz="4000" b="1" dirty="0">
                    <a:effectLst/>
                    <a:latin typeface="Cambria" panose="02040503050406030204" pitchFamily="18" charset="0"/>
                    <a:ea typeface="Cambria" panose="02040503050406030204" pitchFamily="18" charset="0"/>
                  </a:rPr>
                  <a:t>1</a:t>
                </a:r>
                <a:r>
                  <a:rPr lang="en-US" sz="4000" b="1" dirty="0">
                    <a:effectLst/>
                    <a:latin typeface="Cambria" panose="02040503050406030204" pitchFamily="18" charset="0"/>
                    <a:ea typeface="Cambria" panose="02040503050406030204" pitchFamily="18" charset="0"/>
                  </a:rPr>
                  <a:t>0</a:t>
                </a:r>
                <a:r>
                  <a:rPr lang="vi-VN" sz="4000" b="1" dirty="0">
                    <a:effectLst/>
                    <a:latin typeface="Cambria" panose="02040503050406030204" pitchFamily="18" charset="0"/>
                    <a:ea typeface="Cambria" panose="02040503050406030204" pitchFamily="18" charset="0"/>
                  </a:rPr>
                  <a:t>3 dm</a:t>
                </a:r>
                <a:r>
                  <a:rPr lang="vi-VN" sz="4000" b="1" baseline="30000" dirty="0">
                    <a:effectLst/>
                    <a:latin typeface="Cambria" panose="02040503050406030204" pitchFamily="18" charset="0"/>
                    <a:ea typeface="Cambria" panose="02040503050406030204" pitchFamily="18" charset="0"/>
                  </a:rPr>
                  <a:t>3</a:t>
                </a:r>
                <a:endParaRPr kumimoji="0" lang="en-US" sz="7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lang="vi-VN" sz="4000" b="1" dirty="0">
                    <a:effectLst/>
                    <a:latin typeface="Cambria" panose="02040503050406030204" pitchFamily="18" charset="0"/>
                    <a:ea typeface="Cambria" panose="02040503050406030204" pitchFamily="18" charset="0"/>
                  </a:rPr>
                  <a:t>1</a:t>
                </a:r>
                <a:r>
                  <a:rPr lang="en-US" sz="4000" b="1" dirty="0">
                    <a:effectLst/>
                    <a:latin typeface="Cambria" panose="02040503050406030204" pitchFamily="18" charset="0"/>
                    <a:ea typeface="Cambria" panose="02040503050406030204" pitchFamily="18" charset="0"/>
                  </a:rPr>
                  <a:t>2</a:t>
                </a:r>
                <a:r>
                  <a:rPr lang="vi-VN" sz="4000" b="1" dirty="0">
                    <a:effectLst/>
                    <a:latin typeface="Cambria" panose="02040503050406030204" pitchFamily="18" charset="0"/>
                    <a:ea typeface="Cambria" panose="02040503050406030204" pitchFamily="18" charset="0"/>
                  </a:rPr>
                  <a:t>3 dm</a:t>
                </a:r>
                <a:r>
                  <a:rPr lang="vi-VN" sz="4000" b="1" baseline="30000" dirty="0">
                    <a:effectLst/>
                    <a:latin typeface="Cambria" panose="02040503050406030204" pitchFamily="18" charset="0"/>
                    <a:ea typeface="Cambria" panose="02040503050406030204" pitchFamily="18" charset="0"/>
                  </a:rPr>
                  <a:t>3</a:t>
                </a:r>
                <a:endParaRPr kumimoji="0" lang="en-US" sz="7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1055849"/>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lang="vi-VN" sz="4400" b="1" dirty="0">
                    <a:effectLst/>
                    <a:latin typeface="Cambria" panose="02040503050406030204" pitchFamily="18" charset="0"/>
                    <a:ea typeface="Cambria" panose="02040503050406030204" pitchFamily="18" charset="0"/>
                  </a:rPr>
                  <a:t>113 dm</a:t>
                </a:r>
                <a:r>
                  <a:rPr lang="vi-VN" sz="4400" b="1" baseline="30000" dirty="0">
                    <a:effectLst/>
                    <a:latin typeface="Cambria" panose="02040503050406030204" pitchFamily="18" charset="0"/>
                    <a:ea typeface="Cambria" panose="02040503050406030204" pitchFamily="18" charset="0"/>
                  </a:rPr>
                  <a:t>3</a:t>
                </a:r>
                <a:endParaRPr kumimoji="0" lang="en-US" sz="8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46" name="图片 8">
            <a:extLst>
              <a:ext uri="{FF2B5EF4-FFF2-40B4-BE49-F238E27FC236}">
                <a16:creationId xmlns:a16="http://schemas.microsoft.com/office/drawing/2014/main" id="{24F7EC10-1FCA-41E5-98E1-06E53F0B5C8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87607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6"/>
                                        </p:tgtEl>
                                        <p:attrNameLst>
                                          <p:attrName>ppt_x</p:attrName>
                                        </p:attrNameLst>
                                      </p:cBhvr>
                                      <p:tavLst>
                                        <p:tav tm="0">
                                          <p:val>
                                            <p:strVal val="ppt_x"/>
                                          </p:val>
                                        </p:tav>
                                        <p:tav tm="100000">
                                          <p:val>
                                            <p:strVal val="ppt_x"/>
                                          </p:val>
                                        </p:tav>
                                      </p:tavLst>
                                    </p:anim>
                                    <p:anim calcmode="lin" valueType="num">
                                      <p:cBhvr additive="base">
                                        <p:cTn id="32" dur="500"/>
                                        <p:tgtEl>
                                          <p:spTgt spid="6"/>
                                        </p:tgtEl>
                                        <p:attrNameLst>
                                          <p:attrName>ppt_y</p:attrName>
                                        </p:attrNameLst>
                                      </p:cBhvr>
                                      <p:tavLst>
                                        <p:tav tm="0">
                                          <p:val>
                                            <p:strVal val="ppt_y"/>
                                          </p:val>
                                        </p:tav>
                                        <p:tav tm="100000">
                                          <p:val>
                                            <p:strVal val="1+ppt_h/2"/>
                                          </p:val>
                                        </p:tav>
                                      </p:tavLst>
                                    </p:anim>
                                    <p:set>
                                      <p:cBhvr>
                                        <p:cTn id="33" dur="1" fill="hold">
                                          <p:stCondLst>
                                            <p:cond delay="499"/>
                                          </p:stCondLst>
                                        </p:cTn>
                                        <p:tgtEl>
                                          <p:spTgt spid="6"/>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7"/>
                                        </p:tgtEl>
                                        <p:attrNameLst>
                                          <p:attrName>r</p:attrName>
                                        </p:attrNameLst>
                                      </p:cBhvr>
                                    </p:animRot>
                                    <p:animRot by="-240000">
                                      <p:cBhvr>
                                        <p:cTn id="36" dur="200" fill="hold">
                                          <p:stCondLst>
                                            <p:cond delay="200"/>
                                          </p:stCondLst>
                                        </p:cTn>
                                        <p:tgtEl>
                                          <p:spTgt spid="7"/>
                                        </p:tgtEl>
                                        <p:attrNameLst>
                                          <p:attrName>r</p:attrName>
                                        </p:attrNameLst>
                                      </p:cBhvr>
                                    </p:animRot>
                                    <p:animRot by="240000">
                                      <p:cBhvr>
                                        <p:cTn id="37" dur="200" fill="hold">
                                          <p:stCondLst>
                                            <p:cond delay="400"/>
                                          </p:stCondLst>
                                        </p:cTn>
                                        <p:tgtEl>
                                          <p:spTgt spid="7"/>
                                        </p:tgtEl>
                                        <p:attrNameLst>
                                          <p:attrName>r</p:attrName>
                                        </p:attrNameLst>
                                      </p:cBhvr>
                                    </p:animRot>
                                    <p:animRot by="-240000">
                                      <p:cBhvr>
                                        <p:cTn id="38" dur="200" fill="hold">
                                          <p:stCondLst>
                                            <p:cond delay="600"/>
                                          </p:stCondLst>
                                        </p:cTn>
                                        <p:tgtEl>
                                          <p:spTgt spid="7"/>
                                        </p:tgtEl>
                                        <p:attrNameLst>
                                          <p:attrName>r</p:attrName>
                                        </p:attrNameLst>
                                      </p:cBhvr>
                                    </p:animRot>
                                    <p:animRot by="120000">
                                      <p:cBhvr>
                                        <p:cTn id="39" dur="200" fill="hold">
                                          <p:stCondLst>
                                            <p:cond delay="800"/>
                                          </p:stCondLst>
                                        </p:cTn>
                                        <p:tgtEl>
                                          <p:spTgt spid="7"/>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B0EBA2-51BD-2D22-028F-8FF9A85B220F}"/>
              </a:ext>
            </a:extLst>
          </p:cNvPr>
          <p:cNvPicPr>
            <a:picLocks noChangeAspect="1"/>
          </p:cNvPicPr>
          <p:nvPr/>
        </p:nvPicPr>
        <p:blipFill>
          <a:blip r:embed="rId2"/>
          <a:stretch>
            <a:fillRect/>
          </a:stretch>
        </p:blipFill>
        <p:spPr>
          <a:xfrm>
            <a:off x="-272763" y="-1"/>
            <a:ext cx="12464763" cy="7066625"/>
          </a:xfrm>
          <a:prstGeom prst="rect">
            <a:avLst/>
          </a:prstGeom>
        </p:spPr>
      </p:pic>
      <p:sp>
        <p:nvSpPr>
          <p:cNvPr id="16" name="TextBox 15">
            <a:extLst>
              <a:ext uri="{FF2B5EF4-FFF2-40B4-BE49-F238E27FC236}">
                <a16:creationId xmlns:a16="http://schemas.microsoft.com/office/drawing/2014/main" id="{935954EA-6771-ECC4-1A94-AD54CBC6A0B9}"/>
              </a:ext>
            </a:extLst>
          </p:cNvPr>
          <p:cNvSpPr txBox="1"/>
          <p:nvPr/>
        </p:nvSpPr>
        <p:spPr>
          <a:xfrm>
            <a:off x="3528875" y="338845"/>
            <a:ext cx="4563121" cy="461665"/>
          </a:xfrm>
          <a:prstGeom prst="rect">
            <a:avLst/>
          </a:prstGeom>
          <a:noFill/>
        </p:spPr>
        <p:txBody>
          <a:bodyPr wrap="square" rtlCol="0">
            <a:spAutoFit/>
          </a:bodyPr>
          <a:lstStyle/>
          <a:p>
            <a:pPr algn="ctr"/>
            <a:r>
              <a:rPr lang="en-US" sz="2400" dirty="0" err="1">
                <a:solidFill>
                  <a:schemeClr val="bg1"/>
                </a:solidFill>
              </a:rPr>
              <a:t>Thứ</a:t>
            </a:r>
            <a:r>
              <a:rPr lang="en-US" sz="2400" dirty="0">
                <a:solidFill>
                  <a:schemeClr val="bg1"/>
                </a:solidFill>
              </a:rPr>
              <a:t> … </a:t>
            </a:r>
            <a:r>
              <a:rPr lang="en-US" sz="2400" dirty="0" err="1">
                <a:solidFill>
                  <a:schemeClr val="bg1"/>
                </a:solidFill>
              </a:rPr>
              <a:t>ngày</a:t>
            </a:r>
            <a:r>
              <a:rPr lang="en-US" sz="2400" dirty="0">
                <a:solidFill>
                  <a:schemeClr val="bg1"/>
                </a:solidFill>
              </a:rPr>
              <a:t> … </a:t>
            </a:r>
            <a:r>
              <a:rPr lang="en-US" sz="2400" dirty="0" err="1">
                <a:solidFill>
                  <a:schemeClr val="bg1"/>
                </a:solidFill>
              </a:rPr>
              <a:t>tháng</a:t>
            </a:r>
            <a:r>
              <a:rPr lang="en-US" sz="2400" dirty="0">
                <a:solidFill>
                  <a:schemeClr val="bg1"/>
                </a:solidFill>
              </a:rPr>
              <a:t> ... </a:t>
            </a:r>
            <a:r>
              <a:rPr lang="en-US" sz="2400" dirty="0" err="1">
                <a:solidFill>
                  <a:schemeClr val="bg1"/>
                </a:solidFill>
              </a:rPr>
              <a:t>năm</a:t>
            </a:r>
            <a:r>
              <a:rPr lang="en-US" sz="2400" dirty="0">
                <a:solidFill>
                  <a:schemeClr val="bg1"/>
                </a:solidFill>
              </a:rPr>
              <a:t> …</a:t>
            </a:r>
            <a:endParaRPr lang="vi-VN" sz="2400" dirty="0">
              <a:solidFill>
                <a:schemeClr val="bg1"/>
              </a:solidFill>
            </a:endParaRPr>
          </a:p>
        </p:txBody>
      </p:sp>
      <p:pic>
        <p:nvPicPr>
          <p:cNvPr id="2" name="Picture 1">
            <a:extLst>
              <a:ext uri="{FF2B5EF4-FFF2-40B4-BE49-F238E27FC236}">
                <a16:creationId xmlns:a16="http://schemas.microsoft.com/office/drawing/2014/main" id="{D4F5B5EC-A886-EBAF-8884-1A3BFD7E2A19}"/>
              </a:ext>
            </a:extLst>
          </p:cNvPr>
          <p:cNvPicPr>
            <a:picLocks noChangeAspect="1"/>
          </p:cNvPicPr>
          <p:nvPr/>
        </p:nvPicPr>
        <p:blipFill>
          <a:blip r:embed="rId3"/>
          <a:stretch>
            <a:fillRect/>
          </a:stretch>
        </p:blipFill>
        <p:spPr>
          <a:xfrm>
            <a:off x="4896787" y="615278"/>
            <a:ext cx="1450974" cy="1176630"/>
          </a:xfrm>
          <a:prstGeom prst="rect">
            <a:avLst/>
          </a:prstGeom>
        </p:spPr>
      </p:pic>
      <p:pic>
        <p:nvPicPr>
          <p:cNvPr id="5" name="Picture 4">
            <a:extLst>
              <a:ext uri="{FF2B5EF4-FFF2-40B4-BE49-F238E27FC236}">
                <a16:creationId xmlns:a16="http://schemas.microsoft.com/office/drawing/2014/main" id="{E6575EC6-1C32-0FD0-7CFE-8844B83BF2C0}"/>
              </a:ext>
            </a:extLst>
          </p:cNvPr>
          <p:cNvPicPr>
            <a:picLocks noChangeAspect="1"/>
          </p:cNvPicPr>
          <p:nvPr/>
        </p:nvPicPr>
        <p:blipFill>
          <a:blip r:embed="rId4"/>
          <a:stretch>
            <a:fillRect/>
          </a:stretch>
        </p:blipFill>
        <p:spPr>
          <a:xfrm>
            <a:off x="2843120" y="1583586"/>
            <a:ext cx="5998984" cy="1201016"/>
          </a:xfrm>
          <a:prstGeom prst="rect">
            <a:avLst/>
          </a:prstGeom>
        </p:spPr>
      </p:pic>
    </p:spTree>
    <p:extLst>
      <p:ext uri="{BB962C8B-B14F-4D97-AF65-F5344CB8AC3E}">
        <p14:creationId xmlns:p14="http://schemas.microsoft.com/office/powerpoint/2010/main" val="39202511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80E4FEF-872A-098E-4236-2B110F90E3B4}"/>
              </a:ext>
            </a:extLst>
          </p:cNvPr>
          <p:cNvPicPr>
            <a:picLocks noChangeAspect="1"/>
          </p:cNvPicPr>
          <p:nvPr/>
        </p:nvPicPr>
        <p:blipFill>
          <a:blip r:embed="rId2"/>
          <a:stretch>
            <a:fillRect/>
          </a:stretch>
        </p:blipFill>
        <p:spPr>
          <a:xfrm>
            <a:off x="-272763" y="-1"/>
            <a:ext cx="12464763" cy="7066625"/>
          </a:xfrm>
          <a:prstGeom prst="rect">
            <a:avLst/>
          </a:prstGeom>
        </p:spPr>
      </p:pic>
      <p:pic>
        <p:nvPicPr>
          <p:cNvPr id="3" name="Picture 2" descr="A colorful letters and numbers&#10;&#10;Description automatically generated with medium confidence">
            <a:extLst>
              <a:ext uri="{FF2B5EF4-FFF2-40B4-BE49-F238E27FC236}">
                <a16:creationId xmlns:a16="http://schemas.microsoft.com/office/drawing/2014/main" id="{62EE63E7-DC74-BCC8-270A-71F35746AD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0144" y="1015655"/>
            <a:ext cx="4957591" cy="1304133"/>
          </a:xfrm>
          <a:prstGeom prst="rect">
            <a:avLst/>
          </a:prstGeom>
        </p:spPr>
      </p:pic>
    </p:spTree>
    <p:extLst>
      <p:ext uri="{BB962C8B-B14F-4D97-AF65-F5344CB8AC3E}">
        <p14:creationId xmlns:p14="http://schemas.microsoft.com/office/powerpoint/2010/main" val="23422760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B9AE35-DC78-4131-AD52-85EEA7783756}"/>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Rounded Corners 2">
            <a:extLst>
              <a:ext uri="{FF2B5EF4-FFF2-40B4-BE49-F238E27FC236}">
                <a16:creationId xmlns:a16="http://schemas.microsoft.com/office/drawing/2014/main" id="{E9E0515E-233E-4E7B-A226-48303F15D769}"/>
              </a:ext>
            </a:extLst>
          </p:cNvPr>
          <p:cNvSpPr/>
          <p:nvPr/>
        </p:nvSpPr>
        <p:spPr>
          <a:xfrm>
            <a:off x="261257" y="348343"/>
            <a:ext cx="11567886" cy="6197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58D541C0-EF01-8109-2698-31487F997F3C}"/>
              </a:ext>
            </a:extLst>
          </p:cNvPr>
          <p:cNvSpPr/>
          <p:nvPr/>
        </p:nvSpPr>
        <p:spPr>
          <a:xfrm>
            <a:off x="883920" y="640080"/>
            <a:ext cx="711200" cy="670560"/>
          </a:xfrm>
          <a:prstGeom prst="ellipse">
            <a:avLst/>
          </a:prstGeom>
          <a:solidFill>
            <a:srgbClr val="1B94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atin typeface="Cambria" panose="02040503050406030204" pitchFamily="18" charset="0"/>
                <a:ea typeface="Cambria" panose="02040503050406030204" pitchFamily="18" charset="0"/>
              </a:rPr>
              <a:t>1</a:t>
            </a:r>
          </a:p>
        </p:txBody>
      </p:sp>
      <p:sp>
        <p:nvSpPr>
          <p:cNvPr id="12" name="TextBox 11">
            <a:extLst>
              <a:ext uri="{FF2B5EF4-FFF2-40B4-BE49-F238E27FC236}">
                <a16:creationId xmlns:a16="http://schemas.microsoft.com/office/drawing/2014/main" id="{0E3BDADA-E85A-FD6C-9ACC-C1E815439A97}"/>
              </a:ext>
            </a:extLst>
          </p:cNvPr>
          <p:cNvSpPr txBox="1"/>
          <p:nvPr/>
        </p:nvSpPr>
        <p:spPr>
          <a:xfrm>
            <a:off x="1649347" y="668846"/>
            <a:ext cx="8493760" cy="646331"/>
          </a:xfrm>
          <a:prstGeom prst="rect">
            <a:avLst/>
          </a:prstGeom>
          <a:noFill/>
        </p:spPr>
        <p:txBody>
          <a:bodyPr wrap="square" rtlCol="0">
            <a:spAutoFit/>
          </a:bodyPr>
          <a:lstStyle/>
          <a:p>
            <a:pPr algn="just"/>
            <a:r>
              <a:rPr lang="en-US" sz="3600" b="1" dirty="0" err="1">
                <a:latin typeface="Cambria" panose="02040503050406030204" pitchFamily="18" charset="0"/>
                <a:ea typeface="Cambria" panose="02040503050406030204" pitchFamily="18" charset="0"/>
              </a:rPr>
              <a:t>Chọn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lời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đúng</a:t>
            </a:r>
            <a:endParaRPr lang="en-US" sz="3600" b="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1E7C4777-E6DF-D9B9-4D7A-360DEBA5A3CD}"/>
              </a:ext>
            </a:extLst>
          </p:cNvPr>
          <p:cNvSpPr txBox="1"/>
          <p:nvPr/>
        </p:nvSpPr>
        <p:spPr>
          <a:xfrm>
            <a:off x="605928" y="1553378"/>
            <a:ext cx="10994833"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Mỗi hình dưới đây được xếp từ các hình lập phương </a:t>
            </a:r>
            <a:r>
              <a:rPr lang="en-US" sz="3200" dirty="0">
                <a:latin typeface="Cambria" panose="02040503050406030204" pitchFamily="18" charset="0"/>
                <a:ea typeface="Cambria" panose="02040503050406030204" pitchFamily="18" charset="0"/>
              </a:rPr>
              <a:t>1 c</a:t>
            </a:r>
            <a:r>
              <a:rPr lang="vi-VN" sz="3200" dirty="0">
                <a:effectLst/>
                <a:latin typeface="Cambria" panose="02040503050406030204" pitchFamily="18" charset="0"/>
                <a:ea typeface="Cambria" panose="02040503050406030204" pitchFamily="18" charset="0"/>
              </a:rPr>
              <a:t>m</a:t>
            </a:r>
            <a:r>
              <a:rPr lang="vi-VN" sz="3200" baseline="30000" dirty="0">
                <a:effectLst/>
                <a:latin typeface="Cambria" panose="02040503050406030204" pitchFamily="18" charset="0"/>
                <a:ea typeface="Cambria" panose="02040503050406030204" pitchFamily="18" charset="0"/>
              </a:rPr>
              <a:t>3</a:t>
            </a:r>
            <a:r>
              <a:rPr lang="vi-VN" sz="3200" dirty="0">
                <a:latin typeface="Cambria" panose="02040503050406030204" pitchFamily="18" charset="0"/>
                <a:ea typeface="Cambria" panose="02040503050406030204" pitchFamily="18" charset="0"/>
              </a:rPr>
              <a:t>. Hỏi hình nào dưới đây có thể tích lớn nhất?</a:t>
            </a:r>
            <a:endParaRPr lang="en-US" sz="3200"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1561F56F-5E12-2520-2490-E2F340872423}"/>
              </a:ext>
            </a:extLst>
          </p:cNvPr>
          <p:cNvPicPr>
            <a:picLocks noChangeAspect="1"/>
          </p:cNvPicPr>
          <p:nvPr/>
        </p:nvPicPr>
        <p:blipFill>
          <a:blip r:embed="rId3"/>
          <a:stretch>
            <a:fillRect/>
          </a:stretch>
        </p:blipFill>
        <p:spPr>
          <a:xfrm>
            <a:off x="925991" y="2952692"/>
            <a:ext cx="10229850" cy="2428875"/>
          </a:xfrm>
          <a:prstGeom prst="rect">
            <a:avLst/>
          </a:prstGeom>
        </p:spPr>
      </p:pic>
      <p:sp>
        <p:nvSpPr>
          <p:cNvPr id="8" name="Oval 7">
            <a:extLst>
              <a:ext uri="{FF2B5EF4-FFF2-40B4-BE49-F238E27FC236}">
                <a16:creationId xmlns:a16="http://schemas.microsoft.com/office/drawing/2014/main" id="{D82B0ACC-8EC2-1623-0428-7BE555C8F916}"/>
              </a:ext>
            </a:extLst>
          </p:cNvPr>
          <p:cNvSpPr/>
          <p:nvPr/>
        </p:nvSpPr>
        <p:spPr>
          <a:xfrm>
            <a:off x="4307595" y="4902506"/>
            <a:ext cx="506775" cy="495759"/>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24447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5" grpId="0"/>
      <p:bldP spid="8" grpId="0" animBg="1"/>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smtClean="0">
            <a:latin typeface="字魂70号-灵悦黑体" panose="00000500000000000000" pitchFamily="2" charset="-122"/>
            <a:ea typeface="字魂70号-灵悦黑体" panose="00000500000000000000" pitchFamily="2"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44CE3B0948A614B80FA854A9E9C047F" ma:contentTypeVersion="10" ma:contentTypeDescription="Create a new document." ma:contentTypeScope="" ma:versionID="f2b4adca4d93a26afcd0a7580f0ee0aa">
  <xsd:schema xmlns:xsd="http://www.w3.org/2001/XMLSchema" xmlns:xs="http://www.w3.org/2001/XMLSchema" xmlns:p="http://schemas.microsoft.com/office/2006/metadata/properties" xmlns:ns3="39b4d614-387f-4869-a043-b320c2c8d431" targetNamespace="http://schemas.microsoft.com/office/2006/metadata/properties" ma:root="true" ma:fieldsID="5026ddd5adc1812c8217b3d49ac81158" ns3:_="">
    <xsd:import namespace="39b4d614-387f-4869-a043-b320c2c8d43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b4d614-387f-4869-a043-b320c2c8d4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960426D-5F6E-4987-BA4F-6C073446B5E2}">
  <ds:schemaRefs>
    <ds:schemaRef ds:uri="http://schemas.microsoft.com/office/2006/metadata/properties"/>
    <ds:schemaRef ds:uri="http://www.w3.org/XML/1998/namespace"/>
    <ds:schemaRef ds:uri="http://schemas.microsoft.com/office/2006/documentManagement/types"/>
    <ds:schemaRef ds:uri="http://purl.org/dc/dcmitype/"/>
    <ds:schemaRef ds:uri="39b4d614-387f-4869-a043-b320c2c8d431"/>
    <ds:schemaRef ds:uri="http://schemas.microsoft.com/office/infopath/2007/PartnerControls"/>
    <ds:schemaRef ds:uri="http://schemas.openxmlformats.org/package/2006/metadata/core-properties"/>
    <ds:schemaRef ds:uri="http://purl.org/dc/terms/"/>
    <ds:schemaRef ds:uri="http://purl.org/dc/elements/1.1/"/>
  </ds:schemaRefs>
</ds:datastoreItem>
</file>

<file path=customXml/itemProps2.xml><?xml version="1.0" encoding="utf-8"?>
<ds:datastoreItem xmlns:ds="http://schemas.openxmlformats.org/officeDocument/2006/customXml" ds:itemID="{B3F6F8AA-3751-4A14-B626-6503E1D627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b4d614-387f-4869-a043-b320c2c8d4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8D0F2E9-3BA7-4E6C-BD51-A93D8846B44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9Slide.vn</Template>
  <TotalTime>1607</TotalTime>
  <Words>419</Words>
  <Application>Microsoft Office PowerPoint</Application>
  <PresentationFormat>Widescreen</PresentationFormat>
  <Paragraphs>43</Paragraphs>
  <Slides>14</Slides>
  <Notes>0</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14</vt:i4>
      </vt:variant>
    </vt:vector>
  </HeadingPairs>
  <TitlesOfParts>
    <vt:vector size="28" baseType="lpstr">
      <vt:lpstr>#9Slide05 Bodega Script</vt:lpstr>
      <vt:lpstr>#9Slide07 Altus</vt:lpstr>
      <vt:lpstr>#9Slide07 HoneyCream</vt:lpstr>
      <vt:lpstr>Arial</vt:lpstr>
      <vt:lpstr>Calibri</vt:lpstr>
      <vt:lpstr>Calibri Light</vt:lpstr>
      <vt:lpstr>Cambria</vt:lpstr>
      <vt:lpstr>等线</vt:lpstr>
      <vt:lpstr>等线 Light</vt:lpstr>
      <vt:lpstr>SVN-Newton</vt:lpstr>
      <vt:lpstr>Times New Roman</vt:lpstr>
      <vt:lpstr>UTM Avo</vt:lpstr>
      <vt:lpstr>1_Custom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cp:lastModifiedBy>
  <cp:revision>29</cp:revision>
  <dcterms:created xsi:type="dcterms:W3CDTF">2022-07-12T06:50:44Z</dcterms:created>
  <dcterms:modified xsi:type="dcterms:W3CDTF">2025-03-02T03:46:26Z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0x010100544CE3B0948A614B80FA854A9E9C047F</vt:lpwstr>
  </property>
</Properties>
</file>