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1"/>
  </p:sldMasterIdLst>
  <p:notesMasterIdLst>
    <p:notesMasterId r:id="rId29"/>
  </p:notesMasterIdLst>
  <p:sldIdLst>
    <p:sldId id="2876" r:id="rId2"/>
    <p:sldId id="2886" r:id="rId3"/>
    <p:sldId id="256" r:id="rId4"/>
    <p:sldId id="311" r:id="rId5"/>
    <p:sldId id="312" r:id="rId6"/>
    <p:sldId id="313" r:id="rId7"/>
    <p:sldId id="2877" r:id="rId8"/>
    <p:sldId id="2887" r:id="rId9"/>
    <p:sldId id="2888" r:id="rId10"/>
    <p:sldId id="315" r:id="rId11"/>
    <p:sldId id="320" r:id="rId12"/>
    <p:sldId id="317" r:id="rId13"/>
    <p:sldId id="318" r:id="rId14"/>
    <p:sldId id="319" r:id="rId15"/>
    <p:sldId id="2878" r:id="rId16"/>
    <p:sldId id="2889" r:id="rId17"/>
    <p:sldId id="2880" r:id="rId18"/>
    <p:sldId id="2890" r:id="rId19"/>
    <p:sldId id="2891" r:id="rId20"/>
    <p:sldId id="2883" r:id="rId21"/>
    <p:sldId id="2884" r:id="rId22"/>
    <p:sldId id="2892" r:id="rId23"/>
    <p:sldId id="2893" r:id="rId24"/>
    <p:sldId id="2894" r:id="rId25"/>
    <p:sldId id="2895" r:id="rId26"/>
    <p:sldId id="2896"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474" autoAdjust="0"/>
  </p:normalViewPr>
  <p:slideViewPr>
    <p:cSldViewPr snapToGrid="0">
      <p:cViewPr varScale="1">
        <p:scale>
          <a:sx n="63" d="100"/>
          <a:sy n="63" d="100"/>
        </p:scale>
        <p:origin x="10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27/5/2025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DEAFD-0C89-1E0E-77DF-ED31150830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BAB3E0-A71F-C177-ED6D-5D06E9FB3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D6F158-BAD3-3F52-6506-0FFD26D9EC9E}"/>
              </a:ext>
            </a:extLst>
          </p:cNvPr>
          <p:cNvSpPr>
            <a:spLocks noGrp="1"/>
          </p:cNvSpPr>
          <p:nvPr>
            <p:ph type="dt" sz="half" idx="10"/>
          </p:nvPr>
        </p:nvSpPr>
        <p:spPr/>
        <p:txBody>
          <a:bodyPr/>
          <a:lstStyle/>
          <a:p>
            <a:fld id="{74EDD1A1-A663-41FA-9792-743E31CD0FAD}" type="datetimeFigureOut">
              <a:rPr lang="en-US" smtClean="0"/>
              <a:t>27/5/2025</a:t>
            </a:fld>
            <a:endParaRPr lang="en-US"/>
          </a:p>
        </p:txBody>
      </p:sp>
      <p:sp>
        <p:nvSpPr>
          <p:cNvPr id="5" name="Footer Placeholder 4">
            <a:extLst>
              <a:ext uri="{FF2B5EF4-FFF2-40B4-BE49-F238E27FC236}">
                <a16:creationId xmlns:a16="http://schemas.microsoft.com/office/drawing/2014/main" id="{EDF911E4-2D86-D54A-4FBA-02752E877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D23A1-E847-63C2-25F8-04FCDD1B0075}"/>
              </a:ext>
            </a:extLst>
          </p:cNvPr>
          <p:cNvSpPr>
            <a:spLocks noGrp="1"/>
          </p:cNvSpPr>
          <p:nvPr>
            <p:ph type="sldNum" sz="quarter" idx="12"/>
          </p:nvPr>
        </p:nvSpPr>
        <p:spPr/>
        <p:txBody>
          <a:bodyPr/>
          <a:lstStyle/>
          <a:p>
            <a:fld id="{74D69402-746A-440F-9180-726D9C1E3798}" type="slidenum">
              <a:rPr lang="en-US" smtClean="0"/>
              <a:t>‹#›</a:t>
            </a:fld>
            <a:endParaRPr lang="en-US"/>
          </a:p>
        </p:txBody>
      </p:sp>
    </p:spTree>
    <p:extLst>
      <p:ext uri="{BB962C8B-B14F-4D97-AF65-F5344CB8AC3E}">
        <p14:creationId xmlns:p14="http://schemas.microsoft.com/office/powerpoint/2010/main" val="4071637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B752-F301-D5F9-9142-1FC3DD3614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BA71C-7B39-65E6-A16A-4CFC7D621A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89B62-540F-CD43-060D-8B00DFCE51F6}"/>
              </a:ext>
            </a:extLst>
          </p:cNvPr>
          <p:cNvSpPr>
            <a:spLocks noGrp="1"/>
          </p:cNvSpPr>
          <p:nvPr>
            <p:ph type="dt" sz="half" idx="10"/>
          </p:nvPr>
        </p:nvSpPr>
        <p:spPr/>
        <p:txBody>
          <a:bodyPr/>
          <a:lstStyle/>
          <a:p>
            <a:fld id="{74EDD1A1-A663-41FA-9792-743E31CD0FAD}" type="datetimeFigureOut">
              <a:rPr lang="en-US" smtClean="0"/>
              <a:t>27/5/2025</a:t>
            </a:fld>
            <a:endParaRPr lang="en-US"/>
          </a:p>
        </p:txBody>
      </p:sp>
      <p:sp>
        <p:nvSpPr>
          <p:cNvPr id="5" name="Footer Placeholder 4">
            <a:extLst>
              <a:ext uri="{FF2B5EF4-FFF2-40B4-BE49-F238E27FC236}">
                <a16:creationId xmlns:a16="http://schemas.microsoft.com/office/drawing/2014/main" id="{BA6F2A92-1648-2607-20B6-6F35F46CC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BA0AF-6D95-9F1E-B187-4E8214B44630}"/>
              </a:ext>
            </a:extLst>
          </p:cNvPr>
          <p:cNvSpPr>
            <a:spLocks noGrp="1"/>
          </p:cNvSpPr>
          <p:nvPr>
            <p:ph type="sldNum" sz="quarter" idx="12"/>
          </p:nvPr>
        </p:nvSpPr>
        <p:spPr/>
        <p:txBody>
          <a:bodyPr/>
          <a:lstStyle/>
          <a:p>
            <a:fld id="{74D69402-746A-440F-9180-726D9C1E3798}" type="slidenum">
              <a:rPr lang="en-US" smtClean="0"/>
              <a:t>‹#›</a:t>
            </a:fld>
            <a:endParaRPr lang="en-US"/>
          </a:p>
        </p:txBody>
      </p:sp>
    </p:spTree>
    <p:extLst>
      <p:ext uri="{BB962C8B-B14F-4D97-AF65-F5344CB8AC3E}">
        <p14:creationId xmlns:p14="http://schemas.microsoft.com/office/powerpoint/2010/main" val="182257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1B00DA-83DC-2696-0119-14BEB8A738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72E25-B853-B6EE-EFFE-65AA1EAE1E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038D02-CC1E-FCF9-B006-0536AE78CE50}"/>
              </a:ext>
            </a:extLst>
          </p:cNvPr>
          <p:cNvSpPr>
            <a:spLocks noGrp="1"/>
          </p:cNvSpPr>
          <p:nvPr>
            <p:ph type="dt" sz="half" idx="10"/>
          </p:nvPr>
        </p:nvSpPr>
        <p:spPr/>
        <p:txBody>
          <a:bodyPr/>
          <a:lstStyle/>
          <a:p>
            <a:fld id="{74EDD1A1-A663-41FA-9792-743E31CD0FAD}" type="datetimeFigureOut">
              <a:rPr lang="en-US" smtClean="0"/>
              <a:t>27/5/2025</a:t>
            </a:fld>
            <a:endParaRPr lang="en-US"/>
          </a:p>
        </p:txBody>
      </p:sp>
      <p:sp>
        <p:nvSpPr>
          <p:cNvPr id="5" name="Footer Placeholder 4">
            <a:extLst>
              <a:ext uri="{FF2B5EF4-FFF2-40B4-BE49-F238E27FC236}">
                <a16:creationId xmlns:a16="http://schemas.microsoft.com/office/drawing/2014/main" id="{350118BE-D3D1-72CB-FAF1-96EDCD9E8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7B496-E450-F549-C19F-BBC48E16F51C}"/>
              </a:ext>
            </a:extLst>
          </p:cNvPr>
          <p:cNvSpPr>
            <a:spLocks noGrp="1"/>
          </p:cNvSpPr>
          <p:nvPr>
            <p:ph type="sldNum" sz="quarter" idx="12"/>
          </p:nvPr>
        </p:nvSpPr>
        <p:spPr/>
        <p:txBody>
          <a:bodyPr/>
          <a:lstStyle/>
          <a:p>
            <a:fld id="{74D69402-746A-440F-9180-726D9C1E3798}" type="slidenum">
              <a:rPr lang="en-US" smtClean="0"/>
              <a:t>‹#›</a:t>
            </a:fld>
            <a:endParaRPr lang="en-US"/>
          </a:p>
        </p:txBody>
      </p:sp>
    </p:spTree>
    <p:extLst>
      <p:ext uri="{BB962C8B-B14F-4D97-AF65-F5344CB8AC3E}">
        <p14:creationId xmlns:p14="http://schemas.microsoft.com/office/powerpoint/2010/main" val="2494171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154301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412223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790454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29BA3-6BB9-23C7-1B34-EF07C78AD0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4FD1E3-2C29-17DF-FF9C-F44C40DE13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8BDC-F1E9-3142-D712-7C8D23894C4E}"/>
              </a:ext>
            </a:extLst>
          </p:cNvPr>
          <p:cNvSpPr>
            <a:spLocks noGrp="1"/>
          </p:cNvSpPr>
          <p:nvPr>
            <p:ph type="dt" sz="half" idx="10"/>
          </p:nvPr>
        </p:nvSpPr>
        <p:spPr/>
        <p:txBody>
          <a:bodyPr/>
          <a:lstStyle/>
          <a:p>
            <a:fld id="{74EDD1A1-A663-41FA-9792-743E31CD0FAD}" type="datetimeFigureOut">
              <a:rPr lang="en-US" smtClean="0"/>
              <a:t>27/5/2025</a:t>
            </a:fld>
            <a:endParaRPr lang="en-US"/>
          </a:p>
        </p:txBody>
      </p:sp>
      <p:sp>
        <p:nvSpPr>
          <p:cNvPr id="5" name="Footer Placeholder 4">
            <a:extLst>
              <a:ext uri="{FF2B5EF4-FFF2-40B4-BE49-F238E27FC236}">
                <a16:creationId xmlns:a16="http://schemas.microsoft.com/office/drawing/2014/main" id="{EB326D58-ECF6-9DDA-DADE-B86BB03741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69962-2B06-E2A5-DC89-E5B2B5EEF4F6}"/>
              </a:ext>
            </a:extLst>
          </p:cNvPr>
          <p:cNvSpPr>
            <a:spLocks noGrp="1"/>
          </p:cNvSpPr>
          <p:nvPr>
            <p:ph type="sldNum" sz="quarter" idx="12"/>
          </p:nvPr>
        </p:nvSpPr>
        <p:spPr/>
        <p:txBody>
          <a:bodyPr/>
          <a:lstStyle/>
          <a:p>
            <a:fld id="{74D69402-746A-440F-9180-726D9C1E3798}" type="slidenum">
              <a:rPr lang="en-US" smtClean="0"/>
              <a:t>‹#›</a:t>
            </a:fld>
            <a:endParaRPr lang="en-US"/>
          </a:p>
        </p:txBody>
      </p:sp>
    </p:spTree>
    <p:extLst>
      <p:ext uri="{BB962C8B-B14F-4D97-AF65-F5344CB8AC3E}">
        <p14:creationId xmlns:p14="http://schemas.microsoft.com/office/powerpoint/2010/main" val="3783426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8682-0A73-F90C-567E-A5566B1279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1CF7A4-41B5-512B-347B-45645A96B8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2F295A-E8B4-CB5C-78BA-952E1B67015A}"/>
              </a:ext>
            </a:extLst>
          </p:cNvPr>
          <p:cNvSpPr>
            <a:spLocks noGrp="1"/>
          </p:cNvSpPr>
          <p:nvPr>
            <p:ph type="dt" sz="half" idx="10"/>
          </p:nvPr>
        </p:nvSpPr>
        <p:spPr/>
        <p:txBody>
          <a:bodyPr/>
          <a:lstStyle/>
          <a:p>
            <a:fld id="{74EDD1A1-A663-41FA-9792-743E31CD0FAD}" type="datetimeFigureOut">
              <a:rPr lang="en-US" smtClean="0"/>
              <a:t>27/5/2025</a:t>
            </a:fld>
            <a:endParaRPr lang="en-US"/>
          </a:p>
        </p:txBody>
      </p:sp>
      <p:sp>
        <p:nvSpPr>
          <p:cNvPr id="5" name="Footer Placeholder 4">
            <a:extLst>
              <a:ext uri="{FF2B5EF4-FFF2-40B4-BE49-F238E27FC236}">
                <a16:creationId xmlns:a16="http://schemas.microsoft.com/office/drawing/2014/main" id="{7CEC0E7F-81E1-B3B5-AD19-DD6878E20A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0460C-E2FF-90EE-C4B5-08316BCB4165}"/>
              </a:ext>
            </a:extLst>
          </p:cNvPr>
          <p:cNvSpPr>
            <a:spLocks noGrp="1"/>
          </p:cNvSpPr>
          <p:nvPr>
            <p:ph type="sldNum" sz="quarter" idx="12"/>
          </p:nvPr>
        </p:nvSpPr>
        <p:spPr/>
        <p:txBody>
          <a:bodyPr/>
          <a:lstStyle/>
          <a:p>
            <a:fld id="{74D69402-746A-440F-9180-726D9C1E3798}" type="slidenum">
              <a:rPr lang="en-US" smtClean="0"/>
              <a:t>‹#›</a:t>
            </a:fld>
            <a:endParaRPr lang="en-US"/>
          </a:p>
        </p:txBody>
      </p:sp>
    </p:spTree>
    <p:extLst>
      <p:ext uri="{BB962C8B-B14F-4D97-AF65-F5344CB8AC3E}">
        <p14:creationId xmlns:p14="http://schemas.microsoft.com/office/powerpoint/2010/main" val="2742714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00541-CC12-DD48-EAFE-1435F76878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13373-0819-0E3F-9474-BBA1B0FF8F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8A6D8B-024B-E9D9-D46C-6BFA3EFAFB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6C909F-C6E5-8274-793E-65F60223FD1C}"/>
              </a:ext>
            </a:extLst>
          </p:cNvPr>
          <p:cNvSpPr>
            <a:spLocks noGrp="1"/>
          </p:cNvSpPr>
          <p:nvPr>
            <p:ph type="dt" sz="half" idx="10"/>
          </p:nvPr>
        </p:nvSpPr>
        <p:spPr/>
        <p:txBody>
          <a:bodyPr/>
          <a:lstStyle/>
          <a:p>
            <a:fld id="{74EDD1A1-A663-41FA-9792-743E31CD0FAD}" type="datetimeFigureOut">
              <a:rPr lang="en-US" smtClean="0"/>
              <a:t>27/5/2025</a:t>
            </a:fld>
            <a:endParaRPr lang="en-US"/>
          </a:p>
        </p:txBody>
      </p:sp>
      <p:sp>
        <p:nvSpPr>
          <p:cNvPr id="6" name="Footer Placeholder 5">
            <a:extLst>
              <a:ext uri="{FF2B5EF4-FFF2-40B4-BE49-F238E27FC236}">
                <a16:creationId xmlns:a16="http://schemas.microsoft.com/office/drawing/2014/main" id="{267A99CE-2E6A-C52A-28E5-CFACFD6A3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046C1C-DF90-9847-A2B0-537122E06883}"/>
              </a:ext>
            </a:extLst>
          </p:cNvPr>
          <p:cNvSpPr>
            <a:spLocks noGrp="1"/>
          </p:cNvSpPr>
          <p:nvPr>
            <p:ph type="sldNum" sz="quarter" idx="12"/>
          </p:nvPr>
        </p:nvSpPr>
        <p:spPr/>
        <p:txBody>
          <a:bodyPr/>
          <a:lstStyle/>
          <a:p>
            <a:fld id="{74D69402-746A-440F-9180-726D9C1E3798}" type="slidenum">
              <a:rPr lang="en-US" smtClean="0"/>
              <a:t>‹#›</a:t>
            </a:fld>
            <a:endParaRPr lang="en-US"/>
          </a:p>
        </p:txBody>
      </p:sp>
    </p:spTree>
    <p:extLst>
      <p:ext uri="{BB962C8B-B14F-4D97-AF65-F5344CB8AC3E}">
        <p14:creationId xmlns:p14="http://schemas.microsoft.com/office/powerpoint/2010/main" val="3726860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48DE-3E89-2E6A-AC5E-437F10188E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DA4237-63BF-DFFB-5A04-216795B05B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DC4442-5BDB-4DE4-4542-F57ECA81BB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288034-13A5-C32C-0BB7-F78E54BFF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865840-7F3E-E60B-4A77-1AE26B1DEE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9622BB-A253-584C-D95B-798C5F4E8AD1}"/>
              </a:ext>
            </a:extLst>
          </p:cNvPr>
          <p:cNvSpPr>
            <a:spLocks noGrp="1"/>
          </p:cNvSpPr>
          <p:nvPr>
            <p:ph type="dt" sz="half" idx="10"/>
          </p:nvPr>
        </p:nvSpPr>
        <p:spPr/>
        <p:txBody>
          <a:bodyPr/>
          <a:lstStyle/>
          <a:p>
            <a:fld id="{74EDD1A1-A663-41FA-9792-743E31CD0FAD}" type="datetimeFigureOut">
              <a:rPr lang="en-US" smtClean="0"/>
              <a:t>27/5/2025</a:t>
            </a:fld>
            <a:endParaRPr lang="en-US"/>
          </a:p>
        </p:txBody>
      </p:sp>
      <p:sp>
        <p:nvSpPr>
          <p:cNvPr id="8" name="Footer Placeholder 7">
            <a:extLst>
              <a:ext uri="{FF2B5EF4-FFF2-40B4-BE49-F238E27FC236}">
                <a16:creationId xmlns:a16="http://schemas.microsoft.com/office/drawing/2014/main" id="{DCB00153-E584-DC8D-5C9E-ABD6DB3858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7781F4-4CF9-58D9-D12D-49EDB31CA2A1}"/>
              </a:ext>
            </a:extLst>
          </p:cNvPr>
          <p:cNvSpPr>
            <a:spLocks noGrp="1"/>
          </p:cNvSpPr>
          <p:nvPr>
            <p:ph type="sldNum" sz="quarter" idx="12"/>
          </p:nvPr>
        </p:nvSpPr>
        <p:spPr/>
        <p:txBody>
          <a:bodyPr/>
          <a:lstStyle/>
          <a:p>
            <a:fld id="{74D69402-746A-440F-9180-726D9C1E3798}" type="slidenum">
              <a:rPr lang="en-US" smtClean="0"/>
              <a:t>‹#›</a:t>
            </a:fld>
            <a:endParaRPr lang="en-US"/>
          </a:p>
        </p:txBody>
      </p:sp>
    </p:spTree>
    <p:extLst>
      <p:ext uri="{BB962C8B-B14F-4D97-AF65-F5344CB8AC3E}">
        <p14:creationId xmlns:p14="http://schemas.microsoft.com/office/powerpoint/2010/main" val="3475191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436F5-5858-FDBF-CC81-76CE30860F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11189-4A41-9736-DC9C-256AA8613965}"/>
              </a:ext>
            </a:extLst>
          </p:cNvPr>
          <p:cNvSpPr>
            <a:spLocks noGrp="1"/>
          </p:cNvSpPr>
          <p:nvPr>
            <p:ph type="dt" sz="half" idx="10"/>
          </p:nvPr>
        </p:nvSpPr>
        <p:spPr/>
        <p:txBody>
          <a:bodyPr/>
          <a:lstStyle/>
          <a:p>
            <a:fld id="{74EDD1A1-A663-41FA-9792-743E31CD0FAD}" type="datetimeFigureOut">
              <a:rPr lang="en-US" smtClean="0"/>
              <a:t>27/5/2025</a:t>
            </a:fld>
            <a:endParaRPr lang="en-US"/>
          </a:p>
        </p:txBody>
      </p:sp>
      <p:sp>
        <p:nvSpPr>
          <p:cNvPr id="4" name="Footer Placeholder 3">
            <a:extLst>
              <a:ext uri="{FF2B5EF4-FFF2-40B4-BE49-F238E27FC236}">
                <a16:creationId xmlns:a16="http://schemas.microsoft.com/office/drawing/2014/main" id="{B2DB0C4F-9999-0CD8-3810-9EF9B8D294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AD7F55-6B98-2FCE-DE1E-2E0A8ADB1D64}"/>
              </a:ext>
            </a:extLst>
          </p:cNvPr>
          <p:cNvSpPr>
            <a:spLocks noGrp="1"/>
          </p:cNvSpPr>
          <p:nvPr>
            <p:ph type="sldNum" sz="quarter" idx="12"/>
          </p:nvPr>
        </p:nvSpPr>
        <p:spPr/>
        <p:txBody>
          <a:bodyPr/>
          <a:lstStyle/>
          <a:p>
            <a:fld id="{74D69402-746A-440F-9180-726D9C1E3798}" type="slidenum">
              <a:rPr lang="en-US" smtClean="0"/>
              <a:t>‹#›</a:t>
            </a:fld>
            <a:endParaRPr lang="en-US"/>
          </a:p>
        </p:txBody>
      </p:sp>
    </p:spTree>
    <p:extLst>
      <p:ext uri="{BB962C8B-B14F-4D97-AF65-F5344CB8AC3E}">
        <p14:creationId xmlns:p14="http://schemas.microsoft.com/office/powerpoint/2010/main" val="1199003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ADFD09-2252-DE14-1121-B7B3D0C17040}"/>
              </a:ext>
            </a:extLst>
          </p:cNvPr>
          <p:cNvSpPr>
            <a:spLocks noGrp="1"/>
          </p:cNvSpPr>
          <p:nvPr>
            <p:ph type="dt" sz="half" idx="10"/>
          </p:nvPr>
        </p:nvSpPr>
        <p:spPr/>
        <p:txBody>
          <a:bodyPr/>
          <a:lstStyle/>
          <a:p>
            <a:fld id="{74EDD1A1-A663-41FA-9792-743E31CD0FAD}" type="datetimeFigureOut">
              <a:rPr lang="en-US" smtClean="0"/>
              <a:t>27/5/2025</a:t>
            </a:fld>
            <a:endParaRPr lang="en-US"/>
          </a:p>
        </p:txBody>
      </p:sp>
      <p:sp>
        <p:nvSpPr>
          <p:cNvPr id="3" name="Footer Placeholder 2">
            <a:extLst>
              <a:ext uri="{FF2B5EF4-FFF2-40B4-BE49-F238E27FC236}">
                <a16:creationId xmlns:a16="http://schemas.microsoft.com/office/drawing/2014/main" id="{2603286E-E3EC-4A0A-42C9-996CB9FA5C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EDE082-E92F-D599-2DB6-0B48139DC3CD}"/>
              </a:ext>
            </a:extLst>
          </p:cNvPr>
          <p:cNvSpPr>
            <a:spLocks noGrp="1"/>
          </p:cNvSpPr>
          <p:nvPr>
            <p:ph type="sldNum" sz="quarter" idx="12"/>
          </p:nvPr>
        </p:nvSpPr>
        <p:spPr/>
        <p:txBody>
          <a:bodyPr/>
          <a:lstStyle/>
          <a:p>
            <a:fld id="{74D69402-746A-440F-9180-726D9C1E3798}" type="slidenum">
              <a:rPr lang="en-US" smtClean="0"/>
              <a:t>‹#›</a:t>
            </a:fld>
            <a:endParaRPr lang="en-US"/>
          </a:p>
        </p:txBody>
      </p:sp>
    </p:spTree>
    <p:extLst>
      <p:ext uri="{BB962C8B-B14F-4D97-AF65-F5344CB8AC3E}">
        <p14:creationId xmlns:p14="http://schemas.microsoft.com/office/powerpoint/2010/main" val="1632817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464F-D1A6-0466-2771-C267ABE597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5D3997-FAB6-FCE9-479A-45441FE440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7FFF52-53C9-1AA0-B3E2-012DBA5B4A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C7308-CE9D-239B-8C14-A4C86916A4BC}"/>
              </a:ext>
            </a:extLst>
          </p:cNvPr>
          <p:cNvSpPr>
            <a:spLocks noGrp="1"/>
          </p:cNvSpPr>
          <p:nvPr>
            <p:ph type="dt" sz="half" idx="10"/>
          </p:nvPr>
        </p:nvSpPr>
        <p:spPr/>
        <p:txBody>
          <a:bodyPr/>
          <a:lstStyle/>
          <a:p>
            <a:fld id="{74EDD1A1-A663-41FA-9792-743E31CD0FAD}" type="datetimeFigureOut">
              <a:rPr lang="en-US" smtClean="0"/>
              <a:t>27/5/2025</a:t>
            </a:fld>
            <a:endParaRPr lang="en-US"/>
          </a:p>
        </p:txBody>
      </p:sp>
      <p:sp>
        <p:nvSpPr>
          <p:cNvPr id="6" name="Footer Placeholder 5">
            <a:extLst>
              <a:ext uri="{FF2B5EF4-FFF2-40B4-BE49-F238E27FC236}">
                <a16:creationId xmlns:a16="http://schemas.microsoft.com/office/drawing/2014/main" id="{3439B5F1-ABCE-63A7-E9AA-DE5C1A0812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F8A0C-6E8A-BFDF-F2CF-8400CD7E2CA8}"/>
              </a:ext>
            </a:extLst>
          </p:cNvPr>
          <p:cNvSpPr>
            <a:spLocks noGrp="1"/>
          </p:cNvSpPr>
          <p:nvPr>
            <p:ph type="sldNum" sz="quarter" idx="12"/>
          </p:nvPr>
        </p:nvSpPr>
        <p:spPr/>
        <p:txBody>
          <a:bodyPr/>
          <a:lstStyle/>
          <a:p>
            <a:fld id="{74D69402-746A-440F-9180-726D9C1E3798}" type="slidenum">
              <a:rPr lang="en-US" smtClean="0"/>
              <a:t>‹#›</a:t>
            </a:fld>
            <a:endParaRPr lang="en-US"/>
          </a:p>
        </p:txBody>
      </p:sp>
    </p:spTree>
    <p:extLst>
      <p:ext uri="{BB962C8B-B14F-4D97-AF65-F5344CB8AC3E}">
        <p14:creationId xmlns:p14="http://schemas.microsoft.com/office/powerpoint/2010/main" val="1025405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FC01C-BB72-0D17-CFDC-2AC3568057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1AC445-028C-A7EC-8A2F-73BEE0096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2D0854-6FD8-86A2-9F0A-61C76A2E6C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ADA292-FEED-1FB4-7C03-692D57B5C2A0}"/>
              </a:ext>
            </a:extLst>
          </p:cNvPr>
          <p:cNvSpPr>
            <a:spLocks noGrp="1"/>
          </p:cNvSpPr>
          <p:nvPr>
            <p:ph type="dt" sz="half" idx="10"/>
          </p:nvPr>
        </p:nvSpPr>
        <p:spPr/>
        <p:txBody>
          <a:bodyPr/>
          <a:lstStyle/>
          <a:p>
            <a:fld id="{74EDD1A1-A663-41FA-9792-743E31CD0FAD}" type="datetimeFigureOut">
              <a:rPr lang="en-US" smtClean="0"/>
              <a:t>27/5/2025</a:t>
            </a:fld>
            <a:endParaRPr lang="en-US"/>
          </a:p>
        </p:txBody>
      </p:sp>
      <p:sp>
        <p:nvSpPr>
          <p:cNvPr id="6" name="Footer Placeholder 5">
            <a:extLst>
              <a:ext uri="{FF2B5EF4-FFF2-40B4-BE49-F238E27FC236}">
                <a16:creationId xmlns:a16="http://schemas.microsoft.com/office/drawing/2014/main" id="{29701ADC-1C6B-7119-DDE3-B22A7710DB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DD65E-77D7-2D8B-EEB8-8D4648B51CAA}"/>
              </a:ext>
            </a:extLst>
          </p:cNvPr>
          <p:cNvSpPr>
            <a:spLocks noGrp="1"/>
          </p:cNvSpPr>
          <p:nvPr>
            <p:ph type="sldNum" sz="quarter" idx="12"/>
          </p:nvPr>
        </p:nvSpPr>
        <p:spPr/>
        <p:txBody>
          <a:bodyPr/>
          <a:lstStyle/>
          <a:p>
            <a:fld id="{74D69402-746A-440F-9180-726D9C1E3798}" type="slidenum">
              <a:rPr lang="en-US" smtClean="0"/>
              <a:t>‹#›</a:t>
            </a:fld>
            <a:endParaRPr lang="en-US"/>
          </a:p>
        </p:txBody>
      </p:sp>
    </p:spTree>
    <p:extLst>
      <p:ext uri="{BB962C8B-B14F-4D97-AF65-F5344CB8AC3E}">
        <p14:creationId xmlns:p14="http://schemas.microsoft.com/office/powerpoint/2010/main" val="3557799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5F1616C-7BD4-A987-E3CC-3ECCF256FB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9D4B188-92D3-259B-C80F-7A438DDE5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A865B0-13AF-8E73-4BFD-1F29C238B7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EB8F5-BF43-BEBF-6813-DD4A8D03E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EDD1A1-A663-41FA-9792-743E31CD0FAD}" type="datetimeFigureOut">
              <a:rPr lang="en-US" smtClean="0"/>
              <a:t>27/5/2025</a:t>
            </a:fld>
            <a:endParaRPr lang="en-US"/>
          </a:p>
        </p:txBody>
      </p:sp>
      <p:sp>
        <p:nvSpPr>
          <p:cNvPr id="5" name="Footer Placeholder 4">
            <a:extLst>
              <a:ext uri="{FF2B5EF4-FFF2-40B4-BE49-F238E27FC236}">
                <a16:creationId xmlns:a16="http://schemas.microsoft.com/office/drawing/2014/main" id="{60AEEB3F-F07B-506C-16D0-1DCB6419F8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BD51CDF-816B-0A9B-F4B0-8C5F86ACB5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D69402-746A-440F-9180-726D9C1E3798}" type="slidenum">
              <a:rPr lang="en-US" smtClean="0"/>
              <a:t>‹#›</a:t>
            </a:fld>
            <a:endParaRPr lang="en-US"/>
          </a:p>
        </p:txBody>
      </p:sp>
    </p:spTree>
    <p:extLst>
      <p:ext uri="{BB962C8B-B14F-4D97-AF65-F5344CB8AC3E}">
        <p14:creationId xmlns:p14="http://schemas.microsoft.com/office/powerpoint/2010/main" val="89312848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794" r:id="rId13"/>
    <p:sldLayoutId id="214748379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g"/><Relationship Id="rId1" Type="http://schemas.openxmlformats.org/officeDocument/2006/relationships/slideLayout" Target="../slideLayouts/slideLayout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6.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6.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18" Type="http://schemas.openxmlformats.org/officeDocument/2006/relationships/image" Target="../media/image59.sv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8.png"/><Relationship Id="rId2" Type="http://schemas.openxmlformats.org/officeDocument/2006/relationships/notesSlide" Target="../notesSlides/notesSlide2.xml"/><Relationship Id="rId16" Type="http://schemas.openxmlformats.org/officeDocument/2006/relationships/image" Target="../media/image57.svg"/><Relationship Id="rId20" Type="http://schemas.openxmlformats.org/officeDocument/2006/relationships/image" Target="../media/image61.svg"/><Relationship Id="rId1" Type="http://schemas.openxmlformats.org/officeDocument/2006/relationships/slideLayout" Target="../slideLayouts/slideLayout2.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svg"/><Relationship Id="rId19" Type="http://schemas.openxmlformats.org/officeDocument/2006/relationships/image" Target="../media/image60.pn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gif"/></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a16="http://schemas.microsoft.com/office/drawing/2014/main"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23699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Cây con có thể mọc lên từ rễ, thân, lá.</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219D0E-B702-4244-B880-DCAD5339D48F}"/>
              </a:ext>
            </a:extLst>
          </p:cNvPr>
          <p:cNvSpPr txBox="1"/>
          <p:nvPr/>
        </p:nvSpPr>
        <p:spPr>
          <a:xfrm>
            <a:off x="2719161" y="1608658"/>
            <a:ext cx="8821579" cy="2585323"/>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Hãy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thêm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một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số</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con </a:t>
            </a:r>
            <a:r>
              <a:rPr lang="en-US" sz="5400" b="1" dirty="0" err="1">
                <a:solidFill>
                  <a:prstClr val="black"/>
                </a:solidFill>
                <a:latin typeface="Cambria" panose="02040503050406030204" pitchFamily="18" charset="0"/>
                <a:ea typeface="Cambria" panose="02040503050406030204" pitchFamily="18" charset="0"/>
              </a:rPr>
              <a:t>có</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lên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từ</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rễ</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lá</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mẹ</a:t>
            </a:r>
            <a:r>
              <a:rPr lang="en-US" sz="5400" b="1" dirty="0">
                <a:solidFill>
                  <a:prstClr val="black"/>
                </a:solidFill>
                <a:latin typeface="Cambria" panose="02040503050406030204" pitchFamily="18" charset="0"/>
                <a:ea typeface="Cambria" panose="02040503050406030204" pitchFamily="18" charset="0"/>
              </a:rPr>
              <a:t>?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3E0E3-E1DD-4980-9E96-BB9CB1B4B2F5}"/>
              </a:ext>
            </a:extLst>
          </p:cNvPr>
          <p:cNvPicPr>
            <a:picLocks noChangeAspect="1"/>
          </p:cNvPicPr>
          <p:nvPr/>
        </p:nvPicPr>
        <p:blipFill rotWithShape="1">
          <a:blip r:embed="rId3"/>
          <a:srcRect t="32506"/>
          <a:stretch/>
        </p:blipFill>
        <p:spPr>
          <a:xfrm>
            <a:off x="2058875" y="1304544"/>
            <a:ext cx="8074250" cy="5048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5438C25C-968B-5C02-AE8A-6A6E20227A08}"/>
              </a:ext>
            </a:extLst>
          </p:cNvPr>
          <p:cNvPicPr>
            <a:picLocks noChangeAspect="1"/>
          </p:cNvPicPr>
          <p:nvPr/>
        </p:nvPicPr>
        <p:blipFill>
          <a:blip r:embed="rId4"/>
          <a:stretch>
            <a:fillRect/>
          </a:stretch>
        </p:blipFill>
        <p:spPr>
          <a:xfrm>
            <a:off x="1482979" y="252946"/>
            <a:ext cx="8779001" cy="865707"/>
          </a:xfrm>
          <a:prstGeom prst="rect">
            <a:avLst/>
          </a:prstGeom>
        </p:spPr>
      </p:pic>
    </p:spTree>
    <p:extLst>
      <p:ext uri="{BB962C8B-B14F-4D97-AF65-F5344CB8AC3E}">
        <p14:creationId xmlns:p14="http://schemas.microsoft.com/office/powerpoint/2010/main" val="544303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D257F-A4E7-4A0B-B30B-5C1292A79A7B}"/>
              </a:ext>
            </a:extLst>
          </p:cNvPr>
          <p:cNvPicPr>
            <a:picLocks noChangeAspect="1"/>
          </p:cNvPicPr>
          <p:nvPr/>
        </p:nvPicPr>
        <p:blipFill>
          <a:blip r:embed="rId3"/>
          <a:stretch>
            <a:fillRect/>
          </a:stretch>
        </p:blipFill>
        <p:spPr>
          <a:xfrm>
            <a:off x="1780032" y="917811"/>
            <a:ext cx="8392420" cy="5608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BF3FD1F6-3C8C-8027-A328-7D9CFE0371E3}"/>
              </a:ext>
            </a:extLst>
          </p:cNvPr>
          <p:cNvPicPr>
            <a:picLocks noChangeAspect="1"/>
          </p:cNvPicPr>
          <p:nvPr/>
        </p:nvPicPr>
        <p:blipFill>
          <a:blip r:embed="rId4"/>
          <a:stretch>
            <a:fillRect/>
          </a:stretch>
        </p:blipFill>
        <p:spPr>
          <a:xfrm>
            <a:off x="1003395" y="0"/>
            <a:ext cx="9534970" cy="859611"/>
          </a:xfrm>
          <a:prstGeom prst="rect">
            <a:avLst/>
          </a:prstGeom>
        </p:spPr>
      </p:pic>
    </p:spTree>
    <p:extLst>
      <p:ext uri="{BB962C8B-B14F-4D97-AF65-F5344CB8AC3E}">
        <p14:creationId xmlns:p14="http://schemas.microsoft.com/office/powerpoint/2010/main" val="3484416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6514F-D4AE-4052-B4A3-DBB70C2B1757}"/>
              </a:ext>
            </a:extLst>
          </p:cNvPr>
          <p:cNvPicPr>
            <a:picLocks noChangeAspect="1"/>
          </p:cNvPicPr>
          <p:nvPr/>
        </p:nvPicPr>
        <p:blipFill>
          <a:blip r:embed="rId3"/>
          <a:stretch>
            <a:fillRect/>
          </a:stretch>
        </p:blipFill>
        <p:spPr>
          <a:xfrm>
            <a:off x="2331576" y="1919077"/>
            <a:ext cx="7173326" cy="3019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41146971-4D38-41CF-BBC7-1D188D0C7455}"/>
              </a:ext>
            </a:extLst>
          </p:cNvPr>
          <p:cNvSpPr txBox="1"/>
          <p:nvPr/>
        </p:nvSpPr>
        <p:spPr>
          <a:xfrm>
            <a:off x="2635044" y="5563595"/>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nha đam</a:t>
            </a:r>
          </a:p>
        </p:txBody>
      </p:sp>
      <p:sp>
        <p:nvSpPr>
          <p:cNvPr id="7" name="TextBox 6">
            <a:extLst>
              <a:ext uri="{FF2B5EF4-FFF2-40B4-BE49-F238E27FC236}">
                <a16:creationId xmlns:a16="http://schemas.microsoft.com/office/drawing/2014/main" id="{A6B587C6-687C-4B5A-881D-AACC2EE4F255}"/>
              </a:ext>
            </a:extLst>
          </p:cNvPr>
          <p:cNvSpPr txBox="1"/>
          <p:nvPr/>
        </p:nvSpPr>
        <p:spPr>
          <a:xfrm>
            <a:off x="6449960" y="5514879"/>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sống đời</a:t>
            </a:r>
          </a:p>
        </p:txBody>
      </p:sp>
      <p:pic>
        <p:nvPicPr>
          <p:cNvPr id="2" name="Picture 1">
            <a:extLst>
              <a:ext uri="{FF2B5EF4-FFF2-40B4-BE49-F238E27FC236}">
                <a16:creationId xmlns:a16="http://schemas.microsoft.com/office/drawing/2014/main" id="{6B7927E9-21EF-84ED-E81D-8EB12C66E647}"/>
              </a:ext>
            </a:extLst>
          </p:cNvPr>
          <p:cNvPicPr>
            <a:picLocks noChangeAspect="1"/>
          </p:cNvPicPr>
          <p:nvPr/>
        </p:nvPicPr>
        <p:blipFill>
          <a:blip r:embed="rId4"/>
          <a:stretch>
            <a:fillRect/>
          </a:stretch>
        </p:blipFill>
        <p:spPr>
          <a:xfrm>
            <a:off x="1749162" y="601434"/>
            <a:ext cx="8998476" cy="859611"/>
          </a:xfrm>
          <a:prstGeom prst="rect">
            <a:avLst/>
          </a:prstGeom>
        </p:spPr>
      </p:pic>
    </p:spTree>
    <p:extLst>
      <p:ext uri="{BB962C8B-B14F-4D97-AF65-F5344CB8AC3E}">
        <p14:creationId xmlns:p14="http://schemas.microsoft.com/office/powerpoint/2010/main" val="360825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741DB7D-EC66-C6AF-C8D0-DC4696A2DEDB}"/>
              </a:ext>
            </a:extLst>
          </p:cNvPr>
          <p:cNvPicPr>
            <a:picLocks noChangeAspect="1"/>
          </p:cNvPicPr>
          <p:nvPr/>
        </p:nvPicPr>
        <p:blipFill>
          <a:blip r:embed="rId3"/>
          <a:stretch>
            <a:fillRect/>
          </a:stretch>
        </p:blipFill>
        <p:spPr>
          <a:xfrm>
            <a:off x="511175" y="1319212"/>
            <a:ext cx="11272406" cy="3669348"/>
          </a:xfrm>
          <a:prstGeom prst="rect">
            <a:avLst/>
          </a:prstGeom>
        </p:spPr>
      </p:pic>
    </p:spTree>
    <p:extLst>
      <p:ext uri="{BB962C8B-B14F-4D97-AF65-F5344CB8AC3E}">
        <p14:creationId xmlns:p14="http://schemas.microsoft.com/office/powerpoint/2010/main" val="3808808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640080" y="120300"/>
            <a:ext cx="11064240" cy="181588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2800" b="1" dirty="0">
                <a:solidFill>
                  <a:prstClr val="black"/>
                </a:solidFill>
                <a:latin typeface="Cambria" panose="02040503050406030204" pitchFamily="18" charset="0"/>
                <a:ea typeface="Cambria" panose="02040503050406030204" pitchFamily="18" charset="0"/>
              </a:rPr>
              <a:t>Quan </a:t>
            </a:r>
            <a:r>
              <a:rPr lang="en-US" sz="2800" b="1" dirty="0" err="1">
                <a:solidFill>
                  <a:prstClr val="black"/>
                </a:solidFill>
                <a:latin typeface="Cambria" panose="02040503050406030204" pitchFamily="18" charset="0"/>
                <a:ea typeface="Cambria" panose="02040503050406030204" pitchFamily="18" charset="0"/>
              </a:rPr>
              <a:t>sát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hình</a:t>
            </a:r>
            <a:r>
              <a:rPr lang="en-US" sz="2800" b="1" dirty="0">
                <a:solidFill>
                  <a:prstClr val="black"/>
                </a:solidFill>
                <a:latin typeface="Cambria" panose="02040503050406030204" pitchFamily="18" charset="0"/>
                <a:ea typeface="Cambria" panose="02040503050406030204" pitchFamily="18" charset="0"/>
              </a:rPr>
              <a:t> 6 </a:t>
            </a:r>
            <a:r>
              <a:rPr lang="en-US" sz="2800" b="1" dirty="0" err="1">
                <a:solidFill>
                  <a:prstClr val="black"/>
                </a:solidFill>
                <a:latin typeface="Cambria" panose="02040503050406030204" pitchFamily="18" charset="0"/>
                <a:ea typeface="Cambria" panose="02040503050406030204" pitchFamily="18" charset="0"/>
              </a:rPr>
              <a:t>và</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thực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hiện</a:t>
            </a:r>
            <a:r>
              <a:rPr lang="en-US" sz="2800" b="1"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Nêu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các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giai</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đoạn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chính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mọc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lên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từ</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thân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mẹ</a:t>
            </a:r>
            <a:r>
              <a:rPr lang="en-US" sz="2800"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Trình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bày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sự</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con.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D7E2F2F-7A27-5DFA-6985-CBBDCA633AD9}"/>
              </a:ext>
            </a:extLst>
          </p:cNvPr>
          <p:cNvPicPr>
            <a:picLocks noChangeAspect="1"/>
          </p:cNvPicPr>
          <p:nvPr/>
        </p:nvPicPr>
        <p:blipFill>
          <a:blip r:embed="rId3"/>
          <a:stretch>
            <a:fillRect/>
          </a:stretch>
        </p:blipFill>
        <p:spPr>
          <a:xfrm>
            <a:off x="2407919" y="2059733"/>
            <a:ext cx="7593965" cy="4469971"/>
          </a:xfrm>
          <a:prstGeom prst="rect">
            <a:avLst/>
          </a:prstGeom>
        </p:spPr>
      </p:pic>
    </p:spTree>
    <p:extLst>
      <p:ext uri="{BB962C8B-B14F-4D97-AF65-F5344CB8AC3E}">
        <p14:creationId xmlns:p14="http://schemas.microsoft.com/office/powerpoint/2010/main" val="1289683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Nêu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chính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dâu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thân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mẹ</a:t>
            </a:r>
            <a:r>
              <a:rPr lang="en-US" sz="4000"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3">
            <a:extLst>
              <a:ext uri="{FF2B5EF4-FFF2-40B4-BE49-F238E27FC236}">
                <a16:creationId xmlns:a16="http://schemas.microsoft.com/office/drawing/2014/main" id="{AC8AFB84-9645-615A-A4CD-5F88AE49909F}"/>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190072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dirty="0" err="1">
                <a:solidFill>
                  <a:prstClr val="black"/>
                </a:solidFill>
                <a:latin typeface="Cambria" panose="02040503050406030204" pitchFamily="18" charset="0"/>
                <a:ea typeface="Cambria" panose="02040503050406030204" pitchFamily="18" charset="0"/>
              </a:rPr>
              <a:t>Trình</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bày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sự</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phát</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triển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của</a:t>
            </a:r>
            <a:r>
              <a:rPr lang="en-US" sz="4800" dirty="0">
                <a:solidFill>
                  <a:prstClr val="black"/>
                </a:solidFill>
                <a:latin typeface="Cambria" panose="02040503050406030204" pitchFamily="18" charset="0"/>
                <a:ea typeface="Cambria" panose="02040503050406030204" pitchFamily="18" charset="0"/>
              </a:rPr>
              <a:t> </a:t>
            </a:r>
          </a:p>
          <a:p>
            <a:pPr lvl="0" algn="ctr"/>
            <a:r>
              <a:rPr lang="en-US" sz="4800" dirty="0" err="1">
                <a:solidFill>
                  <a:prstClr val="black"/>
                </a:solidFill>
                <a:latin typeface="Cambria" panose="02040503050406030204" pitchFamily="18" charset="0"/>
                <a:ea typeface="Cambria" panose="02040503050406030204" pitchFamily="18" charset="0"/>
              </a:rPr>
              <a:t>cây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dâu</a:t>
            </a:r>
            <a:r>
              <a:rPr lang="en-US" sz="4800" dirty="0">
                <a:solidFill>
                  <a:prstClr val="black"/>
                </a:solidFill>
                <a:latin typeface="Cambria" panose="02040503050406030204" pitchFamily="18" charset="0"/>
                <a:ea typeface="Cambria" panose="02040503050406030204" pitchFamily="18" charset="0"/>
              </a:rPr>
              <a:t> con?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rPr>
              <a:t>Từ thân cây mẹ chồi, rễ mới mọc ra; cây con phát triển ra nhiều lá, rễ mới; cây ra hoa, tạo quả</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3">
            <a:extLst>
              <a:ext uri="{FF2B5EF4-FFF2-40B4-BE49-F238E27FC236}">
                <a16:creationId xmlns:a16="http://schemas.microsoft.com/office/drawing/2014/main" id="{AC8AFB84-9645-615A-A4CD-5F88AE49909F}"/>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584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640080" y="120300"/>
            <a:ext cx="11064240" cy="707886"/>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Vẽ sơ đồ các giai đoạn phát triển chính của cây</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1C27CAC3-C69C-DCCB-D5EE-4FEB9A82E6D3}"/>
              </a:ext>
            </a:extLst>
          </p:cNvPr>
          <p:cNvSpPr/>
          <p:nvPr/>
        </p:nvSpPr>
        <p:spPr>
          <a:xfrm>
            <a:off x="731520" y="207264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err="1">
                <a:solidFill>
                  <a:srgbClr val="FF0000"/>
                </a:solidFill>
                <a:latin typeface="Cambria" panose="02040503050406030204" pitchFamily="18" charset="0"/>
                <a:ea typeface="Cambria" panose="02040503050406030204" pitchFamily="18" charset="0"/>
              </a:rPr>
              <a:t>Nảy</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mầm</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EDA46818-6C02-87D9-CAED-3E5163EC49B4}"/>
              </a:ext>
            </a:extLst>
          </p:cNvPr>
          <p:cNvCxnSpPr/>
          <p:nvPr/>
        </p:nvCxnSpPr>
        <p:spPr>
          <a:xfrm>
            <a:off x="3342640" y="262128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00CD901-9169-B88A-6BEE-5AF8A3C306DC}"/>
              </a:ext>
            </a:extLst>
          </p:cNvPr>
          <p:cNvSpPr/>
          <p:nvPr/>
        </p:nvSpPr>
        <p:spPr>
          <a:xfrm>
            <a:off x="4734560" y="208280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rgbClr val="FF0000"/>
                </a:solidFill>
                <a:latin typeface="Cambria" panose="02040503050406030204" pitchFamily="18" charset="0"/>
                <a:ea typeface="Cambria" panose="02040503050406030204" pitchFamily="18" charset="0"/>
              </a:rPr>
              <a:t>Cây</a:t>
            </a:r>
            <a:r>
              <a:rPr lang="en-US" sz="4000" b="1" dirty="0">
                <a:solidFill>
                  <a:srgbClr val="FF0000"/>
                </a:solidFill>
                <a:latin typeface="Cambria" panose="02040503050406030204" pitchFamily="18" charset="0"/>
                <a:ea typeface="Cambria" panose="02040503050406030204" pitchFamily="18" charset="0"/>
              </a:rPr>
              <a:t> con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EB5571D6-BEE8-0253-89D2-96C784391958}"/>
              </a:ext>
            </a:extLst>
          </p:cNvPr>
          <p:cNvCxnSpPr/>
          <p:nvPr/>
        </p:nvCxnSpPr>
        <p:spPr>
          <a:xfrm>
            <a:off x="7305040" y="258064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E741D3A-617C-FD68-BC94-E760A8FD8122}"/>
              </a:ext>
            </a:extLst>
          </p:cNvPr>
          <p:cNvSpPr/>
          <p:nvPr/>
        </p:nvSpPr>
        <p:spPr>
          <a:xfrm>
            <a:off x="8696960" y="2042160"/>
            <a:ext cx="291592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srgbClr val="FF0000"/>
                </a:solidFill>
                <a:latin typeface="Cambria" panose="02040503050406030204" pitchFamily="18" charset="0"/>
                <a:ea typeface="Cambria" panose="02040503050406030204" pitchFamily="18" charset="0"/>
              </a:rPr>
              <a:t>Cây trưởng thành</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32913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BB718B7-FF5B-4870-DE91-E29444AECC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a16="http://schemas.microsoft.com/office/drawing/2014/main" id="{D10FDCD4-1CE6-459A-3C54-5D0AB1A521B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Lst>
          </a:blip>
          <a:stretch>
            <a:fillRect/>
          </a:stretch>
        </p:blipFill>
        <p:spPr>
          <a:xfrm>
            <a:off x="2194560" y="1584960"/>
            <a:ext cx="10804972" cy="5590821"/>
          </a:xfrm>
          <a:prstGeom prst="rect">
            <a:avLst/>
          </a:prstGeom>
        </p:spPr>
      </p:pic>
      <p:sp>
        <p:nvSpPr>
          <p:cNvPr id="8" name="TextBox 7">
            <a:extLst>
              <a:ext uri="{FF2B5EF4-FFF2-40B4-BE49-F238E27FC236}">
                <a16:creationId xmlns:a16="http://schemas.microsoft.com/office/drawing/2014/main" id="{707D00EF-A6CC-D8EC-8DEA-076431C11372}"/>
              </a:ext>
            </a:extLst>
          </p:cNvPr>
          <p:cNvSpPr txBox="1"/>
          <p:nvPr/>
        </p:nvSpPr>
        <p:spPr>
          <a:xfrm>
            <a:off x="4318001" y="2626361"/>
            <a:ext cx="6757263" cy="156966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solidFill>
                    <a:srgbClr val="FF0000"/>
                  </a:solidFill>
                </a:ln>
                <a:solidFill>
                  <a:srgbClr val="FF0000"/>
                </a:solidFill>
                <a:effectLst/>
                <a:uLnTx/>
                <a:uFillTx/>
                <a:latin typeface="Cambria" panose="02040503050406030204" pitchFamily="18" charset="0"/>
                <a:ea typeface="Cambria" panose="02040503050406030204" pitchFamily="18" charset="0"/>
              </a:rPr>
              <a:t>Em </a:t>
            </a:r>
            <a:r>
              <a:rPr kumimoji="0" lang="en-US" sz="4800" b="1" i="0" u="none" strike="noStrike" kern="1200" cap="none" spc="0" normalizeH="0" baseline="0" noProof="0" dirty="0" err="1">
                <a:ln>
                  <a:solidFill>
                    <a:srgbClr val="FF0000"/>
                  </a:solidFill>
                </a:ln>
                <a:solidFill>
                  <a:srgbClr val="FF0000"/>
                </a:solidFill>
                <a:effectLst/>
                <a:uLnTx/>
                <a:uFillTx/>
                <a:latin typeface="Cambria" panose="02040503050406030204" pitchFamily="18" charset="0"/>
                <a:ea typeface="Cambria" panose="02040503050406030204" pitchFamily="18" charset="0"/>
              </a:rPr>
              <a:t>hã</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y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kể</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tên</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loại</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cây</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mọc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lên</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từ</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hạt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a:t>
            </a:r>
            <a:endParaRPr kumimoji="0" lang="en-GB" sz="4800" b="0" i="0" u="none" strike="noStrike" kern="1200" cap="none" spc="0" normalizeH="0" baseline="0" noProof="0" dirty="0">
              <a:ln>
                <a:solidFill>
                  <a:srgbClr val="FF0000"/>
                </a:solid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73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1989620" y="2168900"/>
              <a:ext cx="8898193" cy="31256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rễ, thân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lá. Các giai đoạn phát triển chính của cây gồm: nảy mầm, cây con, cây trưởng thành.</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0063211" y="4355441"/>
            <a:ext cx="2020530" cy="2979089"/>
          </a:xfrm>
          <a:prstGeom prst="rect">
            <a:avLst/>
          </a:prstGeom>
        </p:spPr>
      </p:pic>
    </p:spTree>
    <p:extLst>
      <p:ext uri="{BB962C8B-B14F-4D97-AF65-F5344CB8AC3E}">
        <p14:creationId xmlns:p14="http://schemas.microsoft.com/office/powerpoint/2010/main" val="2667257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3D20C984-DA2D-2D86-AA11-2BF028AD1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367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792480" y="120300"/>
            <a:ext cx="1091184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a:t>
            </a:r>
            <a:r>
              <a:rPr lang="en-US" sz="3200" b="1" dirty="0" err="1">
                <a:solidFill>
                  <a:prstClr val="black"/>
                </a:solidFill>
                <a:latin typeface="Cambria" panose="02040503050406030204" pitchFamily="18" charset="0"/>
                <a:ea typeface="Cambria" panose="02040503050406030204" pitchFamily="18" charset="0"/>
              </a:rPr>
              <a:t>Dựa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7,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khoai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mô</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một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số</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điểm</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mỗi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13A011C-FBD4-1A88-8B45-071B82BCC18E}"/>
              </a:ext>
            </a:extLst>
          </p:cNvPr>
          <p:cNvPicPr>
            <a:picLocks noChangeAspect="1"/>
          </p:cNvPicPr>
          <p:nvPr/>
        </p:nvPicPr>
        <p:blipFill>
          <a:blip r:embed="rId3"/>
          <a:stretch>
            <a:fillRect/>
          </a:stretch>
        </p:blipFill>
        <p:spPr>
          <a:xfrm>
            <a:off x="1739265" y="1855787"/>
            <a:ext cx="8896350" cy="4467225"/>
          </a:xfrm>
          <a:prstGeom prst="rect">
            <a:avLst/>
          </a:prstGeom>
        </p:spPr>
      </p:pic>
    </p:spTree>
    <p:extLst>
      <p:ext uri="{BB962C8B-B14F-4D97-AF65-F5344CB8AC3E}">
        <p14:creationId xmlns:p14="http://schemas.microsoft.com/office/powerpoint/2010/main" val="56697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1418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a:solidFill>
                  <a:prstClr val="black"/>
                </a:solidFill>
                <a:latin typeface="Cambria" panose="02040503050406030204" pitchFamily="18" charset="0"/>
                <a:ea typeface="Cambria" panose="02040503050406030204" pitchFamily="18" charset="0"/>
              </a:rPr>
              <a:t>Cây khoai tây mọc lên từ bộ phận nào?</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b="1" dirty="0">
                <a:solidFill>
                  <a:srgbClr val="FF0000"/>
                </a:solidFill>
                <a:latin typeface="Cambria" panose="02040503050406030204" pitchFamily="18" charset="0"/>
                <a:ea typeface="Cambria" panose="02040503050406030204" pitchFamily="18" charset="0"/>
              </a:rPr>
              <a:t>Cây khoai tây mọc lên từ bộ phận là: củ</a:t>
            </a:r>
            <a:r>
              <a:rPr lang="en-US" sz="4400" b="1" dirty="0">
                <a:solidFill>
                  <a:srgbClr val="FF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a:extLst>
              <a:ext uri="{FF2B5EF4-FFF2-40B4-BE49-F238E27FC236}">
                <a16:creationId xmlns:a16="http://schemas.microsoft.com/office/drawing/2014/main" id="{07E8C1CC-179F-98BB-124F-FFD55E9ACA6D}"/>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663432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60921" y="501218"/>
            <a:ext cx="81418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Mô</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số</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đặc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điểm</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83840" y="2194560"/>
            <a:ext cx="6075680" cy="40030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Một số đặc điểm ở mỗi giai đoạn phát triển của cây: </a:t>
            </a:r>
            <a:r>
              <a:rPr lang="vi-VN" sz="3600" dirty="0">
                <a:solidFill>
                  <a:srgbClr val="FF0000"/>
                </a:solidFill>
                <a:latin typeface="Cambria" panose="02040503050406030204" pitchFamily="18" charset="0"/>
                <a:ea typeface="Cambria" panose="02040503050406030204" pitchFamily="18" charset="0"/>
              </a:rPr>
              <a:t>Từ củ, chồi, rễ mới mọc lên. Cây con phát triển ra nhiều rễ, lá mới. Cây ra hoa, tạo nhiều củ.</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a:extLst>
              <a:ext uri="{FF2B5EF4-FFF2-40B4-BE49-F238E27FC236}">
                <a16:creationId xmlns:a16="http://schemas.microsoft.com/office/drawing/2014/main" id="{07E8C1CC-179F-98BB-124F-FFD55E9ACA6D}"/>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9522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739481" y="2705938"/>
            <a:ext cx="914771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rễ, thân, lá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689206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C02D2FC-C243-F457-16C0-58EF2EA4A637}"/>
              </a:ext>
            </a:extLst>
          </p:cNvPr>
          <p:cNvPicPr>
            <a:picLocks noChangeAspect="1"/>
          </p:cNvPicPr>
          <p:nvPr/>
        </p:nvPicPr>
        <p:blipFill>
          <a:blip r:embed="rId3"/>
          <a:stretch>
            <a:fillRect/>
          </a:stretch>
        </p:blipFill>
        <p:spPr>
          <a:xfrm>
            <a:off x="714374" y="333375"/>
            <a:ext cx="10599172" cy="5867399"/>
          </a:xfrm>
          <a:prstGeom prst="rect">
            <a:avLst/>
          </a:prstGeom>
        </p:spPr>
      </p:pic>
      <p:sp>
        <p:nvSpPr>
          <p:cNvPr id="7" name="TextBox 6">
            <a:extLst>
              <a:ext uri="{FF2B5EF4-FFF2-40B4-BE49-F238E27FC236}">
                <a16:creationId xmlns:a16="http://schemas.microsoft.com/office/drawing/2014/main" id="{83D7333B-D538-8D74-C0FE-65496F9273C0}"/>
              </a:ext>
            </a:extLst>
          </p:cNvPr>
          <p:cNvSpPr txBox="1"/>
          <p:nvPr/>
        </p:nvSpPr>
        <p:spPr>
          <a:xfrm>
            <a:off x="6819900" y="1038225"/>
            <a:ext cx="99060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thân</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Sử dụng cây mía để trang trí nhà cửa Ý tưởng sáng tạo - Cửa nhôm kính &amp;  Vách kính cường lực giá rẻ">
            <a:extLst>
              <a:ext uri="{FF2B5EF4-FFF2-40B4-BE49-F238E27FC236}">
                <a16:creationId xmlns:a16="http://schemas.microsoft.com/office/drawing/2014/main" id="{C13F6940-885E-C549-1CCA-5F1F63745DF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038599" y="2551855"/>
            <a:ext cx="1895475" cy="12533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76F1AD-C969-BD7C-1C22-1FF27CD980FF}"/>
              </a:ext>
            </a:extLst>
          </p:cNvPr>
          <p:cNvSpPr txBox="1"/>
          <p:nvPr/>
        </p:nvSpPr>
        <p:spPr>
          <a:xfrm>
            <a:off x="3905250" y="4286250"/>
            <a:ext cx="240030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là</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loại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thân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thảo</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sống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hàng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năm</a:t>
            </a:r>
            <a:endParaRPr lang="en-US" sz="2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6C28216-855D-CA76-B422-0C7B9575DD57}"/>
              </a:ext>
            </a:extLst>
          </p:cNvPr>
          <p:cNvSpPr txBox="1"/>
          <p:nvPr/>
        </p:nvSpPr>
        <p:spPr>
          <a:xfrm>
            <a:off x="6162674" y="1524000"/>
            <a:ext cx="15144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mía</a:t>
            </a:r>
            <a:endParaRPr lang="en-US" sz="28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0ED5F79-9382-E4CA-1BC1-8E20DDCDB418}"/>
              </a:ext>
            </a:extLst>
          </p:cNvPr>
          <p:cNvSpPr txBox="1"/>
          <p:nvPr/>
        </p:nvSpPr>
        <p:spPr>
          <a:xfrm>
            <a:off x="3886199" y="5057775"/>
            <a:ext cx="7153276" cy="830997"/>
          </a:xfrm>
          <a:prstGeom prst="rect">
            <a:avLst/>
          </a:prstGeom>
          <a:noFill/>
        </p:spPr>
        <p:txBody>
          <a:bodyPr wrap="square" rtlCol="0">
            <a:spAutoFit/>
          </a:bodyPr>
          <a:lstStyle/>
          <a:p>
            <a:r>
              <a:rPr lang="vi-VN" sz="1600" dirty="0">
                <a:solidFill>
                  <a:srgbClr val="FF0000"/>
                </a:solidFill>
                <a:latin typeface="Cambria" panose="02040503050406030204" pitchFamily="18" charset="0"/>
                <a:ea typeface="Cambria" panose="02040503050406030204" pitchFamily="18" charset="0"/>
              </a:rPr>
              <a:t>Thân cây mía mẹ → Nảy mầm (mầm mọc lên) → Cây con (Từ mầm, cây con phát triển lá, rễ cây bắt đầu phát triển) → Cây trưởng thành (Cây bắt đầu đẻ nhánh, liên tục đến khi được bụi mía).</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6441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a16="http://schemas.microsoft.com/office/drawing/2014/main"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34418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4" name="Picture 3">
            <a:extLst>
              <a:ext uri="{FF2B5EF4-FFF2-40B4-BE49-F238E27FC236}">
                <a16:creationId xmlns:a16="http://schemas.microsoft.com/office/drawing/2014/main" id="{93B95565-1AE8-4493-71A0-B2F4B2E69AD4}"/>
              </a:ext>
            </a:extLst>
          </p:cNvPr>
          <p:cNvPicPr>
            <a:picLocks noChangeAspect="1"/>
          </p:cNvPicPr>
          <p:nvPr/>
        </p:nvPicPr>
        <p:blipFill>
          <a:blip r:embed="rId7"/>
          <a:stretch>
            <a:fillRect/>
          </a:stretch>
        </p:blipFill>
        <p:spPr>
          <a:xfrm>
            <a:off x="7842322" y="4030417"/>
            <a:ext cx="4188315" cy="1255885"/>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6365" y="-450965"/>
            <a:ext cx="2763982" cy="2763982"/>
          </a:xfrm>
          <a:prstGeom prst="rect">
            <a:avLst/>
          </a:prstGeom>
        </p:spPr>
      </p:pic>
      <p:pic>
        <p:nvPicPr>
          <p:cNvPr id="4" name="Picture 3">
            <a:extLst>
              <a:ext uri="{FF2B5EF4-FFF2-40B4-BE49-F238E27FC236}">
                <a16:creationId xmlns:a16="http://schemas.microsoft.com/office/drawing/2014/main" id="{65DC1010-FB07-7D77-3073-E4099C96B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122" y="927453"/>
            <a:ext cx="10473836" cy="3560373"/>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lvl="0" algn="ctr">
              <a:defRPr/>
            </a:pPr>
            <a:r>
              <a:rPr lang="en-US" sz="8800" b="1" dirty="0">
                <a:solidFill>
                  <a:srgbClr val="002060"/>
                </a:solidFill>
                <a:latin typeface="Cambria" panose="02040503050406030204" pitchFamily="18" charset="0"/>
                <a:ea typeface="Cambria" panose="02040503050406030204" pitchFamily="18" charset="0"/>
              </a:rPr>
              <a:t>2. </a:t>
            </a:r>
            <a:r>
              <a:rPr lang="en-US" sz="8800" b="1" dirty="0" err="1">
                <a:solidFill>
                  <a:srgbClr val="002060"/>
                </a:solidFill>
                <a:latin typeface="Cambria" panose="02040503050406030204" pitchFamily="18" charset="0"/>
                <a:ea typeface="Cambria" panose="02040503050406030204" pitchFamily="18" charset="0"/>
              </a:rPr>
              <a:t>Cây</a:t>
            </a:r>
            <a:r>
              <a:rPr lang="en-US" sz="8800" b="1" dirty="0">
                <a:solidFill>
                  <a:srgbClr val="002060"/>
                </a:solidFill>
                <a:latin typeface="Cambria" panose="02040503050406030204" pitchFamily="18" charset="0"/>
                <a:ea typeface="Cambria" panose="02040503050406030204" pitchFamily="18" charset="0"/>
              </a:rPr>
              <a:t> con </a:t>
            </a:r>
            <a:r>
              <a:rPr lang="en-US" sz="8800" b="1" dirty="0" err="1">
                <a:solidFill>
                  <a:srgbClr val="002060"/>
                </a:solidFill>
                <a:latin typeface="Cambria" panose="02040503050406030204" pitchFamily="18" charset="0"/>
                <a:ea typeface="Cambria" panose="02040503050406030204" pitchFamily="18" charset="0"/>
              </a:rPr>
              <a:t>mọc</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lên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từ</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rễ</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thân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lá</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7762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10749280" cy="107721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4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mẹ</a:t>
            </a:r>
            <a:r>
              <a:rPr lang="en-US" sz="3200" b="1" dirty="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93C740B-5D5C-6757-4A4B-A921EF65618E}"/>
              </a:ext>
            </a:extLst>
          </p:cNvPr>
          <p:cNvPicPr>
            <a:picLocks noChangeAspect="1"/>
          </p:cNvPicPr>
          <p:nvPr/>
        </p:nvPicPr>
        <p:blipFill>
          <a:blip r:embed="rId3"/>
          <a:stretch>
            <a:fillRect/>
          </a:stretch>
        </p:blipFill>
        <p:spPr>
          <a:xfrm>
            <a:off x="2834640" y="1422066"/>
            <a:ext cx="6750367" cy="5037471"/>
          </a:xfrm>
          <a:prstGeom prst="rect">
            <a:avLst/>
          </a:prstGeom>
        </p:spPr>
      </p:pic>
    </p:spTree>
    <p:extLst>
      <p:ext uri="{BB962C8B-B14F-4D97-AF65-F5344CB8AC3E}">
        <p14:creationId xmlns:p14="http://schemas.microsoft.com/office/powerpoint/2010/main" val="2970024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7D6103A-BC54-9844-2BDE-EBF1683A9D84}"/>
              </a:ext>
            </a:extLst>
          </p:cNvPr>
          <p:cNvPicPr>
            <a:picLocks noChangeAspect="1"/>
          </p:cNvPicPr>
          <p:nvPr/>
        </p:nvPicPr>
        <p:blipFill>
          <a:blip r:embed="rId3"/>
          <a:stretch>
            <a:fillRect/>
          </a:stretch>
        </p:blipFill>
        <p:spPr>
          <a:xfrm>
            <a:off x="1045844" y="1767839"/>
            <a:ext cx="3658235" cy="3865305"/>
          </a:xfrm>
          <a:prstGeom prst="rect">
            <a:avLst/>
          </a:prstGeom>
        </p:spPr>
      </p:pic>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353582"/>
            <a:chOff x="3578873" y="2382838"/>
            <a:chExt cx="11280127" cy="2353582"/>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CE5CA4-C87F-6A75-48FA-D03590220974}"/>
                </a:ext>
              </a:extLst>
            </p:cNvPr>
            <p:cNvSpPr/>
            <p:nvPr/>
          </p:nvSpPr>
          <p:spPr>
            <a:xfrm>
              <a:off x="4953000" y="2446338"/>
              <a:ext cx="9190123" cy="2123658"/>
            </a:xfrm>
            <a:prstGeom prst="rect">
              <a:avLst/>
            </a:prstGeom>
          </p:spPr>
          <p:txBody>
            <a:bodyPr wrap="square">
              <a:spAutoFit/>
            </a:bodyPr>
            <a:lstStyle/>
            <a:p>
              <a:pPr lvl="0" algn="just"/>
              <a:r>
                <a:rPr lang="vi-VN" sz="4400" dirty="0">
                  <a:solidFill>
                    <a:srgbClr val="FF0000"/>
                  </a:solidFill>
                  <a:latin typeface="Cambria" panose="02040503050406030204" pitchFamily="18" charset="0"/>
                  <a:ea typeface="Cambria" panose="02040503050406030204" pitchFamily="18" charset="0"/>
                </a:rPr>
                <a:t>Cây khoai lang mọc lên từ rễ củ của cây mẹ</a:t>
              </a:r>
              <a:endParaRPr lang="en-GB" sz="4400" dirty="0">
                <a:solidFill>
                  <a:srgbClr val="0070C0"/>
                </a:solidFill>
                <a:latin typeface="Cambria" panose="02040503050406030204" pitchFamily="18" charset="0"/>
                <a:ea typeface="Cambria" panose="02040503050406030204" pitchFamily="18" charset="0"/>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4"/>
            <a:srcRect/>
            <a:stretch>
              <a:fillRect/>
            </a:stretch>
          </p:blipFill>
          <p:spPr>
            <a:xfrm>
              <a:off x="3578873" y="2382838"/>
              <a:ext cx="1294996" cy="743389"/>
            </a:xfrm>
            <a:prstGeom prst="rect">
              <a:avLst/>
            </a:prstGeom>
          </p:spPr>
        </p:pic>
      </p:grpSp>
    </p:spTree>
    <p:extLst>
      <p:ext uri="{BB962C8B-B14F-4D97-AF65-F5344CB8AC3E}">
        <p14:creationId xmlns:p14="http://schemas.microsoft.com/office/powerpoint/2010/main" val="2002978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038621"/>
            <a:chOff x="3578873" y="2382838"/>
            <a:chExt cx="11280127" cy="2038621"/>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1937021"/>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5CE5CA4-C87F-6A75-48FA-D03590220974}"/>
                </a:ext>
              </a:extLst>
            </p:cNvPr>
            <p:cNvSpPr/>
            <p:nvPr/>
          </p:nvSpPr>
          <p:spPr>
            <a:xfrm>
              <a:off x="4814518" y="2761298"/>
              <a:ext cx="9625354"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lá bỏng mọc lên từ lá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3"/>
            <a:srcRect/>
            <a:stretch>
              <a:fillRect/>
            </a:stretch>
          </p:blipFill>
          <p:spPr>
            <a:xfrm>
              <a:off x="3578873" y="2382838"/>
              <a:ext cx="1294996" cy="743389"/>
            </a:xfrm>
            <a:prstGeom prst="rect">
              <a:avLst/>
            </a:prstGeom>
          </p:spPr>
        </p:pic>
      </p:grpSp>
      <p:pic>
        <p:nvPicPr>
          <p:cNvPr id="3" name="Picture 2">
            <a:extLst>
              <a:ext uri="{FF2B5EF4-FFF2-40B4-BE49-F238E27FC236}">
                <a16:creationId xmlns:a16="http://schemas.microsoft.com/office/drawing/2014/main" id="{AD7D93AA-74A0-9739-F7C1-9290BFBB5770}"/>
              </a:ext>
            </a:extLst>
          </p:cNvPr>
          <p:cNvPicPr>
            <a:picLocks noChangeAspect="1"/>
          </p:cNvPicPr>
          <p:nvPr/>
        </p:nvPicPr>
        <p:blipFill>
          <a:blip r:embed="rId4"/>
          <a:stretch>
            <a:fillRect/>
          </a:stretch>
        </p:blipFill>
        <p:spPr>
          <a:xfrm>
            <a:off x="521652" y="1537652"/>
            <a:ext cx="4334999" cy="3674428"/>
          </a:xfrm>
          <a:prstGeom prst="rect">
            <a:avLst/>
          </a:prstGeom>
        </p:spPr>
      </p:pic>
    </p:spTree>
    <p:extLst>
      <p:ext uri="{BB962C8B-B14F-4D97-AF65-F5344CB8AC3E}">
        <p14:creationId xmlns:p14="http://schemas.microsoft.com/office/powerpoint/2010/main" val="265923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353582"/>
            <a:chOff x="3578873" y="2382838"/>
            <a:chExt cx="11280127" cy="2353582"/>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5CE5CA4-C87F-6A75-48FA-D03590220974}"/>
                </a:ext>
              </a:extLst>
            </p:cNvPr>
            <p:cNvSpPr/>
            <p:nvPr/>
          </p:nvSpPr>
          <p:spPr>
            <a:xfrm>
              <a:off x="4953000" y="2446338"/>
              <a:ext cx="9427522"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lan bạch chỉ mọc lên từ cành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3"/>
            <a:srcRect/>
            <a:stretch>
              <a:fillRect/>
            </a:stretch>
          </p:blipFill>
          <p:spPr>
            <a:xfrm>
              <a:off x="3578873" y="2382838"/>
              <a:ext cx="1294996" cy="743389"/>
            </a:xfrm>
            <a:prstGeom prst="rect">
              <a:avLst/>
            </a:prstGeom>
          </p:spPr>
        </p:pic>
      </p:grpSp>
      <p:pic>
        <p:nvPicPr>
          <p:cNvPr id="3" name="Picture 2">
            <a:extLst>
              <a:ext uri="{FF2B5EF4-FFF2-40B4-BE49-F238E27FC236}">
                <a16:creationId xmlns:a16="http://schemas.microsoft.com/office/drawing/2014/main" id="{025E21D9-B301-1616-8019-D4B5C5F7D1A4}"/>
              </a:ext>
            </a:extLst>
          </p:cNvPr>
          <p:cNvPicPr>
            <a:picLocks noChangeAspect="1"/>
          </p:cNvPicPr>
          <p:nvPr/>
        </p:nvPicPr>
        <p:blipFill>
          <a:blip r:embed="rId4"/>
          <a:stretch>
            <a:fillRect/>
          </a:stretch>
        </p:blipFill>
        <p:spPr>
          <a:xfrm>
            <a:off x="571817" y="717550"/>
            <a:ext cx="4523729" cy="5195570"/>
          </a:xfrm>
          <a:prstGeom prst="rect">
            <a:avLst/>
          </a:prstGeom>
        </p:spPr>
      </p:pic>
    </p:spTree>
    <p:extLst>
      <p:ext uri="{BB962C8B-B14F-4D97-AF65-F5344CB8AC3E}">
        <p14:creationId xmlns:p14="http://schemas.microsoft.com/office/powerpoint/2010/main" val="2300531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70</TotalTime>
  <Words>520</Words>
  <Application>Microsoft Office PowerPoint</Application>
  <PresentationFormat>Widescreen</PresentationFormat>
  <Paragraphs>37</Paragraphs>
  <Slides>27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Aptos Display</vt:lpstr>
      <vt:lpstr>Arial</vt:lpstr>
      <vt:lpstr>Calibri</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51</cp:revision>
  <dcterms:created xsi:type="dcterms:W3CDTF">2024-10-08T15:41:43Z</dcterms:created>
  <dcterms:modified xsi:type="dcterms:W3CDTF">2025-05-27T01:58:10Z</dcterms:modified>
  <cp:category>9Slide.vn</cp:category>
</cp:coreProperties>
</file>