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60" r:id="rId2"/>
    <p:sldId id="318" r:id="rId3"/>
    <p:sldId id="366" r:id="rId4"/>
    <p:sldId id="367" r:id="rId5"/>
    <p:sldId id="373" r:id="rId6"/>
    <p:sldId id="368" r:id="rId7"/>
    <p:sldId id="369" r:id="rId8"/>
    <p:sldId id="371" r:id="rId9"/>
    <p:sldId id="372" r:id="rId10"/>
    <p:sldId id="374" r:id="rId11"/>
    <p:sldId id="365" r:id="rId12"/>
    <p:sldId id="35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00"/>
    <a:srgbClr val="FF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 autoAdjust="0"/>
    <p:restoredTop sz="94364" autoAdjust="0"/>
  </p:normalViewPr>
  <p:slideViewPr>
    <p:cSldViewPr snapToGrid="0">
      <p:cViewPr varScale="1">
        <p:scale>
          <a:sx n="119" d="100"/>
          <a:sy n="119" d="100"/>
        </p:scale>
        <p:origin x="12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76D60-3611-4978-A23F-3391C8063FCE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6B07F-7E3E-43DC-903B-D71B3CDC0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3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22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78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2035E-5BC2-4F57-B0E5-7F0C7F54F9BD}" type="datetimeFigureOut">
              <a:rPr lang="en-US" smtClean="0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9C7CF-0BD4-41AF-86D9-D1F9823F49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4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49ECE-776F-4E13-AF43-437E24CEAA61}" type="datetimeFigureOut">
              <a:rPr lang="en-US" smtClean="0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66382-4A8A-4013-B0EF-246DB8E3F5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59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CFF15-1C20-40E5-8DF5-B752B77AA154}" type="datetimeFigureOut">
              <a:rPr lang="en-US" smtClean="0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05460-A0E4-476B-84BC-C880C89707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2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C454E-4FE4-40E7-A2F5-04A611B133B6}" type="datetimeFigureOut">
              <a:rPr lang="en-US" smtClean="0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63132-5687-4ED5-9236-39BC00499D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71696-E959-4F76-A8D7-E86BCB91E1EB}" type="datetimeFigureOut">
              <a:rPr lang="en-US" smtClean="0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567BC-21DB-42BD-B778-6F1C344371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8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99FAB-E4D0-4023-B1A7-364C71D9BC54}" type="datetimeFigureOut">
              <a:rPr lang="en-US" smtClean="0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FB1D0-8A5D-4353-8ED6-562F55DB26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4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2D96-F986-49C1-9727-8F3FCA827882}" type="datetimeFigureOut">
              <a:rPr lang="en-US" smtClean="0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1B5B0-5117-4033-8CD9-0D0A9F1957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0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A3A8C-057C-4A31-AB1C-624896158CE4}" type="datetimeFigureOut">
              <a:rPr lang="en-US" smtClean="0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6B70F-6D50-415E-B493-F4365E4826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6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1A484-39A5-451D-AEC7-A1AF1FA31AB1}" type="datetimeFigureOut">
              <a:rPr lang="en-US" smtClean="0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E9B6A-2F1E-4265-814D-0B76023D42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5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F4E15-A9B5-48EF-B389-BBF4AEE463BC}" type="datetimeFigureOut">
              <a:rPr lang="en-US" smtClean="0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467CF-7F99-45D9-90C3-AF1CE573E7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8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B1E68-808D-4CDC-B01B-0FF38EA2D595}" type="datetimeFigureOut">
              <a:rPr lang="en-US" smtClean="0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43412-8829-4213-B526-C1E60C60A1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A8C70A1-C0F9-4775-AAA6-95F50FDB51B0}" type="datetimeFigureOut">
              <a:rPr lang="en-US" smtClean="0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53D17B5-C4A1-445A-96E2-8341F5B913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5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42" Type="http://schemas.openxmlformats.org/officeDocument/2006/relationships/image" Target="../media/image12.png"/><Relationship Id="rId2" Type="http://schemas.openxmlformats.org/officeDocument/2006/relationships/image" Target="../media/image10.png"/><Relationship Id="rId41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06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1" y="2429772"/>
            <a:ext cx="11638547" cy="45281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4082" y="2578550"/>
            <a:ext cx="107241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GB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GB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GB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GB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GB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GB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GB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GB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GB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GB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GB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GB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4083" y="4348919"/>
            <a:ext cx="108284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GB" sz="36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GB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0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2632" y="2751221"/>
            <a:ext cx="10643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14,5 m,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m.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30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1368" y="-1358862"/>
            <a:ext cx="5513763" cy="95706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r="37374"/>
          <a:stretch/>
        </p:blipFill>
        <p:spPr>
          <a:xfrm>
            <a:off x="277762" y="2362773"/>
            <a:ext cx="2931919" cy="4681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52" y="5245977"/>
            <a:ext cx="1533078" cy="16255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991" y="535404"/>
            <a:ext cx="1805207" cy="17852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976" y="4764110"/>
            <a:ext cx="1325941" cy="19028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7165" y="1684060"/>
            <a:ext cx="592582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1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86" y="1903944"/>
            <a:ext cx="1036409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99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4774.32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087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DA16E-9D8D-12A7-D526-9697D0AA9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262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1524000" y="836613"/>
            <a:ext cx="9144000" cy="5219700"/>
            <a:chOff x="0" y="0"/>
            <a:chExt cx="5760" cy="4383"/>
          </a:xfrm>
        </p:grpSpPr>
        <p:sp>
          <p:nvSpPr>
            <p:cNvPr id="20513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cs typeface="Times New Roman" panose="02020603050405020304" pitchFamily="18" charset="0"/>
              </a:endParaRPr>
            </a:p>
          </p:txBody>
        </p:sp>
        <p:sp>
          <p:nvSpPr>
            <p:cNvPr id="2051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cs typeface="Times New Roman" panose="02020603050405020304" pitchFamily="18" charset="0"/>
              </a:endParaRPr>
            </a:p>
          </p:txBody>
        </p:sp>
        <p:sp>
          <p:nvSpPr>
            <p:cNvPr id="20515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228850" y="1646239"/>
            <a:ext cx="8172450" cy="10302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400" b="1" dirty="0" smtClean="0">
                <a:solidFill>
                  <a:schemeClr val="bg1"/>
                </a:solidFill>
              </a:rPr>
              <a:t>         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     </a:t>
            </a:r>
            <a:r>
              <a:rPr lang="en-US" sz="2800" b="1" dirty="0" err="1" smtClean="0">
                <a:solidFill>
                  <a:schemeClr val="bg1"/>
                </a:solidFill>
              </a:rPr>
              <a:t>Điền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dấu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thích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hợp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vào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chỗ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chấm</a:t>
            </a:r>
            <a:r>
              <a:rPr lang="en-US" sz="2800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                 60 + 125   …  125 + 60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 eaLnBrk="1" hangingPunct="1"/>
            <a:endParaRPr lang="en-US" altLang="en-US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276600" y="3097214"/>
            <a:ext cx="555625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           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        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8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1364" y="3097213"/>
            <a:ext cx="1500187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67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259138"/>
            <a:ext cx="460375" cy="2921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2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54400" y="3973514"/>
            <a:ext cx="52832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               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=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6450" y="3973513"/>
            <a:ext cx="1500188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52651" y="4029076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59026" y="4113213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2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48026" y="4718051"/>
            <a:ext cx="5489575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50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76463" y="4827589"/>
            <a:ext cx="817562" cy="45878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82839" y="48275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2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384300" y="1657351"/>
            <a:ext cx="13985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774826" y="1970088"/>
            <a:ext cx="576263" cy="385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32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2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1</a:t>
            </a:r>
            <a:endParaRPr lang="en-US" sz="32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308451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308451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306387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308451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308451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308451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3074988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91600" y="3943350"/>
            <a:ext cx="1447800" cy="884238"/>
            <a:chOff x="4320" y="2928"/>
            <a:chExt cx="1104" cy="1104"/>
          </a:xfrm>
        </p:grpSpPr>
        <p:sp>
          <p:nvSpPr>
            <p:cNvPr id="2051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 b="1">
                <a:solidFill>
                  <a:srgbClr val="FF0066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51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530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1524000" y="836613"/>
            <a:ext cx="9144000" cy="5219700"/>
            <a:chOff x="0" y="0"/>
            <a:chExt cx="5760" cy="4383"/>
          </a:xfrm>
        </p:grpSpPr>
        <p:sp>
          <p:nvSpPr>
            <p:cNvPr id="18465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cs typeface="Times New Roman" panose="02020603050405020304" pitchFamily="18" charset="0"/>
              </a:endParaRPr>
            </a:p>
          </p:txBody>
        </p:sp>
        <p:sp>
          <p:nvSpPr>
            <p:cNvPr id="1846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cs typeface="Times New Roman" panose="02020603050405020304" pitchFamily="18" charset="0"/>
              </a:endParaRPr>
            </a:p>
          </p:txBody>
        </p:sp>
        <p:sp>
          <p:nvSpPr>
            <p:cNvPr id="18467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667001" y="1744664"/>
            <a:ext cx="7561263" cy="82073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</a:t>
            </a:r>
            <a:endParaRPr lang="en-US" altLang="en-US" sz="32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               </a:t>
            </a:r>
            <a:r>
              <a:rPr lang="en-US" sz="3200" b="1" dirty="0" err="1" smtClean="0">
                <a:solidFill>
                  <a:schemeClr val="bg1"/>
                </a:solidFill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</a:rPr>
              <a:t> 56 = ?</a:t>
            </a:r>
            <a:endParaRPr lang="en-US" sz="3200" b="1" dirty="0">
              <a:solidFill>
                <a:schemeClr val="bg1"/>
              </a:solidFill>
            </a:endParaRPr>
          </a:p>
          <a:p>
            <a:pPr algn="just" eaLnBrk="1" hangingPunct="1"/>
            <a:r>
              <a:rPr lang="en-US" alt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             </a:t>
            </a:r>
            <a:endParaRPr lang="en-US" altLang="en-US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359150" y="4508501"/>
            <a:ext cx="5843588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                      560</a:t>
            </a:r>
            <a:endParaRPr lang="en-US" altLang="en-US" sz="3200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93914" y="4508501"/>
            <a:ext cx="1500187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0438" y="4618039"/>
            <a:ext cx="817562" cy="45878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436814" y="4670426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2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216276" y="2781301"/>
            <a:ext cx="5967413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                        </a:t>
            </a:r>
            <a:r>
              <a:rPr lang="en-US" sz="3200" b="1" dirty="0" smtClean="0">
                <a:solidFill>
                  <a:schemeClr val="bg1"/>
                </a:solidFill>
              </a:rPr>
              <a:t>56,0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9475" y="2776371"/>
            <a:ext cx="1500188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337970" y="2847976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432051" y="2932113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2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00400" y="3657601"/>
            <a:ext cx="594360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/>
        </p:spPr>
        <p:txBody>
          <a:bodyPr wrap="none"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5,6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8514" y="3644901"/>
            <a:ext cx="1500187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4713" y="37528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51089" y="37528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2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28763" y="165735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46275" y="1933575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32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2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2</a:t>
            </a:r>
            <a:endParaRPr lang="en-US" sz="32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820988"/>
            <a:ext cx="66675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820988"/>
            <a:ext cx="66675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80035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820988"/>
            <a:ext cx="66675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820988"/>
            <a:ext cx="66675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820988"/>
            <a:ext cx="66675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820988"/>
            <a:ext cx="666750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11086479" y="3811229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687764"/>
            <a:ext cx="1447800" cy="884237"/>
            <a:chOff x="4320" y="2928"/>
            <a:chExt cx="1104" cy="1104"/>
          </a:xfrm>
        </p:grpSpPr>
        <p:sp>
          <p:nvSpPr>
            <p:cNvPr id="1846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 b="1">
                <a:solidFill>
                  <a:srgbClr val="FF0066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846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95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1524000" y="934244"/>
            <a:ext cx="10189464" cy="5219700"/>
            <a:chOff x="0" y="0"/>
            <a:chExt cx="5760" cy="4383"/>
          </a:xfrm>
        </p:grpSpPr>
        <p:sp>
          <p:nvSpPr>
            <p:cNvPr id="20513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cs typeface="Times New Roman" panose="02020603050405020304" pitchFamily="18" charset="0"/>
              </a:endParaRPr>
            </a:p>
          </p:txBody>
        </p:sp>
        <p:sp>
          <p:nvSpPr>
            <p:cNvPr id="2051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cs typeface="Times New Roman" panose="02020603050405020304" pitchFamily="18" charset="0"/>
              </a:endParaRPr>
            </a:p>
          </p:txBody>
        </p:sp>
        <p:sp>
          <p:nvSpPr>
            <p:cNvPr id="20515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228850" y="1646239"/>
            <a:ext cx="9146286" cy="10302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</a:rPr>
              <a:t>   </a:t>
            </a:r>
          </a:p>
          <a:p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</a:rPr>
              <a:t>   </a:t>
            </a:r>
            <a:r>
              <a:rPr lang="en-US" altLang="en-US" sz="3200" b="1" dirty="0" err="1" smtClean="0">
                <a:solidFill>
                  <a:schemeClr val="bg1"/>
                </a:solidFill>
              </a:rPr>
              <a:t>Đặt</a:t>
            </a:r>
            <a:r>
              <a:rPr lang="en-US" altLang="en-US" sz="3200" b="1" dirty="0" smtClean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</a:rPr>
              <a:t>tính</a:t>
            </a:r>
            <a:r>
              <a:rPr lang="en-US" altLang="en-US" sz="3200" b="1" dirty="0" smtClean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</a:rPr>
              <a:t>rồi</a:t>
            </a:r>
            <a:r>
              <a:rPr lang="en-US" altLang="en-US" sz="3200" b="1" dirty="0" smtClean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</a:rPr>
              <a:t>tính</a:t>
            </a:r>
            <a:r>
              <a:rPr lang="en-US" altLang="en-US" sz="3200" b="1" dirty="0" smtClean="0">
                <a:solidFill>
                  <a:schemeClr val="bg1"/>
                </a:solidFill>
              </a:rPr>
              <a:t>: 58,2 + 24,3 </a:t>
            </a:r>
            <a:r>
              <a:rPr lang="en-US" altLang="en-US" sz="3200" b="1" dirty="0" err="1" smtClean="0">
                <a:solidFill>
                  <a:schemeClr val="bg1"/>
                </a:solidFill>
              </a:rPr>
              <a:t>đúng</a:t>
            </a:r>
            <a:r>
              <a:rPr lang="en-US" altLang="en-US" sz="3200" b="1" dirty="0" smtClean="0">
                <a:solidFill>
                  <a:schemeClr val="bg1"/>
                </a:solidFill>
              </a:rPr>
              <a:t> hay </a:t>
            </a:r>
            <a:r>
              <a:rPr lang="en-US" altLang="en-US" sz="3200" b="1" dirty="0" err="1" smtClean="0">
                <a:solidFill>
                  <a:schemeClr val="bg1"/>
                </a:solidFill>
              </a:rPr>
              <a:t>sai</a:t>
            </a:r>
            <a:r>
              <a:rPr lang="en-US" altLang="en-US" sz="3200" b="1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sz="2800" b="1" kern="0" dirty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b="1" kern="0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rPr>
              <a:t>        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6115304" y="3097214"/>
            <a:ext cx="239776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       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Sai              </a:t>
            </a:r>
            <a:endParaRPr lang="en-US" sz="3200" baseline="300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5068" y="3097213"/>
            <a:ext cx="1500187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88168" y="32067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4485068" y="3251994"/>
            <a:ext cx="460375" cy="2921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2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6115304" y="3973514"/>
            <a:ext cx="2397760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   </a:t>
            </a:r>
            <a:r>
              <a:rPr lang="en-US" alt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Đúng</a:t>
            </a:r>
            <a:r>
              <a:rPr lang="en-US" alt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        </a:t>
            </a:r>
            <a:endParaRPr lang="en-US" altLang="en-US" sz="3200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34434" y="3973513"/>
            <a:ext cx="1500188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19779" y="4029076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4498372" y="4107869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2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B</a:t>
            </a:r>
            <a:endParaRPr lang="en-US" sz="32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82839" y="48275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endParaRPr lang="en-US" sz="32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384300" y="1657351"/>
            <a:ext cx="13985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774826" y="1970088"/>
            <a:ext cx="576263" cy="385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</a:t>
            </a:r>
            <a:r>
              <a:rPr lang="en-US" sz="32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2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3</a:t>
            </a:r>
            <a:endParaRPr lang="en-US" sz="32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308451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308451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306387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308451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308451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308451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308451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3084513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3074988"/>
            <a:ext cx="66675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91600" y="3943350"/>
            <a:ext cx="1447800" cy="884238"/>
            <a:chOff x="4320" y="2928"/>
            <a:chExt cx="1104" cy="1104"/>
          </a:xfrm>
        </p:grpSpPr>
        <p:sp>
          <p:nvSpPr>
            <p:cNvPr id="2051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 b="1">
                <a:solidFill>
                  <a:srgbClr val="FF0066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51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6557" y="2633233"/>
            <a:ext cx="2118841" cy="279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9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3.7037E-7 L 2.08333E-7 -0.07222 " pathEditMode="relative" rAng="0" ptsTypes="AA">
                                      <p:cBhvr>
                                        <p:cTn id="1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7" grpId="0" animBg="1"/>
      <p:bldP spid="5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3381057" y="2371691"/>
            <a:ext cx="5423067" cy="852203"/>
            <a:chOff x="9273736" y="1390662"/>
            <a:chExt cx="5404922" cy="1821458"/>
          </a:xfrm>
        </p:grpSpPr>
        <p:sp>
          <p:nvSpPr>
            <p:cNvPr id="47" name="Rounded Rectangle 46"/>
            <p:cNvSpPr/>
            <p:nvPr/>
          </p:nvSpPr>
          <p:spPr>
            <a:xfrm>
              <a:off x="9273736" y="1390662"/>
              <a:ext cx="5308933" cy="1821458"/>
            </a:xfrm>
            <a:prstGeom prst="roundRect">
              <a:avLst/>
            </a:prstGeom>
            <a:solidFill>
              <a:srgbClr val="FEE7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67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9514449" y="1674457"/>
              <a:ext cx="2082160" cy="1249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37,5  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4,6 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2456911" y="1717363"/>
              <a:ext cx="2221747" cy="1249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4,6 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+  37,5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742847" y="2619995"/>
            <a:ext cx="575793" cy="646331"/>
            <a:chOff x="10345062" y="2853807"/>
            <a:chExt cx="863690" cy="969497"/>
          </a:xfrm>
        </p:grpSpPr>
        <p:sp>
          <p:nvSpPr>
            <p:cNvPr id="68" name="Rounded Rectangle 67"/>
            <p:cNvSpPr/>
            <p:nvPr/>
          </p:nvSpPr>
          <p:spPr>
            <a:xfrm>
              <a:off x="10345062" y="2885655"/>
              <a:ext cx="863690" cy="8636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CC1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408470" y="2853807"/>
              <a:ext cx="736872" cy="969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</a:p>
          </p:txBody>
        </p:sp>
      </p:grpSp>
      <p:sp>
        <p:nvSpPr>
          <p:cNvPr id="73" name="Freeform 21"/>
          <p:cNvSpPr/>
          <p:nvPr/>
        </p:nvSpPr>
        <p:spPr>
          <a:xfrm rot="4454824" flipV="1">
            <a:off x="2050886" y="2932708"/>
            <a:ext cx="1544336" cy="1574800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4" y="0"/>
                </a:lnTo>
                <a:lnTo>
                  <a:pt x="4047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grpSp>
        <p:nvGrpSpPr>
          <p:cNvPr id="74" name="Group 73"/>
          <p:cNvGrpSpPr/>
          <p:nvPr/>
        </p:nvGrpSpPr>
        <p:grpSpPr>
          <a:xfrm>
            <a:off x="1946198" y="4601503"/>
            <a:ext cx="9026605" cy="2211927"/>
            <a:chOff x="8033908" y="2715234"/>
            <a:chExt cx="9258300" cy="4309725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8033908" y="2741976"/>
              <a:ext cx="9258300" cy="4282983"/>
            </a:xfrm>
            <a:prstGeom prst="rect">
              <a:avLst/>
            </a:prstGeom>
          </p:spPr>
        </p:pic>
        <p:sp>
          <p:nvSpPr>
            <p:cNvPr id="76" name="Rectangle 75"/>
            <p:cNvSpPr/>
            <p:nvPr/>
          </p:nvSpPr>
          <p:spPr>
            <a:xfrm>
              <a:off x="8566754" y="2715234"/>
              <a:ext cx="8452812" cy="3058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32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GB" sz="32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GB" sz="32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hoán</a:t>
              </a:r>
              <a:r>
                <a:rPr lang="en-GB" sz="32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 smtClean="0"/>
                <a:t>một</a:t>
              </a:r>
              <a:r>
                <a:rPr lang="en-US" sz="3200" b="1" dirty="0" smtClean="0"/>
                <a:t> </a:t>
              </a:r>
              <a:r>
                <a:rPr lang="en-GB" sz="32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32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25165" y="672294"/>
            <a:ext cx="3651084" cy="1021324"/>
            <a:chOff x="2996561" y="1562069"/>
            <a:chExt cx="3651084" cy="1021324"/>
          </a:xfrm>
        </p:grpSpPr>
        <p:sp>
          <p:nvSpPr>
            <p:cNvPr id="18" name="Rectangle 17"/>
            <p:cNvSpPr/>
            <p:nvPr/>
          </p:nvSpPr>
          <p:spPr>
            <a:xfrm>
              <a:off x="5910772" y="1562069"/>
              <a:ext cx="73687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endParaRPr lang="en-GB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996561" y="1563143"/>
              <a:ext cx="2947039" cy="1020250"/>
              <a:chOff x="2387267" y="3105865"/>
              <a:chExt cx="5308933" cy="146410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387267" y="3105865"/>
                <a:ext cx="5308933" cy="1464107"/>
              </a:xfrm>
              <a:prstGeom prst="roundRect">
                <a:avLst/>
              </a:prstGeom>
              <a:solidFill>
                <a:srgbClr val="FEE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531882" y="3179025"/>
                <a:ext cx="4800601" cy="956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&gt;, &lt;, =</a:t>
                </a:r>
              </a:p>
            </p:txBody>
          </p:sp>
        </p:grp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124286" y="502110"/>
            <a:ext cx="1371719" cy="16094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93273" y="3642955"/>
            <a:ext cx="145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hạng</a:t>
            </a:r>
            <a:r>
              <a:rPr lang="en-US" sz="2400" dirty="0" smtClean="0"/>
              <a:t> </a:t>
            </a:r>
            <a:r>
              <a:rPr lang="en-US" sz="2400" dirty="0" err="1" smtClean="0"/>
              <a:t>thứ</a:t>
            </a:r>
            <a:r>
              <a:rPr lang="en-US" sz="2400" dirty="0" smtClean="0"/>
              <a:t> </a:t>
            </a:r>
            <a:r>
              <a:rPr lang="en-US" sz="2400" dirty="0" err="1" smtClean="0"/>
              <a:t>nhất</a:t>
            </a:r>
            <a:endParaRPr lang="en-US" sz="2400" dirty="0"/>
          </a:p>
        </p:txBody>
      </p:sp>
      <p:sp>
        <p:nvSpPr>
          <p:cNvPr id="3" name="Down Arrow 2"/>
          <p:cNvSpPr/>
          <p:nvPr/>
        </p:nvSpPr>
        <p:spPr>
          <a:xfrm>
            <a:off x="4003971" y="3227448"/>
            <a:ext cx="134893" cy="414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5290272" y="3236295"/>
            <a:ext cx="134893" cy="414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751995" y="3650616"/>
            <a:ext cx="145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Số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hạng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thứ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hai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6869136" y="3214959"/>
            <a:ext cx="134893" cy="414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64110" y="3659549"/>
            <a:ext cx="145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Số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hạng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thứ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hai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8082240" y="3230199"/>
            <a:ext cx="134893" cy="414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24805" y="3659548"/>
            <a:ext cx="145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hạng</a:t>
            </a:r>
            <a:r>
              <a:rPr lang="en-US" sz="2400" dirty="0" smtClean="0"/>
              <a:t> </a:t>
            </a:r>
            <a:r>
              <a:rPr lang="en-US" sz="2400" dirty="0" err="1" smtClean="0"/>
              <a:t>thứ</a:t>
            </a:r>
            <a:r>
              <a:rPr lang="en-US" sz="2400" dirty="0" smtClean="0"/>
              <a:t> </a:t>
            </a:r>
            <a:r>
              <a:rPr lang="en-US" sz="2400" dirty="0" err="1" smtClean="0"/>
              <a:t>nhất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11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3481832" y="2482132"/>
            <a:ext cx="6377089" cy="816834"/>
            <a:chOff x="9257962" y="1454356"/>
            <a:chExt cx="5985851" cy="1745861"/>
          </a:xfrm>
        </p:grpSpPr>
        <p:sp>
          <p:nvSpPr>
            <p:cNvPr id="61" name="Rounded Rectangle 60"/>
            <p:cNvSpPr/>
            <p:nvPr/>
          </p:nvSpPr>
          <p:spPr>
            <a:xfrm>
              <a:off x="9257962" y="1454356"/>
              <a:ext cx="5822432" cy="1745861"/>
            </a:xfrm>
            <a:prstGeom prst="roundRect">
              <a:avLst/>
            </a:prstGeom>
            <a:solidFill>
              <a:srgbClr val="FEE7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67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9421382" y="1674456"/>
              <a:ext cx="2438476" cy="1249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(5 + 2,7) + 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7,3    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2396678" y="1717363"/>
              <a:ext cx="2847135" cy="1249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5 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+ (2,7 + 7,3)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6354602" y="2579605"/>
            <a:ext cx="575793" cy="5757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CC1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72" name="Rectangle 71"/>
          <p:cNvSpPr/>
          <p:nvPr/>
        </p:nvSpPr>
        <p:spPr>
          <a:xfrm>
            <a:off x="6255918" y="2542184"/>
            <a:ext cx="723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endParaRPr lang="en-GB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987553" y="4626864"/>
            <a:ext cx="10608334" cy="2231135"/>
            <a:chOff x="8001000" y="2111442"/>
            <a:chExt cx="9258300" cy="428298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01000" y="2111442"/>
              <a:ext cx="9258300" cy="4282982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8577317" y="2496613"/>
              <a:ext cx="8257441" cy="3462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667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en-GB" sz="2667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2667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GB" sz="2667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2667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GB" sz="2667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2667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2667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67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lang="en-GB" sz="2667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34" name="Freeform 21"/>
          <p:cNvSpPr/>
          <p:nvPr/>
        </p:nvSpPr>
        <p:spPr>
          <a:xfrm rot="4884931" flipV="1">
            <a:off x="1716001" y="2477571"/>
            <a:ext cx="1713236" cy="2545659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4" y="0"/>
                </a:lnTo>
                <a:lnTo>
                  <a:pt x="4047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/>
          <p:cNvGrpSpPr/>
          <p:nvPr/>
        </p:nvGrpSpPr>
        <p:grpSpPr>
          <a:xfrm>
            <a:off x="5425165" y="673368"/>
            <a:ext cx="3809983" cy="1020250"/>
            <a:chOff x="2996561" y="1563143"/>
            <a:chExt cx="3809983" cy="1020250"/>
          </a:xfrm>
        </p:grpSpPr>
        <p:sp>
          <p:nvSpPr>
            <p:cNvPr id="25" name="Rectangle 24"/>
            <p:cNvSpPr/>
            <p:nvPr/>
          </p:nvSpPr>
          <p:spPr>
            <a:xfrm>
              <a:off x="6069671" y="1614124"/>
              <a:ext cx="73687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endParaRPr lang="en-GB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996561" y="1563143"/>
              <a:ext cx="2947039" cy="1020250"/>
              <a:chOff x="2387267" y="3105865"/>
              <a:chExt cx="5308933" cy="1464107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2387267" y="3105865"/>
                <a:ext cx="5308933" cy="1464107"/>
              </a:xfrm>
              <a:prstGeom prst="roundRect">
                <a:avLst/>
              </a:prstGeom>
              <a:solidFill>
                <a:srgbClr val="FEE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531882" y="3179025"/>
                <a:ext cx="4800601" cy="956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&gt;, &lt;, =</a:t>
                </a:r>
              </a:p>
            </p:txBody>
          </p:sp>
        </p:grp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124286" y="502110"/>
            <a:ext cx="1371719" cy="1609483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>
            <a:off x="3930819" y="3291456"/>
            <a:ext cx="134893" cy="414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283545" y="3752683"/>
            <a:ext cx="1451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hạng</a:t>
            </a:r>
            <a:endParaRPr lang="en-US" sz="2000" dirty="0" smtClean="0"/>
          </a:p>
          <a:p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endParaRPr lang="en-US" sz="2000" dirty="0"/>
          </a:p>
        </p:txBody>
      </p:sp>
      <p:sp>
        <p:nvSpPr>
          <p:cNvPr id="35" name="Down Arrow 34"/>
          <p:cNvSpPr/>
          <p:nvPr/>
        </p:nvSpPr>
        <p:spPr>
          <a:xfrm>
            <a:off x="4783055" y="3282477"/>
            <a:ext cx="134893" cy="414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357954" y="3774275"/>
            <a:ext cx="1451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hạng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endParaRPr lang="en-US" sz="2000" dirty="0"/>
          </a:p>
        </p:txBody>
      </p:sp>
      <p:sp>
        <p:nvSpPr>
          <p:cNvPr id="10" name="Left Brace 9"/>
          <p:cNvSpPr/>
          <p:nvPr/>
        </p:nvSpPr>
        <p:spPr>
          <a:xfrm rot="16200000">
            <a:off x="4358705" y="2639890"/>
            <a:ext cx="255748" cy="119419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7" name="Down Arrow 36"/>
          <p:cNvSpPr/>
          <p:nvPr/>
        </p:nvSpPr>
        <p:spPr>
          <a:xfrm>
            <a:off x="5809398" y="3289822"/>
            <a:ext cx="98279" cy="414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425165" y="3768546"/>
            <a:ext cx="1451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hạng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ba</a:t>
            </a:r>
            <a:endParaRPr lang="en-US" sz="2000" dirty="0"/>
          </a:p>
        </p:txBody>
      </p:sp>
      <p:sp>
        <p:nvSpPr>
          <p:cNvPr id="40" name="Down Arrow 39"/>
          <p:cNvSpPr/>
          <p:nvPr/>
        </p:nvSpPr>
        <p:spPr>
          <a:xfrm>
            <a:off x="7164457" y="3252116"/>
            <a:ext cx="98279" cy="414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617714" y="3760969"/>
            <a:ext cx="1451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hạng</a:t>
            </a:r>
            <a:endParaRPr lang="en-US" sz="2000" dirty="0" smtClean="0"/>
          </a:p>
          <a:p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endParaRPr lang="en-US" sz="2000" dirty="0"/>
          </a:p>
        </p:txBody>
      </p:sp>
      <p:sp>
        <p:nvSpPr>
          <p:cNvPr id="42" name="Down Arrow 41"/>
          <p:cNvSpPr/>
          <p:nvPr/>
        </p:nvSpPr>
        <p:spPr>
          <a:xfrm>
            <a:off x="8105047" y="3299007"/>
            <a:ext cx="98279" cy="414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692123" y="3779476"/>
            <a:ext cx="1451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hạng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endParaRPr lang="en-US" sz="2000" dirty="0"/>
          </a:p>
        </p:txBody>
      </p:sp>
      <p:sp>
        <p:nvSpPr>
          <p:cNvPr id="44" name="Down Arrow 43"/>
          <p:cNvSpPr/>
          <p:nvPr/>
        </p:nvSpPr>
        <p:spPr>
          <a:xfrm>
            <a:off x="9143567" y="3322912"/>
            <a:ext cx="98279" cy="414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8833224" y="3803381"/>
            <a:ext cx="1451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hạng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thứ</a:t>
            </a:r>
            <a:r>
              <a:rPr lang="en-US" sz="2000" dirty="0" smtClean="0"/>
              <a:t> </a:t>
            </a:r>
            <a:r>
              <a:rPr lang="en-US" sz="2000" dirty="0" err="1" smtClean="0"/>
              <a:t>ba</a:t>
            </a:r>
            <a:endParaRPr lang="en-US" sz="2000" dirty="0"/>
          </a:p>
        </p:txBody>
      </p:sp>
      <p:sp>
        <p:nvSpPr>
          <p:cNvPr id="46" name="Left Brace 45"/>
          <p:cNvSpPr/>
          <p:nvPr/>
        </p:nvSpPr>
        <p:spPr>
          <a:xfrm rot="16200000">
            <a:off x="8507624" y="2515144"/>
            <a:ext cx="255748" cy="143763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018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5" grpId="0" animBg="1"/>
      <p:bldP spid="36" grpId="0"/>
      <p:bldP spid="10" grpId="0" animBg="1"/>
      <p:bldP spid="37" grpId="0" animBg="1"/>
      <p:bldP spid="38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381</Words>
  <Application>Microsoft Office PowerPoint</Application>
  <PresentationFormat>Widescreen</PresentationFormat>
  <Paragraphs>82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364</cp:revision>
  <dcterms:created xsi:type="dcterms:W3CDTF">2020-11-16T15:58:32Z</dcterms:created>
  <dcterms:modified xsi:type="dcterms:W3CDTF">2024-11-07T22:38:33Z</dcterms:modified>
</cp:coreProperties>
</file>