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10" r:id="rId7"/>
  </p:sldMasterIdLst>
  <p:notesMasterIdLst>
    <p:notesMasterId r:id="rId14"/>
  </p:notesMasterIdLst>
  <p:sldIdLst>
    <p:sldId id="257" r:id="rId8"/>
    <p:sldId id="293" r:id="rId9"/>
    <p:sldId id="294" r:id="rId10"/>
    <p:sldId id="295" r:id="rId11"/>
    <p:sldId id="296" r:id="rId12"/>
    <p:sldId id="263" r:id="rId13"/>
    <p:sldId id="265" r:id="rId15"/>
    <p:sldId id="266" r:id="rId16"/>
    <p:sldId id="267" r:id="rId17"/>
    <p:sldId id="268" r:id="rId18"/>
    <p:sldId id="269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33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3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61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3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59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5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59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3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3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  <a:endParaRPr lang="en-US" altLang="zh-CN" sz="4800" b="1" i="1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435725" y="141605"/>
            <a:ext cx="6024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 - 0965.407.598</a:t>
            </a:r>
            <a:endParaRPr lang="en-US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8170" y="173990"/>
            <a:ext cx="8221345" cy="454850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22600" y="5143500"/>
            <a:ext cx="7779385" cy="15113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600"/>
              <a:t>Nhóm 3 bạn đứng thẳng hàng là: </a:t>
            </a:r>
            <a:endParaRPr lang="en-US" sz="3600"/>
          </a:p>
          <a:p>
            <a:pPr algn="ctr"/>
            <a:r>
              <a:rPr lang="en-US" sz="3600"/>
              <a:t>- Nam, Việt, Mi</a:t>
            </a:r>
            <a:endParaRPr lang="en-US" sz="3600"/>
          </a:p>
          <a:p>
            <a:pPr algn="ctr"/>
            <a:r>
              <a:rPr lang="en-US" sz="3600"/>
              <a:t>- Rô-bốt, Mi, Mai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3660" y="452120"/>
            <a:ext cx="9309735" cy="45516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98675" y="5184140"/>
            <a:ext cx="8439150" cy="1369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Đọ dài quãng đường mà ốc sên đã bò là:</a:t>
            </a:r>
            <a:endParaRPr lang="en-US" sz="2800"/>
          </a:p>
          <a:p>
            <a:pPr algn="ctr"/>
            <a:r>
              <a:rPr lang="en-US" sz="2800"/>
              <a:t>20 + 30 + 10 = 60 (cm)</a:t>
            </a:r>
            <a:endParaRPr lang="en-US" sz="2800"/>
          </a:p>
          <a:p>
            <a:pPr algn="ctr"/>
            <a:r>
              <a:rPr lang="en-US" sz="2800"/>
              <a:t>Đáp số: 60 cm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432963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838200" y="2724785"/>
            <a:ext cx="5181600" cy="2552065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hình có tất cả mấy điểm?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296025" y="2747010"/>
            <a:ext cx="4800600" cy="12649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mấy hình tứ giác?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700" y="788035"/>
            <a:ext cx="5295900" cy="17602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gấp khúc MNQP dài bao nhiêu cm?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0610" y="2758440"/>
            <a:ext cx="2430780" cy="13411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28: Luyện tập chung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10220676" y="4629150"/>
            <a:ext cx="1715737" cy="1962272"/>
            <a:chOff x="8194080" y="3408873"/>
            <a:chExt cx="2724693" cy="3182549"/>
          </a:xfrm>
        </p:grpSpPr>
        <p:pic>
          <p:nvPicPr>
            <p:cNvPr id="4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1300" y="365125"/>
            <a:ext cx="1546860" cy="6781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165" y="734060"/>
            <a:ext cx="8124825" cy="555244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29550" y="4779010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Đ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7829550" y="5144135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Đ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829550" y="5558790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S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829550" y="5972175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/>
              <a:t>Đ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96110" y="898525"/>
            <a:ext cx="8196580" cy="329374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81325" y="4514850"/>
            <a:ext cx="5832475" cy="15113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/>
              <a:t>Các đoạn thẳng trong hình vẽ là: MN, NP, MP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2870" y="1510030"/>
            <a:ext cx="9181465" cy="339153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4530" y="4443730"/>
            <a:ext cx="335280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/>
              <a:t>2</a:t>
            </a:r>
            <a:endParaRPr lang="en-US" sz="3200"/>
          </a:p>
        </p:txBody>
      </p:sp>
      <p:sp>
        <p:nvSpPr>
          <p:cNvPr id="8" name="Rounded Rectangle 7"/>
          <p:cNvSpPr/>
          <p:nvPr/>
        </p:nvSpPr>
        <p:spPr>
          <a:xfrm>
            <a:off x="7738110" y="4453890"/>
            <a:ext cx="335280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/>
              <a:t>3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Presentation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4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方正卡通简体</vt:lpstr>
      <vt:lpstr>Wingdings 2</vt:lpstr>
      <vt:lpstr>Calibri</vt:lpstr>
      <vt:lpstr>ITC Avant Garde Std Bk</vt:lpstr>
      <vt:lpstr>Century Gothic</vt:lpstr>
      <vt:lpstr>字魂17号-萌趣果冻体</vt:lpstr>
      <vt:lpstr>Segoe Print</vt:lpstr>
      <vt:lpstr>Times New Roman</vt:lpstr>
      <vt:lpstr>.VnBlack</vt:lpstr>
      <vt:lpstr>Verdana</vt:lpstr>
      <vt:lpstr>Cambria Math</vt:lpstr>
      <vt:lpstr>Wingdings</vt:lpstr>
      <vt:lpstr>Arial</vt:lpstr>
      <vt:lpstr>黑体</vt:lpstr>
      <vt:lpstr>Franklin Gothic Book</vt:lpstr>
      <vt:lpstr>Franklin Gothic Medium</vt:lpstr>
      <vt:lpstr>Office Theme</vt:lpstr>
      <vt:lpstr>Office 主题​​</vt:lpstr>
      <vt:lpstr>Trek</vt:lpstr>
      <vt:lpstr>1_Office 主题​​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Thu Thảo</cp:lastModifiedBy>
  <cp:revision>1</cp:revision>
  <dcterms:created xsi:type="dcterms:W3CDTF">2021-05-20T03:42:46Z</dcterms:created>
  <dcterms:modified xsi:type="dcterms:W3CDTF">2021-05-20T03:42:46Z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