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6" r:id="rId3"/>
    <p:sldMasterId id="2147483694" r:id="rId4"/>
    <p:sldMasterId id="2147483707" r:id="rId5"/>
  </p:sldMasterIdLst>
  <p:notesMasterIdLst>
    <p:notesMasterId r:id="rId32"/>
  </p:notesMasterIdLst>
  <p:sldIdLst>
    <p:sldId id="2007577144" r:id="rId6"/>
    <p:sldId id="283" r:id="rId7"/>
    <p:sldId id="2007577148" r:id="rId8"/>
    <p:sldId id="2007577149" r:id="rId9"/>
    <p:sldId id="2007577146" r:id="rId10"/>
    <p:sldId id="2007577147" r:id="rId11"/>
    <p:sldId id="2007577133" r:id="rId12"/>
    <p:sldId id="2007577134" r:id="rId13"/>
    <p:sldId id="2007577135" r:id="rId14"/>
    <p:sldId id="2007577136" r:id="rId15"/>
    <p:sldId id="2007577141" r:id="rId16"/>
    <p:sldId id="2007577138" r:id="rId17"/>
    <p:sldId id="2007577142" r:id="rId18"/>
    <p:sldId id="285" r:id="rId19"/>
    <p:sldId id="2007577143" r:id="rId20"/>
    <p:sldId id="325" r:id="rId21"/>
    <p:sldId id="286" r:id="rId22"/>
    <p:sldId id="2007577140" r:id="rId23"/>
    <p:sldId id="326" r:id="rId24"/>
    <p:sldId id="307" r:id="rId25"/>
    <p:sldId id="328" r:id="rId26"/>
    <p:sldId id="329" r:id="rId27"/>
    <p:sldId id="330" r:id="rId28"/>
    <p:sldId id="331" r:id="rId29"/>
    <p:sldId id="332" r:id="rId30"/>
    <p:sldId id="30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48" autoAdjust="0"/>
  </p:normalViewPr>
  <p:slideViewPr>
    <p:cSldViewPr snapToGrid="0">
      <p:cViewPr varScale="1">
        <p:scale>
          <a:sx n="48" d="100"/>
          <a:sy n="48" d="100"/>
        </p:scale>
        <p:origin x="84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8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5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7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9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05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47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91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5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152630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34739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34482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620600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747436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8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6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6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53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069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86785" y="69851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668" y="1449918"/>
            <a:ext cx="12029017" cy="152611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668" y="1397000"/>
            <a:ext cx="12029017" cy="120651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668" y="2976033"/>
            <a:ext cx="12029017" cy="112184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3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AE8A7-5919-4457-911A-BD83EFE13859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70A42-6F67-4B92-9FA4-B19FC1E08B6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8346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F534-1900-2F4A-CCBD-64082D540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7E121-63F6-D23F-CEA1-984C46A07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0FF24-CC25-8A08-AC0C-09D91CA3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3438-0622-43F1-AFBD-6399C8B5D82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1B432-B826-E377-77CB-F8DA4321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C0495-2708-0C2D-8539-F069938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04BA-0422-47EB-ABBD-8C54886FC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69459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C864E-2EE6-4EE4-A3EB-1A0DA371552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093E0-0CE1-4036-89BA-FE62342C8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2940594"/>
      </p:ext>
    </p:extLst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93134" y="2377017"/>
            <a:ext cx="12018433" cy="9101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34" y="2341034"/>
            <a:ext cx="12018433" cy="4656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018" y="2468034"/>
            <a:ext cx="12020549" cy="4656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3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64B67-6175-448D-888C-C5D4EE6B8FE0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4733" y="6208184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3B083-0C88-48FF-A685-85A65512900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0009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7C507-29A7-4C67-8078-0DAB1D95745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41ED8-86AA-491B-8045-9250A98FE2A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8096229"/>
      </p:ext>
    </p:extLst>
  </p:cSld>
  <p:clrMapOvr>
    <a:masterClrMapping/>
  </p:clrMapOvr>
  <p:transition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1689C-8CF2-4853-80C4-3C6E77FF542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AB734-B8BC-4281-AD21-9D0C25FB765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6170119"/>
      </p:ext>
    </p:extLst>
  </p:cSld>
  <p:clrMapOvr>
    <a:masterClrMapping/>
  </p:clrMapOvr>
  <p:transition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7CA98-3363-444D-ADCA-42FF4B53B19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91158-3FAD-4B7E-8E5C-596DE0DB74B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6254682"/>
      </p:ext>
    </p:extLst>
  </p:cSld>
  <p:clrMapOvr>
    <a:masterClrMapping/>
  </p:clrMapOvr>
  <p:transition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3F4EF-3A47-4E95-9266-08A45AC36F7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87D97-3766-4469-9156-C4C2D3B634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5133677"/>
      </p:ext>
    </p:extLst>
  </p:cSld>
  <p:clrMapOvr>
    <a:masterClrMapping/>
  </p:clrMapOvr>
  <p:transition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84668" y="69851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04C85C-2B46-475F-B145-6F4FA891375F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28F91-E0D4-4622-9E80-2F3B2C76996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2424873"/>
      </p:ext>
    </p:extLst>
  </p:cSld>
  <p:clrMapOvr>
    <a:masterClrMapping/>
  </p:clrMapOvr>
  <p:transition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91018" y="4684184"/>
            <a:ext cx="12009967" cy="9101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018" y="4650318"/>
            <a:ext cx="12009967" cy="4656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018" y="4773084"/>
            <a:ext cx="12009967" cy="48683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E22B1-A89D-4C04-9744-3E53CBC67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4733" y="6208184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70487-0970-4E1A-AEF4-8D014611769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3257630"/>
      </p:ext>
    </p:extLst>
  </p:cSld>
  <p:clrMapOvr>
    <a:masterClrMapping/>
  </p:clrMapOvr>
  <p:transition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7B761-E50E-43FC-BF77-291A0F38CA08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3FEDB-58A3-40CB-9AE6-912C26E8ED6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9269829"/>
      </p:ext>
    </p:extLst>
  </p:cSld>
  <p:clrMapOvr>
    <a:masterClrMapping/>
  </p:clrMapOvr>
  <p:transition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6822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2"/>
            <a:ext cx="7416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7AF0A-444B-4DFD-AE8D-956C598CE63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DDC8F-989F-4798-8CB5-982BA0FD0DF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010219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87941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12192000" cy="68579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33"/>
            <a:stretch>
              <a:fillRect/>
            </a:stretch>
          </p:blipFill>
          <p:spPr bwMode="auto">
            <a:xfrm flipV="1">
              <a:off x="0" y="3700706"/>
              <a:ext cx="12192000" cy="3157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 userDrawn="1"/>
        </p:nvSpPr>
        <p:spPr>
          <a:xfrm>
            <a:off x="241300" y="281518"/>
            <a:ext cx="11709400" cy="6294967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898072"/>
      </p:ext>
    </p:extLst>
  </p:cSld>
  <p:clrMapOvr>
    <a:masterClrMapping/>
  </p:clrMapOvr>
  <p:transition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3542CE-E7DE-45CF-99BC-692DD781780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297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4FF3D-2C61-4634-B64B-50EBB27CF8A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02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6CB61-D04F-4CBA-8089-AC71242E7D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433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0AA85E-F1F0-451E-87F9-06A41B4459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154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04927-A230-4FDC-B4FB-42428688605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424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6E933A-AAFF-446C-A7ED-DEBEB2A4C8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146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F29840-F913-4E6A-BA37-AD0F3EFB07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605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2D876-C5C3-4AA1-8F06-8D6DB21C913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707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6175C-7EA8-4668-8637-F16485618A1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2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800180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71CD-7A9B-4FF4-A154-1D8E6720AC6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780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0A8B8-5E01-45FA-98A1-4DAC5AAA38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58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345733-18ED-456A-9019-DF8E7AFB77B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883882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511739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719576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826458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781201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38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</p:sldLayoutIdLst>
  <p:transition advClick="0">
    <p:sndAc>
      <p:stSnd>
        <p:snd r:embed="rId4" name="khoi dong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73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advClick="0">
    <p:sndAc>
      <p:stSnd>
        <p:snd r:embed="rId13" name="khoi dong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36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4668" y="69851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292" name="Title Placeholder 21"/>
          <p:cNvSpPr>
            <a:spLocks noGrp="1"/>
          </p:cNvSpPr>
          <p:nvPr>
            <p:ph type="title"/>
          </p:nvPr>
        </p:nvSpPr>
        <p:spPr bwMode="auto">
          <a:xfrm>
            <a:off x="1219200" y="275167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2"/>
            <a:ext cx="3302000" cy="476249"/>
          </a:xfrm>
          <a:prstGeom prst="rect">
            <a:avLst/>
          </a:prstGeom>
        </p:spPr>
        <p:txBody>
          <a:bodyPr anchor="ctr" anchorCtr="0"/>
          <a:lstStyle>
            <a:lvl1pPr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696464"/>
                </a:solidFill>
                <a:latin typeface="Perpetu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5EB05-89E1-472D-B29C-870350E776C6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696464"/>
                </a:solidFill>
                <a:latin typeface="Perpetu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4733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03C5A-C137-456D-A6BD-E5832707677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807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>
    <p:push dir="u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5pPr>
      <a:lvl6pPr marL="609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6pPr>
      <a:lvl7pPr marL="1219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7pPr>
      <a:lvl8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8pPr>
      <a:lvl9pPr marL="2438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9pPr>
    </p:titleStyle>
    <p:bodyStyle>
      <a:lvl1pPr marL="273050" indent="-273050" algn="l" rtl="0" fontAlgn="base">
        <a:spcBef>
          <a:spcPts val="58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535" kern="1200">
          <a:solidFill>
            <a:schemeClr val="tx1"/>
          </a:solidFill>
          <a:latin typeface="+mn-lt"/>
          <a:ea typeface="+mn-ea"/>
          <a:cs typeface="+mn-cs"/>
        </a:defRPr>
      </a:lvl1pPr>
      <a:lvl2pPr marL="548005" indent="-228600" algn="l" rtl="0" fontAlgn="base">
        <a:spcBef>
          <a:spcPts val="36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21055" indent="-228600" algn="l" rtl="0" fontAlgn="base">
        <a:spcBef>
          <a:spcPts val="36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645" indent="-228600" algn="l" rtl="0" fontAlgn="base">
        <a:spcBef>
          <a:spcPts val="36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6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B33FE-C14F-4792-88E1-B936112D4A9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7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www.animaatjes.nl/plaatjes/nieuwjaar/3/nieuwjaar37.gif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5" Type="http://schemas.openxmlformats.org/officeDocument/2006/relationships/audio" Target="../media/audio2.wav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96" y="0"/>
            <a:ext cx="12219079" cy="6858000"/>
          </a:xfrm>
          <a:prstGeom prst="rect">
            <a:avLst/>
          </a:prstGeom>
        </p:spPr>
      </p:pic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4165731" y="4219513"/>
            <a:ext cx="3592670" cy="4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Giáo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viên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:</a:t>
            </a:r>
            <a:r>
              <a:rPr kumimoji="0" lang="vi-VN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Vũ Thùy Dung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+mn-cs"/>
            </a:endParaRPr>
          </a:p>
        </p:txBody>
      </p:sp>
      <p:pic>
        <p:nvPicPr>
          <p:cNvPr id="15" name="Picture 14" descr="D:\TOAN\Hinh anh\hinh dong\pháo hoa\pháo hoa\khodohoa.com (19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4959" y="69548"/>
            <a:ext cx="2470725" cy="203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0" descr="nieuwjaar37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30585" y="5293150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0" descr="nieuwjaar37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6044" y="4286079"/>
            <a:ext cx="2034114" cy="161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0" descr="nieuwjaar37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223885" y="5171618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0" descr="nieuwjaar37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92769" y="5346653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0" descr="nieuwjaar37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375630" y="4665115"/>
            <a:ext cx="2041958" cy="15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Bụi Phấ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4953" y="6184619"/>
            <a:ext cx="609600" cy="609600"/>
          </a:xfrm>
          <a:prstGeom prst="rect">
            <a:avLst/>
          </a:prstGeom>
        </p:spPr>
      </p:pic>
      <p:sp>
        <p:nvSpPr>
          <p:cNvPr id="2" name="AutoShape 2" descr="Tổng hợp những lời chúc 20/11 hay nhất dành cho đồng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10589" y="822831"/>
            <a:ext cx="11288728" cy="5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26" tIns="34263" rIns="68526" bIns="34263">
            <a:spAutoFit/>
          </a:bodyPr>
          <a:lstStyle>
            <a:lvl1pPr defTabSz="9175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7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CÁC THẦY CÔ VỀ DỰ GIỜ</a:t>
            </a:r>
          </a:p>
        </p:txBody>
      </p:sp>
      <p:sp>
        <p:nvSpPr>
          <p:cNvPr id="24" name="Text Box 149"/>
          <p:cNvSpPr txBox="1">
            <a:spLocks noChangeArrowheads="1"/>
          </p:cNvSpPr>
          <p:nvPr/>
        </p:nvSpPr>
        <p:spPr bwMode="auto">
          <a:xfrm>
            <a:off x="4626945" y="4831485"/>
            <a:ext cx="2631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itchFamily="34" charset="0"/>
                <a:ea typeface="+mn-ea"/>
                <a:cs typeface="+mn-cs"/>
              </a:rPr>
              <a:t>Ngày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itchFamily="34" charset="0"/>
                <a:ea typeface="+mn-ea"/>
                <a:cs typeface="+mn-cs"/>
              </a:rPr>
              <a:t> </a:t>
            </a:r>
            <a:r>
              <a:rPr lang="en-US" sz="2400" b="1" i="1" smtClean="0">
                <a:solidFill>
                  <a:srgbClr val="FF0000"/>
                </a:solidFill>
                <a:latin typeface="HP001 5 hàng 1 ô ly" pitchFamily="34" charset="0"/>
              </a:rPr>
              <a:t>13</a:t>
            </a:r>
            <a:r>
              <a:rPr kumimoji="0" 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itchFamily="34" charset="0"/>
                <a:ea typeface="+mn-ea"/>
                <a:cs typeface="+mn-cs"/>
              </a:rPr>
              <a:t>/11/2024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 1 ô ly" pitchFamily="34" charset="0"/>
              <a:ea typeface="+mn-ea"/>
              <a:cs typeface="+mn-cs"/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4D34CF34-420B-4436-9FEA-361E4F0B4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29" y="1676400"/>
            <a:ext cx="8288371" cy="133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26" tIns="34263" rIns="68526" bIns="34263">
            <a:spAutoFit/>
          </a:bodyPr>
          <a:lstStyle>
            <a:lvl1pPr defTabSz="9175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7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MÔN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HĐTN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7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2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7" name="Picture 14" descr="0830js5b15daddi012pz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" y="1399858"/>
            <a:ext cx="1143000" cy="262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0830js5b15daddi012pz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118" y="1817370"/>
            <a:ext cx="1143000" cy="293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63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324F-34DD-75C5-5490-E3E30D843F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75747-6F58-3542-3795-142999571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6708" y="3832579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18" y="0"/>
            <a:ext cx="6594744" cy="6752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62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>
        <p:checker/>
        <p:sndAc>
          <p:stSnd>
            <p:snd r:embed="rId2" name="khoi dong.wav"/>
          </p:stSnd>
        </p:sndAc>
      </p:transition>
    </mc:Choice>
    <mc:Fallback>
      <p:transition spd="slow" advClick="0">
        <p:checker/>
        <p:sndAc>
          <p:stSnd>
            <p:snd r:embed="rId2" name="khoi dong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78" y="112298"/>
            <a:ext cx="6850868" cy="6569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57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>
        <p:checker/>
        <p:sndAc>
          <p:stSnd>
            <p:snd r:embed="rId2" name="khoi dong.wav"/>
          </p:stSnd>
        </p:sndAc>
      </p:transition>
    </mc:Choice>
    <mc:Fallback>
      <p:transition spd="slow" advClick="0">
        <p:checker/>
        <p:sndAc>
          <p:stSnd>
            <p:snd r:embed="rId2" name="khoi don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01051-2837-1DA0-4121-74D563E511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54" y="105507"/>
            <a:ext cx="5935980" cy="6611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10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>
        <p:checker/>
        <p:sndAc>
          <p:stSnd>
            <p:snd r:embed="rId2" name="khoi dong.wav"/>
          </p:stSnd>
        </p:sndAc>
      </p:transition>
    </mc:Choice>
    <mc:Fallback>
      <p:transition spd="slow" advClick="0">
        <p:checker/>
        <p:sndAc>
          <p:stSnd>
            <p:snd r:embed="rId2" name="khoi don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24922"/>
      </p:ext>
    </p:extLst>
  </p:cSld>
  <p:clrMapOvr>
    <a:masterClrMapping/>
  </p:clrMapOvr>
  <p:transition advClick="0">
    <p:sndAc>
      <p:stSnd>
        <p:snd r:embed="rId2" name="khoi dong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81" y="-491104"/>
            <a:ext cx="8988358" cy="824103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4003660" y="1336555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4000" b="1" u="sng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u="sng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luận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3815521" y="2110807"/>
            <a:ext cx="71434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vi-VN" altLang="zh-CN" sz="4800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Nếu chúng ta luôn quan tâm, biết quan sát thầy cô của mình, em sẽ có thể </a:t>
            </a:r>
            <a:r>
              <a:rPr lang="vi-VN" altLang="zh-CN" sz="480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hiểu </a:t>
            </a:r>
            <a:r>
              <a:rPr lang="vi-VN" altLang="zh-CN" sz="4800" smtClean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được </a:t>
            </a:r>
            <a:r>
              <a:rPr lang="vi-VN" altLang="zh-CN" sz="4800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thầy cô của mình</a:t>
            </a:r>
            <a:r>
              <a:rPr lang="en-US" altLang="zh-CN" sz="4800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639" y="2824489"/>
            <a:ext cx="6859962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01096"/>
      </p:ext>
    </p:extLst>
  </p:cSld>
  <p:clrMapOvr>
    <a:masterClrMapping/>
  </p:clrMapOvr>
  <p:transition advClick="0">
    <p:sndAc>
      <p:stSnd>
        <p:snd r:embed="rId2" name="khoi dong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921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70" y="-1120140"/>
            <a:ext cx="8067602" cy="797814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285245" y="1242060"/>
            <a:ext cx="57442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400" b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Viết điều em muốn nói thể hiện lòng biết ơn thầy cô.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75819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42" y="-880110"/>
            <a:ext cx="8988358" cy="8229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131913" y="1726585"/>
            <a:ext cx="776290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vi-VN" altLang="zh-CN" sz="38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+ Em muốn viết thư cho thầy cô nào?</a:t>
            </a:r>
            <a:endParaRPr lang="en-US" altLang="zh-CN" sz="3800" dirty="0">
              <a:solidFill>
                <a:prstClr val="white"/>
              </a:solidFill>
              <a:latin typeface="+mj-lt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defTabSz="457200"/>
            <a:r>
              <a:rPr lang="vi-VN" altLang="zh-CN" sz="38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+ Em đã có kỉ niệm gì với thầy cô</a:t>
            </a:r>
            <a:r>
              <a:rPr lang="en-US" altLang="zh-CN" sz="38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?</a:t>
            </a:r>
            <a:endParaRPr lang="vi-VN" altLang="zh-CN" sz="3800" dirty="0">
              <a:solidFill>
                <a:prstClr val="white"/>
              </a:solidFill>
              <a:latin typeface="+mj-lt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defTabSz="457200"/>
            <a:r>
              <a:rPr lang="vi-VN" altLang="zh-CN" sz="38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+ Em muốn nói với </a:t>
            </a:r>
            <a:r>
              <a:rPr lang="vi-VN" altLang="zh-CN" sz="380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thầy </a:t>
            </a:r>
            <a:r>
              <a:rPr lang="vi-VN" altLang="zh-CN" sz="3800" smtClean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cô </a:t>
            </a:r>
            <a:r>
              <a:rPr lang="vi-VN" altLang="zh-CN" sz="38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điều gì? Một lời cảm ơn? Một lời xin lỗi? Một lời chúc</a:t>
            </a:r>
            <a:r>
              <a:rPr lang="vi-VN" altLang="zh-CN" sz="380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? </a:t>
            </a:r>
            <a:r>
              <a:rPr lang="vi-VN" altLang="zh-CN" sz="3800" smtClean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Một</a:t>
            </a:r>
            <a:r>
              <a:rPr lang="en-US" altLang="zh-CN" sz="3800" smtClean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vi-VN" altLang="zh-CN" sz="38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nỗi ấm ức? ...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6027013" y="861536"/>
            <a:ext cx="375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Gợi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ý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748" y="2530416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564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74FDE-457A-42B1-A8D5-72F449E75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68" y="1783080"/>
            <a:ext cx="11893642" cy="48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21888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26A0242-FE36-4597-8067-383070936161}"/>
              </a:ext>
            </a:extLst>
          </p:cNvPr>
          <p:cNvSpPr txBox="1"/>
          <p:nvPr/>
        </p:nvSpPr>
        <p:spPr>
          <a:xfrm>
            <a:off x="2758641" y="2080666"/>
            <a:ext cx="76563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12: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ơn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cô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baseline="0" smtClean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(Tiết</a:t>
            </a:r>
            <a:r>
              <a:rPr lang="en-US" altLang="zh-CN" sz="4400" b="1" smtClean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2)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D2E46-CFAE-402E-9F12-585C440E7902}"/>
              </a:ext>
            </a:extLst>
          </p:cNvPr>
          <p:cNvSpPr txBox="1"/>
          <p:nvPr/>
        </p:nvSpPr>
        <p:spPr>
          <a:xfrm>
            <a:off x="2758641" y="179902"/>
            <a:ext cx="7537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347387" y="1172650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3906082" y="1748673"/>
            <a:ext cx="65523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Mỗi lá thư đều gửi gắm tình cảm của các em với thầy cô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của mình. Lá thư là cầu nối giúp thầy cô và các em hiểu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nhau hơn.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56046" y="1885177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rộng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tổng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79666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BBA21-1FC4-4BBE-8DC3-62E6D8490FA5}"/>
              </a:ext>
            </a:extLst>
          </p:cNvPr>
          <p:cNvSpPr/>
          <p:nvPr/>
        </p:nvSpPr>
        <p:spPr>
          <a:xfrm>
            <a:off x="781050" y="1314449"/>
            <a:ext cx="10629900" cy="14401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hia sẻ với nhau về tình cảm của các em với thầy cô giáo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233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4216597" y="1479069"/>
            <a:ext cx="62075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vi-VN" altLang="zh-CN" sz="4400" smtClean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Thầy cô là người dạy em điều hay, là người bạn lớn sẵn sàng</a:t>
            </a:r>
            <a:r>
              <a:rPr lang="en-US" altLang="zh-CN" sz="4400" smtClean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4400" smtClean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chia sẻ, giúp đỡ em </a:t>
            </a:r>
            <a:r>
              <a:rPr lang="en-US" altLang="zh-CN" sz="4400" smtClean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4400" smtClean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trong cuộc sống, trong học tập.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413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5975986" y="1896607"/>
            <a:ext cx="5008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nhà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92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BBA21-1FC4-4BBE-8DC3-62E6D8490FA5}"/>
              </a:ext>
            </a:extLst>
          </p:cNvPr>
          <p:cNvSpPr/>
          <p:nvPr/>
        </p:nvSpPr>
        <p:spPr>
          <a:xfrm>
            <a:off x="266700" y="904875"/>
            <a:ext cx="11144250" cy="15811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584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40848-12C0-4601-B556-37B900709B55}"/>
              </a:ext>
            </a:extLst>
          </p:cNvPr>
          <p:cNvSpPr txBox="1"/>
          <p:nvPr/>
        </p:nvSpPr>
        <p:spPr>
          <a:xfrm>
            <a:off x="3572523" y="229781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cố</a:t>
            </a: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dặn</a:t>
            </a: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0216" y="1227200"/>
            <a:ext cx="6042125" cy="603085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 rot="503577">
            <a:off x="6451902" y="1197942"/>
            <a:ext cx="5506895" cy="5596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937310">
            <a:off x="1511120" y="3852043"/>
            <a:ext cx="3676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  <a:cs typeface="+mn-cs"/>
              </a:rPr>
              <a:t>Hiểu</a:t>
            </a:r>
            <a:r>
              <a:rPr kumimoji="0" lang="en-US" altLang="zh-CN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  <a:cs typeface="+mn-cs"/>
              </a:rPr>
              <a:t> thêm về thầy, cô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rot="296829">
            <a:off x="7288894" y="3175124"/>
            <a:ext cx="37392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  <a:cs typeface="+mn-cs"/>
              </a:rPr>
              <a:t>Thể</a:t>
            </a:r>
            <a:r>
              <a:rPr kumimoji="0" lang="en-US" altLang="zh-CN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  <a:cs typeface="+mn-cs"/>
              </a:rPr>
              <a:t> hiện được lòng biết ơn với các thầy, cô giáo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WordArt 5">
            <a:hlinkClick r:id="" action="ppaction://noaction">
              <a:snd r:embed="rId5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3666795" y="283524"/>
            <a:ext cx="4448505" cy="916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0" i="0" u="none" strike="noStrike" kern="10" cap="none" spc="0" normalizeH="0" noProof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6400" y="125730"/>
            <a:ext cx="6288615" cy="5765375"/>
            <a:chOff x="6778110" y="2142765"/>
            <a:chExt cx="4682370" cy="40567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8110" y="2142765"/>
              <a:ext cx="4682370" cy="4056719"/>
            </a:xfrm>
            <a:prstGeom prst="rect">
              <a:avLst/>
            </a:prstGeom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8085974" y="3582187"/>
              <a:ext cx="1845368" cy="95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5" tIns="60843" rIns="121685" bIns="60843" anchor="ctr">
              <a:norm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SGK/34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47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AE77B"/>
              </a:clrFrom>
              <a:clrTo>
                <a:srgbClr val="5AE77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783" y="-228600"/>
            <a:ext cx="13004801" cy="7315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WordArt 5">
            <a:hlinkClick r:id="" action="ppaction://noaction">
              <a:snd r:embed="rId3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3950970" y="1148927"/>
            <a:ext cx="3962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D34817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D34817"/>
                  </a:gs>
                  <a:gs pos="100000">
                    <a:srgbClr val="0000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945756" y="2588743"/>
            <a:ext cx="10861433" cy="18719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hiểu thầy cô nhất?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8558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AE77B"/>
              </a:clrFrom>
              <a:clrTo>
                <a:srgbClr val="5AE77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783" y="-228600"/>
            <a:ext cx="13004801" cy="7315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WordArt 5">
            <a:hlinkClick r:id="" action="ppaction://noaction">
              <a:snd r:embed="rId3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3950970" y="1148927"/>
            <a:ext cx="3962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D34817"/>
                  </a:gs>
                  <a:gs pos="100000">
                    <a:srgbClr val="0000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726" y="-486833"/>
            <a:ext cx="4028017" cy="39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27" y="-138430"/>
            <a:ext cx="3748976" cy="360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9" y="3560657"/>
            <a:ext cx="3614781" cy="348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27" y="3496098"/>
            <a:ext cx="3781303" cy="361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673" y="1417744"/>
            <a:ext cx="4151615" cy="4549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26563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009D-E3F9-5502-EF07-EF4B1D33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2F575B-D008-B227-0472-C2D815DA8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10" y="226060"/>
            <a:ext cx="5935980" cy="6405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69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>
        <p:checker/>
        <p:sndAc>
          <p:stSnd>
            <p:snd r:embed="rId2" name="khoi dong.wav"/>
          </p:stSnd>
        </p:sndAc>
      </p:transition>
    </mc:Choice>
    <mc:Fallback>
      <p:transition spd="slow" advClick="0">
        <p:checker/>
        <p:sndAc>
          <p:stSnd>
            <p:snd r:embed="rId2" name="khoi dong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C32FB-55F4-EF1A-8DFC-0DCA82E49D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2FF97-728C-C734-99B3-5629270852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44" y="101600"/>
            <a:ext cx="6622415" cy="675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82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>
        <p:checker/>
        <p:sndAc>
          <p:stSnd>
            <p:snd r:embed="rId2" name="khoi dong.wav"/>
          </p:stSnd>
        </p:sndAc>
      </p:transition>
    </mc:Choice>
    <mc:Fallback>
      <p:transition spd="slow" advClick="0">
        <p:checker/>
        <p:sndAc>
          <p:stSnd>
            <p:snd r:embed="rId2" name="khoi dong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46DE-C798-61E2-FFA7-437B43F571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07606-D8C3-4126-CBB5-CFC187662A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930" y="69533"/>
            <a:ext cx="7078980" cy="6788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28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>
        <p:checker/>
        <p:sndAc>
          <p:stSnd>
            <p:snd r:embed="rId2" name="khoi dong.wav"/>
          </p:stSnd>
        </p:sndAc>
      </p:transition>
    </mc:Choice>
    <mc:Fallback>
      <p:transition spd="slow" advClick="0">
        <p:checker/>
        <p:sndAc>
          <p:stSnd>
            <p:snd r:embed="rId2" name="khoi dong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327</Words>
  <Application>Microsoft Office PowerPoint</Application>
  <PresentationFormat>Widescreen</PresentationFormat>
  <Paragraphs>42</Paragraphs>
  <Slides>26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宋体</vt:lpstr>
      <vt:lpstr>宋体</vt:lpstr>
      <vt:lpstr>Arial</vt:lpstr>
      <vt:lpstr>Calibri</vt:lpstr>
      <vt:lpstr>Calibri Light</vt:lpstr>
      <vt:lpstr>等线</vt:lpstr>
      <vt:lpstr>等线 Light</vt:lpstr>
      <vt:lpstr>Franklin Gothic Book</vt:lpstr>
      <vt:lpstr>HP001 5 hàng 1 ô ly</vt:lpstr>
      <vt:lpstr>Perpetua</vt:lpstr>
      <vt:lpstr>Segoe Print</vt:lpstr>
      <vt:lpstr>Time new roman</vt:lpstr>
      <vt:lpstr>Times New Roman</vt:lpstr>
      <vt:lpstr>Wingdings 2</vt:lpstr>
      <vt:lpstr>字魂7号-温暖童稚体</vt:lpstr>
      <vt:lpstr>方正黑体_GBK</vt:lpstr>
      <vt:lpstr>1_Office Theme</vt:lpstr>
      <vt:lpstr>Office 主题​​</vt:lpstr>
      <vt:lpstr>1_Office 主题</vt:lpstr>
      <vt:lpstr>Equity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Dell7470 i7</cp:lastModifiedBy>
  <cp:revision>75</cp:revision>
  <dcterms:created xsi:type="dcterms:W3CDTF">2021-06-12T03:03:09Z</dcterms:created>
  <dcterms:modified xsi:type="dcterms:W3CDTF">2024-11-13T03:30:33Z</dcterms:modified>
</cp:coreProperties>
</file>