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5" r:id="rId2"/>
    <p:sldMasterId id="2147483750" r:id="rId3"/>
    <p:sldMasterId id="2147483762" r:id="rId4"/>
    <p:sldMasterId id="2147483926" r:id="rId5"/>
  </p:sldMasterIdLst>
  <p:notesMasterIdLst>
    <p:notesMasterId r:id="rId32"/>
  </p:notesMasterIdLst>
  <p:sldIdLst>
    <p:sldId id="303" r:id="rId6"/>
    <p:sldId id="287" r:id="rId7"/>
    <p:sldId id="333" r:id="rId8"/>
    <p:sldId id="269" r:id="rId9"/>
    <p:sldId id="342" r:id="rId10"/>
    <p:sldId id="352" r:id="rId11"/>
    <p:sldId id="353" r:id="rId12"/>
    <p:sldId id="308" r:id="rId13"/>
    <p:sldId id="349" r:id="rId14"/>
    <p:sldId id="343" r:id="rId15"/>
    <p:sldId id="344" r:id="rId16"/>
    <p:sldId id="350" r:id="rId17"/>
    <p:sldId id="345" r:id="rId18"/>
    <p:sldId id="351" r:id="rId19"/>
    <p:sldId id="346" r:id="rId20"/>
    <p:sldId id="347" r:id="rId21"/>
    <p:sldId id="354" r:id="rId22"/>
    <p:sldId id="348" r:id="rId23"/>
    <p:sldId id="339" r:id="rId24"/>
    <p:sldId id="355" r:id="rId25"/>
    <p:sldId id="356" r:id="rId26"/>
    <p:sldId id="357" r:id="rId27"/>
    <p:sldId id="358" r:id="rId28"/>
    <p:sldId id="359" r:id="rId29"/>
    <p:sldId id="360" r:id="rId30"/>
    <p:sldId id="2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FF9933"/>
    <a:srgbClr val="FF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2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7D88E-D2FB-4978-924D-30C1545E4813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D45EA-BA2F-426A-8BE8-AA50814F8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9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3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0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3542CE-E7DE-45CF-99BC-692DD78178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33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71CD-7A9B-4FF4-A154-1D8E6720AC6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745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0A8B8-5E01-45FA-98A1-4DAC5AAA38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6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45733-18ED-456A-9019-DF8E7AFB77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914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3542CE-E7DE-45CF-99BC-692DD781780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625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4FF3D-2C61-4634-B64B-50EBB27CF8A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25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6CB61-D04F-4CBA-8089-AC71242E7D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51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AA85E-F1F0-451E-87F9-06A41B4459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93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04927-A230-4FDC-B4FB-42428688605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2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E933A-AAFF-446C-A7ED-DEBEB2A4C8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30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29840-F913-4E6A-BA37-AD0F3EFB07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921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4FF3D-2C61-4634-B64B-50EBB27CF8A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512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2D876-C5C3-4AA1-8F06-8D6DB21C913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09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6175C-7EA8-4668-8637-F16485618A1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4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6D71CD-7A9B-4FF4-A154-1D8E6720AC6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218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0A8B8-5E01-45FA-98A1-4DAC5AAA38C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74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345733-18ED-456A-9019-DF8E7AFB77B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06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69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84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0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205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4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E6CB61-D04F-4CBA-8089-AC71242E7D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155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554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14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332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844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78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64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6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3E9B-90CE-4AC1-A35D-0FC0A4144E9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CFDD1-6DE4-41DE-B0D6-3C533CDA11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93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AA85E-F1F0-451E-87F9-06A41B44593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694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D0918-B3BC-4D15-9AF8-385E8378AD0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38271-59F9-4398-B3B9-61938CFED4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8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6785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68" y="1449918"/>
            <a:ext cx="12029017" cy="15261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68" y="1397000"/>
            <a:ext cx="12029017" cy="120651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68" y="2976033"/>
            <a:ext cx="12029017" cy="11218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3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AE8A7-5919-4457-911A-BD83EFE1385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70A42-6F67-4B92-9FA4-B19FC1E08B6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8690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AC864E-2EE6-4EE4-A3EB-1A0DA371552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093E0-0CE1-4036-89BA-FE62342C81B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9902138"/>
      </p:ext>
    </p:extLst>
  </p:cSld>
  <p:clrMapOvr>
    <a:masterClrMapping/>
  </p:clrMapOvr>
  <p:transition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87084" y="69757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93134" y="2377017"/>
            <a:ext cx="12018433" cy="910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34" y="2341034"/>
            <a:ext cx="12018433" cy="4656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18" y="2468034"/>
            <a:ext cx="12020549" cy="4656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D64B67-6175-448D-888C-C5D4EE6B8FE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733" y="6208184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53B083-0C88-48FF-A685-85A65512900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78688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7C507-29A7-4C67-8078-0DAB1D95745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B41ED8-86AA-491B-8045-9250A98FE2A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5879774"/>
      </p:ext>
    </p:extLst>
  </p:cSld>
  <p:clrMapOvr>
    <a:masterClrMapping/>
  </p:clrMapOvr>
  <p:transition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1689C-8CF2-4853-80C4-3C6E77FF5427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4AB734-B8BC-4281-AD21-9D0C25FB765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0236643"/>
      </p:ext>
    </p:extLst>
  </p:cSld>
  <p:clrMapOvr>
    <a:masterClrMapping/>
  </p:clrMapOvr>
  <p:transition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7CA98-3363-444D-ADCA-42FF4B53B19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191158-3FAD-4B7E-8E5C-596DE0DB74B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66549227"/>
      </p:ext>
    </p:extLst>
  </p:cSld>
  <p:clrMapOvr>
    <a:masterClrMapping/>
  </p:clrMapOvr>
  <p:transition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B3F4EF-3A47-4E95-9266-08A45AC36F7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87D97-3766-4469-9156-C4C2D3B634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9374334"/>
      </p:ext>
    </p:extLst>
  </p:cSld>
  <p:clrMapOvr>
    <a:masterClrMapping/>
  </p:clrMapOvr>
  <p:transition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84668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04C85C-2B46-475F-B145-6F4FA891375F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28F91-E0D4-4622-9E80-2F3B2C76996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1998040"/>
      </p:ext>
    </p:extLst>
  </p:cSld>
  <p:clrMapOvr>
    <a:masterClrMapping/>
  </p:clrMapOvr>
  <p:transition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91018" y="4684184"/>
            <a:ext cx="12009967" cy="910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018" y="4650318"/>
            <a:ext cx="12009967" cy="4656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018" y="4773084"/>
            <a:ext cx="12009967" cy="48683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0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E22B1-A89D-4C04-9744-3E53CBC67DC2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4733" y="6208184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70487-0970-4E1A-AEF4-8D014611769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5553652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04927-A230-4FDC-B4FB-42428688605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58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7B761-E50E-43FC-BF77-291A0F38CA08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3FEDB-58A3-40CB-9AE6-912C26E8ED6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7165405"/>
      </p:ext>
    </p:extLst>
  </p:cSld>
  <p:clrMapOvr>
    <a:masterClrMapping/>
  </p:clrMapOvr>
  <p:transition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6822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2"/>
            <a:ext cx="7416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7AF0A-444B-4DFD-AE8D-956C598CE63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DDC8F-989F-4798-8CB5-982BA0FD0DF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6367988"/>
      </p:ext>
    </p:extLst>
  </p:cSld>
  <p:clrMapOvr>
    <a:masterClrMapping/>
  </p:clrMapOvr>
  <p:transition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0" y="0"/>
            <a:ext cx="12192000" cy="6858000"/>
            <a:chOff x="0" y="0"/>
            <a:chExt cx="12192000" cy="68579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3"/>
            <a:stretch>
              <a:fillRect/>
            </a:stretch>
          </p:blipFill>
          <p:spPr bwMode="auto">
            <a:xfrm flipV="1">
              <a:off x="0" y="3700706"/>
              <a:ext cx="12192000" cy="3157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矩形 4"/>
          <p:cNvSpPr/>
          <p:nvPr userDrawn="1"/>
        </p:nvSpPr>
        <p:spPr>
          <a:xfrm>
            <a:off x="241300" y="281518"/>
            <a:ext cx="11709400" cy="6294967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299125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E933A-AAFF-446C-A7ED-DEBEB2A4C89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5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F29840-F913-4E6A-BA37-AD0F3EFB07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42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2D876-C5C3-4AA1-8F06-8D6DB21C913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21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6175C-7EA8-4668-8637-F16485618A1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25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B33FE-C14F-4792-88E1-B936112D4A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3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B33FE-C14F-4792-88E1-B936112D4A9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7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38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12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4668" y="69851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2292" name="Title Placeholder 21"/>
          <p:cNvSpPr>
            <a:spLocks noGrp="1"/>
          </p:cNvSpPr>
          <p:nvPr>
            <p:ph type="title"/>
          </p:nvPr>
        </p:nvSpPr>
        <p:spPr bwMode="auto">
          <a:xfrm>
            <a:off x="1219200" y="275167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2"/>
            <a:ext cx="3302000" cy="476249"/>
          </a:xfrm>
          <a:prstGeom prst="rect">
            <a:avLst/>
          </a:prstGeom>
        </p:spPr>
        <p:txBody>
          <a:bodyPr anchor="ctr" anchorCtr="0"/>
          <a:lstStyle>
            <a:lvl1pPr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5EB05-89E1-472D-B29C-870350E776C6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Perpet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696464"/>
                </a:solidFill>
                <a:latin typeface="Perpetu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696464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03C5A-C137-456D-A6BD-E5832707677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j-ea"/>
                <a:cs typeface="+mj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291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ransition>
    <p:push dir="u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609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1219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2438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fontAlgn="base">
        <a:spcBef>
          <a:spcPts val="58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535" kern="1200">
          <a:solidFill>
            <a:schemeClr val="tx1"/>
          </a:solidFill>
          <a:latin typeface="+mn-lt"/>
          <a:ea typeface="+mn-ea"/>
          <a:cs typeface="+mn-cs"/>
        </a:defRPr>
      </a:lvl1pPr>
      <a:lvl2pPr marL="548005" indent="-228600" algn="l" rtl="0" fontAlgn="base">
        <a:spcBef>
          <a:spcPts val="36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21055" indent="-228600" algn="l" rtl="0" fontAlgn="base">
        <a:spcBef>
          <a:spcPts val="36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645" indent="-228600" algn="l" rtl="0" fontAlgn="base">
        <a:spcBef>
          <a:spcPts val="36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6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1" y="0"/>
            <a:ext cx="12219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307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0" y="230187"/>
            <a:ext cx="2944005" cy="1490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4784"/>
            <a:ext cx="12192000" cy="48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78" y="365125"/>
            <a:ext cx="11395384" cy="61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58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22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108712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50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314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2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44704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944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690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22017"/>
            <a:ext cx="12083156" cy="4907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" y="230188"/>
            <a:ext cx="3319318" cy="146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875" y="596454"/>
            <a:ext cx="8599565" cy="83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58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22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108712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50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314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2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44704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944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690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" y="-207211"/>
            <a:ext cx="12192000" cy="1897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4056611"/>
            <a:ext cx="12160352" cy="2801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74" y="1144588"/>
            <a:ext cx="8752134" cy="387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483"/>
            <a:ext cx="12192000" cy="1790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36" y="1115277"/>
            <a:ext cx="9547601" cy="4633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22741"/>
            <a:ext cx="12053454" cy="7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9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58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22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108712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50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314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2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44704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944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690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" y="215106"/>
            <a:ext cx="11946775" cy="1475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872" y="1840706"/>
            <a:ext cx="7923415" cy="47244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51214" y="1105836"/>
            <a:ext cx="10869237" cy="246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051213" y="1705768"/>
            <a:ext cx="6912380" cy="40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39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58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22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108712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50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314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2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44704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944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690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78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443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WordArt 5">
            <a:hlinkClick r:id="" action="ppaction://noaction">
              <a:snd r:embed="rId3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108721" y="3738066"/>
            <a:ext cx="202692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</a:t>
            </a:r>
            <a:r>
              <a:rPr kumimoji="0" lang="en-US" sz="3600" b="0" i="0" u="none" strike="noStrike" kern="10" cap="none" spc="0" normalizeH="0" noProof="0" smtClean="0">
                <a:ln w="9525">
                  <a:solidFill>
                    <a:srgbClr val="000000"/>
                  </a:solidFill>
                  <a:rou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17854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6" y="735160"/>
            <a:ext cx="2811780" cy="2824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883" y="102307"/>
            <a:ext cx="3228023" cy="3228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136" y="979170"/>
            <a:ext cx="2580323" cy="2580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060" y="3029345"/>
            <a:ext cx="3577591" cy="3577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304" y="3330330"/>
            <a:ext cx="3276606" cy="32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" y="174307"/>
            <a:ext cx="2740343" cy="2740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-1048703"/>
            <a:ext cx="3808542" cy="477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05" y="2012632"/>
            <a:ext cx="5674995" cy="4877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795" y="2882336"/>
            <a:ext cx="2977910" cy="39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9" y="1229678"/>
            <a:ext cx="3407092" cy="3407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07" y="185737"/>
            <a:ext cx="4245293" cy="4245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021" y="300037"/>
            <a:ext cx="4607242" cy="46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27" y="402907"/>
            <a:ext cx="3445193" cy="3445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957" y="0"/>
            <a:ext cx="4862513" cy="4862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299" y="2873693"/>
            <a:ext cx="452628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" y="151447"/>
            <a:ext cx="4214813" cy="4214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37" y="1443037"/>
            <a:ext cx="2557463" cy="2557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1036269"/>
            <a:ext cx="5322570" cy="37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79" y="95250"/>
            <a:ext cx="4400549" cy="4400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434" y="3618547"/>
            <a:ext cx="3239453" cy="3239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657" y="1226343"/>
            <a:ext cx="2683192" cy="2683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333" y="4059554"/>
            <a:ext cx="3068755" cy="2661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8145" y="161924"/>
            <a:ext cx="3897630" cy="38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71" y="38100"/>
            <a:ext cx="12288372" cy="68199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912" y="-971"/>
            <a:ext cx="13193150" cy="647035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305">
            <a:off x="1074907" y="272845"/>
            <a:ext cx="996889" cy="700022"/>
          </a:xfrm>
          <a:prstGeom prst="rect">
            <a:avLst/>
          </a:prstGeom>
        </p:spPr>
      </p:pic>
      <p:sp>
        <p:nvSpPr>
          <p:cNvPr id="24" name="23"/>
          <p:cNvSpPr/>
          <p:nvPr/>
        </p:nvSpPr>
        <p:spPr>
          <a:xfrm rot="18455707">
            <a:off x="2709943" y="180499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 rot="20691888">
            <a:off x="9084817" y="2014732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27"/>
          <p:cNvGrpSpPr/>
          <p:nvPr/>
        </p:nvGrpSpPr>
        <p:grpSpPr>
          <a:xfrm>
            <a:off x="7708402" y="766649"/>
            <a:ext cx="1877215" cy="1572071"/>
            <a:chOff x="8390925" y="2120711"/>
            <a:chExt cx="1651371" cy="1168595"/>
          </a:xfrm>
        </p:grpSpPr>
        <p:sp>
          <p:nvSpPr>
            <p:cNvPr id="18" name="7"/>
            <p:cNvSpPr/>
            <p:nvPr/>
          </p:nvSpPr>
          <p:spPr>
            <a:xfrm rot="897728">
              <a:off x="8390925" y="2120711"/>
              <a:ext cx="1651371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18"/>
            <p:cNvSpPr txBox="1"/>
            <p:nvPr/>
          </p:nvSpPr>
          <p:spPr>
            <a:xfrm rot="854957">
              <a:off x="8408090" y="2312013"/>
              <a:ext cx="1499834" cy="76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6900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  <a:cs typeface="+mn-cs"/>
                </a:rPr>
                <a:t> </a:t>
              </a:r>
              <a:r>
                <a:rPr lang="en-US" altLang="zh-CN" sz="6600" b="1" noProof="0" smtClean="0">
                  <a:solidFill>
                    <a:srgbClr val="0000FF"/>
                  </a:solidFill>
                  <a:latin typeface="Time new roman"/>
                  <a:ea typeface="方正少儿简体" panose="03000509000000000000" pitchFamily="65" charset="-122"/>
                </a:rPr>
                <a:t>2</a:t>
              </a:r>
              <a:r>
                <a:rPr kumimoji="0" lang="en-US" altLang="zh-CN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FF99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</a:rPr>
                <a:t>C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Time new roman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2"/>
          <p:cNvGrpSpPr/>
          <p:nvPr/>
        </p:nvGrpSpPr>
        <p:grpSpPr>
          <a:xfrm>
            <a:off x="2023882" y="685657"/>
            <a:ext cx="1454371" cy="1561533"/>
            <a:chOff x="3067172" y="1678431"/>
            <a:chExt cx="1354086" cy="1168595"/>
          </a:xfrm>
        </p:grpSpPr>
        <p:sp>
          <p:nvSpPr>
            <p:cNvPr id="15" name="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19"/>
            <p:cNvSpPr/>
            <p:nvPr/>
          </p:nvSpPr>
          <p:spPr>
            <a:xfrm rot="20718769">
              <a:off x="3422003" y="1800073"/>
              <a:ext cx="702362" cy="10003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ime new roman"/>
                  <a:ea typeface="方正少儿简体" panose="03000509000000000000" pitchFamily="65" charset="-122"/>
                  <a:cs typeface="+mn-cs"/>
                </a:rPr>
                <a:t>L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 new roman"/>
                <a:ea typeface="方正少儿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13"/>
          <p:cNvGrpSpPr/>
          <p:nvPr/>
        </p:nvGrpSpPr>
        <p:grpSpPr>
          <a:xfrm>
            <a:off x="3785198" y="773364"/>
            <a:ext cx="1723697" cy="1529636"/>
            <a:chOff x="4763782" y="2031260"/>
            <a:chExt cx="1354086" cy="1242089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49055" y="2165353"/>
              <a:ext cx="90601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Time new roman"/>
                  <a:ea typeface="+mn-ea"/>
                  <a:cs typeface="+mn-cs"/>
                </a:rPr>
                <a:t>Ớ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ime new roman"/>
                <a:ea typeface="+mn-ea"/>
                <a:cs typeface="+mn-cs"/>
              </a:endParaRPr>
            </a:p>
          </p:txBody>
        </p:sp>
      </p:grpSp>
      <p:grpSp>
        <p:nvGrpSpPr>
          <p:cNvPr id="12" name="22"/>
          <p:cNvGrpSpPr/>
          <p:nvPr/>
        </p:nvGrpSpPr>
        <p:grpSpPr>
          <a:xfrm>
            <a:off x="5786047" y="724521"/>
            <a:ext cx="1607624" cy="1693807"/>
            <a:chOff x="6545751" y="1967332"/>
            <a:chExt cx="1354086" cy="1244842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931719" y="2104178"/>
              <a:ext cx="74892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 new roman"/>
                  <a:ea typeface="+mn-ea"/>
                  <a:cs typeface="+mn-cs"/>
                </a:rPr>
                <a:t>P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w roman"/>
                <a:ea typeface="+mn-ea"/>
                <a:cs typeface="+mn-cs"/>
              </a:endParaRPr>
            </a:p>
          </p:txBody>
        </p:sp>
      </p:grpSp>
      <p:pic>
        <p:nvPicPr>
          <p:cNvPr id="23" name="Picture 2" descr="Ngày 20/11 bây giờ, mọi người cũng nên nghĩ khác đi | Giáo dục Việt Nam">
            <a:extLst>
              <a:ext uri="{FF2B5EF4-FFF2-40B4-BE49-F238E27FC236}">
                <a16:creationId xmlns:a16="http://schemas.microsoft.com/office/drawing/2014/main" id="{3C3A7FC4-D3DF-210F-D3E5-BD7825283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/>
          <a:stretch/>
        </p:blipFill>
        <p:spPr bwMode="auto">
          <a:xfrm>
            <a:off x="2137705" y="2565287"/>
            <a:ext cx="8548219" cy="41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67169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71" y="3280410"/>
            <a:ext cx="2525118" cy="350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98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32377" y="980592"/>
            <a:ext cx="6042125" cy="603085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 rot="503577">
            <a:off x="6451902" y="1197942"/>
            <a:ext cx="5506895" cy="5596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937310">
            <a:off x="1503240" y="3003128"/>
            <a:ext cx="36760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000" smtClean="0">
                <a:solidFill>
                  <a:prstClr val="black"/>
                </a:solidFill>
                <a:latin typeface="Time new roman"/>
                <a:ea typeface="宋体" panose="02010600030101010101" pitchFamily="2" charset="-122"/>
              </a:rPr>
              <a:t>Làm quen phép tính cộng, trừ với số đo dung tích (lít)</a:t>
            </a:r>
            <a:endParaRPr lang="en-US" altLang="zh-CN" sz="4000" dirty="0">
              <a:solidFill>
                <a:prstClr val="black"/>
              </a:solidFill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296829">
            <a:off x="7288894" y="3175124"/>
            <a:ext cx="37392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000" smtClean="0">
                <a:solidFill>
                  <a:prstClr val="black"/>
                </a:solidFill>
                <a:latin typeface="Time new roman"/>
                <a:ea typeface="宋体" panose="02010600030101010101" pitchFamily="2" charset="-122"/>
              </a:rPr>
              <a:t>Vận dụng giải bài tập liên quan đến các phép tính đó</a:t>
            </a:r>
            <a:endParaRPr lang="en-US" altLang="zh-CN" sz="4000" dirty="0">
              <a:solidFill>
                <a:prstClr val="black"/>
              </a:solidFill>
              <a:latin typeface="Time new roman"/>
              <a:ea typeface="宋体" panose="02010600030101010101" pitchFamily="2" charset="-122"/>
            </a:endParaRPr>
          </a:p>
        </p:txBody>
      </p:sp>
      <p:sp>
        <p:nvSpPr>
          <p:cNvPr id="9" name="WordArt 5">
            <a:hlinkClick r:id="" action="ppaction://noaction">
              <a:snd r:embed="rId5" name="chimes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3775761" y="375551"/>
            <a:ext cx="4594435" cy="916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smtClean="0">
                <a:ln w="9525">
                  <a:solidFill>
                    <a:srgbClr val="00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22" y="-297"/>
            <a:ext cx="12217443" cy="685859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50925" y="282633"/>
            <a:ext cx="5491672" cy="5325839"/>
            <a:chOff x="6778110" y="2142765"/>
            <a:chExt cx="4682370" cy="40567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8110" y="2142765"/>
              <a:ext cx="4682370" cy="4056719"/>
            </a:xfrm>
            <a:prstGeom prst="rect">
              <a:avLst/>
            </a:prstGeom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8085974" y="3582187"/>
              <a:ext cx="1845368" cy="95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685" tIns="60843" rIns="121685" bIns="60843" anchor="ctr"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Times New Roman" pitchFamily="18" charset="0"/>
                  <a:cs typeface="Times New Roman" pitchFamily="18" charset="0"/>
                </a:rPr>
                <a:t>SGK/64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7" y="1603947"/>
            <a:ext cx="6278188" cy="2683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5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2294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23" y="2815763"/>
            <a:ext cx="4345739" cy="3715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15763"/>
            <a:ext cx="4494415" cy="371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2294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338" y="2459988"/>
            <a:ext cx="5459644" cy="43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2294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403" y="2416751"/>
            <a:ext cx="5757950" cy="43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9" y="0"/>
            <a:ext cx="1221907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4" y="3623311"/>
            <a:ext cx="3233452" cy="311658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375534" y="902018"/>
            <a:ext cx="9523095" cy="3235642"/>
          </a:xfrm>
          <a:prstGeom prst="cloudCallout">
            <a:avLst>
              <a:gd name="adj1" fmla="val -47873"/>
              <a:gd name="adj2" fmla="val 43798"/>
            </a:avLst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 Trong mỗi phép tính, cần viết tên đơn vị đo (lít) ở cả thành phần và kết quả phép tính.</a:t>
            </a:r>
            <a:endParaRPr lang="en-US" sz="3200" b="1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558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18"/>
          <p:cNvSpPr>
            <a:spLocks noChangeArrowheads="1"/>
          </p:cNvSpPr>
          <p:nvPr/>
        </p:nvSpPr>
        <p:spPr bwMode="auto">
          <a:xfrm>
            <a:off x="822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108712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1"/>
          <p:cNvSpPr>
            <a:spLocks noChangeArrowheads="1"/>
          </p:cNvSpPr>
          <p:nvPr/>
        </p:nvSpPr>
        <p:spPr bwMode="auto">
          <a:xfrm>
            <a:off x="5080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2"/>
          <p:cNvSpPr>
            <a:spLocks noChangeArrowheads="1"/>
          </p:cNvSpPr>
          <p:nvPr/>
        </p:nvSpPr>
        <p:spPr bwMode="auto">
          <a:xfrm>
            <a:off x="3149600" y="228600"/>
            <a:ext cx="711200" cy="4572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2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4"/>
          <p:cNvSpPr>
            <a:spLocks noChangeArrowheads="1"/>
          </p:cNvSpPr>
          <p:nvPr/>
        </p:nvSpPr>
        <p:spPr bwMode="auto">
          <a:xfrm>
            <a:off x="44704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944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26"/>
          <p:cNvSpPr>
            <a:spLocks noChangeArrowheads="1"/>
          </p:cNvSpPr>
          <p:nvPr/>
        </p:nvSpPr>
        <p:spPr bwMode="auto">
          <a:xfrm>
            <a:off x="6908800" y="228600"/>
            <a:ext cx="711200" cy="4572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69</Words>
  <Application>Microsoft Office PowerPoint</Application>
  <PresentationFormat>Widescreen</PresentationFormat>
  <Paragraphs>12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SimSun</vt:lpstr>
      <vt:lpstr>SimSun</vt:lpstr>
      <vt:lpstr>Arial</vt:lpstr>
      <vt:lpstr>Calibri</vt:lpstr>
      <vt:lpstr>Calibri Light</vt:lpstr>
      <vt:lpstr>等线</vt:lpstr>
      <vt:lpstr>Franklin Gothic Book</vt:lpstr>
      <vt:lpstr>Perpetua</vt:lpstr>
      <vt:lpstr>Segoe Print</vt:lpstr>
      <vt:lpstr>Time new roman</vt:lpstr>
      <vt:lpstr>Times New Roman</vt:lpstr>
      <vt:lpstr>Wingdings 2</vt:lpstr>
      <vt:lpstr>方正少儿简体</vt:lpstr>
      <vt:lpstr>方正黑体_GBK</vt:lpstr>
      <vt:lpstr>Default Design</vt:lpstr>
      <vt:lpstr>5_Default Design</vt:lpstr>
      <vt:lpstr>2_Office Theme</vt:lpstr>
      <vt:lpstr>1_Office 主题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Dell7470 i7</dc:creator>
  <cp:lastModifiedBy>Dell7470 i7</cp:lastModifiedBy>
  <cp:revision>162</cp:revision>
  <dcterms:created xsi:type="dcterms:W3CDTF">2024-10-12T13:21:55Z</dcterms:created>
  <dcterms:modified xsi:type="dcterms:W3CDTF">2024-11-25T09:27:00Z</dcterms:modified>
</cp:coreProperties>
</file>