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05" r:id="rId2"/>
    <p:sldMasterId id="2147483717" r:id="rId3"/>
    <p:sldMasterId id="2147483729" r:id="rId4"/>
    <p:sldMasterId id="2147483741" r:id="rId5"/>
    <p:sldMasterId id="2147483753" r:id="rId6"/>
    <p:sldMasterId id="2147483777" r:id="rId7"/>
    <p:sldMasterId id="2147483790" r:id="rId8"/>
  </p:sldMasterIdLst>
  <p:notesMasterIdLst>
    <p:notesMasterId r:id="rId26"/>
  </p:notesMasterIdLst>
  <p:sldIdLst>
    <p:sldId id="285" r:id="rId9"/>
    <p:sldId id="293" r:id="rId10"/>
    <p:sldId id="256" r:id="rId11"/>
    <p:sldId id="260" r:id="rId12"/>
    <p:sldId id="473" r:id="rId13"/>
    <p:sldId id="475" r:id="rId14"/>
    <p:sldId id="476" r:id="rId15"/>
    <p:sldId id="477" r:id="rId16"/>
    <p:sldId id="262" r:id="rId17"/>
    <p:sldId id="480" r:id="rId18"/>
    <p:sldId id="449" r:id="rId19"/>
    <p:sldId id="444" r:id="rId20"/>
    <p:sldId id="450" r:id="rId21"/>
    <p:sldId id="446" r:id="rId22"/>
    <p:sldId id="483" r:id="rId23"/>
    <p:sldId id="481" r:id="rId24"/>
    <p:sldId id="4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0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64353-1885-4539-B3F9-B0AAB56CF6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35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51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C366A0-7113-4DC9-A79B-7581772D53B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30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gi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6.svg"/><Relationship Id="rId4" Type="http://schemas.openxmlformats.org/officeDocument/2006/relationships/image" Target="../media/image3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24765"/>
      </p:ext>
    </p:extLst>
  </p:cSld>
  <p:clrMapOvr>
    <a:masterClrMapping/>
  </p:clrMapOvr>
  <p:transition spd="slow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51994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042000"/>
      </p:ext>
    </p:extLst>
  </p:cSld>
  <p:clrMapOvr>
    <a:masterClrMapping/>
  </p:clrMapOvr>
  <p:transition spd="slow" advTm="2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442663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592961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881192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206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93468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791884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891194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446154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5955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164892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89674-AE2A-4E8F-A8B2-9A86D016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4FE700-C49D-42DE-A7B3-4CF0BD2CA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97A5E-9E72-4721-B6A8-9599C204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C22CC8-8949-4644-94B2-A9AF258A5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7032EB-0193-4F01-ABD0-9C4F569D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59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CC8F2-B285-49DA-916B-0C5FFDC8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6513E2-AC46-4CD4-AF8D-ECC0BDA29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FF3AB-5F41-45D9-A581-53902A26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C40F9-62B9-4C70-986D-21EE00BB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DF5F9-E67C-4348-A18F-C87E517A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32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372723-F281-401C-B54F-6DDBA958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EB6467-3AE6-41F2-B982-C7694EDE7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D150BA-2E4F-4E6B-AD3B-4FECDE6D7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01E405-AC06-468C-B81E-723BE37A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D9E69-A51B-4D14-8E54-0A958D59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07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C1C08-554A-44E0-BBA2-C93CBC0D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ECC70F-6183-4B41-8F06-C8BE81449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B5C263-EE5D-4896-B6CE-03693F360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20983B-4F12-4629-A7EB-F7143498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42D5E1-F248-4CED-AC99-E13B80C7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481E83-5552-485E-9CC9-F4B1CF06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89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81A-9932-4021-A33C-B33B3E03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28AE08-2DAB-45B1-B515-C63F63E4B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FBD326-AFA7-4618-A782-D6CF5464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931D10-FFAF-4DF3-9DDC-3F2BFA7FF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A1E6E80-CAD8-4F0D-BCAC-CF2EEC7BE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1E2342-1B6A-4FAE-84FE-F67377B3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689C131-DDC7-446B-8641-9CF4CE91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146B8D-C2FF-4245-BBED-88C8863E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7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EC07F-3A4E-4AEA-B4FC-6AC4192D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A50998-C8BE-41D1-88DC-7628A4D6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5C5FAE0-DDB9-4FB6-AF0D-C9D1F305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B491F3-F439-441C-A897-AFC1C827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39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21257AC-2D32-4E88-98E5-75AFB419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304A94-CA1A-4C7C-A244-3F58DAE5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5170C4-242D-4878-9F60-59427999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97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B80A6-CAF3-4F40-A56E-9FD77EDB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59FCED-31F0-4D81-8FE5-5D730CB6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3BF53A-BFA0-4CD3-A76D-A7F364FF1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2430B3-7648-4169-A2DA-6B52867D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95720-9144-4FB2-BFEB-51AE2E72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504930-50C1-4921-A2B1-B48AC96E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27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C6CDF-9C38-4D8B-AC9D-8625A1F8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D91FCD-E831-4B39-9DA5-64AE1332B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9BB2C7-CBBD-4C52-9446-B54B1A0C8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1CA278-4F04-4344-8F63-30433CB5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C33400-0C93-460E-A295-D4193ABF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159BF6-5622-4BA4-A08A-917D1F7B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58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75E86D-6C1D-4EA3-B96F-C8976FDE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2ACB6A-A1E1-4CEB-AAD3-363D72922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4B8986-42B7-43D1-A4C3-1E04DA1D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4ADC6-D167-498E-805B-EFEA307C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092FE-DE5E-410B-9121-DA690782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42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877DC5-75D9-4F51-9BEF-5192132DC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A38487-1967-49A4-9470-6C8F71786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31C1B5-C858-4140-BB23-36373E80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C1C2AC-1FE1-43D7-A58F-D136947C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C96C1D-4E0E-4988-BC09-9ECDD87D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89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273152" y="3566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273152" y="3566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273152" y="3566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273152" y="3566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28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6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46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51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6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71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01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055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21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3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93021"/>
      </p:ext>
    </p:extLst>
  </p:cSld>
  <p:clrMapOvr>
    <a:masterClrMapping/>
  </p:clrMapOvr>
  <p:transition spd="med" advTm="4000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14852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31309"/>
      </p:ext>
    </p:extLst>
  </p:cSld>
  <p:clrMapOvr>
    <a:masterClrMapping/>
  </p:clrMapOvr>
  <p:transition spd="med" advTm="4000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61060"/>
      </p:ext>
    </p:extLst>
  </p:cSld>
  <p:clrMapOvr>
    <a:masterClrMapping/>
  </p:clrMapOvr>
  <p:transition spd="med" advTm="4000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17167"/>
      </p:ext>
    </p:extLst>
  </p:cSld>
  <p:clrMapOvr>
    <a:masterClrMapping/>
  </p:clrMapOvr>
  <p:transition spd="med" advTm="4000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06532"/>
      </p:ext>
    </p:extLst>
  </p:cSld>
  <p:clrMapOvr>
    <a:masterClrMapping/>
  </p:clrMapOvr>
  <p:transition spd="med" advTm="4000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978332"/>
      </p:ext>
    </p:extLst>
  </p:cSld>
  <p:clrMapOvr>
    <a:masterClrMapping/>
  </p:clrMapOvr>
  <p:transition spd="med" advTm="4000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912084"/>
      </p:ext>
    </p:extLst>
  </p:cSld>
  <p:clrMapOvr>
    <a:masterClrMapping/>
  </p:clrMapOvr>
  <p:transition spd="med" advTm="4000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4704"/>
      </p:ext>
    </p:extLst>
  </p:cSld>
  <p:clrMapOvr>
    <a:masterClrMapping/>
  </p:clrMapOvr>
  <p:transition spd="med" advTm="4000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227065"/>
      </p:ext>
    </p:extLst>
  </p:cSld>
  <p:clrMapOvr>
    <a:masterClrMapping/>
  </p:clrMapOvr>
  <p:transition spd="med" advTm="4000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71062"/>
      </p:ext>
    </p:extLst>
  </p:cSld>
  <p:clrMapOvr>
    <a:masterClrMapping/>
  </p:clrMapOvr>
  <p:transition spd="med" advTm="4000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86556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831704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1" y="372140"/>
            <a:ext cx="11158537" cy="599676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39712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95904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80771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1921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80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360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18582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480516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658772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575978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118896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615529"/>
      </p:ext>
    </p:extLst>
  </p:cSld>
  <p:clrMapOvr>
    <a:masterClrMapping/>
  </p:clrMapOvr>
  <p:transition spd="slow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156373"/>
      </p:ext>
    </p:extLst>
  </p:cSld>
  <p:clrMapOvr>
    <a:masterClrMapping/>
  </p:clrMapOvr>
  <p:transition spd="slow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918"/>
      </p:ext>
    </p:extLst>
  </p:cSld>
  <p:clrMapOvr>
    <a:masterClrMapping/>
  </p:clrMapOvr>
  <p:transition spd="slow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250317"/>
      </p:ext>
    </p:extLst>
  </p:cSld>
  <p:clrMapOvr>
    <a:masterClrMapping/>
  </p:clrMapOvr>
  <p:transition spd="slow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784446"/>
      </p:ext>
    </p:extLst>
  </p:cSld>
  <p:clrMapOvr>
    <a:masterClrMapping/>
  </p:clrMapOvr>
  <p:transition spd="slow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871551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329824"/>
      </p:ext>
    </p:extLst>
  </p:cSld>
  <p:clrMapOvr>
    <a:masterClrMapping/>
  </p:clrMapOvr>
  <p:transition spd="slow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603C5-0AEF-4F55-AC68-26B52D6F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C30D8-FB40-4D36-9BCB-D7569545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7FA2E-1848-48BA-BB22-1D11DBD3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EAB6F22D-34FA-43A4-B48A-40A230D6062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11/6/2024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A5E2-4BB6-474A-B2D2-68C63A69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4C6BA-51BC-4EFF-AEC9-38214A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D59D-33F1-4A76-843D-E67207CAFE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35627"/>
      </p:ext>
    </p:extLst>
  </p:cSld>
  <p:clrMapOvr>
    <a:masterClrMapping/>
  </p:clrMapOvr>
  <p:transition spd="slow">
    <p:randomBar dir="vert"/>
  </p:transition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E6FFA8D6-61CB-47CF-BA93-9D77189827B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11/6/2024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D59D-33F1-4A76-843D-E67207CAFE54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879129"/>
      </p:ext>
    </p:extLst>
  </p:cSld>
  <p:clrMapOvr>
    <a:masterClrMapping/>
  </p:clrMapOvr>
  <p:transition spd="slow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4B02F0-F2C7-48EC-91D7-004023638FD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80056"/>
      </p:ext>
    </p:extLst>
  </p:cSld>
  <p:clrMapOvr>
    <a:masterClrMapping/>
  </p:clrMapOvr>
  <p:transition spd="slow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016685"/>
      </p:ext>
    </p:extLst>
  </p:cSld>
  <p:clrMapOvr>
    <a:masterClrMapping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972407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284112"/>
      </p:ext>
    </p:extLst>
  </p:cSld>
  <p:clrMapOvr>
    <a:masterClrMapping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557963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66722"/>
      </p:ext>
    </p:extLst>
  </p:cSld>
  <p:clrMapOvr>
    <a:masterClrMapping/>
  </p:clrMapOvr>
  <p:transition spd="slow">
    <p:randomBar dir="vert"/>
  </p:transition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26935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3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74982F-DF9E-4406-8FA0-B90CE92A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885C9-6938-494B-AD38-7B79E8926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345DBB-3981-4C29-896E-3FC6218E0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844A4E-0D46-4F5D-89BA-B8DD39BF2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A2862E-28DD-441F-8C5E-9D69740D0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9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t="-8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2659C-6C04-4FF4-9F7F-C9F7FB880A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2596-CFD7-44CF-9311-784391203EA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6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7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FF587D-10DC-3277-0AC4-C913B6AB0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72D073-960F-B8A7-0E27-1DC76D41E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2C91F-6F88-8193-E134-F4CBF5C5EFF1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5A90C6-B24E-E37F-E2C1-32CFDC22740A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8C963A-FC3A-8BAE-B48E-B9A7A5DFE139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0DD0C-5933-FA7B-221B-B983A2BFA4C1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4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512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614444" y="2281184"/>
            <a:ext cx="89631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9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KHỞI ĐỘNG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CC4C5-33B4-4DCB-A00D-35FC567B91FA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5D3593-1D93-48BE-85F1-250FE3D6894E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829A7D-613B-4F3F-8C5C-F13A4BE38FEE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D4F0C8-DE56-4220-96AD-D53F5217E9B2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F822B07D-10C9-46AF-AC89-2BA8718F91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D1E973D0-9664-4B01-AAE1-F89E72479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842AFFCF-8417-456F-A6EB-70D31E3D6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F0C78-7A8F-41FE-8FE5-9B3A2E73FBF2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05129A-AA6E-4687-AE17-BB1E24038D5E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F23E23ED-BAC1-4BA6-9521-F7349B380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DCE8E71D-71AC-41EE-B9F8-78A9942EE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258006A1-22DC-46B5-94F9-D5862EB43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D6D609-B4CE-4B4D-8A78-1E40E3BAB8D5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9561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29C394C-F79D-4CD4-9A62-A5704FB499AE}"/>
              </a:ext>
            </a:extLst>
          </p:cNvPr>
          <p:cNvSpPr txBox="1"/>
          <p:nvPr/>
        </p:nvSpPr>
        <p:spPr>
          <a:xfrm>
            <a:off x="1636395" y="1965067"/>
            <a:ext cx="9187451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zh-CN" sz="720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TRÒ CHƠI</a:t>
            </a:r>
          </a:p>
          <a:p>
            <a:pPr algn="ctr">
              <a:defRPr/>
            </a:pPr>
            <a:r>
              <a:rPr lang="en-US" altLang="zh-CN" sz="720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AI NHANH AI ĐÚNG?</a:t>
            </a:r>
            <a:endParaRPr lang="zh-CN" altLang="en-US" sz="72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5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Content Placeholder 6">
            <a:extLst>
              <a:ext uri="{FF2B5EF4-FFF2-40B4-BE49-F238E27FC236}">
                <a16:creationId xmlns:a16="http://schemas.microsoft.com/office/drawing/2014/main" id="{59BA2FDD-BD0E-4CAB-8CB1-A21F0D284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18051" y="238335"/>
            <a:ext cx="9288408" cy="4174056"/>
          </a:xfrm>
          <a:prstGeom prst="rect">
            <a:avLst/>
          </a:prstGeom>
        </p:spPr>
      </p:pic>
      <p:sp>
        <p:nvSpPr>
          <p:cNvPr id="294" name="Text Box 7">
            <a:extLst>
              <a:ext uri="{FF2B5EF4-FFF2-40B4-BE49-F238E27FC236}">
                <a16:creationId xmlns:a16="http://schemas.microsoft.com/office/drawing/2014/main" id="{62BA681F-85A1-419D-AAA6-8A8FD10F4E25}"/>
              </a:ext>
            </a:extLst>
          </p:cNvPr>
          <p:cNvSpPr txBox="1"/>
          <p:nvPr/>
        </p:nvSpPr>
        <p:spPr>
          <a:xfrm>
            <a:off x="1304359" y="4992563"/>
            <a:ext cx="9472188" cy="113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Con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nhẹ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94695C-D963-4F25-9C07-DAFCA4612F39}"/>
              </a:ext>
            </a:extLst>
          </p:cNvPr>
          <p:cNvSpPr/>
          <p:nvPr/>
        </p:nvSpPr>
        <p:spPr>
          <a:xfrm>
            <a:off x="8822406" y="5275776"/>
            <a:ext cx="1229193" cy="8474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DC0F1-AFC4-4553-B951-3073726DAAD2}"/>
              </a:ext>
            </a:extLst>
          </p:cNvPr>
          <p:cNvSpPr txBox="1"/>
          <p:nvPr/>
        </p:nvSpPr>
        <p:spPr>
          <a:xfrm>
            <a:off x="9177266" y="5316114"/>
            <a:ext cx="831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E3599-2092-4548-9BB9-9C9BDE044216}"/>
              </a:ext>
            </a:extLst>
          </p:cNvPr>
          <p:cNvSpPr txBox="1"/>
          <p:nvPr/>
        </p:nvSpPr>
        <p:spPr>
          <a:xfrm>
            <a:off x="3513731" y="4383738"/>
            <a:ext cx="163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DDC885-759C-4EF6-ACC9-2313F0C14F5D}"/>
              </a:ext>
            </a:extLst>
          </p:cNvPr>
          <p:cNvSpPr txBox="1"/>
          <p:nvPr/>
        </p:nvSpPr>
        <p:spPr>
          <a:xfrm>
            <a:off x="7602745" y="4341005"/>
            <a:ext cx="163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 </a:t>
            </a:r>
          </a:p>
        </p:txBody>
      </p:sp>
      <p:pic>
        <p:nvPicPr>
          <p:cNvPr id="45" name="Picture 122">
            <a:extLst>
              <a:ext uri="{FF2B5EF4-FFF2-40B4-BE49-F238E27FC236}">
                <a16:creationId xmlns:a16="http://schemas.microsoft.com/office/drawing/2014/main" id="{CA1B7A22-5168-4E7B-B1D7-2256903A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6" b="98986" l="8158" r="91579">
                        <a14:foregroundMark x1="39737" y1="9939" x2="72105" y2="8114"/>
                        <a14:foregroundMark x1="46842" y1="2434" x2="62368" y2="2840"/>
                        <a14:foregroundMark x1="66579" y1="13793" x2="63421" y2="23529"/>
                        <a14:foregroundMark x1="63947" y1="14199" x2="24474" y2="18458"/>
                        <a14:foregroundMark x1="24474" y1="18458" x2="24474" y2="18458"/>
                        <a14:foregroundMark x1="29211" y1="14199" x2="26842" y2="24949"/>
                        <a14:foregroundMark x1="8421" y1="51724" x2="13421" y2="69574"/>
                        <a14:foregroundMark x1="50000" y1="43205" x2="48684" y2="98986"/>
                        <a14:foregroundMark x1="11053" y1="77485" x2="83684" y2="74239"/>
                        <a14:foregroundMark x1="17632" y1="57404" x2="75000" y2="63895"/>
                        <a14:foregroundMark x1="89737" y1="50304" x2="91579" y2="6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3" y="238335"/>
            <a:ext cx="1576387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8">
            <a:extLst>
              <a:ext uri="{FF2B5EF4-FFF2-40B4-BE49-F238E27FC236}">
                <a16:creationId xmlns:a16="http://schemas.microsoft.com/office/drawing/2014/main" id="{8777D24A-20C0-4124-AB5E-E15C9EEE6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813" y="1232110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 Box 9">
            <a:extLst>
              <a:ext uri="{FF2B5EF4-FFF2-40B4-BE49-F238E27FC236}">
                <a16:creationId xmlns:a16="http://schemas.microsoft.com/office/drawing/2014/main" id="{3745F8EC-8226-4C9E-B89D-18F84281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813" y="1249573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Text Box 10">
            <a:extLst>
              <a:ext uri="{FF2B5EF4-FFF2-40B4-BE49-F238E27FC236}">
                <a16:creationId xmlns:a16="http://schemas.microsoft.com/office/drawing/2014/main" id="{989701EA-8132-47C6-AB29-A3AA0A69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7263" y="1240048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 Box 11">
            <a:extLst>
              <a:ext uri="{FF2B5EF4-FFF2-40B4-BE49-F238E27FC236}">
                <a16:creationId xmlns:a16="http://schemas.microsoft.com/office/drawing/2014/main" id="{9EAD6238-0B1A-447C-BC15-A2457662A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6788" y="1243223"/>
            <a:ext cx="534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D9B95AA4-5FB1-45AB-91FA-4AD8F435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4563" y="1240048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26">
            <a:extLst>
              <a:ext uri="{FF2B5EF4-FFF2-40B4-BE49-F238E27FC236}">
                <a16:creationId xmlns:a16="http://schemas.microsoft.com/office/drawing/2014/main" id="{7D688B72-A107-4A2D-AA30-A60CAD3DF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9450" y="1109873"/>
            <a:ext cx="1223963" cy="1262062"/>
          </a:xfrm>
          <a:prstGeom prst="ellipse">
            <a:avLst/>
          </a:prstGeom>
          <a:noFill/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giờ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2ED7BEE5-A66D-40AE-B6EC-10A521C61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963" y="1240048"/>
            <a:ext cx="476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EC1E1873-F04E-479F-971C-F9ABE91D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3138" y="1236873"/>
            <a:ext cx="473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87C5988A-9B4D-4761-A014-C3DBA77E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9013" y="1240048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Text Box 8">
            <a:extLst>
              <a:ext uri="{FF2B5EF4-FFF2-40B4-BE49-F238E27FC236}">
                <a16:creationId xmlns:a16="http://schemas.microsoft.com/office/drawing/2014/main" id="{70DCB634-391E-4F5D-9C65-F100C004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9013" y="1300373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6" name="Text Box 8">
            <a:extLst>
              <a:ext uri="{FF2B5EF4-FFF2-40B4-BE49-F238E27FC236}">
                <a16:creationId xmlns:a16="http://schemas.microsoft.com/office/drawing/2014/main" id="{8EC5A9BA-1BBD-46DE-894F-E3E1FF91D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25" y="1286085"/>
            <a:ext cx="8763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264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/>
      <p:bldP spid="294" grpId="1"/>
      <p:bldP spid="3" grpId="0" animBg="1"/>
      <p:bldP spid="4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Content Placeholder 6">
            <a:extLst>
              <a:ext uri="{FF2B5EF4-FFF2-40B4-BE49-F238E27FC236}">
                <a16:creationId xmlns:a16="http://schemas.microsoft.com/office/drawing/2014/main" id="{59BA2FDD-BD0E-4CAB-8CB1-A21F0D284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8175" y="-637009"/>
            <a:ext cx="9902507" cy="4304133"/>
          </a:xfrm>
          <a:prstGeom prst="rect">
            <a:avLst/>
          </a:prstGeom>
        </p:spPr>
      </p:pic>
      <p:sp>
        <p:nvSpPr>
          <p:cNvPr id="294" name="Text Box 7">
            <a:extLst>
              <a:ext uri="{FF2B5EF4-FFF2-40B4-BE49-F238E27FC236}">
                <a16:creationId xmlns:a16="http://schemas.microsoft.com/office/drawing/2014/main" id="{62BA681F-85A1-419D-AAA6-8A8FD10F4E25}"/>
              </a:ext>
            </a:extLst>
          </p:cNvPr>
          <p:cNvSpPr txBox="1"/>
          <p:nvPr/>
        </p:nvSpPr>
        <p:spPr>
          <a:xfrm>
            <a:off x="934355" y="2925441"/>
            <a:ext cx="94721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mèo nặng hơn con thỏ.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7D1BEA-EF84-47B3-982D-806E13333462}"/>
              </a:ext>
            </a:extLst>
          </p:cNvPr>
          <p:cNvSpPr/>
          <p:nvPr/>
        </p:nvSpPr>
        <p:spPr>
          <a:xfrm>
            <a:off x="9926085" y="4602717"/>
            <a:ext cx="1229193" cy="8474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090C24-E337-43BF-BE25-83E6742B9964}"/>
              </a:ext>
            </a:extLst>
          </p:cNvPr>
          <p:cNvSpPr txBox="1"/>
          <p:nvPr/>
        </p:nvSpPr>
        <p:spPr>
          <a:xfrm>
            <a:off x="10242423" y="4630894"/>
            <a:ext cx="644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E62CD6-C267-4DD4-B10C-DFC44843AA08}"/>
              </a:ext>
            </a:extLst>
          </p:cNvPr>
          <p:cNvSpPr txBox="1"/>
          <p:nvPr/>
        </p:nvSpPr>
        <p:spPr>
          <a:xfrm>
            <a:off x="3432747" y="3642206"/>
            <a:ext cx="163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FBF538-FAED-4226-922B-C57990F81D8D}"/>
              </a:ext>
            </a:extLst>
          </p:cNvPr>
          <p:cNvSpPr txBox="1"/>
          <p:nvPr/>
        </p:nvSpPr>
        <p:spPr>
          <a:xfrm>
            <a:off x="7565067" y="3667124"/>
            <a:ext cx="163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 </a:t>
            </a:r>
          </a:p>
        </p:txBody>
      </p:sp>
      <p:pic>
        <p:nvPicPr>
          <p:cNvPr id="46" name="Picture 122">
            <a:extLst>
              <a:ext uri="{FF2B5EF4-FFF2-40B4-BE49-F238E27FC236}">
                <a16:creationId xmlns:a16="http://schemas.microsoft.com/office/drawing/2014/main" id="{CA1B7A22-5168-4E7B-B1D7-2256903A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6" b="98986" l="8158" r="91579">
                        <a14:foregroundMark x1="39737" y1="9939" x2="72105" y2="8114"/>
                        <a14:foregroundMark x1="46842" y1="2434" x2="62368" y2="2840"/>
                        <a14:foregroundMark x1="66579" y1="13793" x2="63421" y2="23529"/>
                        <a14:foregroundMark x1="63947" y1="14199" x2="24474" y2="18458"/>
                        <a14:foregroundMark x1="24474" y1="18458" x2="24474" y2="18458"/>
                        <a14:foregroundMark x1="29211" y1="14199" x2="26842" y2="24949"/>
                        <a14:foregroundMark x1="8421" y1="51724" x2="13421" y2="69574"/>
                        <a14:foregroundMark x1="50000" y1="43205" x2="48684" y2="98986"/>
                        <a14:foregroundMark x1="11053" y1="77485" x2="83684" y2="74239"/>
                        <a14:foregroundMark x1="17632" y1="57404" x2="75000" y2="63895"/>
                        <a14:foregroundMark x1="89737" y1="50304" x2="91579" y2="6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163" y="0"/>
            <a:ext cx="1576387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8">
            <a:extLst>
              <a:ext uri="{FF2B5EF4-FFF2-40B4-BE49-F238E27FC236}">
                <a16:creationId xmlns:a16="http://schemas.microsoft.com/office/drawing/2014/main" id="{8777D24A-20C0-4124-AB5E-E15C9EEE6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363" y="993775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 Box 9">
            <a:extLst>
              <a:ext uri="{FF2B5EF4-FFF2-40B4-BE49-F238E27FC236}">
                <a16:creationId xmlns:a16="http://schemas.microsoft.com/office/drawing/2014/main" id="{3745F8EC-8226-4C9E-B89D-18F84281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363" y="1011238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989701EA-8132-47C6-AB29-A3AA0A69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4813" y="1001713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id="{9EAD6238-0B1A-447C-BC15-A2457662A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4338" y="1004888"/>
            <a:ext cx="534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 Box 12">
            <a:extLst>
              <a:ext uri="{FF2B5EF4-FFF2-40B4-BE49-F238E27FC236}">
                <a16:creationId xmlns:a16="http://schemas.microsoft.com/office/drawing/2014/main" id="{D9B95AA4-5FB1-45AB-91FA-4AD8F435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113" y="1001713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Oval 26">
            <a:extLst>
              <a:ext uri="{FF2B5EF4-FFF2-40B4-BE49-F238E27FC236}">
                <a16:creationId xmlns:a16="http://schemas.microsoft.com/office/drawing/2014/main" id="{7D688B72-A107-4A2D-AA30-A60CAD3DF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000" y="871538"/>
            <a:ext cx="1223963" cy="1262062"/>
          </a:xfrm>
          <a:prstGeom prst="ellipse">
            <a:avLst/>
          </a:prstGeom>
          <a:noFill/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giờ</a:t>
            </a: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2ED7BEE5-A66D-40AE-B6EC-10A521C61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7513" y="1001713"/>
            <a:ext cx="476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EC1E1873-F04E-479F-971C-F9ABE91D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0688" y="998538"/>
            <a:ext cx="473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Text Box 8">
            <a:extLst>
              <a:ext uri="{FF2B5EF4-FFF2-40B4-BE49-F238E27FC236}">
                <a16:creationId xmlns:a16="http://schemas.microsoft.com/office/drawing/2014/main" id="{87C5988A-9B4D-4761-A014-C3DBA77E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6563" y="1001713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 Box 8">
            <a:extLst>
              <a:ext uri="{FF2B5EF4-FFF2-40B4-BE49-F238E27FC236}">
                <a16:creationId xmlns:a16="http://schemas.microsoft.com/office/drawing/2014/main" id="{70DCB634-391E-4F5D-9C65-F100C004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6563" y="1062038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8EC5A9BA-1BBD-46DE-894F-E3E1FF91D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675" y="1047750"/>
            <a:ext cx="8763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13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/>
      <p:bldP spid="294" grpId="1"/>
      <p:bldP spid="42" grpId="0" animBg="1"/>
      <p:bldP spid="43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Content Placeholder 6">
            <a:extLst>
              <a:ext uri="{FF2B5EF4-FFF2-40B4-BE49-F238E27FC236}">
                <a16:creationId xmlns:a16="http://schemas.microsoft.com/office/drawing/2014/main" id="{59BA2FDD-BD0E-4CAB-8CB1-A21F0D284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1317" y="-803262"/>
            <a:ext cx="8889365" cy="3843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59857-4C3D-463B-88B6-97ED4DA0F9EA}"/>
              </a:ext>
            </a:extLst>
          </p:cNvPr>
          <p:cNvSpPr txBox="1"/>
          <p:nvPr/>
        </p:nvSpPr>
        <p:spPr>
          <a:xfrm>
            <a:off x="3612629" y="3077237"/>
            <a:ext cx="163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2B4C4-249E-41A1-825B-F274F35B85CC}"/>
              </a:ext>
            </a:extLst>
          </p:cNvPr>
          <p:cNvSpPr txBox="1"/>
          <p:nvPr/>
        </p:nvSpPr>
        <p:spPr>
          <a:xfrm>
            <a:off x="7983194" y="3136612"/>
            <a:ext cx="163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 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62BA681F-85A1-419D-AAA6-8A8FD10F4E25}"/>
              </a:ext>
            </a:extLst>
          </p:cNvPr>
          <p:cNvSpPr txBox="1"/>
          <p:nvPr/>
        </p:nvSpPr>
        <p:spPr>
          <a:xfrm>
            <a:off x="144934" y="2857556"/>
            <a:ext cx="94721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 Câu 3: Mèo, chó và thỏ, con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nặng nhất, con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 nhẹ nhất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D1BEA-EF84-47B3-982D-806E13333462}"/>
              </a:ext>
            </a:extLst>
          </p:cNvPr>
          <p:cNvSpPr/>
          <p:nvPr/>
        </p:nvSpPr>
        <p:spPr>
          <a:xfrm>
            <a:off x="10014537" y="4447159"/>
            <a:ext cx="1229193" cy="8474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22">
            <a:extLst>
              <a:ext uri="{FF2B5EF4-FFF2-40B4-BE49-F238E27FC236}">
                <a16:creationId xmlns:a16="http://schemas.microsoft.com/office/drawing/2014/main" id="{CA1B7A22-5168-4E7B-B1D7-2256903A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" b="98986" l="8158" r="91579">
                        <a14:foregroundMark x1="39737" y1="9939" x2="72105" y2="8114"/>
                        <a14:foregroundMark x1="46842" y1="2434" x2="62368" y2="2840"/>
                        <a14:foregroundMark x1="66579" y1="13793" x2="63421" y2="23529"/>
                        <a14:foregroundMark x1="63947" y1="14199" x2="24474" y2="18458"/>
                        <a14:foregroundMark x1="24474" y1="18458" x2="24474" y2="18458"/>
                        <a14:foregroundMark x1="29211" y1="14199" x2="26842" y2="24949"/>
                        <a14:foregroundMark x1="8421" y1="51724" x2="13421" y2="69574"/>
                        <a14:foregroundMark x1="50000" y1="43205" x2="48684" y2="98986"/>
                        <a14:foregroundMark x1="11053" y1="77485" x2="83684" y2="74239"/>
                        <a14:foregroundMark x1="17632" y1="57404" x2="75000" y2="63895"/>
                        <a14:foregroundMark x1="89737" y1="50304" x2="91579" y2="6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3" y="171354"/>
            <a:ext cx="1576387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8777D24A-20C0-4124-AB5E-E15C9EEE6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813" y="1165129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3745F8EC-8226-4C9E-B89D-18F84281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2813" y="1182592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989701EA-8132-47C6-AB29-A3AA0A69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7263" y="1173067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9EAD6238-0B1A-447C-BC15-A2457662A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6788" y="1176242"/>
            <a:ext cx="534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9B95AA4-5FB1-45AB-91FA-4AD8F435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4563" y="1173067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26">
            <a:extLst>
              <a:ext uri="{FF2B5EF4-FFF2-40B4-BE49-F238E27FC236}">
                <a16:creationId xmlns:a16="http://schemas.microsoft.com/office/drawing/2014/main" id="{7D688B72-A107-4A2D-AA30-A60CAD3DF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9450" y="1042892"/>
            <a:ext cx="1223963" cy="1262062"/>
          </a:xfrm>
          <a:prstGeom prst="ellipse">
            <a:avLst/>
          </a:prstGeom>
          <a:noFill/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giờ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2ED7BEE5-A66D-40AE-B6EC-10A521C61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963" y="1173067"/>
            <a:ext cx="476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EC1E1873-F04E-479F-971C-F9ABE91D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3138" y="1169892"/>
            <a:ext cx="473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87C5988A-9B4D-4761-A014-C3DBA77E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9013" y="1173067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70DCB634-391E-4F5D-9C65-F100C004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9013" y="1233392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8EC5A9BA-1BBD-46DE-894F-E3E1FF91D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25" y="1219104"/>
            <a:ext cx="8763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1012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ip chó n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50" y="1952596"/>
            <a:ext cx="5867400" cy="332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65605" y="319385"/>
            <a:ext cx="10765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 chó nặng nhất, con thỏ nhẹ nhất</a:t>
            </a:r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lip thỏ nhẹ nhất hoàn chỉn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1975" y="1952596"/>
            <a:ext cx="5928426" cy="33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2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8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3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C8798DE-24BC-475A-82AB-4D24E3F6B5DB}"/>
              </a:ext>
            </a:extLst>
          </p:cNvPr>
          <p:cNvSpPr txBox="1"/>
          <p:nvPr/>
        </p:nvSpPr>
        <p:spPr>
          <a:xfrm>
            <a:off x="2023648" y="-60693"/>
            <a:ext cx="879282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D8810-2CBB-4FD7-98AE-0B4A700051C2}"/>
              </a:ext>
            </a:extLst>
          </p:cNvPr>
          <p:cNvSpPr txBox="1"/>
          <p:nvPr/>
        </p:nvSpPr>
        <p:spPr>
          <a:xfrm>
            <a:off x="2822770" y="2220686"/>
            <a:ext cx="87741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6B8DC-A0B0-41AD-B1FA-968078847B73}"/>
              </a:ext>
            </a:extLst>
          </p:cNvPr>
          <p:cNvSpPr txBox="1"/>
          <p:nvPr/>
        </p:nvSpPr>
        <p:spPr>
          <a:xfrm>
            <a:off x="3070769" y="2861709"/>
            <a:ext cx="7805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71DDB-E1FB-4B7A-A26E-53645F522930}"/>
              </a:ext>
            </a:extLst>
          </p:cNvPr>
          <p:cNvSpPr txBox="1"/>
          <p:nvPr/>
        </p:nvSpPr>
        <p:spPr>
          <a:xfrm>
            <a:off x="3070769" y="4236295"/>
            <a:ext cx="8469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8C707D-3FC6-4F26-BA4F-68FFD53A6C16}"/>
              </a:ext>
            </a:extLst>
          </p:cNvPr>
          <p:cNvSpPr txBox="1"/>
          <p:nvPr/>
        </p:nvSpPr>
        <p:spPr>
          <a:xfrm>
            <a:off x="3070769" y="5610881"/>
            <a:ext cx="11858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4E2F2E-7321-481F-BA53-FCD66723BD57}"/>
              </a:ext>
            </a:extLst>
          </p:cNvPr>
          <p:cNvSpPr/>
          <p:nvPr/>
        </p:nvSpPr>
        <p:spPr>
          <a:xfrm>
            <a:off x="1390653" y="23983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17FBF3-CDA7-403C-9750-9AAA9D5F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25" y="636699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70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6660C0-6D45-49EE-847C-11FC1FDDA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03" y="1658983"/>
            <a:ext cx="10266554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9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ập bênh chuẩn~2">
            <a:hlinkClick r:id="" action="ppaction://media"/>
            <a:extLst>
              <a:ext uri="{FF2B5EF4-FFF2-40B4-BE49-F238E27FC236}">
                <a16:creationId xmlns:a16="http://schemas.microsoft.com/office/drawing/2014/main" id="{29CDDFEC-FB74-4B83-8A91-C495D8D56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6570" y="739263"/>
            <a:ext cx="11845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400" b="1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Thứ </a:t>
            </a:r>
            <a:r>
              <a:rPr lang="en-US" altLang="zh-CN" sz="4400" b="1" smtClean="0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Năm </a:t>
            </a:r>
            <a:r>
              <a:rPr lang="en-US" altLang="zh-CN" sz="4400" b="1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ngày </a:t>
            </a:r>
            <a:r>
              <a:rPr lang="en-US" altLang="zh-CN" sz="4400" b="1" smtClean="0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7 </a:t>
            </a:r>
            <a:r>
              <a:rPr lang="en-US" altLang="zh-CN" sz="4400" b="1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tháng </a:t>
            </a:r>
            <a:r>
              <a:rPr lang="en-US" altLang="zh-CN" sz="4400" b="1" smtClean="0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11 </a:t>
            </a:r>
            <a:r>
              <a:rPr lang="en-US" altLang="zh-CN" sz="4400" b="1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năm </a:t>
            </a:r>
            <a:r>
              <a:rPr lang="en-US" altLang="zh-CN" sz="4400" b="1" smtClean="0">
                <a:solidFill>
                  <a:schemeClr val="bg1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2024</a:t>
            </a:r>
            <a:endParaRPr lang="zh-CN" altLang="en-US" sz="4400" b="1" dirty="0">
              <a:solidFill>
                <a:schemeClr val="bg1"/>
              </a:solidFill>
              <a:latin typeface="HP001 4 hàng" panose="020B0603050302020204" pitchFamily="34" charset="0"/>
              <a:ea typeface="方正卡通简体" panose="03000509000000000000" pitchFamily="65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1971" y="1646101"/>
            <a:ext cx="89863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5000" b="1">
                <a:solidFill>
                  <a:prstClr val="white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6C870-C334-4ABB-942D-0BA1AB4278A3}"/>
              </a:ext>
            </a:extLst>
          </p:cNvPr>
          <p:cNvSpPr txBox="1"/>
          <p:nvPr/>
        </p:nvSpPr>
        <p:spPr>
          <a:xfrm>
            <a:off x="1602827" y="2536853"/>
            <a:ext cx="89863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5000" b="1">
                <a:solidFill>
                  <a:prstClr val="white"/>
                </a:solidFill>
                <a:latin typeface="HP001 4 hàng" panose="020B0603050302020204" pitchFamily="34" charset="0"/>
                <a:ea typeface="方正卡通简体" panose="03000509000000000000" pitchFamily="65" charset="-122"/>
              </a:rPr>
              <a:t>Tiết 39: Nặng hơn, nhẹ hơn </a:t>
            </a:r>
          </a:p>
        </p:txBody>
      </p:sp>
    </p:spTree>
    <p:extLst>
      <p:ext uri="{BB962C8B-B14F-4D97-AF65-F5344CB8AC3E}">
        <p14:creationId xmlns:p14="http://schemas.microsoft.com/office/powerpoint/2010/main" val="36178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281142" cy="1271072"/>
          </a:xfrm>
          <a:prstGeom prst="rect">
            <a:avLst/>
          </a:prstGeom>
        </p:spPr>
      </p:pic>
      <p:pic>
        <p:nvPicPr>
          <p:cNvPr id="2" name="đi chợ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729" y="1134835"/>
            <a:ext cx="10996388" cy="5498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6043" y="347742"/>
            <a:ext cx="1999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S/tr57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7382" t="33439" r="54999" b="44762"/>
          <a:stretch/>
        </p:blipFill>
        <p:spPr>
          <a:xfrm>
            <a:off x="2365828" y="1058799"/>
            <a:ext cx="3378585" cy="2351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8" y="2988163"/>
            <a:ext cx="7134022" cy="3112600"/>
          </a:xfrm>
          <a:prstGeom prst="rect">
            <a:avLst/>
          </a:prstGeom>
        </p:spPr>
      </p:pic>
      <p:pic>
        <p:nvPicPr>
          <p:cNvPr id="1028" name="Picture 4" descr="Có cân hai đĩa, một quả cân 5 kg và một quả cân 2 kg. Hỏi làm thế nào để  lấy được 3 kg gạo từ một bao gạo to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t="34283" r="13436" b="-4283"/>
          <a:stretch/>
        </p:blipFill>
        <p:spPr bwMode="auto">
          <a:xfrm>
            <a:off x="2641600" y="-6896"/>
            <a:ext cx="7445375" cy="32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7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cân qu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28750" y="0"/>
            <a:ext cx="8915400" cy="1446550"/>
            <a:chOff x="1428750" y="0"/>
            <a:chExt cx="8915400" cy="1446550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428750" y="0"/>
              <a:ext cx="8915400" cy="144655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48978D-E466-158F-5D9F-B109A08DF31D}"/>
                </a:ext>
              </a:extLst>
            </p:cNvPr>
            <p:cNvSpPr txBox="1"/>
            <p:nvPr/>
          </p:nvSpPr>
          <p:spPr>
            <a:xfrm>
              <a:off x="2368189" y="0"/>
              <a:ext cx="721396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Túi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 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túi rau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túi</a:t>
              </a:r>
              <a:r>
                <a:rPr kumimoji="0" lang="en-US" sz="44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 hơn, túi nào nhẹ hơn?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76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4A2A0F-32B0-F7CE-4CA4-F874E11F8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39487" y="3131231"/>
            <a:ext cx="6351009" cy="2772033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0B8A88FE-2CFD-E75E-E011-01AADCA572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25" y="441844"/>
            <a:ext cx="10682897" cy="22890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48978D-E466-158F-5D9F-B109A08DF31D}"/>
              </a:ext>
            </a:extLst>
          </p:cNvPr>
          <p:cNvSpPr txBox="1"/>
          <p:nvPr/>
        </p:nvSpPr>
        <p:spPr>
          <a:xfrm>
            <a:off x="2337729" y="1038551"/>
            <a:ext cx="8044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nặng của quả dưa hấu như thế nào so với 2 quả bưởi?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CE421E-603F-521C-F67E-A4A6F1329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4" b="98519" l="9180" r="89180">
                        <a14:foregroundMark x1="32459" y1="14074" x2="50820" y2="4444"/>
                        <a14:foregroundMark x1="50820" y1="4444" x2="51148" y2="4444"/>
                        <a14:foregroundMark x1="9508" y1="45185" x2="12787" y2="87407"/>
                        <a14:foregroundMark x1="12787" y1="87407" x2="37377" y2="97778"/>
                        <a14:foregroundMark x1="37377" y1="97778" x2="55082" y2="93333"/>
                        <a14:foregroundMark x1="55082" y1="93333" x2="44918" y2="93333"/>
                        <a14:foregroundMark x1="83607" y1="66667" x2="88852" y2="985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646" y="-1614493"/>
            <a:ext cx="2905530" cy="1286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55F16E-48DB-81D0-E3A6-7B2BB7C13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667" l="10000" r="91250">
                        <a14:foregroundMark x1="14375" y1="20000" x2="36875" y2="17778"/>
                        <a14:foregroundMark x1="54375" y1="24444" x2="58750" y2="14444"/>
                        <a14:foregroundMark x1="32500" y1="96667" x2="50625" y2="96667"/>
                        <a14:foregroundMark x1="90625" y1="66667" x2="91250" y2="966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711" y="-1796932"/>
            <a:ext cx="2576490" cy="144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7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2318 0.7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356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77556E-17 L 0.06732 0.718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16C18-9897-0AAA-69A2-3C78253329A9}"/>
              </a:ext>
            </a:extLst>
          </p:cNvPr>
          <p:cNvSpPr/>
          <p:nvPr/>
        </p:nvSpPr>
        <p:spPr>
          <a:xfrm>
            <a:off x="1029455" y="3562701"/>
            <a:ext cx="11170668" cy="3060456"/>
          </a:xfrm>
          <a:custGeom>
            <a:avLst/>
            <a:gdLst>
              <a:gd name="connsiteX0" fmla="*/ 0 w 10374666"/>
              <a:gd name="connsiteY0" fmla="*/ 510086 h 3060456"/>
              <a:gd name="connsiteX1" fmla="*/ 510086 w 10374666"/>
              <a:gd name="connsiteY1" fmla="*/ 0 h 3060456"/>
              <a:gd name="connsiteX2" fmla="*/ 1365354 w 10374666"/>
              <a:gd name="connsiteY2" fmla="*/ 0 h 3060456"/>
              <a:gd name="connsiteX3" fmla="*/ 2220622 w 10374666"/>
              <a:gd name="connsiteY3" fmla="*/ 0 h 3060456"/>
              <a:gd name="connsiteX4" fmla="*/ 2982345 w 10374666"/>
              <a:gd name="connsiteY4" fmla="*/ 0 h 3060456"/>
              <a:gd name="connsiteX5" fmla="*/ 3556978 w 10374666"/>
              <a:gd name="connsiteY5" fmla="*/ 0 h 3060456"/>
              <a:gd name="connsiteX6" fmla="*/ 4318701 w 10374666"/>
              <a:gd name="connsiteY6" fmla="*/ 0 h 3060456"/>
              <a:gd name="connsiteX7" fmla="*/ 4799790 w 10374666"/>
              <a:gd name="connsiteY7" fmla="*/ 0 h 3060456"/>
              <a:gd name="connsiteX8" fmla="*/ 5467968 w 10374666"/>
              <a:gd name="connsiteY8" fmla="*/ 0 h 3060456"/>
              <a:gd name="connsiteX9" fmla="*/ 5855511 w 10374666"/>
              <a:gd name="connsiteY9" fmla="*/ 0 h 3060456"/>
              <a:gd name="connsiteX10" fmla="*/ 6710779 w 10374666"/>
              <a:gd name="connsiteY10" fmla="*/ 0 h 3060456"/>
              <a:gd name="connsiteX11" fmla="*/ 7378957 w 10374666"/>
              <a:gd name="connsiteY11" fmla="*/ 0 h 3060456"/>
              <a:gd name="connsiteX12" fmla="*/ 8234225 w 10374666"/>
              <a:gd name="connsiteY12" fmla="*/ 0 h 3060456"/>
              <a:gd name="connsiteX13" fmla="*/ 8808859 w 10374666"/>
              <a:gd name="connsiteY13" fmla="*/ 0 h 3060456"/>
              <a:gd name="connsiteX14" fmla="*/ 9289947 w 10374666"/>
              <a:gd name="connsiteY14" fmla="*/ 0 h 3060456"/>
              <a:gd name="connsiteX15" fmla="*/ 9864580 w 10374666"/>
              <a:gd name="connsiteY15" fmla="*/ 0 h 3060456"/>
              <a:gd name="connsiteX16" fmla="*/ 10374666 w 10374666"/>
              <a:gd name="connsiteY16" fmla="*/ 510086 h 3060456"/>
              <a:gd name="connsiteX17" fmla="*/ 10374666 w 10374666"/>
              <a:gd name="connsiteY17" fmla="*/ 1190181 h 3060456"/>
              <a:gd name="connsiteX18" fmla="*/ 10374666 w 10374666"/>
              <a:gd name="connsiteY18" fmla="*/ 1911081 h 3060456"/>
              <a:gd name="connsiteX19" fmla="*/ 10374666 w 10374666"/>
              <a:gd name="connsiteY19" fmla="*/ 2550370 h 3060456"/>
              <a:gd name="connsiteX20" fmla="*/ 9864580 w 10374666"/>
              <a:gd name="connsiteY20" fmla="*/ 3060456 h 3060456"/>
              <a:gd name="connsiteX21" fmla="*/ 9009312 w 10374666"/>
              <a:gd name="connsiteY21" fmla="*/ 3060456 h 3060456"/>
              <a:gd name="connsiteX22" fmla="*/ 8528224 w 10374666"/>
              <a:gd name="connsiteY22" fmla="*/ 3060456 h 3060456"/>
              <a:gd name="connsiteX23" fmla="*/ 8140680 w 10374666"/>
              <a:gd name="connsiteY23" fmla="*/ 3060456 h 3060456"/>
              <a:gd name="connsiteX24" fmla="*/ 7659592 w 10374666"/>
              <a:gd name="connsiteY24" fmla="*/ 3060456 h 3060456"/>
              <a:gd name="connsiteX25" fmla="*/ 7178504 w 10374666"/>
              <a:gd name="connsiteY25" fmla="*/ 3060456 h 3060456"/>
              <a:gd name="connsiteX26" fmla="*/ 6510326 w 10374666"/>
              <a:gd name="connsiteY26" fmla="*/ 3060456 h 3060456"/>
              <a:gd name="connsiteX27" fmla="*/ 5842148 w 10374666"/>
              <a:gd name="connsiteY27" fmla="*/ 3060456 h 3060456"/>
              <a:gd name="connsiteX28" fmla="*/ 5267514 w 10374666"/>
              <a:gd name="connsiteY28" fmla="*/ 3060456 h 3060456"/>
              <a:gd name="connsiteX29" fmla="*/ 4412246 w 10374666"/>
              <a:gd name="connsiteY29" fmla="*/ 3060456 h 3060456"/>
              <a:gd name="connsiteX30" fmla="*/ 3931158 w 10374666"/>
              <a:gd name="connsiteY30" fmla="*/ 3060456 h 3060456"/>
              <a:gd name="connsiteX31" fmla="*/ 3075890 w 10374666"/>
              <a:gd name="connsiteY31" fmla="*/ 3060456 h 3060456"/>
              <a:gd name="connsiteX32" fmla="*/ 2594802 w 10374666"/>
              <a:gd name="connsiteY32" fmla="*/ 3060456 h 3060456"/>
              <a:gd name="connsiteX33" fmla="*/ 1833079 w 10374666"/>
              <a:gd name="connsiteY33" fmla="*/ 3060456 h 3060456"/>
              <a:gd name="connsiteX34" fmla="*/ 510086 w 10374666"/>
              <a:gd name="connsiteY34" fmla="*/ 3060456 h 3060456"/>
              <a:gd name="connsiteX35" fmla="*/ 0 w 10374666"/>
              <a:gd name="connsiteY35" fmla="*/ 2550370 h 3060456"/>
              <a:gd name="connsiteX36" fmla="*/ 0 w 10374666"/>
              <a:gd name="connsiteY36" fmla="*/ 1911081 h 3060456"/>
              <a:gd name="connsiteX37" fmla="*/ 0 w 10374666"/>
              <a:gd name="connsiteY37" fmla="*/ 1292195 h 3060456"/>
              <a:gd name="connsiteX38" fmla="*/ 0 w 10374666"/>
              <a:gd name="connsiteY38" fmla="*/ 510086 h 306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374666" h="3060456" fill="none" extrusionOk="0">
                <a:moveTo>
                  <a:pt x="0" y="510086"/>
                </a:moveTo>
                <a:cubicBezTo>
                  <a:pt x="-28053" y="256221"/>
                  <a:pt x="284061" y="12498"/>
                  <a:pt x="510086" y="0"/>
                </a:cubicBezTo>
                <a:cubicBezTo>
                  <a:pt x="703720" y="-19384"/>
                  <a:pt x="1158148" y="-12487"/>
                  <a:pt x="1365354" y="0"/>
                </a:cubicBezTo>
                <a:cubicBezTo>
                  <a:pt x="1572560" y="12487"/>
                  <a:pt x="1901488" y="15369"/>
                  <a:pt x="2220622" y="0"/>
                </a:cubicBezTo>
                <a:cubicBezTo>
                  <a:pt x="2539756" y="-15369"/>
                  <a:pt x="2650931" y="16716"/>
                  <a:pt x="2982345" y="0"/>
                </a:cubicBezTo>
                <a:cubicBezTo>
                  <a:pt x="3313759" y="-16716"/>
                  <a:pt x="3271038" y="19990"/>
                  <a:pt x="3556978" y="0"/>
                </a:cubicBezTo>
                <a:cubicBezTo>
                  <a:pt x="3842918" y="-19990"/>
                  <a:pt x="4076051" y="-27108"/>
                  <a:pt x="4318701" y="0"/>
                </a:cubicBezTo>
                <a:cubicBezTo>
                  <a:pt x="4561351" y="27108"/>
                  <a:pt x="4649672" y="-9087"/>
                  <a:pt x="4799790" y="0"/>
                </a:cubicBezTo>
                <a:cubicBezTo>
                  <a:pt x="4949908" y="9087"/>
                  <a:pt x="5167336" y="27573"/>
                  <a:pt x="5467968" y="0"/>
                </a:cubicBezTo>
                <a:cubicBezTo>
                  <a:pt x="5768600" y="-27573"/>
                  <a:pt x="5755257" y="13411"/>
                  <a:pt x="5855511" y="0"/>
                </a:cubicBezTo>
                <a:cubicBezTo>
                  <a:pt x="5955765" y="-13411"/>
                  <a:pt x="6387707" y="34601"/>
                  <a:pt x="6710779" y="0"/>
                </a:cubicBezTo>
                <a:cubicBezTo>
                  <a:pt x="7033851" y="-34601"/>
                  <a:pt x="7162671" y="-14066"/>
                  <a:pt x="7378957" y="0"/>
                </a:cubicBezTo>
                <a:cubicBezTo>
                  <a:pt x="7595243" y="14066"/>
                  <a:pt x="7872609" y="-17927"/>
                  <a:pt x="8234225" y="0"/>
                </a:cubicBezTo>
                <a:cubicBezTo>
                  <a:pt x="8595841" y="17927"/>
                  <a:pt x="8543116" y="-92"/>
                  <a:pt x="8808859" y="0"/>
                </a:cubicBezTo>
                <a:cubicBezTo>
                  <a:pt x="9074602" y="92"/>
                  <a:pt x="9126569" y="-23617"/>
                  <a:pt x="9289947" y="0"/>
                </a:cubicBezTo>
                <a:cubicBezTo>
                  <a:pt x="9453325" y="23617"/>
                  <a:pt x="9627332" y="27454"/>
                  <a:pt x="9864580" y="0"/>
                </a:cubicBezTo>
                <a:cubicBezTo>
                  <a:pt x="10091199" y="19327"/>
                  <a:pt x="10373880" y="189118"/>
                  <a:pt x="10374666" y="510086"/>
                </a:cubicBezTo>
                <a:cubicBezTo>
                  <a:pt x="10392887" y="655824"/>
                  <a:pt x="10341077" y="887892"/>
                  <a:pt x="10374666" y="1190181"/>
                </a:cubicBezTo>
                <a:cubicBezTo>
                  <a:pt x="10408255" y="1492471"/>
                  <a:pt x="10401883" y="1707073"/>
                  <a:pt x="10374666" y="1911081"/>
                </a:cubicBezTo>
                <a:cubicBezTo>
                  <a:pt x="10347449" y="2115089"/>
                  <a:pt x="10363053" y="2416339"/>
                  <a:pt x="10374666" y="2550370"/>
                </a:cubicBezTo>
                <a:cubicBezTo>
                  <a:pt x="10389739" y="2816474"/>
                  <a:pt x="10131034" y="3111882"/>
                  <a:pt x="9864580" y="3060456"/>
                </a:cubicBezTo>
                <a:cubicBezTo>
                  <a:pt x="9656170" y="3045451"/>
                  <a:pt x="9191242" y="3094189"/>
                  <a:pt x="9009312" y="3060456"/>
                </a:cubicBezTo>
                <a:cubicBezTo>
                  <a:pt x="8827382" y="3026723"/>
                  <a:pt x="8759492" y="3052311"/>
                  <a:pt x="8528224" y="3060456"/>
                </a:cubicBezTo>
                <a:cubicBezTo>
                  <a:pt x="8296956" y="3068601"/>
                  <a:pt x="8229689" y="3070360"/>
                  <a:pt x="8140680" y="3060456"/>
                </a:cubicBezTo>
                <a:cubicBezTo>
                  <a:pt x="8051671" y="3050552"/>
                  <a:pt x="7763626" y="3054300"/>
                  <a:pt x="7659592" y="3060456"/>
                </a:cubicBezTo>
                <a:cubicBezTo>
                  <a:pt x="7555558" y="3066612"/>
                  <a:pt x="7379685" y="3060301"/>
                  <a:pt x="7178504" y="3060456"/>
                </a:cubicBezTo>
                <a:cubicBezTo>
                  <a:pt x="6977323" y="3060611"/>
                  <a:pt x="6679901" y="3057715"/>
                  <a:pt x="6510326" y="3060456"/>
                </a:cubicBezTo>
                <a:cubicBezTo>
                  <a:pt x="6340751" y="3063197"/>
                  <a:pt x="6044776" y="3086244"/>
                  <a:pt x="5842148" y="3060456"/>
                </a:cubicBezTo>
                <a:cubicBezTo>
                  <a:pt x="5639520" y="3034668"/>
                  <a:pt x="5420374" y="3047716"/>
                  <a:pt x="5267514" y="3060456"/>
                </a:cubicBezTo>
                <a:cubicBezTo>
                  <a:pt x="5114654" y="3073196"/>
                  <a:pt x="4782662" y="3081236"/>
                  <a:pt x="4412246" y="3060456"/>
                </a:cubicBezTo>
                <a:cubicBezTo>
                  <a:pt x="4041830" y="3039676"/>
                  <a:pt x="4067465" y="3082780"/>
                  <a:pt x="3931158" y="3060456"/>
                </a:cubicBezTo>
                <a:cubicBezTo>
                  <a:pt x="3794851" y="3038132"/>
                  <a:pt x="3487193" y="3083683"/>
                  <a:pt x="3075890" y="3060456"/>
                </a:cubicBezTo>
                <a:cubicBezTo>
                  <a:pt x="2664587" y="3037229"/>
                  <a:pt x="2781451" y="3075177"/>
                  <a:pt x="2594802" y="3060456"/>
                </a:cubicBezTo>
                <a:cubicBezTo>
                  <a:pt x="2408153" y="3045735"/>
                  <a:pt x="2040936" y="3079627"/>
                  <a:pt x="1833079" y="3060456"/>
                </a:cubicBezTo>
                <a:cubicBezTo>
                  <a:pt x="1625222" y="3041285"/>
                  <a:pt x="865697" y="3074833"/>
                  <a:pt x="510086" y="3060456"/>
                </a:cubicBezTo>
                <a:cubicBezTo>
                  <a:pt x="183796" y="3030159"/>
                  <a:pt x="67863" y="2837593"/>
                  <a:pt x="0" y="2550370"/>
                </a:cubicBezTo>
                <a:cubicBezTo>
                  <a:pt x="5085" y="2350368"/>
                  <a:pt x="-22252" y="2165153"/>
                  <a:pt x="0" y="1911081"/>
                </a:cubicBezTo>
                <a:cubicBezTo>
                  <a:pt x="22252" y="1657009"/>
                  <a:pt x="15602" y="1565152"/>
                  <a:pt x="0" y="1292195"/>
                </a:cubicBezTo>
                <a:cubicBezTo>
                  <a:pt x="-15602" y="1019238"/>
                  <a:pt x="-35114" y="767924"/>
                  <a:pt x="0" y="510086"/>
                </a:cubicBezTo>
                <a:close/>
              </a:path>
              <a:path w="10374666" h="3060456" stroke="0" extrusionOk="0">
                <a:moveTo>
                  <a:pt x="0" y="510086"/>
                </a:moveTo>
                <a:cubicBezTo>
                  <a:pt x="-37035" y="205529"/>
                  <a:pt x="182856" y="17083"/>
                  <a:pt x="510086" y="0"/>
                </a:cubicBezTo>
                <a:cubicBezTo>
                  <a:pt x="708812" y="-19710"/>
                  <a:pt x="961833" y="-27261"/>
                  <a:pt x="1365354" y="0"/>
                </a:cubicBezTo>
                <a:cubicBezTo>
                  <a:pt x="1768875" y="27261"/>
                  <a:pt x="1719098" y="-11071"/>
                  <a:pt x="1939987" y="0"/>
                </a:cubicBezTo>
                <a:cubicBezTo>
                  <a:pt x="2160876" y="11071"/>
                  <a:pt x="2190116" y="-3152"/>
                  <a:pt x="2421075" y="0"/>
                </a:cubicBezTo>
                <a:cubicBezTo>
                  <a:pt x="2652034" y="3152"/>
                  <a:pt x="2893365" y="4510"/>
                  <a:pt x="3182799" y="0"/>
                </a:cubicBezTo>
                <a:cubicBezTo>
                  <a:pt x="3472233" y="-4510"/>
                  <a:pt x="3483043" y="5756"/>
                  <a:pt x="3757432" y="0"/>
                </a:cubicBezTo>
                <a:cubicBezTo>
                  <a:pt x="4031821" y="-5756"/>
                  <a:pt x="4196523" y="26351"/>
                  <a:pt x="4612700" y="0"/>
                </a:cubicBezTo>
                <a:cubicBezTo>
                  <a:pt x="5028877" y="-26351"/>
                  <a:pt x="4895006" y="16138"/>
                  <a:pt x="5093788" y="0"/>
                </a:cubicBezTo>
                <a:cubicBezTo>
                  <a:pt x="5292570" y="-16138"/>
                  <a:pt x="5726504" y="-30150"/>
                  <a:pt x="5949056" y="0"/>
                </a:cubicBezTo>
                <a:cubicBezTo>
                  <a:pt x="6171608" y="30150"/>
                  <a:pt x="6236441" y="-16352"/>
                  <a:pt x="6336599" y="0"/>
                </a:cubicBezTo>
                <a:cubicBezTo>
                  <a:pt x="6436757" y="16352"/>
                  <a:pt x="6821980" y="-13090"/>
                  <a:pt x="7004778" y="0"/>
                </a:cubicBezTo>
                <a:cubicBezTo>
                  <a:pt x="7187576" y="13090"/>
                  <a:pt x="7342048" y="7740"/>
                  <a:pt x="7672956" y="0"/>
                </a:cubicBezTo>
                <a:cubicBezTo>
                  <a:pt x="8003864" y="-7740"/>
                  <a:pt x="8067380" y="-7932"/>
                  <a:pt x="8247589" y="0"/>
                </a:cubicBezTo>
                <a:cubicBezTo>
                  <a:pt x="8427798" y="7932"/>
                  <a:pt x="8827102" y="-9792"/>
                  <a:pt x="9102857" y="0"/>
                </a:cubicBezTo>
                <a:cubicBezTo>
                  <a:pt x="9378612" y="9792"/>
                  <a:pt x="9708825" y="-1340"/>
                  <a:pt x="9864580" y="0"/>
                </a:cubicBezTo>
                <a:cubicBezTo>
                  <a:pt x="10090675" y="9133"/>
                  <a:pt x="10347802" y="209838"/>
                  <a:pt x="10374666" y="510086"/>
                </a:cubicBezTo>
                <a:cubicBezTo>
                  <a:pt x="10398299" y="777475"/>
                  <a:pt x="10391377" y="944473"/>
                  <a:pt x="10374666" y="1210584"/>
                </a:cubicBezTo>
                <a:cubicBezTo>
                  <a:pt x="10357955" y="1476695"/>
                  <a:pt x="10379990" y="1744125"/>
                  <a:pt x="10374666" y="1890678"/>
                </a:cubicBezTo>
                <a:cubicBezTo>
                  <a:pt x="10369342" y="2037231"/>
                  <a:pt x="10386110" y="2273015"/>
                  <a:pt x="10374666" y="2550370"/>
                </a:cubicBezTo>
                <a:cubicBezTo>
                  <a:pt x="10361838" y="2832611"/>
                  <a:pt x="10172771" y="3012726"/>
                  <a:pt x="9864580" y="3060456"/>
                </a:cubicBezTo>
                <a:cubicBezTo>
                  <a:pt x="9519314" y="3054893"/>
                  <a:pt x="9278283" y="3049932"/>
                  <a:pt x="9102857" y="3060456"/>
                </a:cubicBezTo>
                <a:cubicBezTo>
                  <a:pt x="8927431" y="3070980"/>
                  <a:pt x="8740734" y="3055087"/>
                  <a:pt x="8621769" y="3060456"/>
                </a:cubicBezTo>
                <a:cubicBezTo>
                  <a:pt x="8502804" y="3065825"/>
                  <a:pt x="8165865" y="3079168"/>
                  <a:pt x="7953591" y="3060456"/>
                </a:cubicBezTo>
                <a:cubicBezTo>
                  <a:pt x="7741317" y="3041744"/>
                  <a:pt x="7706508" y="3054232"/>
                  <a:pt x="7566047" y="3060456"/>
                </a:cubicBezTo>
                <a:cubicBezTo>
                  <a:pt x="7425586" y="3066680"/>
                  <a:pt x="7300559" y="3057684"/>
                  <a:pt x="7178504" y="3060456"/>
                </a:cubicBezTo>
                <a:cubicBezTo>
                  <a:pt x="7056449" y="3063228"/>
                  <a:pt x="6717586" y="3032440"/>
                  <a:pt x="6510326" y="3060456"/>
                </a:cubicBezTo>
                <a:cubicBezTo>
                  <a:pt x="6303066" y="3088472"/>
                  <a:pt x="6153258" y="3037964"/>
                  <a:pt x="6029237" y="3060456"/>
                </a:cubicBezTo>
                <a:cubicBezTo>
                  <a:pt x="5905216" y="3082948"/>
                  <a:pt x="5438448" y="3057999"/>
                  <a:pt x="5267514" y="3060456"/>
                </a:cubicBezTo>
                <a:cubicBezTo>
                  <a:pt x="5096580" y="3062913"/>
                  <a:pt x="4886316" y="3048773"/>
                  <a:pt x="4786426" y="3060456"/>
                </a:cubicBezTo>
                <a:cubicBezTo>
                  <a:pt x="4686536" y="3072139"/>
                  <a:pt x="4399233" y="3025911"/>
                  <a:pt x="4024703" y="3060456"/>
                </a:cubicBezTo>
                <a:cubicBezTo>
                  <a:pt x="3650173" y="3095001"/>
                  <a:pt x="3812745" y="3041611"/>
                  <a:pt x="3637160" y="3060456"/>
                </a:cubicBezTo>
                <a:cubicBezTo>
                  <a:pt x="3461575" y="3079301"/>
                  <a:pt x="3244495" y="3088456"/>
                  <a:pt x="2875437" y="3060456"/>
                </a:cubicBezTo>
                <a:cubicBezTo>
                  <a:pt x="2506379" y="3032456"/>
                  <a:pt x="2499699" y="3068797"/>
                  <a:pt x="2394348" y="3060456"/>
                </a:cubicBezTo>
                <a:cubicBezTo>
                  <a:pt x="2288997" y="3052115"/>
                  <a:pt x="2103316" y="3050564"/>
                  <a:pt x="2006805" y="3060456"/>
                </a:cubicBezTo>
                <a:cubicBezTo>
                  <a:pt x="1910294" y="3070348"/>
                  <a:pt x="1689323" y="3047045"/>
                  <a:pt x="1525717" y="3060456"/>
                </a:cubicBezTo>
                <a:cubicBezTo>
                  <a:pt x="1362111" y="3073867"/>
                  <a:pt x="931777" y="3034214"/>
                  <a:pt x="510086" y="3060456"/>
                </a:cubicBezTo>
                <a:cubicBezTo>
                  <a:pt x="257338" y="3052789"/>
                  <a:pt x="-2522" y="2849553"/>
                  <a:pt x="0" y="2550370"/>
                </a:cubicBezTo>
                <a:cubicBezTo>
                  <a:pt x="7565" y="2353289"/>
                  <a:pt x="-1695" y="2111199"/>
                  <a:pt x="0" y="1911081"/>
                </a:cubicBezTo>
                <a:cubicBezTo>
                  <a:pt x="1695" y="1710963"/>
                  <a:pt x="-12050" y="1440662"/>
                  <a:pt x="0" y="1251389"/>
                </a:cubicBezTo>
                <a:cubicBezTo>
                  <a:pt x="12050" y="1062116"/>
                  <a:pt x="-34811" y="736783"/>
                  <a:pt x="0" y="51008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68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8EA1B-64D3-0B2F-6322-6A74AEE1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7" y="502243"/>
            <a:ext cx="6352583" cy="3060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53A423-B250-7C05-ADAC-DB15D140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55" y="1122774"/>
            <a:ext cx="1784564" cy="1540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0515EC-42FC-D36A-E440-C58E0A89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15" y="252898"/>
            <a:ext cx="1944112" cy="1640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01803F-C624-6BB9-F73C-9E43B050E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750" y="1095342"/>
            <a:ext cx="5325373" cy="23224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09EA4F-BDF9-516E-AA7C-ACEA9C53F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4" b="98519" l="9180" r="89180">
                        <a14:foregroundMark x1="32459" y1="14074" x2="50820" y2="4444"/>
                        <a14:foregroundMark x1="50820" y1="4444" x2="51148" y2="4444"/>
                        <a14:foregroundMark x1="9508" y1="45185" x2="12787" y2="87407"/>
                        <a14:foregroundMark x1="12787" y1="87407" x2="37377" y2="97778"/>
                        <a14:foregroundMark x1="37377" y1="97778" x2="55082" y2="93333"/>
                        <a14:foregroundMark x1="55082" y1="93333" x2="44918" y2="93333"/>
                        <a14:foregroundMark x1="83607" y1="66667" x2="88852" y2="985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387" y="1228041"/>
            <a:ext cx="2403835" cy="10639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3BAE39-42B3-4C87-F670-9F162731E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667" l="10000" r="91250">
                        <a14:foregroundMark x1="14375" y1="20000" x2="36875" y2="17778"/>
                        <a14:foregroundMark x1="54375" y1="24444" x2="58750" y2="14444"/>
                        <a14:foregroundMark x1="32500" y1="96667" x2="50625" y2="96667"/>
                        <a14:foregroundMark x1="90625" y1="66667" x2="91250" y2="966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10326716" y="1097453"/>
            <a:ext cx="2154810" cy="12120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AE17D0-6E0B-2B1F-9497-8995ACE52C8C}"/>
              </a:ext>
            </a:extLst>
          </p:cNvPr>
          <p:cNvSpPr txBox="1"/>
          <p:nvPr/>
        </p:nvSpPr>
        <p:spPr>
          <a:xfrm>
            <a:off x="1029454" y="3707562"/>
            <a:ext cx="116387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Đĩa cân bên nào thấp hơn vật bên đó nặng hơn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Đĩa cân bên nào cao hơn vật bên đó nhẹ hơn</a:t>
            </a: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662DD-6FB3-FC9E-B48B-BA86C2CE1014}"/>
              </a:ext>
            </a:extLst>
          </p:cNvPr>
          <p:cNvSpPr txBox="1"/>
          <p:nvPr/>
        </p:nvSpPr>
        <p:spPr>
          <a:xfrm>
            <a:off x="1029455" y="4982480"/>
            <a:ext cx="10374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161" t="-637" r="130" b="-322"/>
          <a:stretch/>
        </p:blipFill>
        <p:spPr>
          <a:xfrm>
            <a:off x="1030294" y="1528549"/>
            <a:ext cx="10601987" cy="431246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21643" y="160665"/>
            <a:ext cx="3693103" cy="160143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69036" y="2665793"/>
            <a:ext cx="630637" cy="647033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6" name="Picture 122">
            <a:extLst>
              <a:ext uri="{FF2B5EF4-FFF2-40B4-BE49-F238E27FC236}">
                <a16:creationId xmlns:a16="http://schemas.microsoft.com/office/drawing/2014/main" id="{CA1B7A22-5168-4E7B-B1D7-2256903A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26" b="98986" l="8158" r="91579">
                        <a14:foregroundMark x1="39737" y1="9939" x2="72105" y2="8114"/>
                        <a14:foregroundMark x1="46842" y1="2434" x2="62368" y2="2840"/>
                        <a14:foregroundMark x1="66579" y1="13793" x2="63421" y2="23529"/>
                        <a14:foregroundMark x1="63947" y1="14199" x2="24474" y2="18458"/>
                        <a14:foregroundMark x1="24474" y1="18458" x2="24474" y2="18458"/>
                        <a14:foregroundMark x1="29211" y1="14199" x2="26842" y2="24949"/>
                        <a14:foregroundMark x1="8421" y1="51724" x2="13421" y2="69574"/>
                        <a14:foregroundMark x1="50000" y1="43205" x2="48684" y2="98986"/>
                        <a14:foregroundMark x1="11053" y1="77485" x2="83684" y2="74239"/>
                        <a14:foregroundMark x1="17632" y1="57404" x2="75000" y2="63895"/>
                        <a14:foregroundMark x1="89737" y1="50304" x2="91579" y2="6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57" y="73680"/>
            <a:ext cx="1576387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8">
            <a:extLst>
              <a:ext uri="{FF2B5EF4-FFF2-40B4-BE49-F238E27FC236}">
                <a16:creationId xmlns:a16="http://schemas.microsoft.com/office/drawing/2014/main" id="{8777D24A-20C0-4124-AB5E-E15C9EEE6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357" y="1067455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3745F8EC-8226-4C9E-B89D-18F84281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357" y="1084918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989701EA-8132-47C6-AB29-A3AA0A69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807" y="1075393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9EAD6238-0B1A-447C-BC15-A2457662A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3332" y="1078568"/>
            <a:ext cx="5349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D9B95AA4-5FB1-45AB-91FA-4AD8F435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107" y="1075393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Oval 26">
            <a:extLst>
              <a:ext uri="{FF2B5EF4-FFF2-40B4-BE49-F238E27FC236}">
                <a16:creationId xmlns:a16="http://schemas.microsoft.com/office/drawing/2014/main" id="{7D688B72-A107-4A2D-AA30-A60CAD3DF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94" y="945218"/>
            <a:ext cx="1223963" cy="1262062"/>
          </a:xfrm>
          <a:prstGeom prst="ellipse">
            <a:avLst/>
          </a:prstGeom>
          <a:noFill/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giờ</a:t>
            </a:r>
          </a:p>
        </p:txBody>
      </p:sp>
      <p:sp>
        <p:nvSpPr>
          <p:cNvPr id="43" name="Text Box 8">
            <a:extLst>
              <a:ext uri="{FF2B5EF4-FFF2-40B4-BE49-F238E27FC236}">
                <a16:creationId xmlns:a16="http://schemas.microsoft.com/office/drawing/2014/main" id="{2ED7BEE5-A66D-40AE-B6EC-10A521C61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507" y="1075393"/>
            <a:ext cx="476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EC1E1873-F04E-479F-971C-F9ABE91D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682" y="1072218"/>
            <a:ext cx="473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Text Box 8">
            <a:extLst>
              <a:ext uri="{FF2B5EF4-FFF2-40B4-BE49-F238E27FC236}">
                <a16:creationId xmlns:a16="http://schemas.microsoft.com/office/drawing/2014/main" id="{87C5988A-9B4D-4761-A014-C3DBA77E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557" y="1075393"/>
            <a:ext cx="4984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Text Box 8">
            <a:extLst>
              <a:ext uri="{FF2B5EF4-FFF2-40B4-BE49-F238E27FC236}">
                <a16:creationId xmlns:a16="http://schemas.microsoft.com/office/drawing/2014/main" id="{70DCB634-391E-4F5D-9C65-F100C004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557" y="1135718"/>
            <a:ext cx="55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8EC5A9BA-1BBD-46DE-894F-E3E1FF91D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669" y="1121430"/>
            <a:ext cx="8763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42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317</Words>
  <Application>Microsoft Office PowerPoint</Application>
  <PresentationFormat>Widescreen</PresentationFormat>
  <Paragraphs>91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宋体</vt:lpstr>
      <vt:lpstr>宋体</vt:lpstr>
      <vt:lpstr>#9Slide05 Bodega Script</vt:lpstr>
      <vt:lpstr>#9Slide07 HoneyCream</vt:lpstr>
      <vt:lpstr>.VnArial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HP001 4 hàng</vt:lpstr>
      <vt:lpstr>ITC Avant Garde Std Bk</vt:lpstr>
      <vt:lpstr>SVN-Newton</vt:lpstr>
      <vt:lpstr>Times New Roman</vt:lpstr>
      <vt:lpstr>Wingdings</vt:lpstr>
      <vt:lpstr>字魂17号-萌趣果冻体</vt:lpstr>
      <vt:lpstr>方正卡通简体</vt:lpstr>
      <vt:lpstr>汉仪小麦体简</vt:lpstr>
      <vt:lpstr>1_Office Theme</vt:lpstr>
      <vt:lpstr>Office 主题</vt:lpstr>
      <vt:lpstr>Office 主题​​</vt:lpstr>
      <vt:lpstr>5_Office 主题​​</vt:lpstr>
      <vt:lpstr>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Envy</cp:lastModifiedBy>
  <cp:revision>102</cp:revision>
  <dcterms:created xsi:type="dcterms:W3CDTF">2021-05-13T04:17:00Z</dcterms:created>
  <dcterms:modified xsi:type="dcterms:W3CDTF">2024-11-06T16:33:13Z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