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85" r:id="rId3"/>
    <p:sldId id="256" r:id="rId4"/>
    <p:sldId id="258" r:id="rId5"/>
    <p:sldId id="555" r:id="rId6"/>
    <p:sldId id="259" r:id="rId7"/>
    <p:sldId id="272" r:id="rId8"/>
    <p:sldId id="273" r:id="rId9"/>
    <p:sldId id="274" r:id="rId10"/>
    <p:sldId id="275" r:id="rId11"/>
    <p:sldId id="276" r:id="rId12"/>
    <p:sldId id="558" r:id="rId13"/>
    <p:sldId id="277" r:id="rId14"/>
    <p:sldId id="278" r:id="rId15"/>
    <p:sldId id="279" r:id="rId16"/>
    <p:sldId id="280" r:id="rId17"/>
    <p:sldId id="559" r:id="rId18"/>
    <p:sldId id="55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6" autoAdjust="0"/>
    <p:restoredTop sz="94660"/>
  </p:normalViewPr>
  <p:slideViewPr>
    <p:cSldViewPr snapToGrid="0">
      <p:cViewPr varScale="1">
        <p:scale>
          <a:sx n="64" d="100"/>
          <a:sy n="64" d="100"/>
        </p:scale>
        <p:origin x="5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09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86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06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23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191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647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668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29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37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1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C8CB0-C08C-42B5-B03E-7F7F789BF39F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B58E04-8B76-4F94-B590-DD88FC7E55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11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1545" y="1848780"/>
            <a:ext cx="6455323" cy="3718885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BÀI DẠY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MĨ THUẬT </a:t>
            </a:r>
          </a:p>
          <a:p>
            <a:pPr algn="ctr"/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LỚP: 5</a:t>
            </a: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Đoàn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 và tên giáo viên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Bùi </a:t>
            </a:r>
            <a:r>
              <a:rPr lang="en-US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Hảo</a:t>
            </a:r>
            <a:endParaRPr lang="vi-VN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026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4802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56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EF5C9A-49FF-7570-B69C-EF55CF1F2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84"/>
            <a:ext cx="12192000" cy="684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6664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79DE4B-70FF-7E5D-D600-A42B50215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709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5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10F26B-9D4D-4D9E-CE98-81796DE1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15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2BA753-852E-1651-79E0-0EC29B22E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09231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92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69A7C-9F41-5850-629F-1C84C402F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17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6FBA4E-B059-DB41-75FD-AEB431E314ED}"/>
              </a:ext>
            </a:extLst>
          </p:cNvPr>
          <p:cNvSpPr txBox="1"/>
          <p:nvPr/>
        </p:nvSpPr>
        <p:spPr>
          <a:xfrm>
            <a:off x="4770472" y="-635"/>
            <a:ext cx="26510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Phần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tham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khảo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E2BA1-6B83-26FF-6949-BFCAA39BD1A2}"/>
              </a:ext>
            </a:extLst>
          </p:cNvPr>
          <p:cNvSpPr txBox="1"/>
          <p:nvPr/>
        </p:nvSpPr>
        <p:spPr>
          <a:xfrm>
            <a:off x="838200" y="891531"/>
            <a:ext cx="1091647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 b="1" i="0" dirty="0">
                <a:solidFill>
                  <a:srgbClr val="000000"/>
                </a:solidFill>
                <a:effectLst/>
                <a:latin typeface="Arial-BoldMT"/>
              </a:rPr>
              <a:t>Mô tả các bước gợi ý thực hành sáng tạo một bức tranh</a:t>
            </a:r>
            <a:r>
              <a:rPr lang="en-US" sz="2400" b="1" i="0" dirty="0">
                <a:solidFill>
                  <a:srgbClr val="000000"/>
                </a:solidFill>
                <a:effectLst/>
                <a:latin typeface="Arial-BoldMT"/>
              </a:rPr>
              <a:t>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-BoldMT"/>
              </a:rPr>
              <a:t>chủ đề 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Arial-BoldItalicMT"/>
              </a:rPr>
              <a:t>Gia đình </a:t>
            </a:r>
            <a:r>
              <a:rPr lang="vi-VN" sz="2400" b="1" i="0" dirty="0">
                <a:solidFill>
                  <a:srgbClr val="000000"/>
                </a:solidFill>
                <a:effectLst/>
                <a:latin typeface="Arial-BoldMT"/>
              </a:rPr>
              <a:t>bằng hình thức vẽ.</a:t>
            </a:r>
            <a:r>
              <a:rPr lang="vi-VN" sz="2400" dirty="0"/>
              <a:t> </a:t>
            </a:r>
            <a:br>
              <a:rPr lang="vi-VN" dirty="0"/>
            </a:b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7F4AA03-88F6-22EC-A53A-0DC94047F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34464"/>
            <a:ext cx="12192000" cy="4816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386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319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B19166-633A-E69B-05FB-0F4F55D1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319"/>
            <a:ext cx="12192000" cy="688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53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ắc nghiệm mĩ thuật 3 kết nối tri thức Chù đề 9_Sinh hoạt trong gia đình">
            <a:extLst>
              <a:ext uri="{FF2B5EF4-FFF2-40B4-BE49-F238E27FC236}">
                <a16:creationId xmlns:a16="http://schemas.microsoft.com/office/drawing/2014/main" id="{362CD502-CA43-0EC6-9E01-57B53BA3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1271" cy="331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ẽ tranh gia đình: Cách vẽ đơn giản, ấn tượng">
            <a:extLst>
              <a:ext uri="{FF2B5EF4-FFF2-40B4-BE49-F238E27FC236}">
                <a16:creationId xmlns:a16="http://schemas.microsoft.com/office/drawing/2014/main" id="{DA865161-D42B-53E4-3C68-54D66E5A5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469986" cy="3644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ách vẽ tranh gia đình đơn giản, đẹp, ý nghĩa kèm 60+ tranh mẫu gợi ý">
            <a:extLst>
              <a:ext uri="{FF2B5EF4-FFF2-40B4-BE49-F238E27FC236}">
                <a16:creationId xmlns:a16="http://schemas.microsoft.com/office/drawing/2014/main" id="{68FE0502-AD8A-7569-A585-A8D7B7B94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708" y="3896751"/>
            <a:ext cx="5481278" cy="285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ách vẽ tranh gia đình đơn giản, đẹp, ý nghĩa kèm 60+ tranh mẫu gợi ý">
            <a:extLst>
              <a:ext uri="{FF2B5EF4-FFF2-40B4-BE49-F238E27FC236}">
                <a16:creationId xmlns:a16="http://schemas.microsoft.com/office/drawing/2014/main" id="{48419C38-9FFE-7298-82D0-DF80F21F5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36" y="3285478"/>
            <a:ext cx="5362135" cy="3572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094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I -thực hành- thắm">
            <a:hlinkClick r:id="" action="ppaction://media"/>
            <a:extLst>
              <a:ext uri="{FF2B5EF4-FFF2-40B4-BE49-F238E27FC236}">
                <a16:creationId xmlns:a16="http://schemas.microsoft.com/office/drawing/2014/main" id="{87A70868-6FB6-9DBB-5E93-FE8839FDFD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5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I khỏi động. thắm .">
            <a:hlinkClick r:id="" action="ppaction://media"/>
            <a:extLst>
              <a:ext uri="{FF2B5EF4-FFF2-40B4-BE49-F238E27FC236}">
                <a16:creationId xmlns:a16="http://schemas.microsoft.com/office/drawing/2014/main" id="{CA974514-BB37-CBF3-4FC1-6BD69BA108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92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ài Mẫu Mới Nhất- Cây Gia Đình - Âm Nhạc Lớp 1 - Kết Nối Tri Thức (2024)">
            <a:hlinkClick r:id="" action="ppaction://media"/>
            <a:extLst>
              <a:ext uri="{FF2B5EF4-FFF2-40B4-BE49-F238E27FC236}">
                <a16:creationId xmlns:a16="http://schemas.microsoft.com/office/drawing/2014/main" id="{A975E438-7DBA-3674-3300-89EDE1468F6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20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4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6E58A3-7F23-424F-5EAD-1DD7DED70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272" y="821219"/>
            <a:ext cx="11213456" cy="55530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DCC54D-FA5E-CB2C-52A1-BFE8D024617F}"/>
              </a:ext>
            </a:extLst>
          </p:cNvPr>
          <p:cNvSpPr/>
          <p:nvPr/>
        </p:nvSpPr>
        <p:spPr>
          <a:xfrm>
            <a:off x="609600" y="5420139"/>
            <a:ext cx="2186609" cy="108667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23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9C7D0C9-4311-115A-ACFC-C21BE9B4D5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39843" y="0"/>
            <a:ext cx="12192000" cy="68344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591401-8F28-BCB0-45E3-8B01837A2F98}"/>
              </a:ext>
            </a:extLst>
          </p:cNvPr>
          <p:cNvSpPr txBox="1"/>
          <p:nvPr/>
        </p:nvSpPr>
        <p:spPr>
          <a:xfrm>
            <a:off x="1322467" y="249420"/>
            <a:ext cx="1047961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27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grpSp>
        <p:nvGrpSpPr>
          <p:cNvPr id="14" name="object 7">
            <a:extLst>
              <a:ext uri="{FF2B5EF4-FFF2-40B4-BE49-F238E27FC236}">
                <a16:creationId xmlns:a16="http://schemas.microsoft.com/office/drawing/2014/main" id="{75A27B70-E559-7252-0815-43F82454B047}"/>
              </a:ext>
            </a:extLst>
          </p:cNvPr>
          <p:cNvGrpSpPr/>
          <p:nvPr/>
        </p:nvGrpSpPr>
        <p:grpSpPr>
          <a:xfrm>
            <a:off x="512462" y="1558193"/>
            <a:ext cx="1076989" cy="1304233"/>
            <a:chOff x="507275" y="2984146"/>
            <a:chExt cx="483870" cy="703580"/>
          </a:xfrm>
        </p:grpSpPr>
        <p:pic>
          <p:nvPicPr>
            <p:cNvPr id="15" name="object 8">
              <a:extLst>
                <a:ext uri="{FF2B5EF4-FFF2-40B4-BE49-F238E27FC236}">
                  <a16:creationId xmlns:a16="http://schemas.microsoft.com/office/drawing/2014/main" id="{467BB7CA-BF7F-6FCC-B177-21A4A176AC82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7275" y="2984146"/>
              <a:ext cx="483454" cy="481642"/>
            </a:xfrm>
            <a:prstGeom prst="rect">
              <a:avLst/>
            </a:prstGeom>
          </p:spPr>
        </p:pic>
        <p:pic>
          <p:nvPicPr>
            <p:cNvPr id="16" name="object 9">
              <a:extLst>
                <a:ext uri="{FF2B5EF4-FFF2-40B4-BE49-F238E27FC236}">
                  <a16:creationId xmlns:a16="http://schemas.microsoft.com/office/drawing/2014/main" id="{ED072C46-1862-6FF8-D16A-A579D86BE0C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376" y="3492723"/>
              <a:ext cx="214711" cy="194526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1B45931-A7E9-9DD3-F4DB-D5395E2070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62" y="1116366"/>
            <a:ext cx="11501347" cy="279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28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CF711F-6FA3-0BB1-4261-FAA7C55B1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700"/>
            <a:ext cx="12192000" cy="68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099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577E1B-95E2-2E19-168C-9B420CA4B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232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91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4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2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360015-B19C-0969-6C7E-B9E7F9D29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66" y="-1"/>
            <a:ext cx="9158068" cy="688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512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73</Words>
  <Application>Microsoft Office PowerPoint</Application>
  <PresentationFormat>Widescreen</PresentationFormat>
  <Paragraphs>10</Paragraphs>
  <Slides>18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Arial-BoldItalicMT</vt:lpstr>
      <vt:lpstr>Arial-BoldMT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THUY HAO</cp:lastModifiedBy>
  <cp:revision>26</cp:revision>
  <dcterms:created xsi:type="dcterms:W3CDTF">2024-07-21T15:58:24Z</dcterms:created>
  <dcterms:modified xsi:type="dcterms:W3CDTF">2025-12-03T16:20:11Z</dcterms:modified>
</cp:coreProperties>
</file>