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notesMasterIdLst>
    <p:notesMasterId r:id="rId17"/>
  </p:notesMasterIdLst>
  <p:sldIdLst>
    <p:sldId id="273" r:id="rId3"/>
    <p:sldId id="278" r:id="rId4"/>
    <p:sldId id="2764" r:id="rId5"/>
    <p:sldId id="275" r:id="rId6"/>
    <p:sldId id="2769" r:id="rId7"/>
    <p:sldId id="2770" r:id="rId8"/>
    <p:sldId id="2771" r:id="rId9"/>
    <p:sldId id="2772" r:id="rId10"/>
    <p:sldId id="2766" r:id="rId11"/>
    <p:sldId id="270" r:id="rId12"/>
    <p:sldId id="2768" r:id="rId13"/>
    <p:sldId id="2773" r:id="rId14"/>
    <p:sldId id="2748" r:id="rId15"/>
    <p:sldId id="28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99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332" autoAdjust="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5A0813-4B67-4BE8-A15D-63372DBBCE5E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D2AD8-CD39-4FF7-90DB-C7D8DAE12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91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D2AD8-CD39-4FF7-90DB-C7D8DAE127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98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816D4A-E9D3-0D55-0B29-B0ADF66BD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1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142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0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108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668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7770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69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2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7815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843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105DF7-2A9F-DC0F-6DA5-BDEAC9B625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8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80EF673-0524-F680-ABC1-9A2A68FC1C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1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2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7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09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3142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99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17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59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61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91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0816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16D191C-6F23-BBEB-6205-DEF684FF6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123" y="480292"/>
            <a:ext cx="9376841" cy="60682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BA8557D-ADF4-0F6D-EEA5-19174D389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7091" y="1016000"/>
            <a:ext cx="3020291" cy="538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6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6A21C62-B357-9F72-FCF3-80DB3B883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23" y="132275"/>
            <a:ext cx="11990894" cy="66361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8313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2181" y="794327"/>
            <a:ext cx="9881680" cy="41477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 chí kể chuyện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 đúng nội dung, trình tự câu chuyện.</a:t>
            </a:r>
          </a:p>
          <a:p>
            <a:pPr>
              <a:lnSpc>
                <a:spcPct val="150000"/>
              </a:lnSpc>
            </a:pP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Kể to, rõ ràng, đầy đủ chi tiết.</a:t>
            </a:r>
          </a:p>
          <a:p>
            <a:pPr>
              <a:lnSpc>
                <a:spcPct val="150000"/>
              </a:lnSpc>
            </a:pP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Kể diễn cảm </a:t>
            </a:r>
          </a:p>
          <a:p>
            <a:pPr>
              <a:lnSpc>
                <a:spcPct val="150000"/>
              </a:lnSpc>
            </a:pP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Cách kể : Hay, hấp dẫn, phối hợp điệu bộ, cử chỉ. </a:t>
            </a:r>
          </a:p>
        </p:txBody>
      </p:sp>
    </p:spTree>
    <p:extLst>
      <p:ext uri="{BB962C8B-B14F-4D97-AF65-F5344CB8AC3E}">
        <p14:creationId xmlns:p14="http://schemas.microsoft.com/office/powerpoint/2010/main" val="118639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168"/>
            <a:ext cx="12192000" cy="59344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11735" y="6211669"/>
            <a:ext cx="74222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44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C703A9-C82C-4F63-67B3-37213BA1FA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11" b="91751" l="9994" r="89942">
                        <a14:foregroundMark x1="46831" y1="8411" x2="45181" y2="12212"/>
                        <a14:foregroundMark x1="52167" y1="91751" x2="51391" y2="8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00" y="3103572"/>
            <a:ext cx="5048456" cy="40385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42BAFD-3375-48EC-AC33-9CB322ABC5FF}"/>
              </a:ext>
            </a:extLst>
          </p:cNvPr>
          <p:cNvSpPr txBox="1"/>
          <p:nvPr/>
        </p:nvSpPr>
        <p:spPr>
          <a:xfrm>
            <a:off x="2981739" y="2576729"/>
            <a:ext cx="8305800" cy="415498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algn="just" defTabSz="457200"/>
            <a:r>
              <a:rPr lang="en-US" sz="4400" b="1" dirty="0" err="1">
                <a:solidFill>
                  <a:srgbClr val="FF339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US" sz="4400" b="1" dirty="0">
                <a:solidFill>
                  <a:srgbClr val="FF339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339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chuyện</a:t>
            </a:r>
            <a:r>
              <a:rPr lang="en-US" sz="4400" b="1" dirty="0">
                <a:solidFill>
                  <a:srgbClr val="FF339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</a:t>
            </a:r>
            <a:r>
              <a:rPr lang="vi-VN" sz="4400" b="1" dirty="0">
                <a:solidFill>
                  <a:srgbClr val="FF339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ngợi tài năng của con người trong việc chinh phục thiên nhiên, diệt trừ mọi thế lực đen tối để bảo vệ cuộc sống tốt đẹp. Chuyện này còn có ý nghĩa: cái thiện luôn chiến thắng cái ác.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23E424-C12F-11CF-14BB-6A8934CBB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662" y="0"/>
            <a:ext cx="10821338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096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489" y="4118624"/>
            <a:ext cx="714606" cy="714607"/>
          </a:xfrm>
          <a:prstGeom prst="rect">
            <a:avLst/>
          </a:prstGeom>
        </p:spPr>
      </p:pic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8745" y="512833"/>
            <a:ext cx="714606" cy="714607"/>
          </a:xfrm>
          <a:prstGeom prst="rect">
            <a:avLst/>
          </a:prstGeom>
        </p:spPr>
      </p:pic>
      <p:pic>
        <p:nvPicPr>
          <p:cNvPr id="1026" name="Picture 2" descr="Cute girl smiling welcoming posture character cartoon logo hand drawn art illustration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8" t="5797" r="24015"/>
          <a:stretch/>
        </p:blipFill>
        <p:spPr bwMode="auto">
          <a:xfrm>
            <a:off x="8499698" y="3404903"/>
            <a:ext cx="2552700" cy="357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74FD5D-7199-ADD1-93E9-5C5B221A5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7027" y="1929282"/>
            <a:ext cx="9144793" cy="23593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5215F0-6AAA-D76B-9B72-3CD55981AC98}"/>
              </a:ext>
            </a:extLst>
          </p:cNvPr>
          <p:cNvSpPr txBox="1"/>
          <p:nvPr/>
        </p:nvSpPr>
        <p:spPr>
          <a:xfrm>
            <a:off x="3811772" y="6488668"/>
            <a:ext cx="7028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0972.115126</a:t>
            </a:r>
          </a:p>
        </p:txBody>
      </p:sp>
    </p:spTree>
    <p:extLst>
      <p:ext uri="{BB962C8B-B14F-4D97-AF65-F5344CB8AC3E}">
        <p14:creationId xmlns:p14="http://schemas.microsoft.com/office/powerpoint/2010/main" val="42470537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277058" y="148449"/>
            <a:ext cx="11714328" cy="6441099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8" t="2682" r="4656" b="-2682"/>
          <a:stretch/>
        </p:blipFill>
        <p:spPr>
          <a:xfrm flipH="1">
            <a:off x="10869768" y="5600440"/>
            <a:ext cx="1322231" cy="1441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5102"/>
          <a:stretch/>
        </p:blipFill>
        <p:spPr>
          <a:xfrm flipH="1">
            <a:off x="-1" y="5511540"/>
            <a:ext cx="1403797" cy="153004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109ADBD-5D9C-463B-BACB-13A2A1C753B6}"/>
              </a:ext>
            </a:extLst>
          </p:cNvPr>
          <p:cNvGrpSpPr/>
          <p:nvPr/>
        </p:nvGrpSpPr>
        <p:grpSpPr>
          <a:xfrm>
            <a:off x="909576" y="482401"/>
            <a:ext cx="10663588" cy="5029139"/>
            <a:chOff x="837995" y="288120"/>
            <a:chExt cx="7760176" cy="403623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27C7864-0D43-8D8F-B12C-34CF675E9D6A}"/>
                </a:ext>
              </a:extLst>
            </p:cNvPr>
            <p:cNvSpPr/>
            <p:nvPr/>
          </p:nvSpPr>
          <p:spPr>
            <a:xfrm>
              <a:off x="1085850" y="1095089"/>
              <a:ext cx="7512321" cy="322926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softEdge rad="762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85800" marR="0" lvl="0" indent="-6858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Câu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chuyện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có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mấy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nhân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vật</a:t>
              </a:r>
              <a:r>
                <a:rPr kumimoji="0" lang="en-US" sz="4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chính</a:t>
              </a:r>
              <a:r>
                <a:rPr kumimoji="0" lang="en-US" sz="4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?</a:t>
              </a:r>
              <a:endPara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4D6048DB-FD22-5C52-FEDD-ECA9498C5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837995" y="288120"/>
              <a:ext cx="2030111" cy="16139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09621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23"/>
          <a:stretch/>
        </p:blipFill>
        <p:spPr>
          <a:xfrm>
            <a:off x="0" y="0"/>
            <a:ext cx="12090400" cy="6858000"/>
          </a:xfrm>
        </p:spPr>
      </p:pic>
      <p:sp>
        <p:nvSpPr>
          <p:cNvPr id="5" name="Oval 4"/>
          <p:cNvSpPr/>
          <p:nvPr/>
        </p:nvSpPr>
        <p:spPr>
          <a:xfrm>
            <a:off x="0" y="138546"/>
            <a:ext cx="868218" cy="7111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tx1"/>
              </a:solidFill>
            </a:endParaRP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1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4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ể chuyện_ Bốn anh tài">
            <a:hlinkClick r:id="" action="ppaction://media"/>
            <a:extLst>
              <a:ext uri="{FF2B5EF4-FFF2-40B4-BE49-F238E27FC236}">
                <a16:creationId xmlns:a16="http://schemas.microsoft.com/office/drawing/2014/main" id="{D3CB3958-5494-46B5-C0C2-B572A05A81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92" y="101600"/>
            <a:ext cx="12053454" cy="6326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020712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6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ết kế chưa có tên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76072" y="2939143"/>
            <a:ext cx="3993972" cy="3918857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23"/>
          <a:stretch/>
        </p:blipFill>
        <p:spPr>
          <a:xfrm>
            <a:off x="2648644" y="64008"/>
            <a:ext cx="9543356" cy="6638544"/>
          </a:xfrm>
        </p:spPr>
      </p:pic>
      <p:sp>
        <p:nvSpPr>
          <p:cNvPr id="8" name="Oval 7"/>
          <p:cNvSpPr/>
          <p:nvPr/>
        </p:nvSpPr>
        <p:spPr>
          <a:xfrm>
            <a:off x="2093976" y="486018"/>
            <a:ext cx="868218" cy="8215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tx1"/>
              </a:solidFill>
            </a:endParaRP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1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97236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hiết kế chưa có tên (4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42416" y="1273094"/>
            <a:ext cx="5328462" cy="44053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860" y="0"/>
            <a:ext cx="9642348" cy="642823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761488" y="167685"/>
            <a:ext cx="868218" cy="7111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tx1"/>
              </a:solidFill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2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7368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ết kế chưa có tên (5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5592" y="2174842"/>
            <a:ext cx="3361631" cy="38784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" t="2933" r="3309" b="1467"/>
          <a:stretch/>
        </p:blipFill>
        <p:spPr>
          <a:xfrm>
            <a:off x="3035808" y="82296"/>
            <a:ext cx="9025128" cy="677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76058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hiết kế chưa có tên (6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14317" y="2132711"/>
            <a:ext cx="3715301" cy="42863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344" y="0"/>
            <a:ext cx="9320784" cy="62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31597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2181" y="794327"/>
            <a:ext cx="9881680" cy="41477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 chí kể chuyện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 đúng nội dung, trình tự câu chuyện.</a:t>
            </a:r>
          </a:p>
          <a:p>
            <a:pPr>
              <a:lnSpc>
                <a:spcPct val="150000"/>
              </a:lnSpc>
            </a:pP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Kể to, rõ ràng, đầy đủ chi tiết.</a:t>
            </a:r>
          </a:p>
          <a:p>
            <a:pPr>
              <a:lnSpc>
                <a:spcPct val="150000"/>
              </a:lnSpc>
            </a:pP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Kể diễn cảm </a:t>
            </a:r>
          </a:p>
          <a:p>
            <a:pPr>
              <a:lnSpc>
                <a:spcPct val="150000"/>
              </a:lnSpc>
            </a:pP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Cách kể : Hay, hấp dẫn, phối hợp điệu bộ, cử chỉ. </a:t>
            </a:r>
          </a:p>
        </p:txBody>
      </p:sp>
    </p:spTree>
    <p:extLst>
      <p:ext uri="{BB962C8B-B14F-4D97-AF65-F5344CB8AC3E}">
        <p14:creationId xmlns:p14="http://schemas.microsoft.com/office/powerpoint/2010/main" val="324570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178</Words>
  <Application>Microsoft Office PowerPoint</Application>
  <PresentationFormat>Widescreen</PresentationFormat>
  <Paragraphs>22</Paragraphs>
  <Slides>14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#9Slide02 Noi dung dai</vt:lpstr>
      <vt:lpstr>#9Slide02 Tieu de dai</vt:lpstr>
      <vt:lpstr>Arial</vt:lpstr>
      <vt:lpstr>Calibri</vt:lpstr>
      <vt:lpstr>Calibri Light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asus</cp:lastModifiedBy>
  <cp:revision>69</cp:revision>
  <dcterms:created xsi:type="dcterms:W3CDTF">2023-07-01T06:49:59Z</dcterms:created>
  <dcterms:modified xsi:type="dcterms:W3CDTF">2025-10-01T14:36:11Z</dcterms:modified>
</cp:coreProperties>
</file>