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5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0" r:id="rId2"/>
  </p:sldMasterIdLst>
  <p:notesMasterIdLst>
    <p:notesMasterId r:id="rId21"/>
  </p:notesMasterIdLst>
  <p:sldIdLst>
    <p:sldId id="257" r:id="rId3"/>
    <p:sldId id="362" r:id="rId4"/>
    <p:sldId id="355" r:id="rId5"/>
    <p:sldId id="349" r:id="rId6"/>
    <p:sldId id="350" r:id="rId7"/>
    <p:sldId id="357" r:id="rId8"/>
    <p:sldId id="358" r:id="rId9"/>
    <p:sldId id="359" r:id="rId10"/>
    <p:sldId id="360" r:id="rId11"/>
    <p:sldId id="364" r:id="rId12"/>
    <p:sldId id="361" r:id="rId13"/>
    <p:sldId id="365" r:id="rId14"/>
    <p:sldId id="344" r:id="rId15"/>
    <p:sldId id="366" r:id="rId16"/>
    <p:sldId id="367" r:id="rId17"/>
    <p:sldId id="368" r:id="rId18"/>
    <p:sldId id="369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477A-96B1-42D4-9BCC-2F1A4674BDF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F871-BA2F-49EC-B627-A4F09D11B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6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8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0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4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2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6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2119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502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692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2553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543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0178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0756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178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17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021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958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1081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7505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18592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5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04570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08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5241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6667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4362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7518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825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89418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8828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55448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0463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278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060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2533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8034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9118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745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77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3860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349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511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94671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3233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7685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54477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2913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1765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726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419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25040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6482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8876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5881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950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9447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3438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3627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3895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0570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2196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0180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2106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8442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1583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6992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0068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4231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29482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27434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8774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587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50868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46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11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49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75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327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60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89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116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38758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2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65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12" Type="http://schemas.openxmlformats.org/officeDocument/2006/relationships/image" Target="../media/image10.gif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7.gif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098754" y="1354380"/>
            <a:ext cx="10146890" cy="3739923"/>
            <a:chOff x="2156178" y="1371600"/>
            <a:chExt cx="7879644" cy="3376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8D3EDD99-BA61-4A6A-B904-BFE0C31491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9186" y="2704850"/>
            <a:ext cx="4778907" cy="4778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9F3844-64CF-8818-79B2-6C9E4274D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137" y="1290520"/>
            <a:ext cx="251786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215D5-FB70-251D-7315-21557B625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450" y="2101871"/>
            <a:ext cx="8431499" cy="244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F452E-117E-4378-2117-4D65384A0A0B}"/>
              </a:ext>
            </a:extLst>
          </p:cNvPr>
          <p:cNvSpPr txBox="1"/>
          <p:nvPr/>
        </p:nvSpPr>
        <p:spPr>
          <a:xfrm>
            <a:off x="5314950" y="416242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CDCA4-1613-E062-5236-5FFDC310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24" y="2325561"/>
            <a:ext cx="816325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495300" y="841435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lượng gia súc ở Việt Nam (theo Niên giám thống kê năm 2020) được thể hiện ở bảng sau: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87" y="2119312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723015" y="3752850"/>
            <a:ext cx="10325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Nhiều nhất?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Ít nhất?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4019107" y="436998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22 027 900 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4019107" y="541197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Lợn là loại gia súc được nuôi ở Việt Nam nhiều nhất năm 2020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9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61" y="811507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850606" y="2381250"/>
            <a:ext cx="1032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1679944" y="411479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bé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là 2 332 800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1679944" y="515678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Trâu là loại gia súc được nuôi ở Việt Nam ít nhất năm 2020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8812" y="159487"/>
            <a:ext cx="11858171" cy="656028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64098" y="166899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1948" y="169301"/>
            <a:ext cx="105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F4E76-969F-EFAA-A8A8-0CA6E9FB7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01" y="777636"/>
            <a:ext cx="4813353" cy="2166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C3CCA6-D7CD-EFB5-5732-4FA2CCE2FCBF}"/>
              </a:ext>
            </a:extLst>
          </p:cNvPr>
          <p:cNvSpPr txBox="1"/>
          <p:nvPr/>
        </p:nvSpPr>
        <p:spPr>
          <a:xfrm>
            <a:off x="1041990" y="2881424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Sắp xếp các số ghi trên đầu tàu và toa tàu theo thứ tự từ lớn đến bé được đoàn tàu nào dưới đây?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D1B99-E15B-A3C7-72BD-23EBD3A9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719" y="3817090"/>
            <a:ext cx="6169771" cy="2760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51E4EAB-25B3-9CB6-067F-0A59156A50EF}"/>
              </a:ext>
            </a:extLst>
          </p:cNvPr>
          <p:cNvSpPr/>
          <p:nvPr/>
        </p:nvSpPr>
        <p:spPr>
          <a:xfrm>
            <a:off x="1084520" y="5146158"/>
            <a:ext cx="542261" cy="637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44313-10F2-C3D7-2B59-6BACF68A9122}"/>
              </a:ext>
            </a:extLst>
          </p:cNvPr>
          <p:cNvSpPr txBox="1"/>
          <p:nvPr/>
        </p:nvSpPr>
        <p:spPr>
          <a:xfrm>
            <a:off x="7240772" y="4646428"/>
            <a:ext cx="486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1 000 000 000 &gt; 380 999 999 &gt; 380 000 982 &gt; 99 999 999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9 tấm thẻ như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095154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169042" y="171184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21665" y="170121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284921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326912" y="174374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368903" y="17650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00261" y="17543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378457" y="17756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377918" y="178627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637953" y="3179136"/>
            <a:ext cx="10026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8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169581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243469" y="818708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96092" y="80807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359348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401339" y="8506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443330" y="8718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74688" y="8612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452884" y="8825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452345" y="89313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712380" y="2286001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20D29-BDB2-7B88-B03E-DC863827954C}"/>
              </a:ext>
            </a:extLst>
          </p:cNvPr>
          <p:cNvSpPr/>
          <p:nvPr/>
        </p:nvSpPr>
        <p:spPr>
          <a:xfrm>
            <a:off x="1882356" y="3532963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lớn nhất thì cần các chữ số lớn nhất ở bên trái.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7552 0.38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06016 0.38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4584 0.37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22669 0.3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2084 0.37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0169 0.385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4.81481E-6 L 0.3332 0.394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1927 0.3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5143 0.385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477926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551814" y="129717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604437" y="128654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667693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709684" y="13290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751675" y="135033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783033" y="13397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761229" y="136096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760690" y="137160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1679944" y="2860160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79EC4-F5F3-281C-6EB0-431749D7C3A6}"/>
              </a:ext>
            </a:extLst>
          </p:cNvPr>
          <p:cNvSpPr/>
          <p:nvPr/>
        </p:nvSpPr>
        <p:spPr>
          <a:xfrm>
            <a:off x="1403891" y="3703084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bé nhất thì cần các chữ số bé nhất ở bên trái.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5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36537 0.3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138 0.3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418 0.3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0951 0.34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1563 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7669 0.343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42917 0.34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17357 0.3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31758 0.3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12 chiếc vòng như hình dưới đây, Rô-bốt lập được số 312 211 011. Với 12 chiếc vòng, em lập được số lớn nhất là số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EAE69-D134-B99B-0983-42EE85236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10" y="2198059"/>
            <a:ext cx="4770507" cy="2926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F49F06-04CA-FBE4-3AC2-11134793BF70}"/>
              </a:ext>
            </a:extLst>
          </p:cNvPr>
          <p:cNvSpPr txBox="1"/>
          <p:nvPr/>
        </p:nvSpPr>
        <p:spPr>
          <a:xfrm>
            <a:off x="404037" y="3062177"/>
            <a:ext cx="6581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12 = 9 + 3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với 12 chiếc vòng, ta lập được số lớn nhất là 930 000 000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9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184386-9706-DEE5-33E0-5BC5CBB0F90D}"/>
              </a:ext>
            </a:extLst>
          </p:cNvPr>
          <p:cNvSpPr txBox="1"/>
          <p:nvPr/>
        </p:nvSpPr>
        <p:spPr>
          <a:xfrm>
            <a:off x="2247900" y="2600325"/>
            <a:ext cx="8162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762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#9Slide07 SVNZiclets" panose="02000603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4332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90" y="1498600"/>
            <a:ext cx="8637111" cy="4933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2" y="1600200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0" y="270934"/>
            <a:ext cx="10160000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MÊ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CUNG BÍ ẤN</a:t>
            </a:r>
          </a:p>
        </p:txBody>
      </p:sp>
    </p:spTree>
    <p:extLst>
      <p:ext uri="{BB962C8B-B14F-4D97-AF65-F5344CB8AC3E}">
        <p14:creationId xmlns:p14="http://schemas.microsoft.com/office/powerpoint/2010/main" val="150354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672" y="1946728"/>
            <a:ext cx="2066472" cy="206647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65" y="1112941"/>
            <a:ext cx="2032000" cy="2032000"/>
          </a:xfrm>
          <a:prstGeom prst="rect">
            <a:avLst/>
          </a:prstGeom>
        </p:spPr>
      </p:pic>
      <p:sp>
        <p:nvSpPr>
          <p:cNvPr id="6" name="Rounded Rectangle 5">
            <a:hlinkClick r:id="rId10" action="ppaction://hlinksldjump"/>
          </p:cNvPr>
          <p:cNvSpPr/>
          <p:nvPr/>
        </p:nvSpPr>
        <p:spPr>
          <a:xfrm>
            <a:off x="84364" y="298502"/>
            <a:ext cx="1422400" cy="711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11" action="ppaction://hlinksldjump"/>
              </a:rPr>
              <a:t>chơi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2209800"/>
            <a:ext cx="2146299" cy="1740243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70" y="2413001"/>
            <a:ext cx="1274031" cy="1274031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1" y="2149685"/>
            <a:ext cx="1909721" cy="1990516"/>
          </a:xfrm>
          <a:prstGeom prst="rect">
            <a:avLst/>
          </a:prstGeom>
        </p:spPr>
      </p:pic>
      <p:sp>
        <p:nvSpPr>
          <p:cNvPr id="8" name="Rounded Rectangle 7">
            <a:hlinkClick r:id="rId17" action="ppaction://hlinksldjump"/>
          </p:cNvPr>
          <p:cNvSpPr/>
          <p:nvPr/>
        </p:nvSpPr>
        <p:spPr>
          <a:xfrm>
            <a:off x="10647321" y="5969000"/>
            <a:ext cx="1422400" cy="711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Kết thúc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9806 C 0.00382 0.09374 0.01753 0.09066 0.03455 0.09066 C 0.05225 0.09066 0.06632 0.09374 0.06632 0.09806 C 0.06632 0.10207 0.08003 0.10546 0.09774 0.10546 C 0.11475 0.10546 0.12882 0.10207 0.12882 0.098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09806 L 0.12882 -0.152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5216 L 0.37882 -0.1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15216 L 0.39548 -0.2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2855 L 0.47639 -0.27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27531 L 0.46805 0.198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0.19876 L 0.52639 0.19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19383 L 0.53472 -0.02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-0.0284 L 0.67639 -0.02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4 -0.02346 L 0.68472 -0.29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2 -0.29013 L 0.75139 -0.290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39 -0.29013 L 0.75556 0.020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55 0.02099 L 0.87639 0.020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0" y="2311400"/>
            <a:ext cx="6502400" cy="329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Luật</a:t>
            </a:r>
            <a:r>
              <a:rPr kumimoji="0" lang="en-US" sz="3733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chơi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Nhấn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vào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chướng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ngại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vật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xuất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hiện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ở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từng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chặng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đường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trả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lời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câu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để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tiếp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283200" y="5891213"/>
            <a:ext cx="1727200" cy="8890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6800" y="550334"/>
            <a:ext cx="843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So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sánh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693 251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693 500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133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8325" y="655126"/>
            <a:ext cx="990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sánh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200 000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98 487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9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2565400"/>
            <a:ext cx="8619067" cy="11853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499 873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133" y="3937001"/>
            <a:ext cx="8619067" cy="1191846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59 876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solidFill>
                <a:srgbClr val="F79646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𝟔𝟓𝟏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𝟑𝟐𝟏</m:t>
                      </m:r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17145"/>
            <a:ext cx="927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246" y="2428631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354" y="123092"/>
            <a:ext cx="11620826" cy="2305539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lvl="0" algn="ctr" defTabSz="1219170"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lang="vi-VN" sz="4400" b="1" dirty="0">
              <a:solidFill>
                <a:prstClr val="white"/>
              </a:solidFill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379" y="2969868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651 321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379" y="4112863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59 876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68046" y="3122268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268046" y="424833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379" y="5239577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499 873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8046" y="5425843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598313" y="5874576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512</Words>
  <Application>Microsoft Office PowerPoint</Application>
  <PresentationFormat>Widescreen</PresentationFormat>
  <Paragraphs>106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#9Slide07 SVNZiclets</vt:lpstr>
      <vt:lpstr>Arial</vt:lpstr>
      <vt:lpstr>AvantGarde</vt:lpstr>
      <vt:lpstr>Calibri</vt:lpstr>
      <vt:lpstr>Cambria</vt:lpstr>
      <vt:lpstr>Cambria Math</vt:lpstr>
      <vt:lpstr>等线</vt:lpstr>
      <vt:lpstr>等线 Light</vt:lpstr>
      <vt:lpstr>Tiffany</vt:lpstr>
      <vt:lpstr>Times New Roman</vt:lpstr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asus</cp:lastModifiedBy>
  <cp:revision>29</cp:revision>
  <dcterms:created xsi:type="dcterms:W3CDTF">2023-08-07T08:44:57Z</dcterms:created>
  <dcterms:modified xsi:type="dcterms:W3CDTF">2025-10-19T14:55:23Z</dcterms:modified>
</cp:coreProperties>
</file>