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0" r:id="rId2"/>
  </p:sldMasterIdLst>
  <p:notesMasterIdLst>
    <p:notesMasterId r:id="rId11"/>
  </p:notesMasterIdLst>
  <p:sldIdLst>
    <p:sldId id="362" r:id="rId3"/>
    <p:sldId id="350" r:id="rId4"/>
    <p:sldId id="355" r:id="rId5"/>
    <p:sldId id="349" r:id="rId6"/>
    <p:sldId id="357" r:id="rId7"/>
    <p:sldId id="358" r:id="rId8"/>
    <p:sldId id="359" r:id="rId9"/>
    <p:sldId id="3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477A-96B1-42D4-9BCC-2F1A4674BDF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2F871-BA2F-49EC-B627-A4F09D11B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82119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502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692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92553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5430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0178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07565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51785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817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7021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5958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41081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67505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18592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32507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04570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086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5241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56667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4362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7518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8250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89418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8828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55448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30463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62785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060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2533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98034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891180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47451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774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13860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2349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511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946717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73233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76857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54477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22913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17656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726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419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525040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064821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68876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5881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6950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49447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93438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53627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13895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10570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21967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601803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021064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84420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71583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569923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90068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942314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294821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27434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87749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587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50868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046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11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49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28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375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327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603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9892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1164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9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338758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24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65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86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12" Type="http://schemas.openxmlformats.org/officeDocument/2006/relationships/image" Target="../media/image6.gif"/><Relationship Id="rId2" Type="http://schemas.openxmlformats.org/officeDocument/2006/relationships/audio" Target="../media/audio1.wav"/><Relationship Id="rId16" Type="http://schemas.openxmlformats.org/officeDocument/2006/relationships/image" Target="../media/image8.gif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.gif"/><Relationship Id="rId11" Type="http://schemas.openxmlformats.org/officeDocument/2006/relationships/slide" Target="slide2.xml"/><Relationship Id="rId5" Type="http://schemas.openxmlformats.org/officeDocument/2006/relationships/audio" Target="../media/audio4.wav"/><Relationship Id="rId15" Type="http://schemas.openxmlformats.org/officeDocument/2006/relationships/slide" Target="slide8.xml"/><Relationship Id="rId10" Type="http://schemas.openxmlformats.org/officeDocument/2006/relationships/slide" Target="slide6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184386-9706-DEE5-33E0-5BC5CBB0F90D}"/>
              </a:ext>
            </a:extLst>
          </p:cNvPr>
          <p:cNvSpPr txBox="1"/>
          <p:nvPr/>
        </p:nvSpPr>
        <p:spPr>
          <a:xfrm>
            <a:off x="2247900" y="2600325"/>
            <a:ext cx="8162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762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#9Slide07 SVNZiclets" panose="02000603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84332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0" y="2311400"/>
            <a:ext cx="6502400" cy="329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Luật</a:t>
            </a:r>
            <a:r>
              <a:rPr kumimoji="0" lang="en-US" sz="3733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chơi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Nhấn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vào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chướng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ngại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vật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xuất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hiện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ở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từng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chặng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đường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trả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lời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câu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hỏi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để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tiếp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5283200" y="5891213"/>
            <a:ext cx="1727200" cy="88900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90" y="1498600"/>
            <a:ext cx="8637111" cy="4933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72" y="1600200"/>
            <a:ext cx="30480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0" y="270934"/>
            <a:ext cx="10160000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MÊ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CUNG BÍ ẤN</a:t>
            </a:r>
          </a:p>
        </p:txBody>
      </p:sp>
    </p:spTree>
    <p:extLst>
      <p:ext uri="{BB962C8B-B14F-4D97-AF65-F5344CB8AC3E}">
        <p14:creationId xmlns:p14="http://schemas.microsoft.com/office/powerpoint/2010/main" val="150354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672" y="1946728"/>
            <a:ext cx="2066472" cy="2066472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65" y="1112941"/>
            <a:ext cx="2032000" cy="2032000"/>
          </a:xfrm>
          <a:prstGeom prst="rect">
            <a:avLst/>
          </a:prstGeom>
        </p:spPr>
      </p:pic>
      <p:sp>
        <p:nvSpPr>
          <p:cNvPr id="6" name="Rounded Rectangle 5">
            <a:hlinkClick r:id="rId10" action="ppaction://hlinksldjump"/>
          </p:cNvPr>
          <p:cNvSpPr/>
          <p:nvPr/>
        </p:nvSpPr>
        <p:spPr>
          <a:xfrm>
            <a:off x="84364" y="298502"/>
            <a:ext cx="1422400" cy="711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11" action="ppaction://hlinksldjump"/>
              </a:rPr>
              <a:t>chơi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2209800"/>
            <a:ext cx="2146299" cy="1740243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70" y="2413001"/>
            <a:ext cx="1274031" cy="1274031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8801" y="2149685"/>
            <a:ext cx="1909721" cy="1990516"/>
          </a:xfrm>
          <a:prstGeom prst="rect">
            <a:avLst/>
          </a:prstGeom>
        </p:spPr>
      </p:pic>
      <p:sp>
        <p:nvSpPr>
          <p:cNvPr id="8" name="Rounded Rectangle 7">
            <a:hlinkClick r:id="" action="ppaction://noaction"/>
          </p:cNvPr>
          <p:cNvSpPr/>
          <p:nvPr/>
        </p:nvSpPr>
        <p:spPr>
          <a:xfrm>
            <a:off x="10647321" y="5969000"/>
            <a:ext cx="1422400" cy="711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Kết thúc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9806 C 0.00382 0.09374 0.01753 0.09066 0.03455 0.09066 C 0.05225 0.09066 0.06632 0.09374 0.06632 0.09806 C 0.06632 0.10207 0.08003 0.10546 0.09774 0.10546 C 0.11475 0.10546 0.12882 0.10207 0.12882 0.0980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0.09806 L 0.12882 -0.152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-0.15216 L 0.37882 -0.152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15216 L 0.39548 -0.285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2855 L 0.47639 -0.275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-0.27531 L 0.46805 0.198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0.19876 L 0.52639 0.198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0.19383 L 0.53472 -0.02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-0.0284 L 0.67639 -0.023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194 -0.02346 L 0.68472 -0.290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3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472 -0.29013 L 0.75139 -0.290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139 -0.29013 L 0.75556 0.020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55 0.02099 L 0.87639 0.020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8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48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48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6465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48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48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48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sai</a:t>
            </a:r>
            <a:endParaRPr lang="en-US" sz="48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6800" y="550334"/>
            <a:ext cx="843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Câu</a:t>
            </a:r>
            <a:r>
              <a:rPr kumimoji="0" lang="en-US" sz="3733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1: 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8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6465" y="2568406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48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sai</a:t>
            </a:r>
            <a:endParaRPr lang="en-US" sz="48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48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sai</a:t>
            </a:r>
            <a:endParaRPr lang="en-US" sz="48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4133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48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48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8325" y="655126"/>
            <a:ext cx="990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Câu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2: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9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2565400"/>
            <a:ext cx="8619067" cy="11853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48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sai</a:t>
            </a:r>
            <a:endParaRPr lang="en-US" sz="48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133" y="3937001"/>
            <a:ext cx="8619067" cy="1191846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48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sai</a:t>
            </a:r>
            <a:endParaRPr lang="en-US" sz="48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solidFill>
                <a:srgbClr val="F79646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121917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kern="0" dirty="0">
                          <a:solidFill>
                            <a:prstClr val="white"/>
                          </a:solidFill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kern="0" dirty="0">
                          <a:solidFill>
                            <a:prstClr val="white"/>
                          </a:solidFill>
                          <a:latin typeface="Arial" pitchFamily="34" charset="0"/>
                          <a:cs typeface="Arial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800" kern="0" dirty="0">
                          <a:solidFill>
                            <a:prstClr val="white"/>
                          </a:solidFill>
                          <a:latin typeface="Arial" pitchFamily="34" charset="0"/>
                          <a:cs typeface="Arial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800" kern="0" dirty="0">
                          <a:solidFill>
                            <a:prstClr val="white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kern="0" dirty="0">
                          <a:solidFill>
                            <a:prstClr val="white"/>
                          </a:solidFill>
                          <a:latin typeface="Arial" pitchFamily="34" charset="0"/>
                          <a:cs typeface="Arial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800" kern="0" dirty="0">
                          <a:solidFill>
                            <a:prstClr val="white"/>
                          </a:solidFill>
                          <a:latin typeface="Arial" pitchFamily="34" charset="0"/>
                          <a:cs typeface="Arial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en-US" sz="4800" kern="0" dirty="0">
                          <a:solidFill>
                            <a:prstClr val="white"/>
                          </a:solidFill>
                          <a:latin typeface="Arial" pitchFamily="34" charset="0"/>
                          <a:cs typeface="Arial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 kern="0" dirty="0">
                          <a:solidFill>
                            <a:prstClr val="white"/>
                          </a:solidFill>
                          <a:latin typeface="Arial" pitchFamily="34" charset="0"/>
                          <a:cs typeface="Arial" pitchFamily="34" charset="0"/>
                        </a:rPr>
                        <m:t>ờ</m:t>
                      </m:r>
                      <m:r>
                        <m:rPr>
                          <m:nor/>
                        </m:rPr>
                        <a:rPr lang="en-US" sz="4800" kern="0" dirty="0">
                          <a:solidFill>
                            <a:prstClr val="white"/>
                          </a:solidFill>
                          <a:latin typeface="Arial" pitchFamily="34" charset="0"/>
                          <a:cs typeface="Arial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0" i="0" kern="0" dirty="0" smtClean="0">
                          <a:solidFill>
                            <a:prstClr val="white"/>
                          </a:solidFill>
                          <a:latin typeface="Arial" pitchFamily="34" charset="0"/>
                          <a:cs typeface="Arial" pitchFamily="34" charset="0"/>
                        </a:rPr>
                        <m:t> đú</m:t>
                      </m:r>
                      <m:r>
                        <m:rPr>
                          <m:nor/>
                        </m:rPr>
                        <a:rPr lang="en-US" sz="4800" b="0" i="0" kern="0" dirty="0" smtClean="0">
                          <a:solidFill>
                            <a:prstClr val="white"/>
                          </a:solidFill>
                          <a:latin typeface="Arial" pitchFamily="34" charset="0"/>
                          <a:cs typeface="Arial" pitchFamily="34" charset="0"/>
                        </a:rPr>
                        <m:t>ng</m:t>
                      </m:r>
                    </m:oMath>
                  </m:oMathPara>
                </a14:m>
                <a:endParaRPr lang="en-US" sz="4800" kern="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117145"/>
            <a:ext cx="927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Câu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3: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3" name="Right Arrow 12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22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246" y="2428631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1354" y="123092"/>
            <a:ext cx="11620826" cy="2305539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4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4: </a:t>
            </a:r>
            <a:endParaRPr lang="vi-VN" sz="4400" b="1" dirty="0">
              <a:solidFill>
                <a:prstClr val="white"/>
              </a:solidFill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379" y="2969868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48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sai</a:t>
            </a:r>
            <a:endParaRPr lang="en-US" sz="48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379" y="4112863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48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48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68046" y="3122268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268046" y="424833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1379" y="5239577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4800" kern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sai</a:t>
            </a:r>
            <a:endParaRPr lang="en-US" sz="48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68046" y="5425843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598313" y="5874576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50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116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#9Slide07 SVNZiclets</vt:lpstr>
      <vt:lpstr>Arial</vt:lpstr>
      <vt:lpstr>AvantGarde</vt:lpstr>
      <vt:lpstr>Calibri</vt:lpstr>
      <vt:lpstr>等线</vt:lpstr>
      <vt:lpstr>等线 Light</vt:lpstr>
      <vt:lpstr>Tiffany</vt:lpstr>
      <vt:lpstr>Times New Roman</vt:lpstr>
      <vt:lpstr>千图网拥有20W+精美PPT模板 更多PPT模板下载至：www.58pic.com/office/ppt​​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asus</cp:lastModifiedBy>
  <cp:revision>29</cp:revision>
  <dcterms:created xsi:type="dcterms:W3CDTF">2023-08-07T08:44:57Z</dcterms:created>
  <dcterms:modified xsi:type="dcterms:W3CDTF">2025-10-19T14:49:38Z</dcterms:modified>
</cp:coreProperties>
</file>