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8"/>
  </p:notesMasterIdLst>
  <p:sldIdLst>
    <p:sldId id="257" r:id="rId8"/>
    <p:sldId id="705" r:id="rId9"/>
    <p:sldId id="706" r:id="rId10"/>
    <p:sldId id="707" r:id="rId11"/>
    <p:sldId id="708" r:id="rId12"/>
    <p:sldId id="372" r:id="rId13"/>
    <p:sldId id="392" r:id="rId14"/>
    <p:sldId id="371" r:id="rId15"/>
    <p:sldId id="373" r:id="rId16"/>
    <p:sldId id="709" r:id="rId17"/>
    <p:sldId id="284" r:id="rId18"/>
    <p:sldId id="264" r:id="rId19"/>
    <p:sldId id="710" r:id="rId20"/>
    <p:sldId id="304" r:id="rId21"/>
    <p:sldId id="281" r:id="rId22"/>
    <p:sldId id="365"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11/3/2025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11/3/2025</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1.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4.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9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9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3.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2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1.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7.png"/><Relationship Id="rId2" Type="http://schemas.microsoft.com/office/2007/relationships/media" Target="../media/media3.mp3"/><Relationship Id="rId16" Type="http://schemas.openxmlformats.org/officeDocument/2006/relationships/image" Target="../media/image21.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1.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100"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028"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052"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076"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538</Words>
  <Application>Microsoft Office PowerPoint</Application>
  <PresentationFormat>Widescreen</PresentationFormat>
  <Paragraphs>86</Paragraphs>
  <Slides>20</Slides>
  <Notes>5</Notes>
  <HiddenSlides>0</HiddenSlides>
  <MMClips>6</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39" baseType="lpstr">
      <vt:lpstr>Arial</vt:lpstr>
      <vt:lpstr>Bellota Text</vt:lpstr>
      <vt:lpstr>Calibri</vt:lpstr>
      <vt:lpstr>Calibri Light</vt:lpstr>
      <vt:lpstr>Chau Philomene One</vt:lpstr>
      <vt:lpstr>等线</vt:lpstr>
      <vt:lpstr>等线 Light</vt:lpstr>
      <vt:lpstr>LNTH-LuoLuoNotangYuanTi 1</vt:lpstr>
      <vt:lpstr>Poller One</vt:lpstr>
      <vt:lpstr>Tahoma</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16</cp:revision>
  <dcterms:created xsi:type="dcterms:W3CDTF">2023-08-08T14:21:33Z</dcterms:created>
  <dcterms:modified xsi:type="dcterms:W3CDTF">2025-11-03T14:15:25Z</dcterms:modified>
</cp:coreProperties>
</file>