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16" r:id="rId14"/>
    <p:sldId id="334" r:id="rId15"/>
    <p:sldId id="335" r:id="rId16"/>
    <p:sldId id="336" r:id="rId17"/>
    <p:sldId id="328" r:id="rId18"/>
    <p:sldId id="329"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6613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669191" y="-181986"/>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2025/3/25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3.xml"/><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20" Type="http://schemas.microsoft.com/office/2007/relationships/hdphoto" Target="../media/hdphoto1.wdp"/><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7.emf"/><Relationship Id="rId5" Type="http://schemas.openxmlformats.org/officeDocument/2006/relationships/slideLayout" Target="../slideLayouts/slideLayout1.xml"/><Relationship Id="rId15" Type="http://schemas.openxmlformats.org/officeDocument/2006/relationships/image" Target="../media/image11.emf"/><Relationship Id="rId10" Type="http://schemas.openxmlformats.org/officeDocument/2006/relationships/image" Target="../media/image6.emf"/><Relationship Id="rId19" Type="http://schemas.openxmlformats.org/officeDocument/2006/relationships/image" Target="../media/image15.png"/><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43.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22.emf"/><Relationship Id="rId5" Type="http://schemas.openxmlformats.org/officeDocument/2006/relationships/image" Target="../media/image3.png"/><Relationship Id="rId1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2.png"/><Relationship Id="rId9" Type="http://schemas.openxmlformats.org/officeDocument/2006/relationships/image" Target="../media/image20.emf"/><Relationship Id="rId14" Type="http://schemas.openxmlformats.org/officeDocument/2006/relationships/image" Target="../media/image25.gif"/></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png"/><Relationship Id="rId7" Type="http://schemas.openxmlformats.org/officeDocument/2006/relationships/image" Target="../media/image52.png"/><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4.png"/><Relationship Id="rId5" Type="http://schemas.openxmlformats.org/officeDocument/2006/relationships/image" Target="../media/image46.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5.pn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6.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18" Type="http://schemas.openxmlformats.org/officeDocument/2006/relationships/image" Target="../media/image51.png"/><Relationship Id="rId3"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22.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1.emf"/><Relationship Id="rId5" Type="http://schemas.openxmlformats.org/officeDocument/2006/relationships/image" Target="../media/image2.png"/><Relationship Id="rId15" Type="http://schemas.openxmlformats.org/officeDocument/2006/relationships/image" Target="../media/image25.gif"/><Relationship Id="rId10" Type="http://schemas.openxmlformats.org/officeDocument/2006/relationships/image" Target="../media/image20.emf"/><Relationship Id="rId4" Type="http://schemas.openxmlformats.org/officeDocument/2006/relationships/image" Target="../media/image50.png"/><Relationship Id="rId9" Type="http://schemas.openxmlformats.org/officeDocument/2006/relationships/image" Target="../media/image19.emf"/><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3.png"/><Relationship Id="rId7" Type="http://schemas.openxmlformats.org/officeDocument/2006/relationships/image" Target="../media/image6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58.png"/><Relationship Id="rId10" Type="http://schemas.openxmlformats.org/officeDocument/2006/relationships/image" Target="../media/image67.png"/><Relationship Id="rId4" Type="http://schemas.openxmlformats.org/officeDocument/2006/relationships/image" Target="../media/image55.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60.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22.emf"/><Relationship Id="rId5" Type="http://schemas.openxmlformats.org/officeDocument/2006/relationships/image" Target="../media/image3.png"/><Relationship Id="rId1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2.png"/><Relationship Id="rId9" Type="http://schemas.openxmlformats.org/officeDocument/2006/relationships/image" Target="../media/image20.emf"/><Relationship Id="rId14" Type="http://schemas.openxmlformats.org/officeDocument/2006/relationships/image" Target="../media/image25.gif"/></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12.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7.emf"/><Relationship Id="rId17" Type="http://schemas.openxmlformats.org/officeDocument/2006/relationships/image" Target="../media/image12.emf"/><Relationship Id="rId2" Type="http://schemas.openxmlformats.org/officeDocument/2006/relationships/tags" Target="../tags/tag11.xml"/><Relationship Id="rId16" Type="http://schemas.openxmlformats.org/officeDocument/2006/relationships/image" Target="../media/image11.emf"/><Relationship Id="rId20" Type="http://schemas.openxmlformats.org/officeDocument/2006/relationships/image" Target="../media/image15.png"/><Relationship Id="rId1" Type="http://schemas.openxmlformats.org/officeDocument/2006/relationships/tags" Target="../tags/tag10.xml"/><Relationship Id="rId6" Type="http://schemas.openxmlformats.org/officeDocument/2006/relationships/image" Target="../media/image36.png"/><Relationship Id="rId11" Type="http://schemas.openxmlformats.org/officeDocument/2006/relationships/image" Target="../media/image4.png"/><Relationship Id="rId5" Type="http://schemas.openxmlformats.org/officeDocument/2006/relationships/notesSlide" Target="../notesSlides/notesSlide12.xml"/><Relationship Id="rId15" Type="http://schemas.openxmlformats.org/officeDocument/2006/relationships/image" Target="../media/image10.emf"/><Relationship Id="rId10" Type="http://schemas.openxmlformats.org/officeDocument/2006/relationships/image" Target="../media/image35.png"/><Relationship Id="rId19" Type="http://schemas.openxmlformats.org/officeDocument/2006/relationships/image" Target="../media/image14.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9.emf"/></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15.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7.emf"/><Relationship Id="rId17" Type="http://schemas.openxmlformats.org/officeDocument/2006/relationships/image" Target="../media/image12.emf"/><Relationship Id="rId2" Type="http://schemas.openxmlformats.org/officeDocument/2006/relationships/tags" Target="../tags/tag14.xml"/><Relationship Id="rId16" Type="http://schemas.openxmlformats.org/officeDocument/2006/relationships/image" Target="../media/image11.emf"/><Relationship Id="rId20" Type="http://schemas.openxmlformats.org/officeDocument/2006/relationships/image" Target="../media/image15.png"/><Relationship Id="rId1" Type="http://schemas.openxmlformats.org/officeDocument/2006/relationships/tags" Target="../tags/tag13.xml"/><Relationship Id="rId6" Type="http://schemas.openxmlformats.org/officeDocument/2006/relationships/image" Target="../media/image36.png"/><Relationship Id="rId11" Type="http://schemas.openxmlformats.org/officeDocument/2006/relationships/image" Target="../media/image4.png"/><Relationship Id="rId5" Type="http://schemas.openxmlformats.org/officeDocument/2006/relationships/notesSlide" Target="../notesSlides/notesSlide13.xml"/><Relationship Id="rId15" Type="http://schemas.openxmlformats.org/officeDocument/2006/relationships/image" Target="../media/image10.emf"/><Relationship Id="rId10" Type="http://schemas.openxmlformats.org/officeDocument/2006/relationships/image" Target="../media/image35.png"/><Relationship Id="rId19" Type="http://schemas.openxmlformats.org/officeDocument/2006/relationships/image" Target="../media/image14.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18" Type="http://schemas.openxmlformats.org/officeDocument/2006/relationships/image" Target="../media/image27.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22.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6.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1.emf"/><Relationship Id="rId5" Type="http://schemas.openxmlformats.org/officeDocument/2006/relationships/image" Target="../media/image2.png"/><Relationship Id="rId15" Type="http://schemas.openxmlformats.org/officeDocument/2006/relationships/image" Target="../media/image25.gif"/><Relationship Id="rId10" Type="http://schemas.openxmlformats.org/officeDocument/2006/relationships/image" Target="../media/image20.emf"/><Relationship Id="rId4" Type="http://schemas.openxmlformats.org/officeDocument/2006/relationships/image" Target="../media/image17.png"/><Relationship Id="rId9" Type="http://schemas.openxmlformats.org/officeDocument/2006/relationships/image" Target="../media/image19.emf"/><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18.xml"/><Relationship Id="rId21" Type="http://schemas.microsoft.com/office/2007/relationships/hdphoto" Target="../media/hdphoto8.wdp"/><Relationship Id="rId7" Type="http://schemas.openxmlformats.org/officeDocument/2006/relationships/image" Target="../media/image3.png"/><Relationship Id="rId12" Type="http://schemas.openxmlformats.org/officeDocument/2006/relationships/image" Target="../media/image7.emf"/><Relationship Id="rId17" Type="http://schemas.openxmlformats.org/officeDocument/2006/relationships/image" Target="../media/image12.emf"/><Relationship Id="rId2" Type="http://schemas.openxmlformats.org/officeDocument/2006/relationships/tags" Target="../tags/tag17.xml"/><Relationship Id="rId16" Type="http://schemas.openxmlformats.org/officeDocument/2006/relationships/image" Target="../media/image11.emf"/><Relationship Id="rId20" Type="http://schemas.openxmlformats.org/officeDocument/2006/relationships/image" Target="../media/image61.png"/><Relationship Id="rId1" Type="http://schemas.openxmlformats.org/officeDocument/2006/relationships/tags" Target="../tags/tag16.xml"/><Relationship Id="rId6" Type="http://schemas.openxmlformats.org/officeDocument/2006/relationships/image" Target="../media/image36.png"/><Relationship Id="rId11" Type="http://schemas.openxmlformats.org/officeDocument/2006/relationships/image" Target="../media/image4.png"/><Relationship Id="rId5" Type="http://schemas.openxmlformats.org/officeDocument/2006/relationships/notesSlide" Target="../notesSlides/notesSlide14.xml"/><Relationship Id="rId15" Type="http://schemas.openxmlformats.org/officeDocument/2006/relationships/image" Target="../media/image10.emf"/><Relationship Id="rId10" Type="http://schemas.openxmlformats.org/officeDocument/2006/relationships/image" Target="../media/image35.png"/><Relationship Id="rId19" Type="http://schemas.openxmlformats.org/officeDocument/2006/relationships/image" Target="../media/image14.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9.emf"/></Relationships>
</file>

<file path=ppt/slides/_rels/slide2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22.emf"/><Relationship Id="rId5" Type="http://schemas.openxmlformats.org/officeDocument/2006/relationships/image" Target="../media/image3.png"/><Relationship Id="rId15" Type="http://schemas.openxmlformats.org/officeDocument/2006/relationships/image" Target="../media/image62.png"/><Relationship Id="rId10" Type="http://schemas.openxmlformats.org/officeDocument/2006/relationships/image" Target="../media/image21.emf"/><Relationship Id="rId4" Type="http://schemas.openxmlformats.org/officeDocument/2006/relationships/image" Target="../media/image2.png"/><Relationship Id="rId9" Type="http://schemas.openxmlformats.org/officeDocument/2006/relationships/image" Target="../media/image20.emf"/><Relationship Id="rId14" Type="http://schemas.openxmlformats.org/officeDocument/2006/relationships/image" Target="../media/image25.gif"/></Relationships>
</file>

<file path=ppt/slides/_rels/slide3.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8.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22.emf"/><Relationship Id="rId5" Type="http://schemas.openxmlformats.org/officeDocument/2006/relationships/image" Target="../media/image3.png"/><Relationship Id="rId1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2.png"/><Relationship Id="rId9" Type="http://schemas.openxmlformats.org/officeDocument/2006/relationships/image" Target="../media/image20.emf"/><Relationship Id="rId14" Type="http://schemas.openxmlformats.org/officeDocument/2006/relationships/image" Target="../media/image25.gif"/></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19.emf"/><Relationship Id="rId3" Type="http://schemas.openxmlformats.org/officeDocument/2006/relationships/audio" Target="../media/audio1.wav"/><Relationship Id="rId21" Type="http://schemas.openxmlformats.org/officeDocument/2006/relationships/image" Target="../media/image22.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5.gif"/><Relationship Id="rId15" Type="http://schemas.openxmlformats.org/officeDocument/2006/relationships/image" Target="../media/image34.png"/><Relationship Id="rId23" Type="http://schemas.openxmlformats.org/officeDocument/2006/relationships/slide" Target="slide8.xml"/><Relationship Id="rId10" Type="http://schemas.openxmlformats.org/officeDocument/2006/relationships/image" Target="../media/image32.png"/><Relationship Id="rId19" Type="http://schemas.openxmlformats.org/officeDocument/2006/relationships/image" Target="../media/image20.emf"/><Relationship Id="rId4" Type="http://schemas.openxmlformats.org/officeDocument/2006/relationships/image" Target="../media/image29.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3.emf"/></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png"/><Relationship Id="rId5" Type="http://schemas.openxmlformats.org/officeDocument/2006/relationships/image" Target="../media/image31.png"/><Relationship Id="rId15" Type="http://schemas.openxmlformats.org/officeDocument/2006/relationships/image" Target="../media/image370.png"/><Relationship Id="rId10" Type="http://schemas.openxmlformats.org/officeDocument/2006/relationships/image" Target="../media/image2.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png"/><Relationship Id="rId5" Type="http://schemas.openxmlformats.org/officeDocument/2006/relationships/image" Target="../media/image31.png"/><Relationship Id="rId15" Type="http://schemas.openxmlformats.org/officeDocument/2006/relationships/image" Target="../media/image390.png"/><Relationship Id="rId10" Type="http://schemas.openxmlformats.org/officeDocument/2006/relationships/image" Target="../media/image2.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2.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7.emf"/><Relationship Id="rId17" Type="http://schemas.openxmlformats.org/officeDocument/2006/relationships/image" Target="../media/image12.emf"/><Relationship Id="rId2" Type="http://schemas.openxmlformats.org/officeDocument/2006/relationships/tags" Target="../tags/tag6.xml"/><Relationship Id="rId16" Type="http://schemas.openxmlformats.org/officeDocument/2006/relationships/image" Target="../media/image11.emf"/><Relationship Id="rId20" Type="http://schemas.openxmlformats.org/officeDocument/2006/relationships/image" Target="../media/image15.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2.png"/><Relationship Id="rId5" Type="http://schemas.openxmlformats.org/officeDocument/2006/relationships/notesSlide" Target="../notesSlides/notesSlide7.xml"/><Relationship Id="rId15" Type="http://schemas.openxmlformats.org/officeDocument/2006/relationships/image" Target="../media/image10.emf"/><Relationship Id="rId23" Type="http://schemas.openxmlformats.org/officeDocument/2006/relationships/image" Target="../media/image38.png"/><Relationship Id="rId10" Type="http://schemas.openxmlformats.org/officeDocument/2006/relationships/image" Target="../media/image5.png"/><Relationship Id="rId19" Type="http://schemas.openxmlformats.org/officeDocument/2006/relationships/image" Target="../media/image14.emf"/><Relationship Id="rId4" Type="http://schemas.openxmlformats.org/officeDocument/2006/relationships/slideLayout" Target="../slideLayouts/slideLayout1.xml"/><Relationship Id="rId9" Type="http://schemas.openxmlformats.org/officeDocument/2006/relationships/image" Target="../media/image4.png"/><Relationship Id="rId14" Type="http://schemas.openxmlformats.org/officeDocument/2006/relationships/image" Target="../media/image9.emf"/><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39.png"/><Relationship Id="rId1" Type="http://schemas.openxmlformats.org/officeDocument/2006/relationships/tags" Target="../tags/tag8.xml"/><Relationship Id="rId6" Type="http://schemas.openxmlformats.org/officeDocument/2006/relationships/image" Target="../media/image35.png"/><Relationship Id="rId11" Type="http://schemas.openxmlformats.org/officeDocument/2006/relationships/image" Target="../media/image7.emf"/><Relationship Id="rId5" Type="http://schemas.openxmlformats.org/officeDocument/2006/relationships/image" Target="../media/image36.png"/><Relationship Id="rId15" Type="http://schemas.openxmlformats.org/officeDocument/2006/relationships/image" Target="../media/image12.emf"/><Relationship Id="rId10" Type="http://schemas.openxmlformats.org/officeDocument/2006/relationships/image" Target="../media/image2.png"/><Relationship Id="rId19" Type="http://schemas.microsoft.com/office/2007/relationships/hdphoto" Target="../media/hdphoto1.wdp"/><Relationship Id="rId4" Type="http://schemas.openxmlformats.org/officeDocument/2006/relationships/notesSlide" Target="../notesSlides/notesSlide8.xml"/><Relationship Id="rId9" Type="http://schemas.openxmlformats.org/officeDocument/2006/relationships/image" Target="../media/image5.png"/><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p:cNvPicPr>
            <a:picLocks noChangeAspect="1"/>
          </p:cNvPicPr>
          <p:nvPr/>
        </p:nvPicPr>
        <p:blipFill>
          <a:blip r:embed="rId6"/>
          <a:stretch>
            <a:fillRect/>
          </a:stretch>
        </p:blipFill>
        <p:spPr>
          <a:xfrm>
            <a:off x="-588935" y="-395677"/>
            <a:ext cx="3974937" cy="2651990"/>
          </a:xfrm>
          <a:prstGeom prst="rect">
            <a:avLst/>
          </a:prstGeom>
        </p:spPr>
      </p:pic>
      <p:pic>
        <p:nvPicPr>
          <p:cNvPr id="8" name="图片 3"/>
          <p:cNvPicPr>
            <a:picLocks noChangeAspect="1"/>
          </p:cNvPicPr>
          <p:nvPr/>
        </p:nvPicPr>
        <p:blipFill>
          <a:blip r:embed="rId7"/>
          <a:stretch>
            <a:fillRect/>
          </a:stretch>
        </p:blipFill>
        <p:spPr>
          <a:xfrm>
            <a:off x="122057" y="690474"/>
            <a:ext cx="1322947" cy="1420491"/>
          </a:xfrm>
          <a:prstGeom prst="rect">
            <a:avLst/>
          </a:prstGeom>
        </p:spPr>
      </p:pic>
      <p:pic>
        <p:nvPicPr>
          <p:cNvPr id="9" name="图片 21"/>
          <p:cNvPicPr>
            <a:picLocks noChangeAspect="1"/>
          </p:cNvPicPr>
          <p:nvPr/>
        </p:nvPicPr>
        <p:blipFill>
          <a:blip r:embed="rId8"/>
          <a:stretch>
            <a:fillRect/>
          </a:stretch>
        </p:blipFill>
        <p:spPr>
          <a:xfrm>
            <a:off x="8426724" y="181415"/>
            <a:ext cx="2438611" cy="2438611"/>
          </a:xfrm>
          <a:prstGeom prst="rect">
            <a:avLst/>
          </a:prstGeom>
        </p:spPr>
      </p:pic>
      <p:pic>
        <p:nvPicPr>
          <p:cNvPr id="10" name="图片 1"/>
          <p:cNvPicPr>
            <a:picLocks noChangeAspect="1"/>
          </p:cNvPicPr>
          <p:nvPr/>
        </p:nvPicPr>
        <p:blipFill>
          <a:blip r:embed="rId9"/>
          <a:stretch>
            <a:fillRect/>
          </a:stretch>
        </p:blipFill>
        <p:spPr>
          <a:xfrm>
            <a:off x="8717752" y="260850"/>
            <a:ext cx="4102964" cy="2743438"/>
          </a:xfrm>
          <a:prstGeom prst="rect">
            <a:avLst/>
          </a:prstGeom>
        </p:spPr>
      </p:pic>
      <p:pic>
        <p:nvPicPr>
          <p:cNvPr id="11" name="PA_图片 4">
            <a:extLst>
              <a:ext uri="{FF2B5EF4-FFF2-40B4-BE49-F238E27FC236}">
                <a16:creationId xmlns="" xmlns:a16="http://schemas.microsoft.com/office/drawing/2014/main" id="{CA313446-4186-40AA-8B29-480141AF9907}"/>
              </a:ext>
            </a:extLst>
          </p:cNvPr>
          <p:cNvPicPr>
            <a:picLocks noChangeAspect="1"/>
          </p:cNvPicPr>
          <p:nvPr>
            <p:custDataLst>
              <p:tags r:id="rId1"/>
            </p:custDataLst>
          </p:nvPr>
        </p:nvPicPr>
        <p:blipFill>
          <a:blip r:embed="rId10"/>
          <a:stretch>
            <a:fillRect/>
          </a:stretch>
        </p:blipFill>
        <p:spPr>
          <a:xfrm rot="11857320">
            <a:off x="5396318" y="4551640"/>
            <a:ext cx="882495" cy="1583183"/>
          </a:xfrm>
          <a:prstGeom prst="rect">
            <a:avLst/>
          </a:prstGeom>
        </p:spPr>
      </p:pic>
      <p:pic>
        <p:nvPicPr>
          <p:cNvPr id="12" name="PA_图片 5">
            <a:extLst>
              <a:ext uri="{FF2B5EF4-FFF2-40B4-BE49-F238E27FC236}">
                <a16:creationId xmlns="" xmlns:a16="http://schemas.microsoft.com/office/drawing/2014/main" id="{A9A22A9E-97DA-4ADC-ADD7-46559719808D}"/>
              </a:ext>
            </a:extLst>
          </p:cNvPr>
          <p:cNvPicPr>
            <a:picLocks noChangeAspect="1"/>
          </p:cNvPicPr>
          <p:nvPr>
            <p:custDataLst>
              <p:tags r:id="rId2"/>
            </p:custDataLst>
          </p:nvPr>
        </p:nvPicPr>
        <p:blipFill>
          <a:blip r:embed="rId11"/>
          <a:stretch>
            <a:fillRect/>
          </a:stretch>
        </p:blipFill>
        <p:spPr>
          <a:xfrm>
            <a:off x="7458544" y="3338570"/>
            <a:ext cx="1389944" cy="1185694"/>
          </a:xfrm>
          <a:prstGeom prst="rect">
            <a:avLst/>
          </a:prstGeom>
        </p:spPr>
      </p:pic>
      <p:pic>
        <p:nvPicPr>
          <p:cNvPr id="13" name="PA_图片 8">
            <a:extLst>
              <a:ext uri="{FF2B5EF4-FFF2-40B4-BE49-F238E27FC236}">
                <a16:creationId xmlns="" xmlns:a16="http://schemas.microsoft.com/office/drawing/2014/main" id="{9DDD65F6-D06C-40C6-B11F-BB4F6B5C393C}"/>
              </a:ext>
            </a:extLst>
          </p:cNvPr>
          <p:cNvPicPr>
            <a:picLocks noChangeAspect="1"/>
          </p:cNvPicPr>
          <p:nvPr>
            <p:custDataLst>
              <p:tags r:id="rId3"/>
            </p:custDataLst>
          </p:nvPr>
        </p:nvPicPr>
        <p:blipFill>
          <a:blip r:embed="rId12"/>
          <a:stretch>
            <a:fillRect/>
          </a:stretch>
        </p:blipFill>
        <p:spPr>
          <a:xfrm>
            <a:off x="5060983" y="3311120"/>
            <a:ext cx="698425" cy="635244"/>
          </a:xfrm>
          <a:prstGeom prst="rect">
            <a:avLst/>
          </a:prstGeom>
        </p:spPr>
      </p:pic>
      <p:pic>
        <p:nvPicPr>
          <p:cNvPr id="14" name="图片 17"/>
          <p:cNvPicPr>
            <a:picLocks noChangeAspect="1"/>
          </p:cNvPicPr>
          <p:nvPr/>
        </p:nvPicPr>
        <p:blipFill>
          <a:blip r:embed="rId13"/>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4"/>
          <a:stretch>
            <a:fillRect/>
          </a:stretch>
        </p:blipFill>
        <p:spPr>
          <a:xfrm>
            <a:off x="9515233" y="4799266"/>
            <a:ext cx="823841" cy="1316136"/>
          </a:xfrm>
          <a:prstGeom prst="rect">
            <a:avLst/>
          </a:prstGeom>
        </p:spPr>
      </p:pic>
      <p:pic>
        <p:nvPicPr>
          <p:cNvPr id="16" name="图片 19"/>
          <p:cNvPicPr>
            <a:picLocks noChangeAspect="1"/>
          </p:cNvPicPr>
          <p:nvPr/>
        </p:nvPicPr>
        <p:blipFill>
          <a:blip r:embed="rId15"/>
          <a:stretch>
            <a:fillRect/>
          </a:stretch>
        </p:blipFill>
        <p:spPr>
          <a:xfrm>
            <a:off x="10553465" y="5468140"/>
            <a:ext cx="763117" cy="784999"/>
          </a:xfrm>
          <a:prstGeom prst="rect">
            <a:avLst/>
          </a:prstGeom>
        </p:spPr>
      </p:pic>
      <p:pic>
        <p:nvPicPr>
          <p:cNvPr id="17" name="图片 20"/>
          <p:cNvPicPr>
            <a:picLocks noChangeAspect="1"/>
          </p:cNvPicPr>
          <p:nvPr/>
        </p:nvPicPr>
        <p:blipFill>
          <a:blip r:embed="rId16"/>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7"/>
          <a:stretch>
            <a:fillRect/>
          </a:stretch>
        </p:blipFill>
        <p:spPr>
          <a:xfrm>
            <a:off x="10273638" y="2256313"/>
            <a:ext cx="576822" cy="3441844"/>
          </a:xfrm>
          <a:prstGeom prst="rect">
            <a:avLst/>
          </a:prstGeom>
        </p:spPr>
      </p:pic>
      <p:pic>
        <p:nvPicPr>
          <p:cNvPr id="19" name="PA_图片 7">
            <a:extLst>
              <a:ext uri="{FF2B5EF4-FFF2-40B4-BE49-F238E27FC236}">
                <a16:creationId xmlns="" xmlns:a16="http://schemas.microsoft.com/office/drawing/2014/main" id="{6D0BAA3D-431E-4D9D-B705-0E86AF7CCB50}"/>
              </a:ext>
            </a:extLst>
          </p:cNvPr>
          <p:cNvPicPr>
            <a:picLocks noChangeAspect="1"/>
          </p:cNvPicPr>
          <p:nvPr>
            <p:custDataLst>
              <p:tags r:id="rId4"/>
            </p:custDataLst>
          </p:nvPr>
        </p:nvPicPr>
        <p:blipFill>
          <a:blip r:embed="rId18"/>
          <a:stretch>
            <a:fillRect/>
          </a:stretch>
        </p:blipFill>
        <p:spPr>
          <a:xfrm>
            <a:off x="7378342" y="5438105"/>
            <a:ext cx="825094" cy="876300"/>
          </a:xfrm>
          <a:prstGeom prst="rect">
            <a:avLst/>
          </a:prstGeom>
        </p:spPr>
      </p:pic>
      <p:pic>
        <p:nvPicPr>
          <p:cNvPr id="20" name="Picture 19"/>
          <p:cNvPicPr>
            <a:picLocks noChangeAspect="1"/>
          </p:cNvPicPr>
          <p:nvPr/>
        </p:nvPicPr>
        <p:blipFill>
          <a:blip r:embed="rId19">
            <a:extLst>
              <a:ext uri="{BEBA8EAE-BF5A-486C-A8C5-ECC9F3942E4B}">
                <a14:imgProps xmlns:a14="http://schemas.microsoft.com/office/drawing/2010/main">
                  <a14:imgLayer r:embed="rId20">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171111" y="1844918"/>
            <a:ext cx="4954207" cy="5156599"/>
          </a:xfrm>
          <a:prstGeom prst="rect">
            <a:avLst/>
          </a:prstGeom>
        </p:spPr>
      </p:pic>
      <p:pic>
        <p:nvPicPr>
          <p:cNvPr id="21" name="Picture 20">
            <a:extLst>
              <a:ext uri="{FF2B5EF4-FFF2-40B4-BE49-F238E27FC236}">
                <a16:creationId xmlns="" xmlns:a16="http://schemas.microsoft.com/office/drawing/2014/main" id="{62A15459-11F5-F03F-2CBD-ACD86C7AB3BF}"/>
              </a:ext>
            </a:extLst>
          </p:cNvPr>
          <p:cNvPicPr>
            <a:picLocks noChangeAspect="1"/>
          </p:cNvPicPr>
          <p:nvPr/>
        </p:nvPicPr>
        <p:blipFill>
          <a:blip r:embed="rId21"/>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16" presetClass="entr" presetSubtype="2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32854" y="-123668"/>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849250" y="1381484"/>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81910" y="576737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191018" y="1560593"/>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2849530" y="-34991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2" name="Picture 1">
            <a:extLst>
              <a:ext uri="{FF2B5EF4-FFF2-40B4-BE49-F238E27FC236}">
                <a16:creationId xmlns="" xmlns:a16="http://schemas.microsoft.com/office/drawing/2014/main" id="{A4AEE38E-E195-8CEE-E194-FF87BB645927}"/>
              </a:ext>
            </a:extLst>
          </p:cNvPr>
          <p:cNvPicPr>
            <a:picLocks noChangeAspect="1"/>
          </p:cNvPicPr>
          <p:nvPr/>
        </p:nvPicPr>
        <p:blipFill>
          <a:blip r:embed="rId15"/>
          <a:stretch>
            <a:fillRect/>
          </a:stretch>
        </p:blipFill>
        <p:spPr>
          <a:xfrm>
            <a:off x="2249437" y="2043426"/>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200" y="846737"/>
            <a:ext cx="11226800" cy="6168321"/>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4" name="图片 3"/>
          <p:cNvPicPr>
            <a:picLocks noChangeAspect="1"/>
          </p:cNvPicPr>
          <p:nvPr/>
        </p:nvPicPr>
        <p:blipFill>
          <a:blip r:embed="rId8"/>
          <a:stretch>
            <a:fillRect/>
          </a:stretch>
        </p:blipFill>
        <p:spPr>
          <a:xfrm>
            <a:off x="122057" y="690474"/>
            <a:ext cx="1322947" cy="1420491"/>
          </a:xfrm>
          <a:prstGeom prst="rect">
            <a:avLst/>
          </a:prstGeom>
        </p:spPr>
      </p:pic>
      <p:pic>
        <p:nvPicPr>
          <p:cNvPr id="22" name="图片 21"/>
          <p:cNvPicPr>
            <a:picLocks noChangeAspect="1"/>
          </p:cNvPicPr>
          <p:nvPr/>
        </p:nvPicPr>
        <p:blipFill>
          <a:blip r:embed="rId9"/>
          <a:stretch>
            <a:fillRect/>
          </a:stretch>
        </p:blipFill>
        <p:spPr>
          <a:xfrm>
            <a:off x="9214970" y="-446169"/>
            <a:ext cx="2438611" cy="2438611"/>
          </a:xfrm>
          <a:prstGeom prst="rect">
            <a:avLst/>
          </a:prstGeom>
        </p:spPr>
      </p:pic>
      <p:pic>
        <p:nvPicPr>
          <p:cNvPr id="2" name="图片 1"/>
          <p:cNvPicPr>
            <a:picLocks noChangeAspect="1"/>
          </p:cNvPicPr>
          <p:nvPr/>
        </p:nvPicPr>
        <p:blipFill>
          <a:blip r:embed="rId10"/>
          <a:stretch>
            <a:fillRect/>
          </a:stretch>
        </p:blipFill>
        <p:spPr>
          <a:xfrm>
            <a:off x="9182845" y="-83682"/>
            <a:ext cx="4102964" cy="2743438"/>
          </a:xfrm>
          <a:prstGeom prst="rect">
            <a:avLst/>
          </a:prstGeom>
        </p:spPr>
      </p:pic>
      <p:pic>
        <p:nvPicPr>
          <p:cNvPr id="21" name="PA_图片 5">
            <a:extLst>
              <a:ext uri="{FF2B5EF4-FFF2-40B4-BE49-F238E27FC236}">
                <a16:creationId xmlns="" xmlns:a16="http://schemas.microsoft.com/office/drawing/2014/main" id="{A9A22A9E-97DA-4ADC-ADD7-46559719808D}"/>
              </a:ext>
            </a:extLst>
          </p:cNvPr>
          <p:cNvPicPr>
            <a:picLocks noChangeAspect="1"/>
          </p:cNvPicPr>
          <p:nvPr>
            <p:custDataLst>
              <p:tags r:id="rId1"/>
            </p:custDataLst>
          </p:nvPr>
        </p:nvPicPr>
        <p:blipFill>
          <a:blip r:embed="rId11"/>
          <a:stretch>
            <a:fillRect/>
          </a:stretch>
        </p:blipFill>
        <p:spPr>
          <a:xfrm>
            <a:off x="10899750" y="5568819"/>
            <a:ext cx="1389944" cy="1185694"/>
          </a:xfrm>
          <a:prstGeom prst="rect">
            <a:avLst/>
          </a:prstGeom>
        </p:spPr>
      </p:pic>
      <p:pic>
        <p:nvPicPr>
          <p:cNvPr id="27" name="图片 17"/>
          <p:cNvPicPr>
            <a:picLocks noChangeAspect="1"/>
          </p:cNvPicPr>
          <p:nvPr/>
        </p:nvPicPr>
        <p:blipFill>
          <a:blip r:embed="rId12"/>
          <a:stretch>
            <a:fillRect/>
          </a:stretch>
        </p:blipFill>
        <p:spPr>
          <a:xfrm rot="20812872">
            <a:off x="9789314" y="5831664"/>
            <a:ext cx="711685" cy="1908955"/>
          </a:xfrm>
          <a:prstGeom prst="rect">
            <a:avLst/>
          </a:prstGeom>
        </p:spPr>
      </p:pic>
      <p:pic>
        <p:nvPicPr>
          <p:cNvPr id="28" name="图片 18"/>
          <p:cNvPicPr>
            <a:picLocks noChangeAspect="1"/>
          </p:cNvPicPr>
          <p:nvPr/>
        </p:nvPicPr>
        <p:blipFill>
          <a:blip r:embed="rId13"/>
          <a:stretch>
            <a:fillRect/>
          </a:stretch>
        </p:blipFill>
        <p:spPr>
          <a:xfrm>
            <a:off x="11218431" y="8539785"/>
            <a:ext cx="439257" cy="701740"/>
          </a:xfrm>
          <a:prstGeom prst="rect">
            <a:avLst/>
          </a:prstGeom>
        </p:spPr>
      </p:pic>
      <p:pic>
        <p:nvPicPr>
          <p:cNvPr id="30" name="图片 19"/>
          <p:cNvPicPr>
            <a:picLocks noChangeAspect="1"/>
          </p:cNvPicPr>
          <p:nvPr/>
        </p:nvPicPr>
        <p:blipFill>
          <a:blip r:embed="rId14"/>
          <a:stretch>
            <a:fillRect/>
          </a:stretch>
        </p:blipFill>
        <p:spPr>
          <a:xfrm>
            <a:off x="12224306" y="8956590"/>
            <a:ext cx="471316" cy="484832"/>
          </a:xfrm>
          <a:prstGeom prst="rect">
            <a:avLst/>
          </a:prstGeom>
        </p:spPr>
      </p:pic>
      <p:pic>
        <p:nvPicPr>
          <p:cNvPr id="31" name="图片 20"/>
          <p:cNvPicPr>
            <a:picLocks noChangeAspect="1"/>
          </p:cNvPicPr>
          <p:nvPr/>
        </p:nvPicPr>
        <p:blipFill>
          <a:blip r:embed="rId15"/>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6"/>
          <a:stretch>
            <a:fillRect/>
          </a:stretch>
        </p:blipFill>
        <p:spPr>
          <a:xfrm>
            <a:off x="11858491" y="6971063"/>
            <a:ext cx="356257" cy="2125755"/>
          </a:xfrm>
          <a:prstGeom prst="rect">
            <a:avLst/>
          </a:prstGeom>
        </p:spPr>
      </p:pic>
      <p:pic>
        <p:nvPicPr>
          <p:cNvPr id="33" name="PA_图片 7">
            <a:extLst>
              <a:ext uri="{FF2B5EF4-FFF2-40B4-BE49-F238E27FC236}">
                <a16:creationId xmlns="" xmlns:a16="http://schemas.microsoft.com/office/drawing/2014/main" id="{6D0BAA3D-431E-4D9D-B705-0E86AF7CCB50}"/>
              </a:ext>
            </a:extLst>
          </p:cNvPr>
          <p:cNvPicPr>
            <a:picLocks noChangeAspect="1"/>
          </p:cNvPicPr>
          <p:nvPr>
            <p:custDataLst>
              <p:tags r:id="rId2"/>
            </p:custDataLst>
          </p:nvPr>
        </p:nvPicPr>
        <p:blipFill>
          <a:blip r:embed="rId17"/>
          <a:stretch>
            <a:fillRect/>
          </a:stretch>
        </p:blipFill>
        <p:spPr>
          <a:xfrm>
            <a:off x="1104530" y="3241225"/>
            <a:ext cx="825094" cy="876300"/>
          </a:xfrm>
          <a:prstGeom prst="rect">
            <a:avLst/>
          </a:prstGeom>
        </p:spPr>
      </p:pic>
      <p:pic>
        <p:nvPicPr>
          <p:cNvPr id="37" name="Picture 36"/>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 xmlns:a16="http://schemas.microsoft.com/office/drawing/2014/main" id="{BB7A9C78-538B-C6F1-0B98-63C73DD48949}"/>
              </a:ext>
            </a:extLst>
          </p:cNvPr>
          <p:cNvPicPr>
            <a:picLocks noChangeAspect="1"/>
          </p:cNvPicPr>
          <p:nvPr/>
        </p:nvPicPr>
        <p:blipFill>
          <a:blip r:embed="rId20"/>
          <a:stretch>
            <a:fillRect/>
          </a:stretch>
        </p:blipFill>
        <p:spPr>
          <a:xfrm>
            <a:off x="1948296" y="1113482"/>
            <a:ext cx="9047248" cy="1237595"/>
          </a:xfrm>
          <a:prstGeom prst="rect">
            <a:avLst/>
          </a:prstGeom>
        </p:spPr>
      </p:pic>
      <p:sp>
        <p:nvSpPr>
          <p:cNvPr id="7" name="TextBox 6">
            <a:extLst>
              <a:ext uri="{FF2B5EF4-FFF2-40B4-BE49-F238E27FC236}">
                <a16:creationId xmlns=""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105</TotalTime>
  <Words>453</Words>
  <Application>Microsoft Office PowerPoint</Application>
  <PresentationFormat>Widescreen</PresentationFormat>
  <Paragraphs>96</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#9Slide07 Stormtrooper</vt:lpstr>
      <vt:lpstr>Arial</vt:lpstr>
      <vt:lpstr>Calibri</vt:lpstr>
      <vt:lpstr>Cambria</vt:lpstr>
      <vt:lpstr>Cambria Math</vt:lpstr>
      <vt:lpstr>等线</vt:lpstr>
      <vt:lpstr>等线 Light</vt:lpstr>
      <vt:lpstr>Times New Roman</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2023-12-20T04:52:54Z</dcterms:created>
  <dcterms:modified xsi:type="dcterms:W3CDTF">2025-03-25T02:41:24Z</dcterms:modified>
</cp:coreProperties>
</file>