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3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4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5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6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7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8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9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92" r:id="rId3"/>
    <p:sldMasterId id="2147483782" r:id="rId4"/>
    <p:sldMasterId id="2147483787" r:id="rId5"/>
    <p:sldMasterId id="2147483799" r:id="rId6"/>
    <p:sldMasterId id="2147483811" r:id="rId7"/>
    <p:sldMasterId id="2147483823" r:id="rId8"/>
    <p:sldMasterId id="2147483835" r:id="rId9"/>
    <p:sldMasterId id="2147483862" r:id="rId10"/>
  </p:sldMasterIdLst>
  <p:notesMasterIdLst>
    <p:notesMasterId r:id="rId40"/>
  </p:notesMasterIdLst>
  <p:sldIdLst>
    <p:sldId id="2007577219" r:id="rId11"/>
    <p:sldId id="2007577200" r:id="rId12"/>
    <p:sldId id="272" r:id="rId13"/>
    <p:sldId id="2007577199" r:id="rId14"/>
    <p:sldId id="2007577201" r:id="rId15"/>
    <p:sldId id="268" r:id="rId16"/>
    <p:sldId id="2007577202" r:id="rId17"/>
    <p:sldId id="2007577203" r:id="rId18"/>
    <p:sldId id="2007577204" r:id="rId19"/>
    <p:sldId id="2007577205" r:id="rId20"/>
    <p:sldId id="373" r:id="rId21"/>
    <p:sldId id="374" r:id="rId22"/>
    <p:sldId id="2007577206" r:id="rId23"/>
    <p:sldId id="2007577211" r:id="rId24"/>
    <p:sldId id="2007577212" r:id="rId25"/>
    <p:sldId id="2007577195" r:id="rId26"/>
    <p:sldId id="314" r:id="rId27"/>
    <p:sldId id="273" r:id="rId28"/>
    <p:sldId id="2007577214" r:id="rId29"/>
    <p:sldId id="257" r:id="rId30"/>
    <p:sldId id="262" r:id="rId31"/>
    <p:sldId id="279" r:id="rId32"/>
    <p:sldId id="278" r:id="rId33"/>
    <p:sldId id="280" r:id="rId34"/>
    <p:sldId id="281" r:id="rId35"/>
    <p:sldId id="2007577216" r:id="rId36"/>
    <p:sldId id="2007577217" r:id="rId37"/>
    <p:sldId id="2007577218" r:id="rId38"/>
    <p:sldId id="275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88474" autoAdjust="0"/>
  </p:normalViewPr>
  <p:slideViewPr>
    <p:cSldViewPr snapToGrid="0">
      <p:cViewPr varScale="1">
        <p:scale>
          <a:sx n="66" d="100"/>
          <a:sy n="66" d="100"/>
        </p:scale>
        <p:origin x="66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D0F410-DA2F-4661-8961-5B367E372BB1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08D27D-1670-4EF2-99B1-519FB1EA36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745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571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725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tưới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</a:p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5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08D27D-1670-4EF2-99B1-519FB1EA360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689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662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714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1242" r="10227" b="54380"/>
          <a:stretch/>
        </p:blipFill>
        <p:spPr>
          <a:xfrm>
            <a:off x="1108364" y="547254"/>
            <a:ext cx="10002981" cy="57634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D2CDB72-16D6-4471-A46F-8D2A4D60F8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0017">
            <a:off x="76852" y="2804671"/>
            <a:ext cx="3489679" cy="3934442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2418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168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Shape 106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4823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(Dark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Shape 11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91080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288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366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04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130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09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29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75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04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72"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50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5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16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20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52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98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79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29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B9EE8D-58E8-4E27-B495-56559B2183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1C69EB3-8FEC-45A9-9A38-80E771FC9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801C7D-E451-4F67-BCDF-DE389AB4F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216158-8B32-4C08-83A9-18FFC62F1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2D7424-3B1E-4CEF-BD5B-0C429E49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68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6FCA26-5B52-44A1-AB1E-B17F85B0D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BBE2DF-D543-4B96-9573-143B19C9C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3483BB-BB7F-41E2-A173-A5118CEE6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0C126D-7B34-46A5-BC9A-91EEBE660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A104A6-0265-48B7-A551-7AD6A0584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45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FD658D-2BAE-42E5-AFAF-973F8EAF7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B6BA737-9B72-4592-A7E9-BEA06C77F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CBE61A-C912-4138-A310-EF2E20688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6211B4-3D21-4DFC-AB26-F0E246426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6CBDF8-2C27-40FD-A461-DE5FAA08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111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338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4C56F-7255-4CAB-9EBD-228174012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7138A5-6E3E-4164-ACEE-823A62427D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3B38FB-ED1C-4390-9B8B-F521C2156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7058C8B-4ADC-4D40-9B86-6B634599C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8BA888-AE8E-4F75-A745-F4F5423A5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6E831A6-92B0-48A4-881D-CCFE47BC8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91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A3B385-D63C-416F-9374-0D3B5651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F3D93-F035-492D-B819-4C19519F2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4DD1EA4-6251-41DB-9D74-E2992649E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59A30F0-2AF6-4BEA-A6B9-DBE24A7B9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24D8C0D-38C0-4CFC-8B9B-C102AFFCA2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4DEEC58-9959-4C3E-91A5-46EBFDC9A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47859A8-3D8D-4E0D-94AB-BF7069E0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0529891-81DA-4113-9CB3-AFED7D95C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04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48E1F-6AF6-49F7-8FBF-51630AFAE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06CB517-C1EA-486C-A52A-CFAF6F935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4790D71-4E30-4834-8A9C-88DA92920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3F5788E-22E8-4316-A194-ADA050C75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458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B34209-72AD-4601-AB95-D484C1AA0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D0B515-B89B-4A3E-9126-AAEC1B5B6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DC5C75A-1CBE-4874-8FDF-C84B234B2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510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AD0A0C-6B27-4E9B-898D-5280990D8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10DFCDF-AD22-412A-BC5D-AFB445A38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291E122-9FBB-4C32-BDB4-A5CBA224B0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1992FB-8667-4010-9AB8-DD31BDE90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B2CAC75-A5D3-437F-9555-5956EDCE6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BF071C2-1675-4E16-8D66-4352DAC8C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77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BDF3CE-AF6A-4AC1-B251-1A822468A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6F2D440-957E-486C-B825-3B99FB131B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B71AC1F-9241-4D64-8B07-78ABD1242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7615AEA-BCEA-41F8-BB96-DEFDB53A5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97E244B-9E09-45D1-A605-7115FD5AA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548C551-C0A7-4612-BBB3-DB643CF70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175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8E3F84-28E9-4536-B002-304730588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62BB5AE-2146-45C3-906F-744271717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9250A4-4465-43C1-A7DA-A139A325E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A5576F-13A6-409A-9990-A1D30B58D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BD899A-633D-4EE2-B070-8ACD39E4C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981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40A6FEA-D801-455C-A887-604EBA709B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AFBCFB-86E8-4656-B8F1-43B634AE63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231FDC-821B-4165-AB26-EF2A25C6B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B6F4CA-DF11-4B97-A675-5B88F1D10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121E96-55F1-45B3-B963-5FFEFCC96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80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8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56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bout u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pic" idx="13"/>
          </p:nvPr>
        </p:nvSpPr>
        <p:spPr>
          <a:xfrm>
            <a:off x="2622655" y="-8957"/>
            <a:ext cx="9568148" cy="452468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6" name="Shape 46"/>
          <p:cNvSpPr>
            <a:spLocks noGrp="1"/>
          </p:cNvSpPr>
          <p:nvPr>
            <p:ph type="title"/>
          </p:nvPr>
        </p:nvSpPr>
        <p:spPr>
          <a:xfrm>
            <a:off x="3341240" y="2355328"/>
            <a:ext cx="2972977" cy="1568006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>
                <a:solidFill>
                  <a:srgbClr val="FFFFFF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7" name="Shape 47"/>
          <p:cNvSpPr>
            <a:spLocks noGrp="1"/>
          </p:cNvSpPr>
          <p:nvPr>
            <p:ph type="body" sz="quarter" idx="1"/>
          </p:nvPr>
        </p:nvSpPr>
        <p:spPr>
          <a:xfrm>
            <a:off x="3354662" y="5304787"/>
            <a:ext cx="5775376" cy="7064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8" name="Shape 48"/>
          <p:cNvSpPr/>
          <p:nvPr/>
        </p:nvSpPr>
        <p:spPr>
          <a:xfrm>
            <a:off x="1037447" y="5387015"/>
            <a:ext cx="541983" cy="5419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E8EAEA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xfrm>
            <a:off x="1198913" y="554608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23154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2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25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38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52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4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72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79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45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84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6F27F-4AA3-4E89-9DA6-F80F1356DA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D9694B-7889-455C-AF52-9E5749AB04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5DA13-F04B-4A41-9E6D-05C29EEB7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875D9-C6A5-4F31-86F3-45945FE02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13D355-7DEB-481D-88A6-26CB56BE3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89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ew words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67"/>
          <p:cNvSpPr>
            <a:spLocks noGrp="1"/>
          </p:cNvSpPr>
          <p:nvPr>
            <p:ph type="pic" sz="half" idx="17"/>
          </p:nvPr>
        </p:nvSpPr>
        <p:spPr>
          <a:xfrm>
            <a:off x="3472" y="328023"/>
            <a:ext cx="3166230" cy="6205207"/>
          </a:xfrm>
          <a:custGeom>
            <a:avLst/>
            <a:gdLst>
              <a:gd name="connsiteX0" fmla="*/ 0 w 12796942"/>
              <a:gd name="connsiteY0" fmla="*/ 6302730 h 6302730"/>
              <a:gd name="connsiteX1" fmla="*/ 6398471 w 12796942"/>
              <a:gd name="connsiteY1" fmla="*/ 0 h 6302730"/>
              <a:gd name="connsiteX2" fmla="*/ 12796942 w 12796942"/>
              <a:gd name="connsiteY2" fmla="*/ 6302730 h 6302730"/>
              <a:gd name="connsiteX3" fmla="*/ 0 w 12796942"/>
              <a:gd name="connsiteY3" fmla="*/ 6302730 h 6302730"/>
              <a:gd name="connsiteX0" fmla="*/ 0 w 11009706"/>
              <a:gd name="connsiteY0" fmla="*/ 0 h 7730837"/>
              <a:gd name="connsiteX1" fmla="*/ 4611235 w 11009706"/>
              <a:gd name="connsiteY1" fmla="*/ 1428107 h 7730837"/>
              <a:gd name="connsiteX2" fmla="*/ 11009706 w 11009706"/>
              <a:gd name="connsiteY2" fmla="*/ 7730837 h 7730837"/>
              <a:gd name="connsiteX3" fmla="*/ 0 w 11009706"/>
              <a:gd name="connsiteY3" fmla="*/ 0 h 7730837"/>
              <a:gd name="connsiteX0" fmla="*/ 0 w 10830412"/>
              <a:gd name="connsiteY0" fmla="*/ 0 h 8268719"/>
              <a:gd name="connsiteX1" fmla="*/ 4431941 w 10830412"/>
              <a:gd name="connsiteY1" fmla="*/ 1965989 h 8268719"/>
              <a:gd name="connsiteX2" fmla="*/ 10830412 w 10830412"/>
              <a:gd name="connsiteY2" fmla="*/ 8268719 h 8268719"/>
              <a:gd name="connsiteX3" fmla="*/ 0 w 10830412"/>
              <a:gd name="connsiteY3" fmla="*/ 0 h 8268719"/>
              <a:gd name="connsiteX0" fmla="*/ 0 w 10830412"/>
              <a:gd name="connsiteY0" fmla="*/ 0 h 8268719"/>
              <a:gd name="connsiteX1" fmla="*/ 6314530 w 10830412"/>
              <a:gd name="connsiteY1" fmla="*/ 6215259 h 8268719"/>
              <a:gd name="connsiteX2" fmla="*/ 10830412 w 10830412"/>
              <a:gd name="connsiteY2" fmla="*/ 8268719 h 8268719"/>
              <a:gd name="connsiteX3" fmla="*/ 0 w 10830412"/>
              <a:gd name="connsiteY3" fmla="*/ 0 h 8268719"/>
              <a:gd name="connsiteX0" fmla="*/ 0 w 6314530"/>
              <a:gd name="connsiteY0" fmla="*/ 0 h 12410413"/>
              <a:gd name="connsiteX1" fmla="*/ 6314530 w 6314530"/>
              <a:gd name="connsiteY1" fmla="*/ 6215259 h 12410413"/>
              <a:gd name="connsiteX2" fmla="*/ 1047 w 6314530"/>
              <a:gd name="connsiteY2" fmla="*/ 12410413 h 12410413"/>
              <a:gd name="connsiteX3" fmla="*/ 0 w 6314530"/>
              <a:gd name="connsiteY3" fmla="*/ 0 h 12410413"/>
              <a:gd name="connsiteX0" fmla="*/ 0 w 6332460"/>
              <a:gd name="connsiteY0" fmla="*/ 0 h 12410413"/>
              <a:gd name="connsiteX1" fmla="*/ 6332460 w 6332460"/>
              <a:gd name="connsiteY1" fmla="*/ 6197329 h 12410413"/>
              <a:gd name="connsiteX2" fmla="*/ 1047 w 6332460"/>
              <a:gd name="connsiteY2" fmla="*/ 12410413 h 12410413"/>
              <a:gd name="connsiteX3" fmla="*/ 0 w 6332460"/>
              <a:gd name="connsiteY3" fmla="*/ 0 h 12410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32460" h="12410413">
                <a:moveTo>
                  <a:pt x="0" y="0"/>
                </a:moveTo>
                <a:lnTo>
                  <a:pt x="6332460" y="6197329"/>
                </a:lnTo>
                <a:lnTo>
                  <a:pt x="1047" y="12410413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" name="Shape 67"/>
          <p:cNvSpPr>
            <a:spLocks noGrp="1"/>
          </p:cNvSpPr>
          <p:nvPr>
            <p:ph type="pic" sz="half" idx="16"/>
          </p:nvPr>
        </p:nvSpPr>
        <p:spPr>
          <a:xfrm>
            <a:off x="-46127" y="0"/>
            <a:ext cx="6364181" cy="3157995"/>
          </a:xfrm>
          <a:custGeom>
            <a:avLst/>
            <a:gdLst>
              <a:gd name="connsiteX0" fmla="*/ 0 w 12796942"/>
              <a:gd name="connsiteY0" fmla="*/ 6302730 h 6302730"/>
              <a:gd name="connsiteX1" fmla="*/ 6398471 w 12796942"/>
              <a:gd name="connsiteY1" fmla="*/ 0 h 6302730"/>
              <a:gd name="connsiteX2" fmla="*/ 12796942 w 12796942"/>
              <a:gd name="connsiteY2" fmla="*/ 6302730 h 6302730"/>
              <a:gd name="connsiteX3" fmla="*/ 0 w 12796942"/>
              <a:gd name="connsiteY3" fmla="*/ 6302730 h 6302730"/>
              <a:gd name="connsiteX0" fmla="*/ 0 w 13048402"/>
              <a:gd name="connsiteY0" fmla="*/ 6302730 h 6302730"/>
              <a:gd name="connsiteX1" fmla="*/ 6398471 w 13048402"/>
              <a:gd name="connsiteY1" fmla="*/ 0 h 6302730"/>
              <a:gd name="connsiteX2" fmla="*/ 13048402 w 13048402"/>
              <a:gd name="connsiteY2" fmla="*/ 1090650 h 6302730"/>
              <a:gd name="connsiteX3" fmla="*/ 0 w 13048402"/>
              <a:gd name="connsiteY3" fmla="*/ 6302730 h 6302730"/>
              <a:gd name="connsiteX0" fmla="*/ 0 w 12728362"/>
              <a:gd name="connsiteY0" fmla="*/ 1090650 h 1090650"/>
              <a:gd name="connsiteX1" fmla="*/ 6078431 w 12728362"/>
              <a:gd name="connsiteY1" fmla="*/ 0 h 1090650"/>
              <a:gd name="connsiteX2" fmla="*/ 12728362 w 12728362"/>
              <a:gd name="connsiteY2" fmla="*/ 1090650 h 1090650"/>
              <a:gd name="connsiteX3" fmla="*/ 0 w 12728362"/>
              <a:gd name="connsiteY3" fmla="*/ 1090650 h 1090650"/>
              <a:gd name="connsiteX0" fmla="*/ 0 w 12728362"/>
              <a:gd name="connsiteY0" fmla="*/ 0 h 6315990"/>
              <a:gd name="connsiteX1" fmla="*/ 6398471 w 12728362"/>
              <a:gd name="connsiteY1" fmla="*/ 6315990 h 6315990"/>
              <a:gd name="connsiteX2" fmla="*/ 12728362 w 12728362"/>
              <a:gd name="connsiteY2" fmla="*/ 0 h 6315990"/>
              <a:gd name="connsiteX3" fmla="*/ 0 w 12728362"/>
              <a:gd name="connsiteY3" fmla="*/ 0 h 6315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28362" h="6315990">
                <a:moveTo>
                  <a:pt x="0" y="0"/>
                </a:moveTo>
                <a:lnTo>
                  <a:pt x="6398471" y="6315990"/>
                </a:lnTo>
                <a:lnTo>
                  <a:pt x="12728362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xfrm>
            <a:off x="4201987" y="2886701"/>
            <a:ext cx="2433384" cy="1076770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pic" sz="half" idx="13"/>
          </p:nvPr>
        </p:nvSpPr>
        <p:spPr>
          <a:xfrm>
            <a:off x="-46127" y="3707495"/>
            <a:ext cx="6398471" cy="3151365"/>
          </a:xfrm>
          <a:prstGeom prst="triangl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96957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729F9-CC32-4F5A-9341-E2787DF9B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9AB18-E997-4060-8B07-422BE26C5D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0D3FD-75FB-416D-8D75-038F1D6ED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45A8B-1E91-4D98-83E7-42926FC9C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502296-012A-49DD-8333-040DAFFF7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74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12DB8-72DD-4721-AC70-003C0FF2F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D1A2E5-12F3-44AE-ADFF-E93D38AB7D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A3C433-A812-4520-93BE-AAE78E448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C4080-0061-4C8B-836F-0B6FCD655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BCE55-94C2-400D-AF79-C0B0DB52C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05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33393-C60E-4A57-85BA-EAC42568F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4B61F-1639-4BA5-9E17-08896036D7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406E6C-5C97-45F0-94B7-E6947A0F11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B84B0A-F06B-45E9-AABB-4D95E00C8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0FFE39-307E-495A-AB49-1705DDF31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234989-A1A7-4D7A-A305-912597ACF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39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C66A5-7C01-4072-9157-075069A96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11F3D2-3753-4196-9028-08FF02439F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966E64-9C1B-469A-BE95-6BBE2BE668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DF24F0-90B4-4787-828E-2C1A140D34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DF09BE-331F-4660-B7FE-A14FD88D54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F25391-E7B3-414A-991A-3E2EFDBBB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760EF9-AC8B-4834-8659-BAE5B1F1F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B3B0FB-57F6-4000-85F5-2295D0DE0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75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587D2-D695-448B-82BE-1A512FB89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DB7D40-9DAC-4416-B332-08833E374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AFDB04-5A63-4FA4-A17B-9DE6C8612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E661B1-5D17-4AAD-B046-DB5FB6758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55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C35A59-7CF4-4789-86F7-E6BCAD0E9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0BF241-756C-4EC0-8B9E-978605F77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A12B7E-98F7-47FB-80D4-00A45D10B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68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3ADFD-DEBD-4B5F-939F-DB48FCD73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15C0A-9B06-4EE9-8F2A-AF6633442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EB4F93-AAB2-4FC7-8889-811882AC60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5068F3-8910-4179-8060-828CA5B46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8AEA1F-E474-40E1-BD21-88233C0B9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2BB6F0-C07A-41E6-BBDD-017F2AA2B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05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6B48E-4511-4AD9-A598-C9FCAA1F6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47D5CC-7A9C-4F9B-8DDC-2D0BE6D937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D97CD7-0CEA-4254-B366-F432D3FD21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430426-B887-4F64-B4F8-FE74AF793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858D27-BD3A-4530-A27B-1DA0534C0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22605E-D977-421D-9E1D-23DAAA1A4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62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DBB64-7D67-4B22-8B06-6FE54C8CA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D95FAE-B83B-49DB-A318-6D1F52ECF2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B520E2-570B-4295-80E7-DE0CC4967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F8F818-6DEC-4782-89A9-9F79B7CB5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0C578-59D8-4413-B595-121B9E4EE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51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FD9263-539C-4007-A21C-CECE03A5ED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F325C5-2F89-4D9E-891A-967F40C2A2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244025-16E6-41E3-BD70-FD3C2B819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83E31F-4B9F-4643-867C-DC3BBDA00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6678C1-E7CB-4AA2-B17F-E6E6C6E12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1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us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4444357" y="-89455"/>
            <a:ext cx="7992549" cy="7309442"/>
          </a:xfrm>
          <a:prstGeom prst="decagon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0" name="Shape 90"/>
          <p:cNvSpPr>
            <a:spLocks noGrp="1"/>
          </p:cNvSpPr>
          <p:nvPr>
            <p:ph type="title"/>
          </p:nvPr>
        </p:nvSpPr>
        <p:spPr>
          <a:xfrm rot="5400000">
            <a:off x="8814566" y="2373972"/>
            <a:ext cx="2773363" cy="1322388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92" name="Shape 92"/>
          <p:cNvSpPr/>
          <p:nvPr/>
        </p:nvSpPr>
        <p:spPr>
          <a:xfrm>
            <a:off x="9930256" y="5473706"/>
            <a:ext cx="541983" cy="5419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E8EAEA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93" name="Shape 93"/>
          <p:cNvSpPr>
            <a:spLocks noGrp="1"/>
          </p:cNvSpPr>
          <p:nvPr>
            <p:ph type="sldNum" sz="quarter" idx="2"/>
          </p:nvPr>
        </p:nvSpPr>
        <p:spPr>
          <a:xfrm>
            <a:off x="10091722" y="5632779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61067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54099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4903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23075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300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5802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3145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150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50471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75715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7346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goal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135645" y="2610696"/>
            <a:ext cx="1895476" cy="1895388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7160878" y="2593225"/>
            <a:ext cx="1895476" cy="1895388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00" name="Shape 100"/>
          <p:cNvSpPr>
            <a:spLocks noGrp="1"/>
          </p:cNvSpPr>
          <p:nvPr>
            <p:ph type="body" sz="quarter" idx="1"/>
          </p:nvPr>
        </p:nvSpPr>
        <p:spPr>
          <a:xfrm>
            <a:off x="2426411" y="5290000"/>
            <a:ext cx="7346600" cy="7064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SzTx/>
              <a:buNone/>
              <a:defRPr/>
            </a:lvl1pPr>
            <a:lvl2pPr marL="0" indent="114300" algn="ctr">
              <a:buSzTx/>
              <a:buNone/>
              <a:defRPr/>
            </a:lvl2pPr>
            <a:lvl3pPr marL="0" indent="228600" algn="ctr">
              <a:buSzTx/>
              <a:buNone/>
              <a:defRPr/>
            </a:lvl3pPr>
            <a:lvl4pPr marL="0" indent="342900" algn="ctr">
              <a:buSzTx/>
              <a:buNone/>
              <a:defRPr/>
            </a:lvl4pPr>
            <a:lvl5pPr marL="0" indent="457200" algn="ctr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xfrm>
            <a:off x="3866985" y="843812"/>
            <a:ext cx="4458031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05" name="Shape 105"/>
          <p:cNvSpPr/>
          <p:nvPr/>
        </p:nvSpPr>
        <p:spPr>
          <a:xfrm>
            <a:off x="10991815" y="3190750"/>
            <a:ext cx="476501" cy="476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E8EAEA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106" name="Shape 106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880907" y="2334166"/>
            <a:ext cx="2430185" cy="2442986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98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1203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0475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B8315-A3AA-B654-EE3D-41BC30192A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D4D1D6-A6CB-6A4B-AA20-C250E4096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5A4E4-2392-01FD-DBC3-7A04DAE38E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E0170-C00F-3325-D812-03F0B3350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E4898-4584-D762-690A-11BFA4BD5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90159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AC38-0F4D-C0A8-AA85-4E41BEE07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0F7C0-C6AA-F287-0FFB-85A575F15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9FCD7-2452-4452-4870-8048C926A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FA15A-6A2D-20F8-E21E-EFFE438D3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2B60B-90D5-6400-98F7-C46B93451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24457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30A37-E5DB-2FDC-E711-8202E78B1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DA3570-34E6-80D3-5881-8938B77606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464840-D87D-66B3-50D7-ACAC6E8F94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31306-36F1-3C06-B01E-05BDFCFF1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214E5-9157-00B0-1DA5-5385D1D5E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0418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AA959-ECC0-5DFE-8C84-627ABEFF3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38EA-8626-906A-CD6E-E9C5D0A5F6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FE99F2-4E88-0A2B-B994-D1AECA909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20807F-C87C-5699-C9EB-AC7369E3F0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31221F-4B53-3238-4CA7-6A9B32C8C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17BE21-B5DB-B5CE-CA0F-1322CB0FA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9403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1A461-8CA8-EF5A-5E23-9DCB5D323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7F2801-BC39-CEB7-C6B4-3A2576B47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1462B7-91BB-65D3-0134-8C16B23F3A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4E8793-0D05-8AC6-7A07-3891A9BA14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30C597-9556-FEC2-FF04-777E3990EC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E1FD83-751E-D08E-AE7A-4580385258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46C123-DCB0-13F0-943F-CF9F42F5F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DE3B1C-52EF-00B0-47D5-DFEBB0FC9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55712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8BED7-A88B-FF24-5635-BAAC3735C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41DAB2-F143-C29B-6A1D-E67454C1E0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075B1C-FDB4-04E7-4147-F32A3C56F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0147ED-65E5-6221-3546-8C5B1276A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33413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3A2478-B9CA-1B56-D3E3-0A02253CC4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C930B1-02B8-D61D-54CF-9F26ACFDA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C67542-6EC4-77C4-7697-90FB844D1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22929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73896-AE71-95BF-AEF9-40AD7F629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43E56-3ACB-A121-E9EA-49BAE7A5E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DAFAA4-B3C0-4B1C-589B-04F6AEE14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D798AD-9579-D85C-FC82-9B768788DC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71DED9-18B3-915B-FF0B-DDCF28F71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6649F1-BD13-113A-2CB7-3FB02F8DC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5561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ur mission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/>
        </p:nvSpPr>
        <p:spPr>
          <a:xfrm>
            <a:off x="7401856" y="-6275"/>
            <a:ext cx="4795666" cy="6870550"/>
          </a:xfrm>
          <a:prstGeom prst="rect">
            <a:avLst/>
          </a:prstGeom>
          <a:solidFill>
            <a:srgbClr val="16171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129" name="Shape 129"/>
          <p:cNvSpPr>
            <a:spLocks noGrp="1"/>
          </p:cNvSpPr>
          <p:nvPr>
            <p:ph type="pic" sz="half" idx="13"/>
          </p:nvPr>
        </p:nvSpPr>
        <p:spPr>
          <a:xfrm>
            <a:off x="7401770" y="-6275"/>
            <a:ext cx="4795752" cy="68705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30" name="Shape 130"/>
          <p:cNvSpPr>
            <a:spLocks noGrp="1"/>
          </p:cNvSpPr>
          <p:nvPr>
            <p:ph type="title"/>
          </p:nvPr>
        </p:nvSpPr>
        <p:spPr>
          <a:xfrm>
            <a:off x="8320784" y="2439191"/>
            <a:ext cx="2122223" cy="1076770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31" name="Shape 131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22317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A7070-61FD-B68F-4996-66B84DC7A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55A0F7-27E7-DA36-DD05-4931777AC8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999748-3B91-2FFE-46A6-1D6CD09577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ECCE1-8F4C-1CC8-80D8-0E5272ABA4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2E654-4D85-8747-9F11-9779BAF6B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2EB3E2-4EFC-1539-59E5-8CB488C93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51662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D59D0-1ACC-9CF9-89F9-585014C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3199DA-369E-02D8-135C-B309BE0C31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61FA-1D4E-F869-E099-A18B4AC516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7CD59F-77EB-0A18-8977-9A5436A7E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842B9-D1D1-6BC5-75CE-DF927E962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9438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7DA02F-F365-8EF3-52E1-129E3818D1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94E73F-1543-454B-4E39-9003E112B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828A8-F004-2E09-65BD-84B9AB0347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FCA2F-47D4-899E-F432-C6BE6D645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F42735-4456-49B5-34DE-807EF2C96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1869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ients about u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pic" sz="half" idx="13"/>
          </p:nvPr>
        </p:nvSpPr>
        <p:spPr>
          <a:xfrm>
            <a:off x="2005936" y="1142450"/>
            <a:ext cx="4573101" cy="4573100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71844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rt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517982" y="850982"/>
            <a:ext cx="5156002" cy="5156002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58" name="Shape 1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43787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ummary slide (1)">
    <p:bg>
      <p:bgPr>
        <a:solidFill>
          <a:srgbClr val="1314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Drop Image Here.png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endParaRPr dirty="0"/>
          </a:p>
        </p:txBody>
      </p:sp>
      <p:sp>
        <p:nvSpPr>
          <p:cNvPr id="45" name="Title Text"/>
          <p:cNvSpPr txBox="1">
            <a:spLocks noGrp="1"/>
          </p:cNvSpPr>
          <p:nvPr>
            <p:ph type="title"/>
          </p:nvPr>
        </p:nvSpPr>
        <p:spPr>
          <a:xfrm>
            <a:off x="1506808" y="1074083"/>
            <a:ext cx="9178384" cy="2032936"/>
          </a:xfrm>
          <a:prstGeom prst="rect">
            <a:avLst/>
          </a:prstGeom>
        </p:spPr>
        <p:txBody>
          <a:bodyPr anchor="t"/>
          <a:lstStyle>
            <a:lvl1pPr>
              <a:defRPr sz="1250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6" name="ABOUT…"/>
          <p:cNvSpPr txBox="1">
            <a:spLocks noGrp="1"/>
          </p:cNvSpPr>
          <p:nvPr>
            <p:ph type="body" sz="quarter" idx="14"/>
          </p:nvPr>
        </p:nvSpPr>
        <p:spPr>
          <a:xfrm>
            <a:off x="2599624" y="4416137"/>
            <a:ext cx="1486304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ABOUT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INTRO</a:t>
            </a:r>
          </a:p>
        </p:txBody>
      </p:sp>
      <p:sp>
        <p:nvSpPr>
          <p:cNvPr id="47" name="CREATIVE…"/>
          <p:cNvSpPr txBox="1">
            <a:spLocks noGrp="1"/>
          </p:cNvSpPr>
          <p:nvPr>
            <p:ph type="body" sz="quarter" idx="15"/>
          </p:nvPr>
        </p:nvSpPr>
        <p:spPr>
          <a:xfrm>
            <a:off x="4525586" y="4416137"/>
            <a:ext cx="2066912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CREATIVE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GALLERY</a:t>
            </a:r>
          </a:p>
        </p:txBody>
      </p:sp>
      <p:sp>
        <p:nvSpPr>
          <p:cNvPr id="48" name="SERVICES…"/>
          <p:cNvSpPr txBox="1">
            <a:spLocks noGrp="1"/>
          </p:cNvSpPr>
          <p:nvPr>
            <p:ph type="body" sz="quarter" idx="16"/>
          </p:nvPr>
        </p:nvSpPr>
        <p:spPr>
          <a:xfrm>
            <a:off x="6566169" y="4416137"/>
            <a:ext cx="2338461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SERVICES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ANALYTICS</a:t>
            </a:r>
          </a:p>
        </p:txBody>
      </p:sp>
      <p:sp>
        <p:nvSpPr>
          <p:cNvPr id="49" name="TEAM…"/>
          <p:cNvSpPr txBox="1">
            <a:spLocks noGrp="1"/>
          </p:cNvSpPr>
          <p:nvPr>
            <p:ph type="body" sz="quarter" idx="17"/>
          </p:nvPr>
        </p:nvSpPr>
        <p:spPr>
          <a:xfrm>
            <a:off x="8832824" y="4416137"/>
            <a:ext cx="1555875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TEAM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SLIDES</a:t>
            </a:r>
          </a:p>
        </p:txBody>
      </p:sp>
      <p:sp>
        <p:nvSpPr>
          <p:cNvPr id="9" name="Shape"/>
          <p:cNvSpPr/>
          <p:nvPr userDrawn="1"/>
        </p:nvSpPr>
        <p:spPr>
          <a:xfrm>
            <a:off x="1865677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0" name="Shape"/>
          <p:cNvSpPr/>
          <p:nvPr userDrawn="1"/>
        </p:nvSpPr>
        <p:spPr>
          <a:xfrm>
            <a:off x="3940273" y="3531727"/>
            <a:ext cx="2238720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1" name="Shape"/>
          <p:cNvSpPr/>
          <p:nvPr userDrawn="1"/>
        </p:nvSpPr>
        <p:spPr>
          <a:xfrm>
            <a:off x="6014603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2" name="Shape"/>
          <p:cNvSpPr/>
          <p:nvPr userDrawn="1"/>
        </p:nvSpPr>
        <p:spPr>
          <a:xfrm>
            <a:off x="8087603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9582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dvAuto="0"/>
      <p:bldP spid="10" grpId="0" animBg="1" advAuto="0"/>
      <p:bldP spid="11" grpId="0" animBg="1" advAuto="0"/>
      <p:bldP spid="12" grpId="0" animBg="1" advAuto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icing plan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/>
        </p:nvSpPr>
        <p:spPr>
          <a:xfrm>
            <a:off x="3238804" y="2555875"/>
            <a:ext cx="1746251" cy="17462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solidFill>
            <a:srgbClr val="16171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166" name="Shape 166"/>
          <p:cNvSpPr/>
          <p:nvPr/>
        </p:nvSpPr>
        <p:spPr>
          <a:xfrm>
            <a:off x="3481422" y="4680886"/>
            <a:ext cx="1257301" cy="1257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solidFill>
            <a:srgbClr val="16171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167" name="Shape 167"/>
          <p:cNvSpPr/>
          <p:nvPr/>
        </p:nvSpPr>
        <p:spPr>
          <a:xfrm>
            <a:off x="3481422" y="919770"/>
            <a:ext cx="1257301" cy="1257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solidFill>
            <a:srgbClr val="16171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171" name="Shape 17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238804" y="2555832"/>
            <a:ext cx="1746250" cy="1746294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3481422" y="919770"/>
            <a:ext cx="1257301" cy="1257301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481421" y="4680886"/>
            <a:ext cx="1257301" cy="1257301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6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icing plan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/>
          </p:cNvSpPr>
          <p:nvPr>
            <p:ph type="title"/>
          </p:nvPr>
        </p:nvSpPr>
        <p:spPr>
          <a:xfrm>
            <a:off x="3866985" y="742212"/>
            <a:ext cx="4458031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79" name="Shape 179"/>
          <p:cNvSpPr>
            <a:spLocks noGrp="1"/>
          </p:cNvSpPr>
          <p:nvPr>
            <p:ph type="pic" sz="quarter" idx="13"/>
          </p:nvPr>
        </p:nvSpPr>
        <p:spPr>
          <a:xfrm>
            <a:off x="4384278" y="2200840"/>
            <a:ext cx="3423373" cy="395918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80" name="Shape 180"/>
          <p:cNvSpPr>
            <a:spLocks noGrp="1"/>
          </p:cNvSpPr>
          <p:nvPr>
            <p:ph type="pic" sz="quarter" idx="14"/>
          </p:nvPr>
        </p:nvSpPr>
        <p:spPr>
          <a:xfrm>
            <a:off x="8097622" y="2318732"/>
            <a:ext cx="3219538" cy="37234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81" name="Shape 181"/>
          <p:cNvSpPr>
            <a:spLocks noGrp="1"/>
          </p:cNvSpPr>
          <p:nvPr>
            <p:ph type="pic" sz="quarter" idx="15"/>
          </p:nvPr>
        </p:nvSpPr>
        <p:spPr>
          <a:xfrm>
            <a:off x="874928" y="2318732"/>
            <a:ext cx="3219537" cy="37234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82" name="Shape 182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02084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ny history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/>
          </p:cNvSpPr>
          <p:nvPr>
            <p:ph type="title"/>
          </p:nvPr>
        </p:nvSpPr>
        <p:spPr>
          <a:xfrm>
            <a:off x="3866985" y="843812"/>
            <a:ext cx="4458031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90" name="Shape 190"/>
          <p:cNvSpPr>
            <a:spLocks noGrp="1"/>
          </p:cNvSpPr>
          <p:nvPr>
            <p:ph type="pic" sz="quarter" idx="13"/>
          </p:nvPr>
        </p:nvSpPr>
        <p:spPr>
          <a:xfrm>
            <a:off x="5365750" y="2698765"/>
            <a:ext cx="1460501" cy="1460501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91" name="Shape 191"/>
          <p:cNvSpPr>
            <a:spLocks noGrp="1"/>
          </p:cNvSpPr>
          <p:nvPr>
            <p:ph type="pic" sz="quarter" idx="14"/>
          </p:nvPr>
        </p:nvSpPr>
        <p:spPr>
          <a:xfrm>
            <a:off x="8847960" y="2698765"/>
            <a:ext cx="1460501" cy="1460501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92" name="Shape 192"/>
          <p:cNvSpPr>
            <a:spLocks noGrp="1"/>
          </p:cNvSpPr>
          <p:nvPr>
            <p:ph type="pic" sz="quarter" idx="15"/>
          </p:nvPr>
        </p:nvSpPr>
        <p:spPr>
          <a:xfrm>
            <a:off x="1883540" y="2698765"/>
            <a:ext cx="1460501" cy="1460501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93" name="Shape 193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77136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ny history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/>
          </p:cNvSpPr>
          <p:nvPr>
            <p:ph type="pic" sz="quarter" idx="13"/>
          </p:nvPr>
        </p:nvSpPr>
        <p:spPr>
          <a:xfrm>
            <a:off x="2493809" y="2698765"/>
            <a:ext cx="1460501" cy="1460501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01" name="Shape 201"/>
          <p:cNvSpPr>
            <a:spLocks noGrp="1"/>
          </p:cNvSpPr>
          <p:nvPr>
            <p:ph type="pic" sz="quarter" idx="14"/>
          </p:nvPr>
        </p:nvSpPr>
        <p:spPr>
          <a:xfrm>
            <a:off x="2589059" y="924288"/>
            <a:ext cx="1270001" cy="1270001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02" name="Shape 202"/>
          <p:cNvSpPr>
            <a:spLocks noGrp="1"/>
          </p:cNvSpPr>
          <p:nvPr>
            <p:ph type="pic" sz="quarter" idx="15"/>
          </p:nvPr>
        </p:nvSpPr>
        <p:spPr>
          <a:xfrm>
            <a:off x="2589059" y="4663660"/>
            <a:ext cx="1270001" cy="1270001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03" name="Shape 2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90328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rvices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263867" y="1698975"/>
            <a:ext cx="3664267" cy="3664267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18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rvice (3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/>
          </p:cNvSpPr>
          <p:nvPr>
            <p:ph type="pic" idx="13"/>
          </p:nvPr>
        </p:nvSpPr>
        <p:spPr>
          <a:xfrm>
            <a:off x="-30125" y="-4123"/>
            <a:ext cx="12252250" cy="686624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43" name="Shape 24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81525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rvice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/>
          </p:cNvSpPr>
          <p:nvPr>
            <p:ph type="pic" sz="half" idx="13"/>
          </p:nvPr>
        </p:nvSpPr>
        <p:spPr>
          <a:xfrm>
            <a:off x="698" y="-37427"/>
            <a:ext cx="3421666" cy="691288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51" name="Shape 251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70638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fographic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5" name="Shape 258"/>
          <p:cNvSpPr>
            <a:spLocks noGrp="1"/>
          </p:cNvSpPr>
          <p:nvPr>
            <p:ph type="pic" sz="quarter" idx="14"/>
          </p:nvPr>
        </p:nvSpPr>
        <p:spPr>
          <a:xfrm>
            <a:off x="4760537" y="1029840"/>
            <a:ext cx="2670927" cy="3085792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1221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fographic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/>
          </p:cNvSpPr>
          <p:nvPr>
            <p:ph type="title"/>
          </p:nvPr>
        </p:nvSpPr>
        <p:spPr>
          <a:xfrm>
            <a:off x="2285067" y="843812"/>
            <a:ext cx="7621866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68" name="Shape 268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242938" y="2792920"/>
            <a:ext cx="1706125" cy="1706125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53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fographic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/>
          <p:nvPr/>
        </p:nvSpPr>
        <p:spPr>
          <a:xfrm>
            <a:off x="-6386" y="-6275"/>
            <a:ext cx="5364957" cy="6870550"/>
          </a:xfrm>
          <a:prstGeom prst="rect">
            <a:avLst/>
          </a:prstGeom>
          <a:solidFill>
            <a:srgbClr val="16171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76" name="Shape 276"/>
          <p:cNvSpPr>
            <a:spLocks noGrp="1"/>
          </p:cNvSpPr>
          <p:nvPr>
            <p:ph type="pic" idx="13"/>
          </p:nvPr>
        </p:nvSpPr>
        <p:spPr>
          <a:xfrm>
            <a:off x="-6386" y="-6275"/>
            <a:ext cx="5364957" cy="687054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77" name="Shape 277"/>
          <p:cNvSpPr>
            <a:spLocks noGrp="1"/>
          </p:cNvSpPr>
          <p:nvPr>
            <p:ph type="title"/>
          </p:nvPr>
        </p:nvSpPr>
        <p:spPr>
          <a:xfrm>
            <a:off x="1053826" y="2316382"/>
            <a:ext cx="3244533" cy="1322388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 sz="5000">
                <a:solidFill>
                  <a:srgbClr val="FFFFFF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78" name="Shape 278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66911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ients about u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pic" sz="half" idx="13"/>
          </p:nvPr>
        </p:nvSpPr>
        <p:spPr>
          <a:xfrm>
            <a:off x="2005936" y="1142450"/>
            <a:ext cx="4573101" cy="4573100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endParaRPr dirty="0"/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219051" cy="223838"/>
          </a:xfrm>
          <a:prstGeom prst="rect">
            <a:avLst/>
          </a:prstGeom>
        </p:spPr>
        <p:txBody>
          <a:bodyPr/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63460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/>
          </p:cNvSpPr>
          <p:nvPr>
            <p:ph type="pic" idx="13"/>
          </p:nvPr>
        </p:nvSpPr>
        <p:spPr>
          <a:xfrm>
            <a:off x="-953" y="-2962"/>
            <a:ext cx="12193905" cy="471297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86" name="Shape 286"/>
          <p:cNvSpPr>
            <a:spLocks noGrp="1"/>
          </p:cNvSpPr>
          <p:nvPr>
            <p:ph type="pic" sz="quarter" idx="14"/>
          </p:nvPr>
        </p:nvSpPr>
        <p:spPr>
          <a:xfrm>
            <a:off x="-1312" y="4699592"/>
            <a:ext cx="4064001" cy="216206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87" name="Shape 287"/>
          <p:cNvSpPr>
            <a:spLocks noGrp="1"/>
          </p:cNvSpPr>
          <p:nvPr>
            <p:ph type="pic" sz="quarter" idx="15"/>
          </p:nvPr>
        </p:nvSpPr>
        <p:spPr>
          <a:xfrm>
            <a:off x="4064000" y="4699592"/>
            <a:ext cx="4064000" cy="216206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88" name="Shape 288"/>
          <p:cNvSpPr>
            <a:spLocks noGrp="1"/>
          </p:cNvSpPr>
          <p:nvPr>
            <p:ph type="pic" sz="quarter" idx="16"/>
          </p:nvPr>
        </p:nvSpPr>
        <p:spPr>
          <a:xfrm>
            <a:off x="8126535" y="4699592"/>
            <a:ext cx="4064001" cy="216206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89" name="Shape 28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03708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/>
          </p:cNvSpPr>
          <p:nvPr>
            <p:ph type="pic" idx="13"/>
          </p:nvPr>
        </p:nvSpPr>
        <p:spPr>
          <a:xfrm>
            <a:off x="6416639" y="-1976"/>
            <a:ext cx="5776755" cy="686195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97" name="Shape 297"/>
          <p:cNvSpPr>
            <a:spLocks noGrp="1"/>
          </p:cNvSpPr>
          <p:nvPr>
            <p:ph type="title"/>
          </p:nvPr>
        </p:nvSpPr>
        <p:spPr>
          <a:xfrm>
            <a:off x="5342946" y="2767806"/>
            <a:ext cx="264064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98" name="Shape 29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596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>
            <a:spLocks noGrp="1"/>
          </p:cNvSpPr>
          <p:nvPr>
            <p:ph type="body" sz="quarter" idx="1"/>
          </p:nvPr>
        </p:nvSpPr>
        <p:spPr>
          <a:xfrm>
            <a:off x="1408606" y="3455895"/>
            <a:ext cx="4966225" cy="142081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06" name="Shape 306"/>
          <p:cNvSpPr>
            <a:spLocks noGrp="1"/>
          </p:cNvSpPr>
          <p:nvPr>
            <p:ph type="title"/>
          </p:nvPr>
        </p:nvSpPr>
        <p:spPr>
          <a:xfrm>
            <a:off x="1393036" y="1981292"/>
            <a:ext cx="4554454" cy="830898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07" name="Shape 307"/>
          <p:cNvSpPr/>
          <p:nvPr/>
        </p:nvSpPr>
        <p:spPr>
          <a:xfrm>
            <a:off x="7815844" y="3308350"/>
            <a:ext cx="4405950" cy="3568387"/>
          </a:xfrm>
          <a:prstGeom prst="rect">
            <a:avLst/>
          </a:prstGeom>
          <a:solidFill>
            <a:srgbClr val="A4CAD3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08" name="Shape 308"/>
          <p:cNvSpPr>
            <a:spLocks noGrp="1"/>
          </p:cNvSpPr>
          <p:nvPr>
            <p:ph type="pic" sz="quarter" idx="13"/>
          </p:nvPr>
        </p:nvSpPr>
        <p:spPr>
          <a:xfrm>
            <a:off x="7815844" y="3308350"/>
            <a:ext cx="4405950" cy="356838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09" name="Shape 309"/>
          <p:cNvSpPr>
            <a:spLocks noGrp="1"/>
          </p:cNvSpPr>
          <p:nvPr>
            <p:ph type="pic" sz="quarter" idx="14"/>
          </p:nvPr>
        </p:nvSpPr>
        <p:spPr>
          <a:xfrm>
            <a:off x="7813087" y="-5949"/>
            <a:ext cx="4398790" cy="331292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10" name="Shape 3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82060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>
            <a:spLocks noGrp="1"/>
          </p:cNvSpPr>
          <p:nvPr>
            <p:ph type="title"/>
          </p:nvPr>
        </p:nvSpPr>
        <p:spPr>
          <a:xfrm>
            <a:off x="3300354" y="3038263"/>
            <a:ext cx="5591292" cy="7064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18" name="Shape 318"/>
          <p:cNvSpPr>
            <a:spLocks noGrp="1"/>
          </p:cNvSpPr>
          <p:nvPr>
            <p:ph type="pic" sz="quarter" idx="13"/>
          </p:nvPr>
        </p:nvSpPr>
        <p:spPr>
          <a:xfrm>
            <a:off x="4064000" y="-7120"/>
            <a:ext cx="4064000" cy="197377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19" name="Shape 319"/>
          <p:cNvSpPr>
            <a:spLocks noGrp="1"/>
          </p:cNvSpPr>
          <p:nvPr>
            <p:ph type="pic" sz="quarter" idx="14"/>
          </p:nvPr>
        </p:nvSpPr>
        <p:spPr>
          <a:xfrm>
            <a:off x="-1312" y="-7120"/>
            <a:ext cx="4064001" cy="197231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20" name="Shape 320"/>
          <p:cNvSpPr>
            <a:spLocks noGrp="1"/>
          </p:cNvSpPr>
          <p:nvPr>
            <p:ph type="pic" sz="quarter" idx="15"/>
          </p:nvPr>
        </p:nvSpPr>
        <p:spPr>
          <a:xfrm>
            <a:off x="8129004" y="-7120"/>
            <a:ext cx="4064001" cy="19727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21" name="Shape 321"/>
          <p:cNvSpPr>
            <a:spLocks noGrp="1"/>
          </p:cNvSpPr>
          <p:nvPr>
            <p:ph type="body" sz="quarter" idx="1"/>
          </p:nvPr>
        </p:nvSpPr>
        <p:spPr>
          <a:xfrm>
            <a:off x="2426411" y="4456671"/>
            <a:ext cx="7346600" cy="9445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SzTx/>
              <a:buNone/>
              <a:defRPr/>
            </a:lvl1pPr>
            <a:lvl2pPr marL="0" indent="114300" algn="ctr">
              <a:buSzTx/>
              <a:buNone/>
              <a:defRPr/>
            </a:lvl2pPr>
            <a:lvl3pPr marL="0" indent="228600" algn="ctr">
              <a:buSzTx/>
              <a:buNone/>
              <a:defRPr/>
            </a:lvl3pPr>
            <a:lvl4pPr marL="0" indent="342900" algn="ctr">
              <a:buSzTx/>
              <a:buNone/>
              <a:defRPr/>
            </a:lvl4pPr>
            <a:lvl5pPr marL="0" indent="457200" algn="ctr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22" name="Shape 322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47022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/>
          <p:nvPr/>
        </p:nvSpPr>
        <p:spPr>
          <a:xfrm>
            <a:off x="1642500" y="881092"/>
            <a:ext cx="5778419" cy="5095817"/>
          </a:xfrm>
          <a:prstGeom prst="rect">
            <a:avLst/>
          </a:prstGeom>
          <a:solidFill>
            <a:srgbClr val="1F202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30" name="Shape 330"/>
          <p:cNvSpPr>
            <a:spLocks noGrp="1"/>
          </p:cNvSpPr>
          <p:nvPr>
            <p:ph type="body" sz="quarter" idx="1"/>
          </p:nvPr>
        </p:nvSpPr>
        <p:spPr>
          <a:xfrm>
            <a:off x="2836044" y="3232603"/>
            <a:ext cx="3480232" cy="165893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31" name="Shape 331"/>
          <p:cNvSpPr>
            <a:spLocks noGrp="1"/>
          </p:cNvSpPr>
          <p:nvPr>
            <p:ph type="title"/>
          </p:nvPr>
        </p:nvSpPr>
        <p:spPr>
          <a:xfrm>
            <a:off x="2786600" y="1966459"/>
            <a:ext cx="3579120" cy="581978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32" name="Shape 332"/>
          <p:cNvSpPr>
            <a:spLocks noGrp="1"/>
          </p:cNvSpPr>
          <p:nvPr>
            <p:ph type="pic" sz="quarter" idx="13"/>
          </p:nvPr>
        </p:nvSpPr>
        <p:spPr>
          <a:xfrm>
            <a:off x="7411351" y="881092"/>
            <a:ext cx="2056227" cy="50958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33" name="Shape 333"/>
          <p:cNvSpPr>
            <a:spLocks noGrp="1"/>
          </p:cNvSpPr>
          <p:nvPr>
            <p:ph type="pic" sz="quarter" idx="14"/>
          </p:nvPr>
        </p:nvSpPr>
        <p:spPr>
          <a:xfrm>
            <a:off x="9461554" y="881092"/>
            <a:ext cx="2729129" cy="2546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34" name="Shape 334"/>
          <p:cNvSpPr>
            <a:spLocks noGrp="1"/>
          </p:cNvSpPr>
          <p:nvPr>
            <p:ph type="pic" sz="quarter" idx="15"/>
          </p:nvPr>
        </p:nvSpPr>
        <p:spPr>
          <a:xfrm>
            <a:off x="9461554" y="3431412"/>
            <a:ext cx="2729129" cy="2546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35" name="Shape 33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04447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/>
          <p:nvPr/>
        </p:nvSpPr>
        <p:spPr>
          <a:xfrm>
            <a:off x="-15312" y="869950"/>
            <a:ext cx="10623551" cy="5118101"/>
          </a:xfrm>
          <a:prstGeom prst="rect">
            <a:avLst/>
          </a:prstGeom>
          <a:solidFill>
            <a:srgbClr val="16171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43" name="Shape 343"/>
          <p:cNvSpPr>
            <a:spLocks noGrp="1"/>
          </p:cNvSpPr>
          <p:nvPr>
            <p:ph type="pic" idx="13"/>
          </p:nvPr>
        </p:nvSpPr>
        <p:spPr>
          <a:xfrm>
            <a:off x="-14518" y="869851"/>
            <a:ext cx="10622056" cy="511824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44" name="Shape 344"/>
          <p:cNvSpPr>
            <a:spLocks noGrp="1"/>
          </p:cNvSpPr>
          <p:nvPr>
            <p:ph type="title"/>
          </p:nvPr>
        </p:nvSpPr>
        <p:spPr>
          <a:xfrm>
            <a:off x="585051" y="2644997"/>
            <a:ext cx="3048299" cy="1568006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>
                <a:solidFill>
                  <a:srgbClr val="FFFFFF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45" name="Shape 3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08336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>
            <a:spLocks noGrp="1"/>
          </p:cNvSpPr>
          <p:nvPr>
            <p:ph type="body" sz="quarter" idx="1"/>
          </p:nvPr>
        </p:nvSpPr>
        <p:spPr>
          <a:xfrm>
            <a:off x="7436411" y="4249340"/>
            <a:ext cx="3813997" cy="142081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53" name="Shape 353"/>
          <p:cNvSpPr>
            <a:spLocks noGrp="1"/>
          </p:cNvSpPr>
          <p:nvPr>
            <p:ph type="title"/>
          </p:nvPr>
        </p:nvSpPr>
        <p:spPr>
          <a:xfrm>
            <a:off x="9341420" y="1057728"/>
            <a:ext cx="1723200" cy="1812089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 sz="4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54" name="Shape 354"/>
          <p:cNvSpPr>
            <a:spLocks noGrp="1"/>
          </p:cNvSpPr>
          <p:nvPr>
            <p:ph type="pic" sz="quarter" idx="13"/>
          </p:nvPr>
        </p:nvSpPr>
        <p:spPr>
          <a:xfrm>
            <a:off x="-13672" y="1972133"/>
            <a:ext cx="6300973" cy="253087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55" name="Shape 355"/>
          <p:cNvSpPr>
            <a:spLocks noGrp="1"/>
          </p:cNvSpPr>
          <p:nvPr>
            <p:ph type="pic" sz="quarter" idx="14"/>
          </p:nvPr>
        </p:nvSpPr>
        <p:spPr>
          <a:xfrm>
            <a:off x="4589714" y="-23138"/>
            <a:ext cx="3701573" cy="323857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56" name="Shape 356"/>
          <p:cNvSpPr>
            <a:spLocks noGrp="1"/>
          </p:cNvSpPr>
          <p:nvPr>
            <p:ph type="pic" sz="quarter" idx="15"/>
          </p:nvPr>
        </p:nvSpPr>
        <p:spPr>
          <a:xfrm>
            <a:off x="-27177" y="-22703"/>
            <a:ext cx="4996546" cy="280085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57" name="Shape 357"/>
          <p:cNvSpPr/>
          <p:nvPr/>
        </p:nvSpPr>
        <p:spPr>
          <a:xfrm>
            <a:off x="912535" y="5474798"/>
            <a:ext cx="541983" cy="5419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E8EAEA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58" name="Shape 358"/>
          <p:cNvSpPr>
            <a:spLocks noGrp="1"/>
          </p:cNvSpPr>
          <p:nvPr>
            <p:ph type="sldNum" sz="quarter" idx="2"/>
          </p:nvPr>
        </p:nvSpPr>
        <p:spPr>
          <a:xfrm>
            <a:off x="1074001" y="5633870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70253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lery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342431" y="-445989"/>
            <a:ext cx="7935530" cy="7749977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65" name="Shape 365"/>
          <p:cNvSpPr>
            <a:spLocks noGrp="1"/>
          </p:cNvSpPr>
          <p:nvPr>
            <p:ph type="body" sz="quarter" idx="1"/>
          </p:nvPr>
        </p:nvSpPr>
        <p:spPr>
          <a:xfrm>
            <a:off x="1722889" y="3377628"/>
            <a:ext cx="3517281" cy="21351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66" name="Shape 366"/>
          <p:cNvSpPr>
            <a:spLocks noGrp="1"/>
          </p:cNvSpPr>
          <p:nvPr>
            <p:ph type="title"/>
          </p:nvPr>
        </p:nvSpPr>
        <p:spPr>
          <a:xfrm>
            <a:off x="1709979" y="134518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68" name="Shape 3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20458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>
            <a:spLocks noGrp="1"/>
          </p:cNvSpPr>
          <p:nvPr>
            <p:ph type="body" sz="quarter" idx="1"/>
          </p:nvPr>
        </p:nvSpPr>
        <p:spPr>
          <a:xfrm>
            <a:off x="5123900" y="1415034"/>
            <a:ext cx="5011869" cy="11826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76" name="Shape 376"/>
          <p:cNvSpPr>
            <a:spLocks noGrp="1"/>
          </p:cNvSpPr>
          <p:nvPr>
            <p:ph type="title"/>
          </p:nvPr>
        </p:nvSpPr>
        <p:spPr>
          <a:xfrm>
            <a:off x="1961913" y="1253820"/>
            <a:ext cx="2197528" cy="1690334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 sz="4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77" name="Shape 377"/>
          <p:cNvSpPr>
            <a:spLocks noGrp="1"/>
          </p:cNvSpPr>
          <p:nvPr>
            <p:ph type="pic" sz="half" idx="13"/>
          </p:nvPr>
        </p:nvSpPr>
        <p:spPr>
          <a:xfrm>
            <a:off x="-1" y="4560292"/>
            <a:ext cx="12192001" cy="23193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78" name="Shape 37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53390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0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>
            <a:spLocks noGrp="1"/>
          </p:cNvSpPr>
          <p:nvPr>
            <p:ph type="pic" sz="quarter" idx="13"/>
          </p:nvPr>
        </p:nvSpPr>
        <p:spPr>
          <a:xfrm>
            <a:off x="6691712" y="882425"/>
            <a:ext cx="1930401" cy="2546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86" name="Shape 386"/>
          <p:cNvSpPr>
            <a:spLocks noGrp="1"/>
          </p:cNvSpPr>
          <p:nvPr>
            <p:ph type="pic" sz="quarter" idx="14"/>
          </p:nvPr>
        </p:nvSpPr>
        <p:spPr>
          <a:xfrm>
            <a:off x="6691712" y="3429225"/>
            <a:ext cx="1930401" cy="2546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87" name="Shape 387"/>
          <p:cNvSpPr>
            <a:spLocks noGrp="1"/>
          </p:cNvSpPr>
          <p:nvPr>
            <p:ph type="pic" sz="quarter" idx="15"/>
          </p:nvPr>
        </p:nvSpPr>
        <p:spPr>
          <a:xfrm>
            <a:off x="8619099" y="882425"/>
            <a:ext cx="1930401" cy="2546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88" name="Shape 388"/>
          <p:cNvSpPr>
            <a:spLocks noGrp="1"/>
          </p:cNvSpPr>
          <p:nvPr>
            <p:ph type="pic" sz="quarter" idx="16"/>
          </p:nvPr>
        </p:nvSpPr>
        <p:spPr>
          <a:xfrm>
            <a:off x="8619099" y="3429224"/>
            <a:ext cx="1930401" cy="2546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89" name="Shape 38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16149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741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>
            <a:spLocks noGrp="1"/>
          </p:cNvSpPr>
          <p:nvPr>
            <p:ph type="pic" sz="quarter" idx="13"/>
          </p:nvPr>
        </p:nvSpPr>
        <p:spPr>
          <a:xfrm>
            <a:off x="1710350" y="1027718"/>
            <a:ext cx="2338543" cy="233854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97" name="Shape 397"/>
          <p:cNvSpPr>
            <a:spLocks noGrp="1"/>
          </p:cNvSpPr>
          <p:nvPr>
            <p:ph type="pic" sz="quarter" idx="14"/>
          </p:nvPr>
        </p:nvSpPr>
        <p:spPr>
          <a:xfrm>
            <a:off x="4176133" y="1027718"/>
            <a:ext cx="2338542" cy="233854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98" name="Shape 398"/>
          <p:cNvSpPr>
            <a:spLocks noGrp="1"/>
          </p:cNvSpPr>
          <p:nvPr>
            <p:ph type="pic" sz="quarter" idx="15"/>
          </p:nvPr>
        </p:nvSpPr>
        <p:spPr>
          <a:xfrm>
            <a:off x="1710350" y="3491741"/>
            <a:ext cx="2338543" cy="233854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99" name="Shape 399"/>
          <p:cNvSpPr>
            <a:spLocks noGrp="1"/>
          </p:cNvSpPr>
          <p:nvPr>
            <p:ph type="pic" sz="quarter" idx="16"/>
          </p:nvPr>
        </p:nvSpPr>
        <p:spPr>
          <a:xfrm>
            <a:off x="4176132" y="3491740"/>
            <a:ext cx="2338543" cy="233854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00" name="Shape 400"/>
          <p:cNvSpPr>
            <a:spLocks noGrp="1"/>
          </p:cNvSpPr>
          <p:nvPr>
            <p:ph type="body" sz="quarter" idx="1"/>
          </p:nvPr>
        </p:nvSpPr>
        <p:spPr>
          <a:xfrm>
            <a:off x="7641089" y="3377628"/>
            <a:ext cx="3517281" cy="21351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01" name="Shape 401"/>
          <p:cNvSpPr>
            <a:spLocks noGrp="1"/>
          </p:cNvSpPr>
          <p:nvPr>
            <p:ph type="title"/>
          </p:nvPr>
        </p:nvSpPr>
        <p:spPr>
          <a:xfrm>
            <a:off x="7609664" y="134518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02" name="Shape 40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13024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>
            <a:spLocks noGrp="1"/>
          </p:cNvSpPr>
          <p:nvPr>
            <p:ph type="pic" sz="quarter" idx="13"/>
          </p:nvPr>
        </p:nvSpPr>
        <p:spPr>
          <a:xfrm>
            <a:off x="1556352" y="924121"/>
            <a:ext cx="2921001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10" name="Shape 410"/>
          <p:cNvSpPr>
            <a:spLocks noGrp="1"/>
          </p:cNvSpPr>
          <p:nvPr>
            <p:ph type="pic" sz="quarter" idx="14"/>
          </p:nvPr>
        </p:nvSpPr>
        <p:spPr>
          <a:xfrm>
            <a:off x="4635500" y="924121"/>
            <a:ext cx="2921000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11" name="Shape 411"/>
          <p:cNvSpPr>
            <a:spLocks noGrp="1"/>
          </p:cNvSpPr>
          <p:nvPr>
            <p:ph type="pic" sz="quarter" idx="15"/>
          </p:nvPr>
        </p:nvSpPr>
        <p:spPr>
          <a:xfrm>
            <a:off x="7714648" y="924121"/>
            <a:ext cx="2921001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12" name="Shape 4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38296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>
            <a:spLocks noGrp="1"/>
          </p:cNvSpPr>
          <p:nvPr>
            <p:ph type="body" sz="quarter" idx="1"/>
          </p:nvPr>
        </p:nvSpPr>
        <p:spPr>
          <a:xfrm>
            <a:off x="1722889" y="3377628"/>
            <a:ext cx="3517281" cy="21351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20" name="Shape 420"/>
          <p:cNvSpPr>
            <a:spLocks noGrp="1"/>
          </p:cNvSpPr>
          <p:nvPr>
            <p:ph type="title"/>
          </p:nvPr>
        </p:nvSpPr>
        <p:spPr>
          <a:xfrm>
            <a:off x="1709979" y="134518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21" name="Shape 421"/>
          <p:cNvSpPr>
            <a:spLocks noGrp="1"/>
          </p:cNvSpPr>
          <p:nvPr>
            <p:ph type="pic" sz="quarter" idx="13"/>
          </p:nvPr>
        </p:nvSpPr>
        <p:spPr>
          <a:xfrm>
            <a:off x="8167438" y="2572685"/>
            <a:ext cx="2982630" cy="298263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22" name="Shape 422"/>
          <p:cNvSpPr>
            <a:spLocks noGrp="1"/>
          </p:cNvSpPr>
          <p:nvPr>
            <p:ph type="pic" sz="quarter" idx="14"/>
          </p:nvPr>
        </p:nvSpPr>
        <p:spPr>
          <a:xfrm>
            <a:off x="7532439" y="1937685"/>
            <a:ext cx="2982630" cy="298263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23" name="Shape 423"/>
          <p:cNvSpPr>
            <a:spLocks noGrp="1"/>
          </p:cNvSpPr>
          <p:nvPr>
            <p:ph type="pic" sz="quarter" idx="15"/>
          </p:nvPr>
        </p:nvSpPr>
        <p:spPr>
          <a:xfrm>
            <a:off x="6897438" y="1302685"/>
            <a:ext cx="2982631" cy="298263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24" name="Shape 4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81419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>
            <a:spLocks noGrp="1"/>
          </p:cNvSpPr>
          <p:nvPr>
            <p:ph type="pic" sz="quarter" idx="13"/>
          </p:nvPr>
        </p:nvSpPr>
        <p:spPr>
          <a:xfrm>
            <a:off x="5698745" y="886988"/>
            <a:ext cx="2727011" cy="200166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32" name="Shape 432"/>
          <p:cNvSpPr>
            <a:spLocks noGrp="1"/>
          </p:cNvSpPr>
          <p:nvPr>
            <p:ph type="pic" sz="quarter" idx="14"/>
          </p:nvPr>
        </p:nvSpPr>
        <p:spPr>
          <a:xfrm>
            <a:off x="8550714" y="886988"/>
            <a:ext cx="2071418" cy="200166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33" name="Shape 433"/>
          <p:cNvSpPr>
            <a:spLocks noGrp="1"/>
          </p:cNvSpPr>
          <p:nvPr>
            <p:ph type="pic" sz="quarter" idx="15"/>
          </p:nvPr>
        </p:nvSpPr>
        <p:spPr>
          <a:xfrm>
            <a:off x="5698746" y="3015870"/>
            <a:ext cx="4923235" cy="295399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34" name="Shape 4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72616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>
            <a:spLocks noGrp="1"/>
          </p:cNvSpPr>
          <p:nvPr>
            <p:ph type="body" sz="quarter" idx="1"/>
          </p:nvPr>
        </p:nvSpPr>
        <p:spPr>
          <a:xfrm>
            <a:off x="1659389" y="3673411"/>
            <a:ext cx="2650245" cy="165893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42" name="Shape 442"/>
          <p:cNvSpPr>
            <a:spLocks noGrp="1"/>
          </p:cNvSpPr>
          <p:nvPr>
            <p:ph type="title"/>
          </p:nvPr>
        </p:nvSpPr>
        <p:spPr>
          <a:xfrm>
            <a:off x="1632005" y="1525651"/>
            <a:ext cx="2616112" cy="1076770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4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43" name="Shape 443"/>
          <p:cNvSpPr>
            <a:spLocks noGrp="1"/>
          </p:cNvSpPr>
          <p:nvPr>
            <p:ph type="pic" sz="quarter" idx="13"/>
          </p:nvPr>
        </p:nvSpPr>
        <p:spPr>
          <a:xfrm>
            <a:off x="9443523" y="882650"/>
            <a:ext cx="1905001" cy="5092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44" name="Shape 444"/>
          <p:cNvSpPr>
            <a:spLocks noGrp="1"/>
          </p:cNvSpPr>
          <p:nvPr>
            <p:ph type="pic" sz="quarter" idx="14"/>
          </p:nvPr>
        </p:nvSpPr>
        <p:spPr>
          <a:xfrm>
            <a:off x="5370807" y="881282"/>
            <a:ext cx="1905001" cy="2489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45" name="Shape 445"/>
          <p:cNvSpPr>
            <a:spLocks noGrp="1"/>
          </p:cNvSpPr>
          <p:nvPr>
            <p:ph type="pic" sz="quarter" idx="15"/>
          </p:nvPr>
        </p:nvSpPr>
        <p:spPr>
          <a:xfrm>
            <a:off x="7412979" y="881282"/>
            <a:ext cx="1905001" cy="2489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46" name="Shape 446"/>
          <p:cNvSpPr>
            <a:spLocks noGrp="1"/>
          </p:cNvSpPr>
          <p:nvPr>
            <p:ph type="pic" sz="quarter" idx="16"/>
          </p:nvPr>
        </p:nvSpPr>
        <p:spPr>
          <a:xfrm>
            <a:off x="5370807" y="3497023"/>
            <a:ext cx="3944286" cy="2476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47" name="Shape 44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8957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>
            <a:spLocks noGrp="1"/>
          </p:cNvSpPr>
          <p:nvPr>
            <p:ph type="body" sz="quarter" idx="1"/>
          </p:nvPr>
        </p:nvSpPr>
        <p:spPr>
          <a:xfrm>
            <a:off x="1273653" y="3169745"/>
            <a:ext cx="5274141" cy="142081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r">
              <a:buSzTx/>
              <a:buNone/>
              <a:defRPr/>
            </a:lvl1pPr>
            <a:lvl2pPr marL="0" indent="114300" algn="r">
              <a:buSzTx/>
              <a:buNone/>
              <a:defRPr/>
            </a:lvl2pPr>
            <a:lvl3pPr marL="0" indent="228600" algn="r">
              <a:buSzTx/>
              <a:buNone/>
              <a:defRPr/>
            </a:lvl3pPr>
            <a:lvl4pPr marL="0" indent="342900" algn="r">
              <a:buSzTx/>
              <a:buNone/>
              <a:defRPr/>
            </a:lvl4pPr>
            <a:lvl5pPr marL="0" indent="457200" algn="r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55" name="Shape 455"/>
          <p:cNvSpPr>
            <a:spLocks noGrp="1"/>
          </p:cNvSpPr>
          <p:nvPr>
            <p:ph type="title"/>
          </p:nvPr>
        </p:nvSpPr>
        <p:spPr>
          <a:xfrm>
            <a:off x="2335536" y="1657329"/>
            <a:ext cx="4225840" cy="830898"/>
          </a:xfrm>
          <a:prstGeom prst="rect">
            <a:avLst/>
          </a:prstGeom>
        </p:spPr>
        <p:txBody>
          <a:bodyPr anchor="t"/>
          <a:lstStyle>
            <a:lvl1pPr algn="r">
              <a:defRPr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56" name="Shape 456"/>
          <p:cNvSpPr>
            <a:spLocks noGrp="1"/>
          </p:cNvSpPr>
          <p:nvPr>
            <p:ph type="pic" idx="13"/>
          </p:nvPr>
        </p:nvSpPr>
        <p:spPr>
          <a:xfrm>
            <a:off x="6345983" y="-45417"/>
            <a:ext cx="5866113" cy="69488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57" name="Shape 45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02632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lery (1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042836" y="0"/>
            <a:ext cx="4636070" cy="4629150"/>
          </a:xfrm>
          <a:custGeom>
            <a:avLst/>
            <a:gdLst>
              <a:gd name="connsiteX0" fmla="*/ 0 w 9256713"/>
              <a:gd name="connsiteY0" fmla="*/ 9258300 h 9258300"/>
              <a:gd name="connsiteX1" fmla="*/ 0 w 9256713"/>
              <a:gd name="connsiteY1" fmla="*/ 0 h 9258300"/>
              <a:gd name="connsiteX2" fmla="*/ 9256713 w 9256713"/>
              <a:gd name="connsiteY2" fmla="*/ 9258300 h 9258300"/>
              <a:gd name="connsiteX3" fmla="*/ 0 w 9256713"/>
              <a:gd name="connsiteY3" fmla="*/ 9258300 h 9258300"/>
              <a:gd name="connsiteX0" fmla="*/ 9245600 w 9256713"/>
              <a:gd name="connsiteY0" fmla="*/ 80433 h 9258300"/>
              <a:gd name="connsiteX1" fmla="*/ 0 w 9256713"/>
              <a:gd name="connsiteY1" fmla="*/ 0 h 9258300"/>
              <a:gd name="connsiteX2" fmla="*/ 9256713 w 9256713"/>
              <a:gd name="connsiteY2" fmla="*/ 9258300 h 9258300"/>
              <a:gd name="connsiteX3" fmla="*/ 9245600 w 9256713"/>
              <a:gd name="connsiteY3" fmla="*/ 80433 h 9258300"/>
              <a:gd name="connsiteX0" fmla="*/ 9271726 w 9272140"/>
              <a:gd name="connsiteY0" fmla="*/ 2055 h 9258300"/>
              <a:gd name="connsiteX1" fmla="*/ 0 w 9272140"/>
              <a:gd name="connsiteY1" fmla="*/ 0 h 9258300"/>
              <a:gd name="connsiteX2" fmla="*/ 9256713 w 9272140"/>
              <a:gd name="connsiteY2" fmla="*/ 9258300 h 9258300"/>
              <a:gd name="connsiteX3" fmla="*/ 9271726 w 9272140"/>
              <a:gd name="connsiteY3" fmla="*/ 2055 h 925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72140" h="9258300">
                <a:moveTo>
                  <a:pt x="9271726" y="2055"/>
                </a:moveTo>
                <a:lnTo>
                  <a:pt x="0" y="0"/>
                </a:lnTo>
                <a:lnTo>
                  <a:pt x="9256713" y="9258300"/>
                </a:lnTo>
                <a:cubicBezTo>
                  <a:pt x="9253009" y="6199011"/>
                  <a:pt x="9275430" y="3061344"/>
                  <a:pt x="9271726" y="2055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047034" y="2227388"/>
            <a:ext cx="4628357" cy="4629150"/>
          </a:xfrm>
          <a:prstGeom prst="rtTriangle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66" name="Shape 46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94186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8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38400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74" name="Shape 474"/>
          <p:cNvSpPr>
            <a:spLocks noGrp="1"/>
          </p:cNvSpPr>
          <p:nvPr>
            <p:ph type="pic" sz="quarter" idx="14"/>
          </p:nvPr>
        </p:nvSpPr>
        <p:spPr>
          <a:xfrm>
            <a:off x="2437976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75" name="Shape 475"/>
          <p:cNvSpPr>
            <a:spLocks noGrp="1"/>
          </p:cNvSpPr>
          <p:nvPr>
            <p:ph type="pic" sz="quarter" idx="15"/>
          </p:nvPr>
        </p:nvSpPr>
        <p:spPr>
          <a:xfrm>
            <a:off x="4875997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76" name="Shape 476"/>
          <p:cNvSpPr>
            <a:spLocks noGrp="1"/>
          </p:cNvSpPr>
          <p:nvPr>
            <p:ph type="pic" sz="quarter" idx="16"/>
          </p:nvPr>
        </p:nvSpPr>
        <p:spPr>
          <a:xfrm>
            <a:off x="7313973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77" name="Shape 477"/>
          <p:cNvSpPr>
            <a:spLocks noGrp="1"/>
          </p:cNvSpPr>
          <p:nvPr>
            <p:ph type="pic" sz="quarter" idx="17"/>
          </p:nvPr>
        </p:nvSpPr>
        <p:spPr>
          <a:xfrm>
            <a:off x="9751993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78" name="Shape 478"/>
          <p:cNvSpPr>
            <a:spLocks noGrp="1"/>
          </p:cNvSpPr>
          <p:nvPr>
            <p:ph type="pic" sz="quarter" idx="18"/>
          </p:nvPr>
        </p:nvSpPr>
        <p:spPr>
          <a:xfrm>
            <a:off x="0" y="1714500"/>
            <a:ext cx="2438400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79" name="Shape 479"/>
          <p:cNvSpPr>
            <a:spLocks noGrp="1"/>
          </p:cNvSpPr>
          <p:nvPr>
            <p:ph type="pic" sz="quarter" idx="19"/>
          </p:nvPr>
        </p:nvSpPr>
        <p:spPr>
          <a:xfrm>
            <a:off x="9751994" y="171450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0" name="Shape 480"/>
          <p:cNvSpPr>
            <a:spLocks noGrp="1"/>
          </p:cNvSpPr>
          <p:nvPr>
            <p:ph type="pic" sz="quarter" idx="20"/>
          </p:nvPr>
        </p:nvSpPr>
        <p:spPr>
          <a:xfrm>
            <a:off x="0" y="3428548"/>
            <a:ext cx="2438400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1" name="Shape 481"/>
          <p:cNvSpPr>
            <a:spLocks noGrp="1"/>
          </p:cNvSpPr>
          <p:nvPr>
            <p:ph type="pic" sz="quarter" idx="21"/>
          </p:nvPr>
        </p:nvSpPr>
        <p:spPr>
          <a:xfrm>
            <a:off x="9751993" y="3428547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2" name="Shape 482"/>
          <p:cNvSpPr>
            <a:spLocks noGrp="1"/>
          </p:cNvSpPr>
          <p:nvPr>
            <p:ph type="pic" sz="quarter" idx="22"/>
          </p:nvPr>
        </p:nvSpPr>
        <p:spPr>
          <a:xfrm>
            <a:off x="0" y="5141949"/>
            <a:ext cx="2438400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3" name="Shape 483"/>
          <p:cNvSpPr>
            <a:spLocks noGrp="1"/>
          </p:cNvSpPr>
          <p:nvPr>
            <p:ph type="pic" sz="quarter" idx="23"/>
          </p:nvPr>
        </p:nvSpPr>
        <p:spPr>
          <a:xfrm>
            <a:off x="2437976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4" name="Shape 484"/>
          <p:cNvSpPr>
            <a:spLocks noGrp="1"/>
          </p:cNvSpPr>
          <p:nvPr>
            <p:ph type="pic" sz="quarter" idx="24"/>
          </p:nvPr>
        </p:nvSpPr>
        <p:spPr>
          <a:xfrm>
            <a:off x="4875997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5" name="Shape 485"/>
          <p:cNvSpPr>
            <a:spLocks noGrp="1"/>
          </p:cNvSpPr>
          <p:nvPr>
            <p:ph type="pic" sz="quarter" idx="25"/>
          </p:nvPr>
        </p:nvSpPr>
        <p:spPr>
          <a:xfrm>
            <a:off x="7313973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6" name="Shape 486"/>
          <p:cNvSpPr>
            <a:spLocks noGrp="1"/>
          </p:cNvSpPr>
          <p:nvPr>
            <p:ph type="pic" sz="quarter" idx="26"/>
          </p:nvPr>
        </p:nvSpPr>
        <p:spPr>
          <a:xfrm>
            <a:off x="9751993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7" name="Shape 48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30341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49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38400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95" name="Shape 495"/>
          <p:cNvSpPr>
            <a:spLocks noGrp="1"/>
          </p:cNvSpPr>
          <p:nvPr>
            <p:ph type="pic" sz="quarter" idx="14"/>
          </p:nvPr>
        </p:nvSpPr>
        <p:spPr>
          <a:xfrm>
            <a:off x="2437976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96" name="Shape 496"/>
          <p:cNvSpPr>
            <a:spLocks noGrp="1"/>
          </p:cNvSpPr>
          <p:nvPr>
            <p:ph type="pic" sz="quarter" idx="15"/>
          </p:nvPr>
        </p:nvSpPr>
        <p:spPr>
          <a:xfrm>
            <a:off x="4875997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97" name="Shape 497"/>
          <p:cNvSpPr>
            <a:spLocks noGrp="1"/>
          </p:cNvSpPr>
          <p:nvPr>
            <p:ph type="pic" sz="quarter" idx="16"/>
          </p:nvPr>
        </p:nvSpPr>
        <p:spPr>
          <a:xfrm>
            <a:off x="7313973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98" name="Shape 498"/>
          <p:cNvSpPr>
            <a:spLocks noGrp="1"/>
          </p:cNvSpPr>
          <p:nvPr>
            <p:ph type="pic" sz="quarter" idx="17"/>
          </p:nvPr>
        </p:nvSpPr>
        <p:spPr>
          <a:xfrm>
            <a:off x="9751994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99" name="Shape 499"/>
          <p:cNvSpPr>
            <a:spLocks noGrp="1"/>
          </p:cNvSpPr>
          <p:nvPr>
            <p:ph type="pic" sz="quarter" idx="18"/>
          </p:nvPr>
        </p:nvSpPr>
        <p:spPr>
          <a:xfrm>
            <a:off x="0" y="1714500"/>
            <a:ext cx="2438400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0" name="Shape 500"/>
          <p:cNvSpPr>
            <a:spLocks noGrp="1"/>
          </p:cNvSpPr>
          <p:nvPr>
            <p:ph type="pic" sz="quarter" idx="19"/>
          </p:nvPr>
        </p:nvSpPr>
        <p:spPr>
          <a:xfrm>
            <a:off x="9751994" y="171450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1" name="Shape 501"/>
          <p:cNvSpPr>
            <a:spLocks noGrp="1"/>
          </p:cNvSpPr>
          <p:nvPr>
            <p:ph type="pic" sz="quarter" idx="20"/>
          </p:nvPr>
        </p:nvSpPr>
        <p:spPr>
          <a:xfrm>
            <a:off x="0" y="3428548"/>
            <a:ext cx="2438400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2" name="Shape 502"/>
          <p:cNvSpPr>
            <a:spLocks noGrp="1"/>
          </p:cNvSpPr>
          <p:nvPr>
            <p:ph type="pic" sz="quarter" idx="21"/>
          </p:nvPr>
        </p:nvSpPr>
        <p:spPr>
          <a:xfrm>
            <a:off x="9751993" y="3428547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3" name="Shape 503"/>
          <p:cNvSpPr>
            <a:spLocks noGrp="1"/>
          </p:cNvSpPr>
          <p:nvPr>
            <p:ph type="pic" sz="quarter" idx="22"/>
          </p:nvPr>
        </p:nvSpPr>
        <p:spPr>
          <a:xfrm>
            <a:off x="0" y="5141949"/>
            <a:ext cx="2438400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4" name="Shape 504"/>
          <p:cNvSpPr>
            <a:spLocks noGrp="1"/>
          </p:cNvSpPr>
          <p:nvPr>
            <p:ph type="pic" sz="quarter" idx="23"/>
          </p:nvPr>
        </p:nvSpPr>
        <p:spPr>
          <a:xfrm>
            <a:off x="2437976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5" name="Shape 505"/>
          <p:cNvSpPr>
            <a:spLocks noGrp="1"/>
          </p:cNvSpPr>
          <p:nvPr>
            <p:ph type="pic" sz="quarter" idx="24"/>
          </p:nvPr>
        </p:nvSpPr>
        <p:spPr>
          <a:xfrm>
            <a:off x="4875997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6" name="Shape 506"/>
          <p:cNvSpPr>
            <a:spLocks noGrp="1"/>
          </p:cNvSpPr>
          <p:nvPr>
            <p:ph type="pic" sz="quarter" idx="25"/>
          </p:nvPr>
        </p:nvSpPr>
        <p:spPr>
          <a:xfrm>
            <a:off x="7313972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7" name="Shape 507"/>
          <p:cNvSpPr>
            <a:spLocks noGrp="1"/>
          </p:cNvSpPr>
          <p:nvPr>
            <p:ph type="pic" sz="quarter" idx="26"/>
          </p:nvPr>
        </p:nvSpPr>
        <p:spPr>
          <a:xfrm>
            <a:off x="9751993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8" name="Shape 50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87439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lery (2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664687" y="939962"/>
            <a:ext cx="2492541" cy="4967897"/>
          </a:xfrm>
          <a:custGeom>
            <a:avLst/>
            <a:gdLst>
              <a:gd name="connsiteX0" fmla="*/ 5 w 4983163"/>
              <a:gd name="connsiteY0" fmla="*/ 3807773 h 9968905"/>
              <a:gd name="connsiteX1" fmla="*/ 2491582 w 4983163"/>
              <a:gd name="connsiteY1" fmla="*/ 0 h 9968905"/>
              <a:gd name="connsiteX2" fmla="*/ 4983158 w 4983163"/>
              <a:gd name="connsiteY2" fmla="*/ 3807773 h 9968905"/>
              <a:gd name="connsiteX3" fmla="*/ 4031460 w 4983163"/>
              <a:gd name="connsiteY3" fmla="*/ 9968880 h 9968905"/>
              <a:gd name="connsiteX4" fmla="*/ 951703 w 4983163"/>
              <a:gd name="connsiteY4" fmla="*/ 9968880 h 9968905"/>
              <a:gd name="connsiteX5" fmla="*/ 5 w 4983163"/>
              <a:gd name="connsiteY5" fmla="*/ 3807773 h 9968905"/>
              <a:gd name="connsiteX0" fmla="*/ 0 w 4983153"/>
              <a:gd name="connsiteY0" fmla="*/ 3788723 h 9949830"/>
              <a:gd name="connsiteX1" fmla="*/ 4949027 w 4983153"/>
              <a:gd name="connsiteY1" fmla="*/ 0 h 9949830"/>
              <a:gd name="connsiteX2" fmla="*/ 4983153 w 4983153"/>
              <a:gd name="connsiteY2" fmla="*/ 3788723 h 9949830"/>
              <a:gd name="connsiteX3" fmla="*/ 4031455 w 4983153"/>
              <a:gd name="connsiteY3" fmla="*/ 9949830 h 9949830"/>
              <a:gd name="connsiteX4" fmla="*/ 951698 w 4983153"/>
              <a:gd name="connsiteY4" fmla="*/ 9949830 h 9949830"/>
              <a:gd name="connsiteX5" fmla="*/ 0 w 4983153"/>
              <a:gd name="connsiteY5" fmla="*/ 3788723 h 9949830"/>
              <a:gd name="connsiteX0" fmla="*/ 0 w 4983153"/>
              <a:gd name="connsiteY0" fmla="*/ 3788723 h 9949830"/>
              <a:gd name="connsiteX1" fmla="*/ 4949027 w 4983153"/>
              <a:gd name="connsiteY1" fmla="*/ 0 h 9949830"/>
              <a:gd name="connsiteX2" fmla="*/ 4983153 w 4983153"/>
              <a:gd name="connsiteY2" fmla="*/ 3788723 h 9949830"/>
              <a:gd name="connsiteX3" fmla="*/ 4964905 w 4983153"/>
              <a:gd name="connsiteY3" fmla="*/ 9930780 h 9949830"/>
              <a:gd name="connsiteX4" fmla="*/ 951698 w 4983153"/>
              <a:gd name="connsiteY4" fmla="*/ 9949830 h 9949830"/>
              <a:gd name="connsiteX5" fmla="*/ 0 w 4983153"/>
              <a:gd name="connsiteY5" fmla="*/ 3788723 h 9949830"/>
              <a:gd name="connsiteX0" fmla="*/ 0 w 4983153"/>
              <a:gd name="connsiteY0" fmla="*/ 3788723 h 9930780"/>
              <a:gd name="connsiteX1" fmla="*/ 4949027 w 4983153"/>
              <a:gd name="connsiteY1" fmla="*/ 0 h 9930780"/>
              <a:gd name="connsiteX2" fmla="*/ 4983153 w 4983153"/>
              <a:gd name="connsiteY2" fmla="*/ 3788723 h 9930780"/>
              <a:gd name="connsiteX3" fmla="*/ 4964905 w 4983153"/>
              <a:gd name="connsiteY3" fmla="*/ 9930780 h 9930780"/>
              <a:gd name="connsiteX4" fmla="*/ 1466048 w 4983153"/>
              <a:gd name="connsiteY4" fmla="*/ 8502030 h 9930780"/>
              <a:gd name="connsiteX5" fmla="*/ 0 w 4983153"/>
              <a:gd name="connsiteY5" fmla="*/ 3788723 h 9930780"/>
              <a:gd name="connsiteX0" fmla="*/ 0 w 3573453"/>
              <a:gd name="connsiteY0" fmla="*/ 1483673 h 9930780"/>
              <a:gd name="connsiteX1" fmla="*/ 3539327 w 3573453"/>
              <a:gd name="connsiteY1" fmla="*/ 0 h 9930780"/>
              <a:gd name="connsiteX2" fmla="*/ 3573453 w 3573453"/>
              <a:gd name="connsiteY2" fmla="*/ 3788723 h 9930780"/>
              <a:gd name="connsiteX3" fmla="*/ 3555205 w 3573453"/>
              <a:gd name="connsiteY3" fmla="*/ 9930780 h 9930780"/>
              <a:gd name="connsiteX4" fmla="*/ 56348 w 3573453"/>
              <a:gd name="connsiteY4" fmla="*/ 8502030 h 9930780"/>
              <a:gd name="connsiteX5" fmla="*/ 0 w 3573453"/>
              <a:gd name="connsiteY5" fmla="*/ 1483673 h 9930780"/>
              <a:gd name="connsiteX0" fmla="*/ 1391452 w 4964905"/>
              <a:gd name="connsiteY0" fmla="*/ 1483673 h 9930780"/>
              <a:gd name="connsiteX1" fmla="*/ 4930779 w 4964905"/>
              <a:gd name="connsiteY1" fmla="*/ 0 h 9930780"/>
              <a:gd name="connsiteX2" fmla="*/ 4964905 w 4964905"/>
              <a:gd name="connsiteY2" fmla="*/ 3788723 h 9930780"/>
              <a:gd name="connsiteX3" fmla="*/ 4946657 w 4964905"/>
              <a:gd name="connsiteY3" fmla="*/ 9930780 h 9930780"/>
              <a:gd name="connsiteX4" fmla="*/ 0 w 4964905"/>
              <a:gd name="connsiteY4" fmla="*/ 4958730 h 9930780"/>
              <a:gd name="connsiteX5" fmla="*/ 1391452 w 4964905"/>
              <a:gd name="connsiteY5" fmla="*/ 1483673 h 9930780"/>
              <a:gd name="connsiteX0" fmla="*/ 1391452 w 4964905"/>
              <a:gd name="connsiteY0" fmla="*/ 1483673 h 8521080"/>
              <a:gd name="connsiteX1" fmla="*/ 4930779 w 4964905"/>
              <a:gd name="connsiteY1" fmla="*/ 0 h 8521080"/>
              <a:gd name="connsiteX2" fmla="*/ 4964905 w 4964905"/>
              <a:gd name="connsiteY2" fmla="*/ 3788723 h 8521080"/>
              <a:gd name="connsiteX3" fmla="*/ 1441457 w 4964905"/>
              <a:gd name="connsiteY3" fmla="*/ 8521080 h 8521080"/>
              <a:gd name="connsiteX4" fmla="*/ 0 w 4964905"/>
              <a:gd name="connsiteY4" fmla="*/ 4958730 h 8521080"/>
              <a:gd name="connsiteX5" fmla="*/ 1391452 w 4964905"/>
              <a:gd name="connsiteY5" fmla="*/ 1483673 h 8521080"/>
              <a:gd name="connsiteX0" fmla="*/ 1391452 w 4945855"/>
              <a:gd name="connsiteY0" fmla="*/ 1483673 h 10317252"/>
              <a:gd name="connsiteX1" fmla="*/ 4930779 w 4945855"/>
              <a:gd name="connsiteY1" fmla="*/ 0 h 10317252"/>
              <a:gd name="connsiteX2" fmla="*/ 4945855 w 4945855"/>
              <a:gd name="connsiteY2" fmla="*/ 9846623 h 10317252"/>
              <a:gd name="connsiteX3" fmla="*/ 1441457 w 4945855"/>
              <a:gd name="connsiteY3" fmla="*/ 8521080 h 10317252"/>
              <a:gd name="connsiteX4" fmla="*/ 0 w 4945855"/>
              <a:gd name="connsiteY4" fmla="*/ 4958730 h 10317252"/>
              <a:gd name="connsiteX5" fmla="*/ 1391452 w 4945855"/>
              <a:gd name="connsiteY5" fmla="*/ 1483673 h 10317252"/>
              <a:gd name="connsiteX0" fmla="*/ 1391452 w 4945855"/>
              <a:gd name="connsiteY0" fmla="*/ 1483673 h 10563688"/>
              <a:gd name="connsiteX1" fmla="*/ 4930779 w 4945855"/>
              <a:gd name="connsiteY1" fmla="*/ 0 h 10563688"/>
              <a:gd name="connsiteX2" fmla="*/ 4945855 w 4945855"/>
              <a:gd name="connsiteY2" fmla="*/ 9846623 h 10563688"/>
              <a:gd name="connsiteX3" fmla="*/ 1441457 w 4945855"/>
              <a:gd name="connsiteY3" fmla="*/ 8521080 h 10563688"/>
              <a:gd name="connsiteX4" fmla="*/ 0 w 4945855"/>
              <a:gd name="connsiteY4" fmla="*/ 4958730 h 10563688"/>
              <a:gd name="connsiteX5" fmla="*/ 1391452 w 4945855"/>
              <a:gd name="connsiteY5" fmla="*/ 1483673 h 10563688"/>
              <a:gd name="connsiteX0" fmla="*/ 1391452 w 4945855"/>
              <a:gd name="connsiteY0" fmla="*/ 1483673 h 10627890"/>
              <a:gd name="connsiteX1" fmla="*/ 4930779 w 4945855"/>
              <a:gd name="connsiteY1" fmla="*/ 0 h 10627890"/>
              <a:gd name="connsiteX2" fmla="*/ 4945855 w 4945855"/>
              <a:gd name="connsiteY2" fmla="*/ 9922823 h 10627890"/>
              <a:gd name="connsiteX3" fmla="*/ 1441457 w 4945855"/>
              <a:gd name="connsiteY3" fmla="*/ 8521080 h 10627890"/>
              <a:gd name="connsiteX4" fmla="*/ 0 w 4945855"/>
              <a:gd name="connsiteY4" fmla="*/ 4958730 h 10627890"/>
              <a:gd name="connsiteX5" fmla="*/ 1391452 w 4945855"/>
              <a:gd name="connsiteY5" fmla="*/ 1483673 h 10627890"/>
              <a:gd name="connsiteX0" fmla="*/ 1391452 w 4945855"/>
              <a:gd name="connsiteY0" fmla="*/ 1483673 h 9922823"/>
              <a:gd name="connsiteX1" fmla="*/ 4930779 w 4945855"/>
              <a:gd name="connsiteY1" fmla="*/ 0 h 9922823"/>
              <a:gd name="connsiteX2" fmla="*/ 4945855 w 4945855"/>
              <a:gd name="connsiteY2" fmla="*/ 9922823 h 9922823"/>
              <a:gd name="connsiteX3" fmla="*/ 1441457 w 4945855"/>
              <a:gd name="connsiteY3" fmla="*/ 8521080 h 9922823"/>
              <a:gd name="connsiteX4" fmla="*/ 0 w 4945855"/>
              <a:gd name="connsiteY4" fmla="*/ 4958730 h 9922823"/>
              <a:gd name="connsiteX5" fmla="*/ 1391452 w 4945855"/>
              <a:gd name="connsiteY5" fmla="*/ 1483673 h 9922823"/>
              <a:gd name="connsiteX0" fmla="*/ 1391452 w 4963823"/>
              <a:gd name="connsiteY0" fmla="*/ 1496643 h 9935793"/>
              <a:gd name="connsiteX1" fmla="*/ 4963205 w 4963823"/>
              <a:gd name="connsiteY1" fmla="*/ 0 h 9935793"/>
              <a:gd name="connsiteX2" fmla="*/ 4945855 w 4963823"/>
              <a:gd name="connsiteY2" fmla="*/ 9935793 h 9935793"/>
              <a:gd name="connsiteX3" fmla="*/ 1441457 w 4963823"/>
              <a:gd name="connsiteY3" fmla="*/ 8534050 h 9935793"/>
              <a:gd name="connsiteX4" fmla="*/ 0 w 4963823"/>
              <a:gd name="connsiteY4" fmla="*/ 4971700 h 9935793"/>
              <a:gd name="connsiteX5" fmla="*/ 1391452 w 4963823"/>
              <a:gd name="connsiteY5" fmla="*/ 1496643 h 9935793"/>
              <a:gd name="connsiteX0" fmla="*/ 1430362 w 4963823"/>
              <a:gd name="connsiteY0" fmla="*/ 1457732 h 9935793"/>
              <a:gd name="connsiteX1" fmla="*/ 4963205 w 4963823"/>
              <a:gd name="connsiteY1" fmla="*/ 0 h 9935793"/>
              <a:gd name="connsiteX2" fmla="*/ 4945855 w 4963823"/>
              <a:gd name="connsiteY2" fmla="*/ 9935793 h 9935793"/>
              <a:gd name="connsiteX3" fmla="*/ 1441457 w 4963823"/>
              <a:gd name="connsiteY3" fmla="*/ 8534050 h 9935793"/>
              <a:gd name="connsiteX4" fmla="*/ 0 w 4963823"/>
              <a:gd name="connsiteY4" fmla="*/ 4971700 h 9935793"/>
              <a:gd name="connsiteX5" fmla="*/ 1430362 w 4963823"/>
              <a:gd name="connsiteY5" fmla="*/ 1457732 h 9935793"/>
              <a:gd name="connsiteX0" fmla="*/ 1449817 w 4983278"/>
              <a:gd name="connsiteY0" fmla="*/ 1457732 h 9935793"/>
              <a:gd name="connsiteX1" fmla="*/ 4982660 w 4983278"/>
              <a:gd name="connsiteY1" fmla="*/ 0 h 9935793"/>
              <a:gd name="connsiteX2" fmla="*/ 4965310 w 4983278"/>
              <a:gd name="connsiteY2" fmla="*/ 9935793 h 9935793"/>
              <a:gd name="connsiteX3" fmla="*/ 1460912 w 4983278"/>
              <a:gd name="connsiteY3" fmla="*/ 8534050 h 9935793"/>
              <a:gd name="connsiteX4" fmla="*/ 0 w 4983278"/>
              <a:gd name="connsiteY4" fmla="*/ 4984671 h 9935793"/>
              <a:gd name="connsiteX5" fmla="*/ 1449817 w 4983278"/>
              <a:gd name="connsiteY5" fmla="*/ 1457732 h 9935793"/>
              <a:gd name="connsiteX0" fmla="*/ 1449817 w 4983278"/>
              <a:gd name="connsiteY0" fmla="*/ 1457732 h 9935793"/>
              <a:gd name="connsiteX1" fmla="*/ 4982660 w 4983278"/>
              <a:gd name="connsiteY1" fmla="*/ 0 h 9935793"/>
              <a:gd name="connsiteX2" fmla="*/ 4965310 w 4983278"/>
              <a:gd name="connsiteY2" fmla="*/ 9935793 h 9935793"/>
              <a:gd name="connsiteX3" fmla="*/ 1454427 w 4983278"/>
              <a:gd name="connsiteY3" fmla="*/ 8501624 h 9935793"/>
              <a:gd name="connsiteX4" fmla="*/ 0 w 4983278"/>
              <a:gd name="connsiteY4" fmla="*/ 4984671 h 9935793"/>
              <a:gd name="connsiteX5" fmla="*/ 1449817 w 4983278"/>
              <a:gd name="connsiteY5" fmla="*/ 1457732 h 9935793"/>
              <a:gd name="connsiteX0" fmla="*/ 1449817 w 4983278"/>
              <a:gd name="connsiteY0" fmla="*/ 1457732 h 9935793"/>
              <a:gd name="connsiteX1" fmla="*/ 4982660 w 4983278"/>
              <a:gd name="connsiteY1" fmla="*/ 0 h 9935793"/>
              <a:gd name="connsiteX2" fmla="*/ 4965310 w 4983278"/>
              <a:gd name="connsiteY2" fmla="*/ 9935793 h 9935793"/>
              <a:gd name="connsiteX3" fmla="*/ 1454427 w 4983278"/>
              <a:gd name="connsiteY3" fmla="*/ 8501624 h 9935793"/>
              <a:gd name="connsiteX4" fmla="*/ 0 w 4983278"/>
              <a:gd name="connsiteY4" fmla="*/ 4984671 h 9935793"/>
              <a:gd name="connsiteX5" fmla="*/ 1449817 w 4983278"/>
              <a:gd name="connsiteY5" fmla="*/ 1457732 h 9935793"/>
              <a:gd name="connsiteX0" fmla="*/ 1449817 w 4983278"/>
              <a:gd name="connsiteY0" fmla="*/ 1457732 h 9935793"/>
              <a:gd name="connsiteX1" fmla="*/ 4982660 w 4983278"/>
              <a:gd name="connsiteY1" fmla="*/ 0 h 9935793"/>
              <a:gd name="connsiteX2" fmla="*/ 4965310 w 4983278"/>
              <a:gd name="connsiteY2" fmla="*/ 9935793 h 9935793"/>
              <a:gd name="connsiteX3" fmla="*/ 1454427 w 4983278"/>
              <a:gd name="connsiteY3" fmla="*/ 8501624 h 9935793"/>
              <a:gd name="connsiteX4" fmla="*/ 0 w 4983278"/>
              <a:gd name="connsiteY4" fmla="*/ 4984671 h 9935793"/>
              <a:gd name="connsiteX5" fmla="*/ 1449817 w 4983278"/>
              <a:gd name="connsiteY5" fmla="*/ 1457732 h 9935793"/>
              <a:gd name="connsiteX0" fmla="*/ 1449817 w 4983278"/>
              <a:gd name="connsiteY0" fmla="*/ 1457732 h 9935793"/>
              <a:gd name="connsiteX1" fmla="*/ 4982660 w 4983278"/>
              <a:gd name="connsiteY1" fmla="*/ 0 h 9935793"/>
              <a:gd name="connsiteX2" fmla="*/ 4965310 w 4983278"/>
              <a:gd name="connsiteY2" fmla="*/ 9935793 h 9935793"/>
              <a:gd name="connsiteX3" fmla="*/ 1454427 w 4983278"/>
              <a:gd name="connsiteY3" fmla="*/ 8501624 h 9935793"/>
              <a:gd name="connsiteX4" fmla="*/ 0 w 4983278"/>
              <a:gd name="connsiteY4" fmla="*/ 4984671 h 9935793"/>
              <a:gd name="connsiteX5" fmla="*/ 1449817 w 4983278"/>
              <a:gd name="connsiteY5" fmla="*/ 1457732 h 9935793"/>
              <a:gd name="connsiteX0" fmla="*/ 1449817 w 4983278"/>
              <a:gd name="connsiteY0" fmla="*/ 1457732 h 9935793"/>
              <a:gd name="connsiteX1" fmla="*/ 4982660 w 4983278"/>
              <a:gd name="connsiteY1" fmla="*/ 0 h 9935793"/>
              <a:gd name="connsiteX2" fmla="*/ 4965310 w 4983278"/>
              <a:gd name="connsiteY2" fmla="*/ 9935793 h 9935793"/>
              <a:gd name="connsiteX3" fmla="*/ 1454427 w 4983278"/>
              <a:gd name="connsiteY3" fmla="*/ 8501624 h 9935793"/>
              <a:gd name="connsiteX4" fmla="*/ 0 w 4983278"/>
              <a:gd name="connsiteY4" fmla="*/ 4984671 h 9935793"/>
              <a:gd name="connsiteX5" fmla="*/ 1449817 w 4983278"/>
              <a:gd name="connsiteY5" fmla="*/ 1457732 h 9935793"/>
              <a:gd name="connsiteX0" fmla="*/ 1449817 w 4985081"/>
              <a:gd name="connsiteY0" fmla="*/ 1457732 h 9935793"/>
              <a:gd name="connsiteX1" fmla="*/ 4982660 w 4985081"/>
              <a:gd name="connsiteY1" fmla="*/ 0 h 9935793"/>
              <a:gd name="connsiteX2" fmla="*/ 4965310 w 4985081"/>
              <a:gd name="connsiteY2" fmla="*/ 9935793 h 9935793"/>
              <a:gd name="connsiteX3" fmla="*/ 1454427 w 4985081"/>
              <a:gd name="connsiteY3" fmla="*/ 8501624 h 9935793"/>
              <a:gd name="connsiteX4" fmla="*/ 0 w 4985081"/>
              <a:gd name="connsiteY4" fmla="*/ 4984671 h 9935793"/>
              <a:gd name="connsiteX5" fmla="*/ 1449817 w 4985081"/>
              <a:gd name="connsiteY5" fmla="*/ 1457732 h 9935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85081" h="9935793">
                <a:moveTo>
                  <a:pt x="1449817" y="1457732"/>
                </a:moveTo>
                <a:lnTo>
                  <a:pt x="4982660" y="0"/>
                </a:lnTo>
                <a:cubicBezTo>
                  <a:pt x="4987685" y="3282208"/>
                  <a:pt x="4986225" y="6640615"/>
                  <a:pt x="4965310" y="9935793"/>
                </a:cubicBezTo>
                <a:cubicBezTo>
                  <a:pt x="3695847" y="9448279"/>
                  <a:pt x="2716999" y="9002109"/>
                  <a:pt x="1454427" y="8501624"/>
                </a:cubicBezTo>
                <a:lnTo>
                  <a:pt x="0" y="4984671"/>
                </a:lnTo>
                <a:lnTo>
                  <a:pt x="1449817" y="1457732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16" name="Shape 516"/>
          <p:cNvSpPr>
            <a:spLocks noGrp="1"/>
          </p:cNvSpPr>
          <p:nvPr>
            <p:ph type="pic" sz="quarter" idx="14"/>
          </p:nvPr>
        </p:nvSpPr>
        <p:spPr>
          <a:xfrm>
            <a:off x="4370862" y="942721"/>
            <a:ext cx="2483526" cy="4978296"/>
          </a:xfrm>
          <a:custGeom>
            <a:avLst/>
            <a:gdLst>
              <a:gd name="connsiteX0" fmla="*/ 4 w 3533183"/>
              <a:gd name="connsiteY0" fmla="*/ 3807509 h 9968214"/>
              <a:gd name="connsiteX1" fmla="*/ 1766592 w 3533183"/>
              <a:gd name="connsiteY1" fmla="*/ 0 h 9968214"/>
              <a:gd name="connsiteX2" fmla="*/ 3533179 w 3533183"/>
              <a:gd name="connsiteY2" fmla="*/ 3807509 h 9968214"/>
              <a:gd name="connsiteX3" fmla="*/ 2858403 w 3533183"/>
              <a:gd name="connsiteY3" fmla="*/ 9968189 h 9968214"/>
              <a:gd name="connsiteX4" fmla="*/ 674780 w 3533183"/>
              <a:gd name="connsiteY4" fmla="*/ 9968189 h 9968214"/>
              <a:gd name="connsiteX5" fmla="*/ 4 w 3533183"/>
              <a:gd name="connsiteY5" fmla="*/ 3807509 h 9968214"/>
              <a:gd name="connsiteX0" fmla="*/ 0 w 3549503"/>
              <a:gd name="connsiteY0" fmla="*/ 51938 h 9968189"/>
              <a:gd name="connsiteX1" fmla="*/ 1782916 w 3549503"/>
              <a:gd name="connsiteY1" fmla="*/ 0 h 9968189"/>
              <a:gd name="connsiteX2" fmla="*/ 3549503 w 3549503"/>
              <a:gd name="connsiteY2" fmla="*/ 3807509 h 9968189"/>
              <a:gd name="connsiteX3" fmla="*/ 2874727 w 3549503"/>
              <a:gd name="connsiteY3" fmla="*/ 9968189 h 9968189"/>
              <a:gd name="connsiteX4" fmla="*/ 691104 w 3549503"/>
              <a:gd name="connsiteY4" fmla="*/ 9968189 h 9968189"/>
              <a:gd name="connsiteX5" fmla="*/ 0 w 3549503"/>
              <a:gd name="connsiteY5" fmla="*/ 51938 h 9968189"/>
              <a:gd name="connsiteX0" fmla="*/ 0 w 3549503"/>
              <a:gd name="connsiteY0" fmla="*/ 51938 h 9968189"/>
              <a:gd name="connsiteX1" fmla="*/ 1782916 w 3549503"/>
              <a:gd name="connsiteY1" fmla="*/ 0 h 9968189"/>
              <a:gd name="connsiteX2" fmla="*/ 3549503 w 3549503"/>
              <a:gd name="connsiteY2" fmla="*/ 3807509 h 9968189"/>
              <a:gd name="connsiteX3" fmla="*/ 2874727 w 3549503"/>
              <a:gd name="connsiteY3" fmla="*/ 9968189 h 9968189"/>
              <a:gd name="connsiteX4" fmla="*/ 21632 w 3549503"/>
              <a:gd name="connsiteY4" fmla="*/ 9968189 h 9968189"/>
              <a:gd name="connsiteX5" fmla="*/ 0 w 3549503"/>
              <a:gd name="connsiteY5" fmla="*/ 51938 h 9968189"/>
              <a:gd name="connsiteX0" fmla="*/ 0 w 3549503"/>
              <a:gd name="connsiteY0" fmla="*/ 51938 h 9968189"/>
              <a:gd name="connsiteX1" fmla="*/ 1782916 w 3549503"/>
              <a:gd name="connsiteY1" fmla="*/ 0 h 9968189"/>
              <a:gd name="connsiteX2" fmla="*/ 3549503 w 3549503"/>
              <a:gd name="connsiteY2" fmla="*/ 3807509 h 9968189"/>
              <a:gd name="connsiteX3" fmla="*/ 3511541 w 3549503"/>
              <a:gd name="connsiteY3" fmla="*/ 8514946 h 9968189"/>
              <a:gd name="connsiteX4" fmla="*/ 21632 w 3549503"/>
              <a:gd name="connsiteY4" fmla="*/ 9968189 h 9968189"/>
              <a:gd name="connsiteX5" fmla="*/ 0 w 3549503"/>
              <a:gd name="connsiteY5" fmla="*/ 51938 h 9968189"/>
              <a:gd name="connsiteX0" fmla="*/ 0 w 3549503"/>
              <a:gd name="connsiteY0" fmla="*/ 0 h 9916251"/>
              <a:gd name="connsiteX1" fmla="*/ 3546402 w 3549503"/>
              <a:gd name="connsiteY1" fmla="*/ 1417634 h 9916251"/>
              <a:gd name="connsiteX2" fmla="*/ 3549503 w 3549503"/>
              <a:gd name="connsiteY2" fmla="*/ 3755571 h 9916251"/>
              <a:gd name="connsiteX3" fmla="*/ 3511541 w 3549503"/>
              <a:gd name="connsiteY3" fmla="*/ 8463008 h 9916251"/>
              <a:gd name="connsiteX4" fmla="*/ 21632 w 3549503"/>
              <a:gd name="connsiteY4" fmla="*/ 9916251 h 9916251"/>
              <a:gd name="connsiteX5" fmla="*/ 0 w 3549503"/>
              <a:gd name="connsiteY5" fmla="*/ 0 h 9916251"/>
              <a:gd name="connsiteX0" fmla="*/ 0 w 4986417"/>
              <a:gd name="connsiteY0" fmla="*/ 0 h 9916251"/>
              <a:gd name="connsiteX1" fmla="*/ 3546402 w 4986417"/>
              <a:gd name="connsiteY1" fmla="*/ 1417634 h 9916251"/>
              <a:gd name="connsiteX2" fmla="*/ 4986417 w 4986417"/>
              <a:gd name="connsiteY2" fmla="*/ 4996542 h 9916251"/>
              <a:gd name="connsiteX3" fmla="*/ 3511541 w 4986417"/>
              <a:gd name="connsiteY3" fmla="*/ 8463008 h 9916251"/>
              <a:gd name="connsiteX4" fmla="*/ 21632 w 4986417"/>
              <a:gd name="connsiteY4" fmla="*/ 9916251 h 9916251"/>
              <a:gd name="connsiteX5" fmla="*/ 0 w 4986417"/>
              <a:gd name="connsiteY5" fmla="*/ 0 h 9916251"/>
              <a:gd name="connsiteX0" fmla="*/ 0 w 4986417"/>
              <a:gd name="connsiteY0" fmla="*/ 0 h 9916251"/>
              <a:gd name="connsiteX1" fmla="*/ 3546402 w 4986417"/>
              <a:gd name="connsiteY1" fmla="*/ 1417634 h 9916251"/>
              <a:gd name="connsiteX2" fmla="*/ 4986417 w 4986417"/>
              <a:gd name="connsiteY2" fmla="*/ 4996542 h 9916251"/>
              <a:gd name="connsiteX3" fmla="*/ 3511541 w 4986417"/>
              <a:gd name="connsiteY3" fmla="*/ 8463008 h 9916251"/>
              <a:gd name="connsiteX4" fmla="*/ 21632 w 4986417"/>
              <a:gd name="connsiteY4" fmla="*/ 9916251 h 9916251"/>
              <a:gd name="connsiteX5" fmla="*/ 0 w 4986417"/>
              <a:gd name="connsiteY5" fmla="*/ 0 h 9916251"/>
              <a:gd name="connsiteX0" fmla="*/ 0 w 4986417"/>
              <a:gd name="connsiteY0" fmla="*/ 0 h 9916251"/>
              <a:gd name="connsiteX1" fmla="*/ 3546402 w 4986417"/>
              <a:gd name="connsiteY1" fmla="*/ 1417634 h 9916251"/>
              <a:gd name="connsiteX2" fmla="*/ 4986417 w 4986417"/>
              <a:gd name="connsiteY2" fmla="*/ 4996542 h 9916251"/>
              <a:gd name="connsiteX3" fmla="*/ 3511541 w 4986417"/>
              <a:gd name="connsiteY3" fmla="*/ 8463008 h 9916251"/>
              <a:gd name="connsiteX4" fmla="*/ 21632 w 4986417"/>
              <a:gd name="connsiteY4" fmla="*/ 9916251 h 9916251"/>
              <a:gd name="connsiteX5" fmla="*/ 0 w 4986417"/>
              <a:gd name="connsiteY5" fmla="*/ 0 h 9916251"/>
              <a:gd name="connsiteX0" fmla="*/ 0 w 4986417"/>
              <a:gd name="connsiteY0" fmla="*/ 0 h 9916251"/>
              <a:gd name="connsiteX1" fmla="*/ 3546402 w 4986417"/>
              <a:gd name="connsiteY1" fmla="*/ 1417634 h 9916251"/>
              <a:gd name="connsiteX2" fmla="*/ 4986417 w 4986417"/>
              <a:gd name="connsiteY2" fmla="*/ 4996542 h 9916251"/>
              <a:gd name="connsiteX3" fmla="*/ 3511541 w 4986417"/>
              <a:gd name="connsiteY3" fmla="*/ 8463008 h 9916251"/>
              <a:gd name="connsiteX4" fmla="*/ 21632 w 4986417"/>
              <a:gd name="connsiteY4" fmla="*/ 9916251 h 9916251"/>
              <a:gd name="connsiteX5" fmla="*/ 0 w 4986417"/>
              <a:gd name="connsiteY5" fmla="*/ 0 h 9916251"/>
              <a:gd name="connsiteX0" fmla="*/ 804 w 4967051"/>
              <a:gd name="connsiteY0" fmla="*/ 0 h 9956592"/>
              <a:gd name="connsiteX1" fmla="*/ 3527036 w 4967051"/>
              <a:gd name="connsiteY1" fmla="*/ 1457975 h 9956592"/>
              <a:gd name="connsiteX2" fmla="*/ 4967051 w 4967051"/>
              <a:gd name="connsiteY2" fmla="*/ 5036883 h 9956592"/>
              <a:gd name="connsiteX3" fmla="*/ 3492175 w 4967051"/>
              <a:gd name="connsiteY3" fmla="*/ 8503349 h 9956592"/>
              <a:gd name="connsiteX4" fmla="*/ 2266 w 4967051"/>
              <a:gd name="connsiteY4" fmla="*/ 9956592 h 9956592"/>
              <a:gd name="connsiteX5" fmla="*/ 804 w 4967051"/>
              <a:gd name="connsiteY5" fmla="*/ 0 h 9956592"/>
              <a:gd name="connsiteX0" fmla="*/ 804 w 4967051"/>
              <a:gd name="connsiteY0" fmla="*/ 0 h 9956592"/>
              <a:gd name="connsiteX1" fmla="*/ 3527036 w 4967051"/>
              <a:gd name="connsiteY1" fmla="*/ 1457975 h 9956592"/>
              <a:gd name="connsiteX2" fmla="*/ 4967051 w 4967051"/>
              <a:gd name="connsiteY2" fmla="*/ 4962925 h 9956592"/>
              <a:gd name="connsiteX3" fmla="*/ 3492175 w 4967051"/>
              <a:gd name="connsiteY3" fmla="*/ 8503349 h 9956592"/>
              <a:gd name="connsiteX4" fmla="*/ 2266 w 4967051"/>
              <a:gd name="connsiteY4" fmla="*/ 9956592 h 9956592"/>
              <a:gd name="connsiteX5" fmla="*/ 804 w 4967051"/>
              <a:gd name="connsiteY5" fmla="*/ 0 h 9956592"/>
              <a:gd name="connsiteX0" fmla="*/ 804 w 4967051"/>
              <a:gd name="connsiteY0" fmla="*/ 0 h 9956592"/>
              <a:gd name="connsiteX1" fmla="*/ 3527036 w 4967051"/>
              <a:gd name="connsiteY1" fmla="*/ 1457975 h 9956592"/>
              <a:gd name="connsiteX2" fmla="*/ 4967051 w 4967051"/>
              <a:gd name="connsiteY2" fmla="*/ 4962925 h 9956592"/>
              <a:gd name="connsiteX3" fmla="*/ 3519069 w 4967051"/>
              <a:gd name="connsiteY3" fmla="*/ 8489902 h 9956592"/>
              <a:gd name="connsiteX4" fmla="*/ 2266 w 4967051"/>
              <a:gd name="connsiteY4" fmla="*/ 9956592 h 9956592"/>
              <a:gd name="connsiteX5" fmla="*/ 804 w 4967051"/>
              <a:gd name="connsiteY5" fmla="*/ 0 h 9956592"/>
              <a:gd name="connsiteX0" fmla="*/ 804 w 4967051"/>
              <a:gd name="connsiteY0" fmla="*/ 0 h 9956592"/>
              <a:gd name="connsiteX1" fmla="*/ 3527036 w 4967051"/>
              <a:gd name="connsiteY1" fmla="*/ 1457975 h 9956592"/>
              <a:gd name="connsiteX2" fmla="*/ 4967051 w 4967051"/>
              <a:gd name="connsiteY2" fmla="*/ 4962925 h 9956592"/>
              <a:gd name="connsiteX3" fmla="*/ 3519069 w 4967051"/>
              <a:gd name="connsiteY3" fmla="*/ 8489902 h 9956592"/>
              <a:gd name="connsiteX4" fmla="*/ 2266 w 4967051"/>
              <a:gd name="connsiteY4" fmla="*/ 9956592 h 9956592"/>
              <a:gd name="connsiteX5" fmla="*/ 804 w 4967051"/>
              <a:gd name="connsiteY5" fmla="*/ 0 h 9956592"/>
              <a:gd name="connsiteX0" fmla="*/ 804 w 4967051"/>
              <a:gd name="connsiteY0" fmla="*/ 0 h 9956592"/>
              <a:gd name="connsiteX1" fmla="*/ 3527036 w 4967051"/>
              <a:gd name="connsiteY1" fmla="*/ 1457975 h 9956592"/>
              <a:gd name="connsiteX2" fmla="*/ 4967051 w 4967051"/>
              <a:gd name="connsiteY2" fmla="*/ 4962925 h 9956592"/>
              <a:gd name="connsiteX3" fmla="*/ 3519069 w 4967051"/>
              <a:gd name="connsiteY3" fmla="*/ 8489902 h 9956592"/>
              <a:gd name="connsiteX4" fmla="*/ 2266 w 4967051"/>
              <a:gd name="connsiteY4" fmla="*/ 9956592 h 9956592"/>
              <a:gd name="connsiteX5" fmla="*/ 804 w 4967051"/>
              <a:gd name="connsiteY5" fmla="*/ 0 h 9956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67051" h="9956592">
                <a:moveTo>
                  <a:pt x="804" y="0"/>
                </a:moveTo>
                <a:lnTo>
                  <a:pt x="3527036" y="1457975"/>
                </a:lnTo>
                <a:cubicBezTo>
                  <a:pt x="3780682" y="2203670"/>
                  <a:pt x="4723010" y="4199942"/>
                  <a:pt x="4967051" y="4962925"/>
                </a:cubicBezTo>
                <a:lnTo>
                  <a:pt x="3519069" y="8489902"/>
                </a:lnTo>
                <a:lnTo>
                  <a:pt x="2266" y="9956592"/>
                </a:lnTo>
                <a:cubicBezTo>
                  <a:pt x="-4945" y="6651175"/>
                  <a:pt x="8015" y="3305417"/>
                  <a:pt x="804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761778" y="1947992"/>
            <a:ext cx="2962077" cy="2962049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18" name="Shape 51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6175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16"/>
          <a:stretch/>
        </p:blipFill>
        <p:spPr>
          <a:xfrm>
            <a:off x="3641973" y="182880"/>
            <a:ext cx="8910244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29" y="3032146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83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hape 525"/>
          <p:cNvSpPr>
            <a:spLocks noGrp="1"/>
          </p:cNvSpPr>
          <p:nvPr>
            <p:ph type="body" sz="quarter" idx="1"/>
          </p:nvPr>
        </p:nvSpPr>
        <p:spPr>
          <a:xfrm>
            <a:off x="5123900" y="1415034"/>
            <a:ext cx="5011869" cy="11826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526" name="Shape 526"/>
          <p:cNvSpPr>
            <a:spLocks noGrp="1"/>
          </p:cNvSpPr>
          <p:nvPr>
            <p:ph type="title"/>
          </p:nvPr>
        </p:nvSpPr>
        <p:spPr>
          <a:xfrm>
            <a:off x="1961913" y="1253820"/>
            <a:ext cx="2197528" cy="1690334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 sz="4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527" name="Shape 527"/>
          <p:cNvSpPr>
            <a:spLocks noGrp="1"/>
          </p:cNvSpPr>
          <p:nvPr>
            <p:ph type="pic" sz="quarter" idx="13"/>
          </p:nvPr>
        </p:nvSpPr>
        <p:spPr>
          <a:xfrm>
            <a:off x="785791" y="3670015"/>
            <a:ext cx="3838005" cy="13223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28" name="Shape 528"/>
          <p:cNvSpPr>
            <a:spLocks noGrp="1"/>
          </p:cNvSpPr>
          <p:nvPr>
            <p:ph type="pic" sz="quarter" idx="14"/>
          </p:nvPr>
        </p:nvSpPr>
        <p:spPr>
          <a:xfrm>
            <a:off x="785791" y="5050901"/>
            <a:ext cx="3838005" cy="18157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29" name="Shape 529"/>
          <p:cNvSpPr>
            <a:spLocks noGrp="1"/>
          </p:cNvSpPr>
          <p:nvPr>
            <p:ph type="pic" sz="quarter" idx="15"/>
          </p:nvPr>
        </p:nvSpPr>
        <p:spPr>
          <a:xfrm>
            <a:off x="4690451" y="3668460"/>
            <a:ext cx="1592388" cy="321878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30" name="Shape 530"/>
          <p:cNvSpPr>
            <a:spLocks noGrp="1"/>
          </p:cNvSpPr>
          <p:nvPr>
            <p:ph type="pic" sz="quarter" idx="16"/>
          </p:nvPr>
        </p:nvSpPr>
        <p:spPr>
          <a:xfrm>
            <a:off x="6349495" y="3668460"/>
            <a:ext cx="1592387" cy="321878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31" name="Shape 531"/>
          <p:cNvSpPr>
            <a:spLocks noGrp="1"/>
          </p:cNvSpPr>
          <p:nvPr>
            <p:ph type="pic" sz="quarter" idx="17"/>
          </p:nvPr>
        </p:nvSpPr>
        <p:spPr>
          <a:xfrm>
            <a:off x="8008538" y="3668460"/>
            <a:ext cx="3397672" cy="321878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32" name="Shape 5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48618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hape 539"/>
          <p:cNvSpPr>
            <a:spLocks noGrp="1"/>
          </p:cNvSpPr>
          <p:nvPr>
            <p:ph type="pic" sz="half" idx="13"/>
          </p:nvPr>
        </p:nvSpPr>
        <p:spPr>
          <a:xfrm>
            <a:off x="1651362" y="886989"/>
            <a:ext cx="4443778" cy="508402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40" name="Shape 540"/>
          <p:cNvSpPr>
            <a:spLocks noGrp="1"/>
          </p:cNvSpPr>
          <p:nvPr>
            <p:ph type="pic" sz="half" idx="14"/>
          </p:nvPr>
        </p:nvSpPr>
        <p:spPr>
          <a:xfrm>
            <a:off x="6094050" y="886988"/>
            <a:ext cx="4446653" cy="508402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41" name="Shape 5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67316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3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>
            <a:spLocks noGrp="1"/>
          </p:cNvSpPr>
          <p:nvPr>
            <p:ph type="pic" sz="quarter" idx="13"/>
          </p:nvPr>
        </p:nvSpPr>
        <p:spPr>
          <a:xfrm>
            <a:off x="1556352" y="924121"/>
            <a:ext cx="2921000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49" name="Shape 549"/>
          <p:cNvSpPr>
            <a:spLocks noGrp="1"/>
          </p:cNvSpPr>
          <p:nvPr>
            <p:ph type="pic" sz="quarter" idx="14"/>
          </p:nvPr>
        </p:nvSpPr>
        <p:spPr>
          <a:xfrm>
            <a:off x="4635500" y="924121"/>
            <a:ext cx="2921000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50" name="Shape 550"/>
          <p:cNvSpPr>
            <a:spLocks noGrp="1"/>
          </p:cNvSpPr>
          <p:nvPr>
            <p:ph type="pic" sz="quarter" idx="15"/>
          </p:nvPr>
        </p:nvSpPr>
        <p:spPr>
          <a:xfrm>
            <a:off x="7714648" y="924121"/>
            <a:ext cx="2921000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51" name="Shape 551"/>
          <p:cNvSpPr>
            <a:spLocks noGrp="1"/>
          </p:cNvSpPr>
          <p:nvPr>
            <p:ph type="pic" sz="quarter" idx="16"/>
          </p:nvPr>
        </p:nvSpPr>
        <p:spPr>
          <a:xfrm>
            <a:off x="-25356" y="924121"/>
            <a:ext cx="1423559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52" name="Shape 552"/>
          <p:cNvSpPr>
            <a:spLocks noGrp="1"/>
          </p:cNvSpPr>
          <p:nvPr>
            <p:ph type="pic" sz="quarter" idx="17"/>
          </p:nvPr>
        </p:nvSpPr>
        <p:spPr>
          <a:xfrm>
            <a:off x="10793797" y="924121"/>
            <a:ext cx="1409067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53" name="Shape 55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7240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Shape 560"/>
          <p:cNvSpPr/>
          <p:nvPr/>
        </p:nvSpPr>
        <p:spPr>
          <a:xfrm>
            <a:off x="1642500" y="881092"/>
            <a:ext cx="8907000" cy="5095817"/>
          </a:xfrm>
          <a:prstGeom prst="rect">
            <a:avLst/>
          </a:prstGeom>
          <a:solidFill>
            <a:srgbClr val="16171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61" name="Shape 561"/>
          <p:cNvSpPr>
            <a:spLocks noGrp="1"/>
          </p:cNvSpPr>
          <p:nvPr>
            <p:ph type="pic" idx="13"/>
          </p:nvPr>
        </p:nvSpPr>
        <p:spPr>
          <a:xfrm>
            <a:off x="1642467" y="881092"/>
            <a:ext cx="8907000" cy="50958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62" name="Shape 56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27191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s placeholder (1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Shape 569"/>
          <p:cNvSpPr>
            <a:spLocks noGrp="1"/>
          </p:cNvSpPr>
          <p:nvPr>
            <p:ph type="pic" idx="13"/>
          </p:nvPr>
        </p:nvSpPr>
        <p:spPr>
          <a:xfrm>
            <a:off x="-24882" y="-18241"/>
            <a:ext cx="12241763" cy="689448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70" name="Shape 5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14158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Shape 577"/>
          <p:cNvSpPr>
            <a:spLocks noGrp="1"/>
          </p:cNvSpPr>
          <p:nvPr>
            <p:ph type="pic" sz="quarter" idx="13"/>
          </p:nvPr>
        </p:nvSpPr>
        <p:spPr>
          <a:xfrm>
            <a:off x="4644827" y="1187053"/>
            <a:ext cx="2902341" cy="448390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78" name="Shape 57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86090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Shape 585"/>
          <p:cNvSpPr>
            <a:spLocks noGrp="1"/>
          </p:cNvSpPr>
          <p:nvPr>
            <p:ph type="pic" sz="quarter" idx="13"/>
          </p:nvPr>
        </p:nvSpPr>
        <p:spPr>
          <a:xfrm>
            <a:off x="1817870" y="592969"/>
            <a:ext cx="2902341" cy="419023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86" name="Shape 586"/>
          <p:cNvSpPr>
            <a:spLocks noGrp="1"/>
          </p:cNvSpPr>
          <p:nvPr>
            <p:ph type="pic" sz="quarter" idx="14"/>
          </p:nvPr>
        </p:nvSpPr>
        <p:spPr>
          <a:xfrm>
            <a:off x="3108527" y="2074743"/>
            <a:ext cx="2902341" cy="419014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87" name="Shape 587"/>
          <p:cNvSpPr>
            <a:spLocks noGrp="1"/>
          </p:cNvSpPr>
          <p:nvPr>
            <p:ph type="pic" sz="quarter" idx="15"/>
          </p:nvPr>
        </p:nvSpPr>
        <p:spPr>
          <a:xfrm>
            <a:off x="2478042" y="1333500"/>
            <a:ext cx="2902341" cy="41910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88" name="Shape 58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02143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Shape 595"/>
          <p:cNvSpPr>
            <a:spLocks noGrp="1"/>
          </p:cNvSpPr>
          <p:nvPr>
            <p:ph type="pic" sz="half" idx="13"/>
          </p:nvPr>
        </p:nvSpPr>
        <p:spPr>
          <a:xfrm>
            <a:off x="6096015" y="-603"/>
            <a:ext cx="6096001" cy="3429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96" name="Shape 596"/>
          <p:cNvSpPr>
            <a:spLocks noGrp="1"/>
          </p:cNvSpPr>
          <p:nvPr>
            <p:ph type="pic" sz="half" idx="14"/>
          </p:nvPr>
        </p:nvSpPr>
        <p:spPr>
          <a:xfrm>
            <a:off x="-725" y="3429345"/>
            <a:ext cx="6096001" cy="3429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97" name="Shape 59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14097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>
            <a:spLocks noGrp="1"/>
          </p:cNvSpPr>
          <p:nvPr>
            <p:ph type="pic" sz="quarter" idx="13"/>
          </p:nvPr>
        </p:nvSpPr>
        <p:spPr>
          <a:xfrm>
            <a:off x="7661694" y="2012901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05" name="Shape 605"/>
          <p:cNvSpPr>
            <a:spLocks noGrp="1"/>
          </p:cNvSpPr>
          <p:nvPr>
            <p:ph type="pic" sz="quarter" idx="14"/>
          </p:nvPr>
        </p:nvSpPr>
        <p:spPr>
          <a:xfrm>
            <a:off x="6171528" y="3502491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06" name="Shape 606"/>
          <p:cNvSpPr>
            <a:spLocks noGrp="1"/>
          </p:cNvSpPr>
          <p:nvPr>
            <p:ph type="pic" sz="quarter" idx="15"/>
          </p:nvPr>
        </p:nvSpPr>
        <p:spPr>
          <a:xfrm>
            <a:off x="4679902" y="5014474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07" name="Shape 607"/>
          <p:cNvSpPr>
            <a:spLocks noGrp="1"/>
          </p:cNvSpPr>
          <p:nvPr>
            <p:ph type="pic" sz="quarter" idx="16"/>
          </p:nvPr>
        </p:nvSpPr>
        <p:spPr>
          <a:xfrm>
            <a:off x="6171528" y="521107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08" name="Shape 608"/>
          <p:cNvSpPr>
            <a:spLocks noGrp="1"/>
          </p:cNvSpPr>
          <p:nvPr>
            <p:ph type="pic" sz="quarter" idx="17"/>
          </p:nvPr>
        </p:nvSpPr>
        <p:spPr>
          <a:xfrm>
            <a:off x="4679901" y="-988672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09" name="Shape 609"/>
          <p:cNvSpPr>
            <a:spLocks noGrp="1"/>
          </p:cNvSpPr>
          <p:nvPr>
            <p:ph type="pic" sz="quarter" idx="18"/>
          </p:nvPr>
        </p:nvSpPr>
        <p:spPr>
          <a:xfrm>
            <a:off x="4679902" y="2012901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10" name="Shape 610"/>
          <p:cNvSpPr>
            <a:spLocks noGrp="1"/>
          </p:cNvSpPr>
          <p:nvPr>
            <p:ph type="pic" sz="quarter" idx="19"/>
          </p:nvPr>
        </p:nvSpPr>
        <p:spPr>
          <a:xfrm>
            <a:off x="3190775" y="521107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11" name="Shape 611"/>
          <p:cNvSpPr>
            <a:spLocks noGrp="1"/>
          </p:cNvSpPr>
          <p:nvPr>
            <p:ph type="pic" sz="quarter" idx="20"/>
          </p:nvPr>
        </p:nvSpPr>
        <p:spPr>
          <a:xfrm>
            <a:off x="3190775" y="3502491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12" name="Shape 612"/>
          <p:cNvSpPr>
            <a:spLocks noGrp="1"/>
          </p:cNvSpPr>
          <p:nvPr>
            <p:ph type="pic" sz="quarter" idx="21"/>
          </p:nvPr>
        </p:nvSpPr>
        <p:spPr>
          <a:xfrm>
            <a:off x="1698109" y="2012901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13" name="Shape 6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70691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Shape 620"/>
          <p:cNvSpPr>
            <a:spLocks noGrp="1"/>
          </p:cNvSpPr>
          <p:nvPr>
            <p:ph type="body" sz="quarter" idx="1"/>
          </p:nvPr>
        </p:nvSpPr>
        <p:spPr>
          <a:xfrm>
            <a:off x="2426411" y="2097121"/>
            <a:ext cx="7346600" cy="9445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SzTx/>
              <a:buNone/>
              <a:defRPr/>
            </a:lvl1pPr>
            <a:lvl2pPr marL="0" indent="114300" algn="ctr">
              <a:buSzTx/>
              <a:buNone/>
              <a:defRPr/>
            </a:lvl2pPr>
            <a:lvl3pPr marL="0" indent="228600" algn="ctr">
              <a:buSzTx/>
              <a:buNone/>
              <a:defRPr/>
            </a:lvl3pPr>
            <a:lvl4pPr marL="0" indent="342900" algn="ctr">
              <a:buSzTx/>
              <a:buNone/>
              <a:defRPr/>
            </a:lvl4pPr>
            <a:lvl5pPr marL="0" indent="457200" algn="ctr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621" name="Shape 621"/>
          <p:cNvSpPr>
            <a:spLocks noGrp="1"/>
          </p:cNvSpPr>
          <p:nvPr>
            <p:ph type="title"/>
          </p:nvPr>
        </p:nvSpPr>
        <p:spPr>
          <a:xfrm>
            <a:off x="2285067" y="1116862"/>
            <a:ext cx="7621866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22" name="Shape 622"/>
          <p:cNvSpPr/>
          <p:nvPr/>
        </p:nvSpPr>
        <p:spPr>
          <a:xfrm>
            <a:off x="1314450" y="3750656"/>
            <a:ext cx="9563101" cy="3111501"/>
          </a:xfrm>
          <a:prstGeom prst="rect">
            <a:avLst/>
          </a:prstGeom>
          <a:solidFill>
            <a:srgbClr val="16171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623" name="Shape 623"/>
          <p:cNvSpPr>
            <a:spLocks noGrp="1"/>
          </p:cNvSpPr>
          <p:nvPr>
            <p:ph type="pic" sz="half" idx="13"/>
          </p:nvPr>
        </p:nvSpPr>
        <p:spPr>
          <a:xfrm>
            <a:off x="1315943" y="3751252"/>
            <a:ext cx="9560114" cy="31104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24" name="Shape 624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96324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644" y="547782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857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lery (3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511417" y="844451"/>
            <a:ext cx="5169099" cy="5169065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63720" y="-3790010"/>
            <a:ext cx="5169099" cy="5169065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459148" y="5478911"/>
            <a:ext cx="5169099" cy="5169065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34" name="Shape 6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10280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lery (3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728274" y="3470115"/>
            <a:ext cx="3389467" cy="3371159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78934" h="6742317">
                <a:moveTo>
                  <a:pt x="3520" y="0"/>
                </a:moveTo>
                <a:lnTo>
                  <a:pt x="6778934" y="3361678"/>
                </a:lnTo>
                <a:lnTo>
                  <a:pt x="0" y="6742317"/>
                </a:lnTo>
                <a:cubicBezTo>
                  <a:pt x="1173" y="4494878"/>
                  <a:pt x="2347" y="2247439"/>
                  <a:pt x="3520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-778272" y="5281867"/>
            <a:ext cx="3389467" cy="3371159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78934" h="6742317">
                <a:moveTo>
                  <a:pt x="3520" y="0"/>
                </a:moveTo>
                <a:lnTo>
                  <a:pt x="6778934" y="3361678"/>
                </a:lnTo>
                <a:lnTo>
                  <a:pt x="0" y="6742317"/>
                </a:lnTo>
                <a:cubicBezTo>
                  <a:pt x="1173" y="4494878"/>
                  <a:pt x="2347" y="2247439"/>
                  <a:pt x="3520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234820" y="5281867"/>
            <a:ext cx="3389467" cy="3371159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78934" h="6742317">
                <a:moveTo>
                  <a:pt x="3520" y="0"/>
                </a:moveTo>
                <a:lnTo>
                  <a:pt x="6778934" y="3361678"/>
                </a:lnTo>
                <a:lnTo>
                  <a:pt x="0" y="6742317"/>
                </a:lnTo>
                <a:cubicBezTo>
                  <a:pt x="1173" y="4494878"/>
                  <a:pt x="2347" y="2247439"/>
                  <a:pt x="3520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738960" y="3461900"/>
            <a:ext cx="3389467" cy="3371159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78934" h="6742317">
                <a:moveTo>
                  <a:pt x="3520" y="0"/>
                </a:moveTo>
                <a:lnTo>
                  <a:pt x="6778934" y="3361678"/>
                </a:lnTo>
                <a:lnTo>
                  <a:pt x="0" y="6742317"/>
                </a:lnTo>
                <a:cubicBezTo>
                  <a:pt x="1173" y="4494878"/>
                  <a:pt x="2347" y="2247439"/>
                  <a:pt x="3520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251785" y="3461114"/>
            <a:ext cx="3382893" cy="3386693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  <a:gd name="connsiteX0" fmla="*/ 3520 w 5626329"/>
              <a:gd name="connsiteY0" fmla="*/ 0 h 6742317"/>
              <a:gd name="connsiteX1" fmla="*/ 5626329 w 5626329"/>
              <a:gd name="connsiteY1" fmla="*/ 288064 h 6742317"/>
              <a:gd name="connsiteX2" fmla="*/ 0 w 5626329"/>
              <a:gd name="connsiteY2" fmla="*/ 6742317 h 6742317"/>
              <a:gd name="connsiteX3" fmla="*/ 3520 w 5626329"/>
              <a:gd name="connsiteY3" fmla="*/ 0 h 6742317"/>
              <a:gd name="connsiteX0" fmla="*/ 1 w 5622810"/>
              <a:gd name="connsiteY0" fmla="*/ 0 h 6926733"/>
              <a:gd name="connsiteX1" fmla="*/ 5622810 w 5622810"/>
              <a:gd name="connsiteY1" fmla="*/ 288064 h 6926733"/>
              <a:gd name="connsiteX2" fmla="*/ 4745213 w 5622810"/>
              <a:gd name="connsiteY2" fmla="*/ 6926733 h 6926733"/>
              <a:gd name="connsiteX3" fmla="*/ 1 w 5622810"/>
              <a:gd name="connsiteY3" fmla="*/ 0 h 6926733"/>
              <a:gd name="connsiteX0" fmla="*/ 1 w 5622810"/>
              <a:gd name="connsiteY0" fmla="*/ 0 h 7041994"/>
              <a:gd name="connsiteX1" fmla="*/ 5622810 w 5622810"/>
              <a:gd name="connsiteY1" fmla="*/ 288064 h 7041994"/>
              <a:gd name="connsiteX2" fmla="*/ 5621193 w 5622810"/>
              <a:gd name="connsiteY2" fmla="*/ 7041994 h 7041994"/>
              <a:gd name="connsiteX3" fmla="*/ 1 w 5622810"/>
              <a:gd name="connsiteY3" fmla="*/ 0 h 7041994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6766992"/>
              <a:gd name="connsiteX1" fmla="*/ 6729310 w 6729310"/>
              <a:gd name="connsiteY1" fmla="*/ 0 h 6766992"/>
              <a:gd name="connsiteX2" fmla="*/ 6714631 w 6729310"/>
              <a:gd name="connsiteY2" fmla="*/ 6766992 h 6766992"/>
              <a:gd name="connsiteX3" fmla="*/ 0 w 6729310"/>
              <a:gd name="connsiteY3" fmla="*/ 3369536 h 6766992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65786"/>
              <a:gd name="connsiteY0" fmla="*/ 3401508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401508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5786" h="6773386">
                <a:moveTo>
                  <a:pt x="0" y="3382325"/>
                </a:moveTo>
                <a:lnTo>
                  <a:pt x="6761282" y="0"/>
                </a:lnTo>
                <a:cubicBezTo>
                  <a:pt x="6762783" y="2257795"/>
                  <a:pt x="6764285" y="4515591"/>
                  <a:pt x="6765786" y="6773386"/>
                </a:cubicBezTo>
                <a:cubicBezTo>
                  <a:pt x="5439846" y="6078417"/>
                  <a:pt x="1986251" y="4402037"/>
                  <a:pt x="0" y="3382325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9728569" y="5284530"/>
            <a:ext cx="3382893" cy="3386693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  <a:gd name="connsiteX0" fmla="*/ 3520 w 5626329"/>
              <a:gd name="connsiteY0" fmla="*/ 0 h 6742317"/>
              <a:gd name="connsiteX1" fmla="*/ 5626329 w 5626329"/>
              <a:gd name="connsiteY1" fmla="*/ 288064 h 6742317"/>
              <a:gd name="connsiteX2" fmla="*/ 0 w 5626329"/>
              <a:gd name="connsiteY2" fmla="*/ 6742317 h 6742317"/>
              <a:gd name="connsiteX3" fmla="*/ 3520 w 5626329"/>
              <a:gd name="connsiteY3" fmla="*/ 0 h 6742317"/>
              <a:gd name="connsiteX0" fmla="*/ 1 w 5622810"/>
              <a:gd name="connsiteY0" fmla="*/ 0 h 6926733"/>
              <a:gd name="connsiteX1" fmla="*/ 5622810 w 5622810"/>
              <a:gd name="connsiteY1" fmla="*/ 288064 h 6926733"/>
              <a:gd name="connsiteX2" fmla="*/ 4745213 w 5622810"/>
              <a:gd name="connsiteY2" fmla="*/ 6926733 h 6926733"/>
              <a:gd name="connsiteX3" fmla="*/ 1 w 5622810"/>
              <a:gd name="connsiteY3" fmla="*/ 0 h 6926733"/>
              <a:gd name="connsiteX0" fmla="*/ 1 w 5622810"/>
              <a:gd name="connsiteY0" fmla="*/ 0 h 7041994"/>
              <a:gd name="connsiteX1" fmla="*/ 5622810 w 5622810"/>
              <a:gd name="connsiteY1" fmla="*/ 288064 h 7041994"/>
              <a:gd name="connsiteX2" fmla="*/ 5621193 w 5622810"/>
              <a:gd name="connsiteY2" fmla="*/ 7041994 h 7041994"/>
              <a:gd name="connsiteX3" fmla="*/ 1 w 5622810"/>
              <a:gd name="connsiteY3" fmla="*/ 0 h 7041994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6766992"/>
              <a:gd name="connsiteX1" fmla="*/ 6729310 w 6729310"/>
              <a:gd name="connsiteY1" fmla="*/ 0 h 6766992"/>
              <a:gd name="connsiteX2" fmla="*/ 6714631 w 6729310"/>
              <a:gd name="connsiteY2" fmla="*/ 6766992 h 6766992"/>
              <a:gd name="connsiteX3" fmla="*/ 0 w 6729310"/>
              <a:gd name="connsiteY3" fmla="*/ 3369536 h 6766992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65786"/>
              <a:gd name="connsiteY0" fmla="*/ 3401508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401508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5786" h="6773386">
                <a:moveTo>
                  <a:pt x="0" y="3382325"/>
                </a:moveTo>
                <a:lnTo>
                  <a:pt x="6761282" y="0"/>
                </a:lnTo>
                <a:cubicBezTo>
                  <a:pt x="6762783" y="2257795"/>
                  <a:pt x="6764285" y="4515591"/>
                  <a:pt x="6765786" y="6773386"/>
                </a:cubicBezTo>
                <a:cubicBezTo>
                  <a:pt x="5439846" y="6078417"/>
                  <a:pt x="1986251" y="4402037"/>
                  <a:pt x="0" y="3382325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2775001" y="5266332"/>
            <a:ext cx="3382893" cy="3386693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  <a:gd name="connsiteX0" fmla="*/ 3520 w 5626329"/>
              <a:gd name="connsiteY0" fmla="*/ 0 h 6742317"/>
              <a:gd name="connsiteX1" fmla="*/ 5626329 w 5626329"/>
              <a:gd name="connsiteY1" fmla="*/ 288064 h 6742317"/>
              <a:gd name="connsiteX2" fmla="*/ 0 w 5626329"/>
              <a:gd name="connsiteY2" fmla="*/ 6742317 h 6742317"/>
              <a:gd name="connsiteX3" fmla="*/ 3520 w 5626329"/>
              <a:gd name="connsiteY3" fmla="*/ 0 h 6742317"/>
              <a:gd name="connsiteX0" fmla="*/ 1 w 5622810"/>
              <a:gd name="connsiteY0" fmla="*/ 0 h 6926733"/>
              <a:gd name="connsiteX1" fmla="*/ 5622810 w 5622810"/>
              <a:gd name="connsiteY1" fmla="*/ 288064 h 6926733"/>
              <a:gd name="connsiteX2" fmla="*/ 4745213 w 5622810"/>
              <a:gd name="connsiteY2" fmla="*/ 6926733 h 6926733"/>
              <a:gd name="connsiteX3" fmla="*/ 1 w 5622810"/>
              <a:gd name="connsiteY3" fmla="*/ 0 h 6926733"/>
              <a:gd name="connsiteX0" fmla="*/ 1 w 5622810"/>
              <a:gd name="connsiteY0" fmla="*/ 0 h 7041994"/>
              <a:gd name="connsiteX1" fmla="*/ 5622810 w 5622810"/>
              <a:gd name="connsiteY1" fmla="*/ 288064 h 7041994"/>
              <a:gd name="connsiteX2" fmla="*/ 5621193 w 5622810"/>
              <a:gd name="connsiteY2" fmla="*/ 7041994 h 7041994"/>
              <a:gd name="connsiteX3" fmla="*/ 1 w 5622810"/>
              <a:gd name="connsiteY3" fmla="*/ 0 h 7041994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6766992"/>
              <a:gd name="connsiteX1" fmla="*/ 6729310 w 6729310"/>
              <a:gd name="connsiteY1" fmla="*/ 0 h 6766992"/>
              <a:gd name="connsiteX2" fmla="*/ 6714631 w 6729310"/>
              <a:gd name="connsiteY2" fmla="*/ 6766992 h 6766992"/>
              <a:gd name="connsiteX3" fmla="*/ 0 w 6729310"/>
              <a:gd name="connsiteY3" fmla="*/ 3369536 h 6766992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65786"/>
              <a:gd name="connsiteY0" fmla="*/ 3401508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401508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5786" h="6773386">
                <a:moveTo>
                  <a:pt x="0" y="3382325"/>
                </a:moveTo>
                <a:lnTo>
                  <a:pt x="6761282" y="0"/>
                </a:lnTo>
                <a:cubicBezTo>
                  <a:pt x="6762783" y="2257795"/>
                  <a:pt x="6764285" y="4515591"/>
                  <a:pt x="6765786" y="6773386"/>
                </a:cubicBezTo>
                <a:cubicBezTo>
                  <a:pt x="5439846" y="6078417"/>
                  <a:pt x="1986251" y="4402037"/>
                  <a:pt x="0" y="3382325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-788663" y="3461114"/>
            <a:ext cx="3382893" cy="3386693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  <a:gd name="connsiteX0" fmla="*/ 3520 w 5626329"/>
              <a:gd name="connsiteY0" fmla="*/ 0 h 6742317"/>
              <a:gd name="connsiteX1" fmla="*/ 5626329 w 5626329"/>
              <a:gd name="connsiteY1" fmla="*/ 288064 h 6742317"/>
              <a:gd name="connsiteX2" fmla="*/ 0 w 5626329"/>
              <a:gd name="connsiteY2" fmla="*/ 6742317 h 6742317"/>
              <a:gd name="connsiteX3" fmla="*/ 3520 w 5626329"/>
              <a:gd name="connsiteY3" fmla="*/ 0 h 6742317"/>
              <a:gd name="connsiteX0" fmla="*/ 1 w 5622810"/>
              <a:gd name="connsiteY0" fmla="*/ 0 h 6926733"/>
              <a:gd name="connsiteX1" fmla="*/ 5622810 w 5622810"/>
              <a:gd name="connsiteY1" fmla="*/ 288064 h 6926733"/>
              <a:gd name="connsiteX2" fmla="*/ 4745213 w 5622810"/>
              <a:gd name="connsiteY2" fmla="*/ 6926733 h 6926733"/>
              <a:gd name="connsiteX3" fmla="*/ 1 w 5622810"/>
              <a:gd name="connsiteY3" fmla="*/ 0 h 6926733"/>
              <a:gd name="connsiteX0" fmla="*/ 1 w 5622810"/>
              <a:gd name="connsiteY0" fmla="*/ 0 h 7041994"/>
              <a:gd name="connsiteX1" fmla="*/ 5622810 w 5622810"/>
              <a:gd name="connsiteY1" fmla="*/ 288064 h 7041994"/>
              <a:gd name="connsiteX2" fmla="*/ 5621193 w 5622810"/>
              <a:gd name="connsiteY2" fmla="*/ 7041994 h 7041994"/>
              <a:gd name="connsiteX3" fmla="*/ 1 w 5622810"/>
              <a:gd name="connsiteY3" fmla="*/ 0 h 7041994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6766992"/>
              <a:gd name="connsiteX1" fmla="*/ 6729310 w 6729310"/>
              <a:gd name="connsiteY1" fmla="*/ 0 h 6766992"/>
              <a:gd name="connsiteX2" fmla="*/ 6714631 w 6729310"/>
              <a:gd name="connsiteY2" fmla="*/ 6766992 h 6766992"/>
              <a:gd name="connsiteX3" fmla="*/ 0 w 6729310"/>
              <a:gd name="connsiteY3" fmla="*/ 3369536 h 6766992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65786"/>
              <a:gd name="connsiteY0" fmla="*/ 3401508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401508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5786" h="6773386">
                <a:moveTo>
                  <a:pt x="0" y="3382325"/>
                </a:moveTo>
                <a:lnTo>
                  <a:pt x="6761282" y="0"/>
                </a:lnTo>
                <a:cubicBezTo>
                  <a:pt x="6762783" y="2257795"/>
                  <a:pt x="6764285" y="4515591"/>
                  <a:pt x="6765786" y="6773386"/>
                </a:cubicBezTo>
                <a:cubicBezTo>
                  <a:pt x="5439846" y="6078417"/>
                  <a:pt x="1986251" y="4402037"/>
                  <a:pt x="0" y="3382325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42" name="Shape 642"/>
          <p:cNvSpPr>
            <a:spLocks noGrp="1"/>
          </p:cNvSpPr>
          <p:nvPr>
            <p:ph type="body" sz="quarter" idx="1"/>
          </p:nvPr>
        </p:nvSpPr>
        <p:spPr>
          <a:xfrm>
            <a:off x="3208313" y="2168243"/>
            <a:ext cx="5775375" cy="7064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SzTx/>
              <a:buNone/>
              <a:defRPr/>
            </a:lvl1pPr>
            <a:lvl2pPr marL="0" indent="114300" algn="ctr">
              <a:buSzTx/>
              <a:buNone/>
              <a:defRPr/>
            </a:lvl2pPr>
            <a:lvl3pPr marL="0" indent="228600" algn="ctr">
              <a:buSzTx/>
              <a:buNone/>
              <a:defRPr/>
            </a:lvl3pPr>
            <a:lvl4pPr marL="0" indent="342900" algn="ctr">
              <a:buSzTx/>
              <a:buNone/>
              <a:defRPr/>
            </a:lvl4pPr>
            <a:lvl5pPr marL="0" indent="457200" algn="ctr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643" name="Shape 643"/>
          <p:cNvSpPr>
            <a:spLocks noGrp="1"/>
          </p:cNvSpPr>
          <p:nvPr>
            <p:ph type="title"/>
          </p:nvPr>
        </p:nvSpPr>
        <p:spPr>
          <a:xfrm>
            <a:off x="2744141" y="1116862"/>
            <a:ext cx="6703720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44" name="Shape 644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19583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melin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Shape 651"/>
          <p:cNvSpPr>
            <a:spLocks noGrp="1"/>
          </p:cNvSpPr>
          <p:nvPr>
            <p:ph type="title"/>
          </p:nvPr>
        </p:nvSpPr>
        <p:spPr>
          <a:xfrm>
            <a:off x="2555361" y="970812"/>
            <a:ext cx="7081279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52" name="Shape 652"/>
          <p:cNvSpPr>
            <a:spLocks noGrp="1"/>
          </p:cNvSpPr>
          <p:nvPr>
            <p:ph type="pic" sz="quarter" idx="13"/>
          </p:nvPr>
        </p:nvSpPr>
        <p:spPr>
          <a:xfrm>
            <a:off x="8112732" y="2568191"/>
            <a:ext cx="3492501" cy="15905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53" name="Shape 653"/>
          <p:cNvSpPr>
            <a:spLocks noGrp="1"/>
          </p:cNvSpPr>
          <p:nvPr>
            <p:ph type="pic" sz="quarter" idx="14"/>
          </p:nvPr>
        </p:nvSpPr>
        <p:spPr>
          <a:xfrm>
            <a:off x="4376973" y="2568534"/>
            <a:ext cx="3492501" cy="15902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54" name="Shape 654"/>
          <p:cNvSpPr>
            <a:spLocks noGrp="1"/>
          </p:cNvSpPr>
          <p:nvPr>
            <p:ph type="pic" sz="quarter" idx="15"/>
          </p:nvPr>
        </p:nvSpPr>
        <p:spPr>
          <a:xfrm>
            <a:off x="586768" y="2567285"/>
            <a:ext cx="3492501" cy="159640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55" name="Shape 655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99575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melin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Shape 662"/>
          <p:cNvSpPr>
            <a:spLocks noGrp="1"/>
          </p:cNvSpPr>
          <p:nvPr>
            <p:ph type="pic" sz="quarter" idx="13"/>
          </p:nvPr>
        </p:nvSpPr>
        <p:spPr>
          <a:xfrm>
            <a:off x="2327066" y="1571359"/>
            <a:ext cx="3768934" cy="1651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63" name="Shape 663"/>
          <p:cNvSpPr>
            <a:spLocks noGrp="1"/>
          </p:cNvSpPr>
          <p:nvPr>
            <p:ph type="pic" sz="quarter" idx="14"/>
          </p:nvPr>
        </p:nvSpPr>
        <p:spPr>
          <a:xfrm>
            <a:off x="6096000" y="1571359"/>
            <a:ext cx="3768626" cy="1651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64" name="Shape 6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11075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melin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Shape 671"/>
          <p:cNvSpPr>
            <a:spLocks noGrp="1"/>
          </p:cNvSpPr>
          <p:nvPr>
            <p:ph type="pic" sz="quarter" idx="13"/>
          </p:nvPr>
        </p:nvSpPr>
        <p:spPr>
          <a:xfrm>
            <a:off x="4698008" y="921381"/>
            <a:ext cx="2796057" cy="148658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72" name="Shape 672"/>
          <p:cNvSpPr>
            <a:spLocks noGrp="1"/>
          </p:cNvSpPr>
          <p:nvPr>
            <p:ph type="pic" sz="quarter" idx="14"/>
          </p:nvPr>
        </p:nvSpPr>
        <p:spPr>
          <a:xfrm>
            <a:off x="937308" y="2286110"/>
            <a:ext cx="2791332" cy="148658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73" name="Shape 673"/>
          <p:cNvSpPr>
            <a:spLocks noGrp="1"/>
          </p:cNvSpPr>
          <p:nvPr>
            <p:ph type="pic" sz="quarter" idx="15"/>
          </p:nvPr>
        </p:nvSpPr>
        <p:spPr>
          <a:xfrm>
            <a:off x="8462875" y="2286110"/>
            <a:ext cx="2792244" cy="148658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74" name="Shape 67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61809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Shape 681"/>
          <p:cNvSpPr>
            <a:spLocks noGrp="1"/>
          </p:cNvSpPr>
          <p:nvPr>
            <p:ph type="body" sz="quarter" idx="1"/>
          </p:nvPr>
        </p:nvSpPr>
        <p:spPr>
          <a:xfrm>
            <a:off x="1722889" y="3377628"/>
            <a:ext cx="3517281" cy="21351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682" name="Shape 682"/>
          <p:cNvSpPr>
            <a:spLocks noGrp="1"/>
          </p:cNvSpPr>
          <p:nvPr>
            <p:ph type="title"/>
          </p:nvPr>
        </p:nvSpPr>
        <p:spPr>
          <a:xfrm>
            <a:off x="1709979" y="134518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83" name="Shape 683"/>
          <p:cNvSpPr>
            <a:spLocks noGrp="1"/>
          </p:cNvSpPr>
          <p:nvPr>
            <p:ph type="pic" sz="quarter" idx="13"/>
          </p:nvPr>
        </p:nvSpPr>
        <p:spPr>
          <a:xfrm>
            <a:off x="8896696" y="-8190"/>
            <a:ext cx="2248922" cy="335198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84" name="Shape 684"/>
          <p:cNvSpPr>
            <a:spLocks noGrp="1"/>
          </p:cNvSpPr>
          <p:nvPr>
            <p:ph type="pic" sz="quarter" idx="14"/>
          </p:nvPr>
        </p:nvSpPr>
        <p:spPr>
          <a:xfrm>
            <a:off x="8896697" y="3506735"/>
            <a:ext cx="2248922" cy="335198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85" name="Shape 685"/>
          <p:cNvSpPr>
            <a:spLocks noGrp="1"/>
          </p:cNvSpPr>
          <p:nvPr>
            <p:ph type="pic" sz="quarter" idx="15"/>
          </p:nvPr>
        </p:nvSpPr>
        <p:spPr>
          <a:xfrm>
            <a:off x="6478647" y="-8190"/>
            <a:ext cx="2248922" cy="335198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86" name="Shape 686"/>
          <p:cNvSpPr>
            <a:spLocks noGrp="1"/>
          </p:cNvSpPr>
          <p:nvPr>
            <p:ph type="pic" sz="quarter" idx="16"/>
          </p:nvPr>
        </p:nvSpPr>
        <p:spPr>
          <a:xfrm>
            <a:off x="6478647" y="3506735"/>
            <a:ext cx="2248922" cy="335198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87" name="Shape 68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87532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Shape 694"/>
          <p:cNvSpPr>
            <a:spLocks noGrp="1"/>
          </p:cNvSpPr>
          <p:nvPr>
            <p:ph type="title"/>
          </p:nvPr>
        </p:nvSpPr>
        <p:spPr>
          <a:xfrm>
            <a:off x="2555361" y="970812"/>
            <a:ext cx="7081279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95" name="Shape 695"/>
          <p:cNvSpPr>
            <a:spLocks noGrp="1"/>
          </p:cNvSpPr>
          <p:nvPr>
            <p:ph type="pic" sz="quarter" idx="13"/>
          </p:nvPr>
        </p:nvSpPr>
        <p:spPr>
          <a:xfrm>
            <a:off x="989916" y="2391268"/>
            <a:ext cx="2222501" cy="196912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96" name="Shape 696"/>
          <p:cNvSpPr>
            <a:spLocks noGrp="1"/>
          </p:cNvSpPr>
          <p:nvPr>
            <p:ph type="pic" sz="quarter" idx="14"/>
          </p:nvPr>
        </p:nvSpPr>
        <p:spPr>
          <a:xfrm>
            <a:off x="3637264" y="2391268"/>
            <a:ext cx="2222501" cy="197238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97" name="Shape 697"/>
          <p:cNvSpPr>
            <a:spLocks noGrp="1"/>
          </p:cNvSpPr>
          <p:nvPr>
            <p:ph type="pic" sz="quarter" idx="15"/>
          </p:nvPr>
        </p:nvSpPr>
        <p:spPr>
          <a:xfrm>
            <a:off x="6284611" y="2391268"/>
            <a:ext cx="2222501" cy="196979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98" name="Shape 698"/>
          <p:cNvSpPr>
            <a:spLocks noGrp="1"/>
          </p:cNvSpPr>
          <p:nvPr>
            <p:ph type="pic" sz="quarter" idx="16"/>
          </p:nvPr>
        </p:nvSpPr>
        <p:spPr>
          <a:xfrm>
            <a:off x="8979584" y="2391268"/>
            <a:ext cx="2222501" cy="1970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99" name="Shape 699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91476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3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Shape 706"/>
          <p:cNvSpPr>
            <a:spLocks noGrp="1"/>
          </p:cNvSpPr>
          <p:nvPr>
            <p:ph type="title"/>
          </p:nvPr>
        </p:nvSpPr>
        <p:spPr>
          <a:xfrm>
            <a:off x="1751522" y="1279267"/>
            <a:ext cx="3464735" cy="115134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07" name="Shape 707"/>
          <p:cNvSpPr>
            <a:spLocks noGrp="1"/>
          </p:cNvSpPr>
          <p:nvPr>
            <p:ph type="body" sz="quarter" idx="1"/>
          </p:nvPr>
        </p:nvSpPr>
        <p:spPr>
          <a:xfrm>
            <a:off x="1770573" y="2608079"/>
            <a:ext cx="3529029" cy="70643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708" name="Shape 708"/>
          <p:cNvSpPr>
            <a:spLocks noGrp="1"/>
          </p:cNvSpPr>
          <p:nvPr>
            <p:ph type="pic" sz="quarter" idx="13"/>
          </p:nvPr>
        </p:nvSpPr>
        <p:spPr>
          <a:xfrm>
            <a:off x="6266657" y="-8822"/>
            <a:ext cx="2962697" cy="2286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09" name="Shape 709"/>
          <p:cNvSpPr>
            <a:spLocks noGrp="1"/>
          </p:cNvSpPr>
          <p:nvPr>
            <p:ph type="pic" sz="quarter" idx="14"/>
          </p:nvPr>
        </p:nvSpPr>
        <p:spPr>
          <a:xfrm>
            <a:off x="6266657" y="2274958"/>
            <a:ext cx="2962697" cy="2286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10" name="Shape 710"/>
          <p:cNvSpPr>
            <a:spLocks noGrp="1"/>
          </p:cNvSpPr>
          <p:nvPr>
            <p:ph type="pic" sz="quarter" idx="15"/>
          </p:nvPr>
        </p:nvSpPr>
        <p:spPr>
          <a:xfrm>
            <a:off x="6266657" y="4558738"/>
            <a:ext cx="2962698" cy="233577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11" name="Shape 711"/>
          <p:cNvSpPr>
            <a:spLocks noGrp="1"/>
          </p:cNvSpPr>
          <p:nvPr>
            <p:ph type="pic" sz="quarter" idx="16"/>
          </p:nvPr>
        </p:nvSpPr>
        <p:spPr>
          <a:xfrm>
            <a:off x="-1736" y="4561402"/>
            <a:ext cx="3136901" cy="2292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12" name="Shape 712"/>
          <p:cNvSpPr>
            <a:spLocks noGrp="1"/>
          </p:cNvSpPr>
          <p:nvPr>
            <p:ph type="pic" sz="quarter" idx="17"/>
          </p:nvPr>
        </p:nvSpPr>
        <p:spPr>
          <a:xfrm>
            <a:off x="9228904" y="-8822"/>
            <a:ext cx="2962697" cy="2286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13" name="Shape 713"/>
          <p:cNvSpPr>
            <a:spLocks noGrp="1"/>
          </p:cNvSpPr>
          <p:nvPr>
            <p:ph type="pic" sz="quarter" idx="18"/>
          </p:nvPr>
        </p:nvSpPr>
        <p:spPr>
          <a:xfrm>
            <a:off x="9228904" y="2274958"/>
            <a:ext cx="2962697" cy="2286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14" name="Shape 714"/>
          <p:cNvSpPr>
            <a:spLocks noGrp="1"/>
          </p:cNvSpPr>
          <p:nvPr>
            <p:ph type="pic" sz="quarter" idx="19"/>
          </p:nvPr>
        </p:nvSpPr>
        <p:spPr>
          <a:xfrm>
            <a:off x="9228904" y="4558738"/>
            <a:ext cx="2962697" cy="233577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15" name="Shape 715"/>
          <p:cNvSpPr>
            <a:spLocks noGrp="1"/>
          </p:cNvSpPr>
          <p:nvPr>
            <p:ph type="pic" sz="quarter" idx="20"/>
          </p:nvPr>
        </p:nvSpPr>
        <p:spPr>
          <a:xfrm>
            <a:off x="3126966" y="4561402"/>
            <a:ext cx="3136901" cy="2292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16" name="Shape 716"/>
          <p:cNvSpPr/>
          <p:nvPr/>
        </p:nvSpPr>
        <p:spPr>
          <a:xfrm>
            <a:off x="617799" y="1988434"/>
            <a:ext cx="541983" cy="5419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FFFFFF">
                <a:alpha val="14191"/>
              </a:srgb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717" name="Shape 717"/>
          <p:cNvSpPr>
            <a:spLocks noGrp="1"/>
          </p:cNvSpPr>
          <p:nvPr>
            <p:ph type="sldNum" sz="quarter" idx="2"/>
          </p:nvPr>
        </p:nvSpPr>
        <p:spPr>
          <a:xfrm>
            <a:off x="779265" y="214750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12089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Shape 724"/>
          <p:cNvSpPr>
            <a:spLocks noGrp="1"/>
          </p:cNvSpPr>
          <p:nvPr>
            <p:ph type="title"/>
          </p:nvPr>
        </p:nvSpPr>
        <p:spPr>
          <a:xfrm>
            <a:off x="2555361" y="970812"/>
            <a:ext cx="7081279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25" name="Shape 725"/>
          <p:cNvSpPr>
            <a:spLocks noGrp="1"/>
          </p:cNvSpPr>
          <p:nvPr>
            <p:ph type="pic" sz="quarter" idx="13"/>
          </p:nvPr>
        </p:nvSpPr>
        <p:spPr>
          <a:xfrm>
            <a:off x="1162527" y="2452885"/>
            <a:ext cx="1903733" cy="1903734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26" name="Shape 726"/>
          <p:cNvSpPr>
            <a:spLocks noGrp="1"/>
          </p:cNvSpPr>
          <p:nvPr>
            <p:ph type="pic" sz="quarter" idx="14"/>
          </p:nvPr>
        </p:nvSpPr>
        <p:spPr>
          <a:xfrm>
            <a:off x="3792651" y="2452885"/>
            <a:ext cx="1903734" cy="1903733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27" name="Shape 727"/>
          <p:cNvSpPr>
            <a:spLocks noGrp="1"/>
          </p:cNvSpPr>
          <p:nvPr>
            <p:ph type="pic" sz="quarter" idx="15"/>
          </p:nvPr>
        </p:nvSpPr>
        <p:spPr>
          <a:xfrm>
            <a:off x="6447030" y="2452885"/>
            <a:ext cx="1903734" cy="1903734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28" name="Shape 728"/>
          <p:cNvSpPr>
            <a:spLocks noGrp="1"/>
          </p:cNvSpPr>
          <p:nvPr>
            <p:ph type="pic" sz="quarter" idx="16"/>
          </p:nvPr>
        </p:nvSpPr>
        <p:spPr>
          <a:xfrm>
            <a:off x="9125664" y="2452885"/>
            <a:ext cx="1903733" cy="1903733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29" name="Shape 729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18031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119036" y="-3314"/>
            <a:ext cx="4636070" cy="4629150"/>
          </a:xfrm>
          <a:custGeom>
            <a:avLst/>
            <a:gdLst>
              <a:gd name="connsiteX0" fmla="*/ 0 w 9256713"/>
              <a:gd name="connsiteY0" fmla="*/ 9258300 h 9258300"/>
              <a:gd name="connsiteX1" fmla="*/ 0 w 9256713"/>
              <a:gd name="connsiteY1" fmla="*/ 0 h 9258300"/>
              <a:gd name="connsiteX2" fmla="*/ 9256713 w 9256713"/>
              <a:gd name="connsiteY2" fmla="*/ 9258300 h 9258300"/>
              <a:gd name="connsiteX3" fmla="*/ 0 w 9256713"/>
              <a:gd name="connsiteY3" fmla="*/ 9258300 h 9258300"/>
              <a:gd name="connsiteX0" fmla="*/ 9245600 w 9256713"/>
              <a:gd name="connsiteY0" fmla="*/ 80433 h 9258300"/>
              <a:gd name="connsiteX1" fmla="*/ 0 w 9256713"/>
              <a:gd name="connsiteY1" fmla="*/ 0 h 9258300"/>
              <a:gd name="connsiteX2" fmla="*/ 9256713 w 9256713"/>
              <a:gd name="connsiteY2" fmla="*/ 9258300 h 9258300"/>
              <a:gd name="connsiteX3" fmla="*/ 9245600 w 9256713"/>
              <a:gd name="connsiteY3" fmla="*/ 80433 h 9258300"/>
              <a:gd name="connsiteX0" fmla="*/ 9271726 w 9272140"/>
              <a:gd name="connsiteY0" fmla="*/ 2055 h 9258300"/>
              <a:gd name="connsiteX1" fmla="*/ 0 w 9272140"/>
              <a:gd name="connsiteY1" fmla="*/ 0 h 9258300"/>
              <a:gd name="connsiteX2" fmla="*/ 9256713 w 9272140"/>
              <a:gd name="connsiteY2" fmla="*/ 9258300 h 9258300"/>
              <a:gd name="connsiteX3" fmla="*/ 9271726 w 9272140"/>
              <a:gd name="connsiteY3" fmla="*/ 2055 h 925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72140" h="9258300">
                <a:moveTo>
                  <a:pt x="9271726" y="2055"/>
                </a:moveTo>
                <a:lnTo>
                  <a:pt x="0" y="0"/>
                </a:lnTo>
                <a:lnTo>
                  <a:pt x="9256713" y="9258300"/>
                </a:lnTo>
                <a:cubicBezTo>
                  <a:pt x="9253009" y="6199011"/>
                  <a:pt x="9275430" y="3061344"/>
                  <a:pt x="9271726" y="2055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123234" y="2224074"/>
            <a:ext cx="4628357" cy="4629150"/>
          </a:xfrm>
          <a:prstGeom prst="rtTriangle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558731" y="1636250"/>
            <a:ext cx="3613746" cy="3599594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36" name="Shape 736"/>
          <p:cNvSpPr>
            <a:spLocks noGrp="1"/>
          </p:cNvSpPr>
          <p:nvPr>
            <p:ph type="body" sz="quarter" idx="1"/>
          </p:nvPr>
        </p:nvSpPr>
        <p:spPr>
          <a:xfrm>
            <a:off x="1114131" y="3248025"/>
            <a:ext cx="3517280" cy="165893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737" name="Shape 737"/>
          <p:cNvSpPr>
            <a:spLocks noGrp="1"/>
          </p:cNvSpPr>
          <p:nvPr>
            <p:ph type="title"/>
          </p:nvPr>
        </p:nvSpPr>
        <p:spPr>
          <a:xfrm>
            <a:off x="1107491" y="1122136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41" name="Shape 7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10" name="Shape 466"/>
          <p:cNvSpPr txBox="1">
            <a:spLocks/>
          </p:cNvSpPr>
          <p:nvPr userDrawn="1"/>
        </p:nvSpPr>
        <p:spPr>
          <a:xfrm>
            <a:off x="6053120" y="6581477"/>
            <a:ext cx="229230" cy="226024"/>
          </a:xfrm>
          <a:prstGeom prst="rect">
            <a:avLst/>
          </a:prstGeom>
          <a:ln w="12700">
            <a:miter lim="400000"/>
          </a:ln>
        </p:spPr>
        <p:txBody>
          <a:bodyPr wrap="none" lIns="35719" tIns="35719" rIns="35719" bIns="3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B8C8C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228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457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685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9144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11430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1371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1600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1828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fld id="{86CB4B4D-7CA3-9044-876B-883B54F8677D}" type="slidenum">
              <a:rPr lang="uk-UA" sz="1000" smtClean="0">
                <a:ea typeface="仓耳玄三M W05" panose="02020400000000000000" pitchFamily="18" charset="-122"/>
              </a:rPr>
              <a:pPr/>
              <a:t>‹#›</a:t>
            </a:fld>
            <a:endParaRPr lang="uk-UA" sz="1000" dirty="0">
              <a:ea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234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2418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589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Shape 748"/>
          <p:cNvSpPr>
            <a:spLocks noGrp="1"/>
          </p:cNvSpPr>
          <p:nvPr>
            <p:ph type="pic" idx="13"/>
          </p:nvPr>
        </p:nvSpPr>
        <p:spPr>
          <a:xfrm>
            <a:off x="1710939" y="-895923"/>
            <a:ext cx="8770123" cy="4385062"/>
          </a:xfrm>
          <a:prstGeom prst="triangl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49" name="Shape 7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9538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3474720" y="-445989"/>
            <a:ext cx="7793648" cy="7749977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57" name="Shape 75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26459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Shape 764"/>
          <p:cNvSpPr>
            <a:spLocks noGrp="1"/>
          </p:cNvSpPr>
          <p:nvPr>
            <p:ph type="pic" sz="half" idx="13"/>
          </p:nvPr>
        </p:nvSpPr>
        <p:spPr>
          <a:xfrm>
            <a:off x="6409991" y="-3979"/>
            <a:ext cx="4445001" cy="68659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65" name="Shape 7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5905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Shape 772"/>
          <p:cNvSpPr>
            <a:spLocks noGrp="1"/>
          </p:cNvSpPr>
          <p:nvPr>
            <p:ph type="pic" sz="half" idx="13"/>
          </p:nvPr>
        </p:nvSpPr>
        <p:spPr>
          <a:xfrm>
            <a:off x="-4801" y="-2710"/>
            <a:ext cx="3565274" cy="686341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73" name="Shape 77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38153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orizontal timelin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258"/>
          <p:cNvSpPr>
            <a:spLocks noGrp="1"/>
          </p:cNvSpPr>
          <p:nvPr>
            <p:ph type="pic" sz="quarter" idx="14"/>
          </p:nvPr>
        </p:nvSpPr>
        <p:spPr>
          <a:xfrm>
            <a:off x="6732336" y="1733335"/>
            <a:ext cx="1693665" cy="1955603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" name="Shape 258"/>
          <p:cNvSpPr>
            <a:spLocks noGrp="1"/>
          </p:cNvSpPr>
          <p:nvPr>
            <p:ph type="pic" sz="quarter" idx="15"/>
          </p:nvPr>
        </p:nvSpPr>
        <p:spPr>
          <a:xfrm>
            <a:off x="9517982" y="1733335"/>
            <a:ext cx="1693665" cy="1955603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80" name="Shape 780"/>
          <p:cNvSpPr>
            <a:spLocks noGrp="1"/>
          </p:cNvSpPr>
          <p:nvPr>
            <p:ph type="body" sz="quarter" idx="1"/>
          </p:nvPr>
        </p:nvSpPr>
        <p:spPr>
          <a:xfrm>
            <a:off x="1722889" y="3853878"/>
            <a:ext cx="3028027" cy="11826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781" name="Shape 781"/>
          <p:cNvSpPr>
            <a:spLocks noGrp="1"/>
          </p:cNvSpPr>
          <p:nvPr>
            <p:ph type="title"/>
          </p:nvPr>
        </p:nvSpPr>
        <p:spPr>
          <a:xfrm>
            <a:off x="1639566" y="182143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84" name="Shape 78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93044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orizontal timelin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258"/>
          <p:cNvSpPr>
            <a:spLocks noGrp="1"/>
          </p:cNvSpPr>
          <p:nvPr>
            <p:ph type="pic" sz="quarter" idx="14"/>
          </p:nvPr>
        </p:nvSpPr>
        <p:spPr>
          <a:xfrm>
            <a:off x="1728267" y="1733738"/>
            <a:ext cx="1693665" cy="1955603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1" name="Shape 258"/>
          <p:cNvSpPr>
            <a:spLocks noGrp="1"/>
          </p:cNvSpPr>
          <p:nvPr>
            <p:ph type="pic" sz="quarter" idx="15"/>
          </p:nvPr>
        </p:nvSpPr>
        <p:spPr>
          <a:xfrm>
            <a:off x="5244703" y="1733738"/>
            <a:ext cx="1693665" cy="1955603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2" name="Shape 258"/>
          <p:cNvSpPr>
            <a:spLocks noGrp="1"/>
          </p:cNvSpPr>
          <p:nvPr>
            <p:ph type="pic" sz="quarter" idx="16"/>
          </p:nvPr>
        </p:nvSpPr>
        <p:spPr>
          <a:xfrm>
            <a:off x="8885144" y="1733738"/>
            <a:ext cx="1693665" cy="1955603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91" name="Shape 791"/>
          <p:cNvSpPr>
            <a:spLocks noGrp="1"/>
          </p:cNvSpPr>
          <p:nvPr>
            <p:ph type="title"/>
          </p:nvPr>
        </p:nvSpPr>
        <p:spPr>
          <a:xfrm>
            <a:off x="2609999" y="807339"/>
            <a:ext cx="6972003" cy="58197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4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95" name="Shape 7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60930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orizontal timelin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258"/>
          <p:cNvSpPr>
            <a:spLocks noGrp="1"/>
          </p:cNvSpPr>
          <p:nvPr>
            <p:ph type="pic" sz="quarter" idx="14"/>
          </p:nvPr>
        </p:nvSpPr>
        <p:spPr>
          <a:xfrm>
            <a:off x="982070" y="1733739"/>
            <a:ext cx="1693665" cy="1955603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" name="Shape 258"/>
          <p:cNvSpPr>
            <a:spLocks noGrp="1"/>
          </p:cNvSpPr>
          <p:nvPr>
            <p:ph type="pic" sz="quarter" idx="15"/>
          </p:nvPr>
        </p:nvSpPr>
        <p:spPr>
          <a:xfrm>
            <a:off x="4216925" y="1733738"/>
            <a:ext cx="1693665" cy="1955603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04" name="Shape 80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00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tfolio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Shape 811"/>
          <p:cNvSpPr>
            <a:spLocks noGrp="1"/>
          </p:cNvSpPr>
          <p:nvPr>
            <p:ph type="title"/>
          </p:nvPr>
        </p:nvSpPr>
        <p:spPr>
          <a:xfrm>
            <a:off x="2555361" y="970812"/>
            <a:ext cx="7081279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812" name="Shape 812"/>
          <p:cNvSpPr>
            <a:spLocks noGrp="1"/>
          </p:cNvSpPr>
          <p:nvPr>
            <p:ph type="pic" sz="quarter" idx="13"/>
          </p:nvPr>
        </p:nvSpPr>
        <p:spPr>
          <a:xfrm>
            <a:off x="780920" y="2639975"/>
            <a:ext cx="3473422" cy="26652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13" name="Shape 813"/>
          <p:cNvSpPr>
            <a:spLocks noGrp="1"/>
          </p:cNvSpPr>
          <p:nvPr>
            <p:ph type="pic" sz="quarter" idx="14"/>
          </p:nvPr>
        </p:nvSpPr>
        <p:spPr>
          <a:xfrm>
            <a:off x="4359290" y="2639975"/>
            <a:ext cx="3473421" cy="26652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14" name="Shape 814"/>
          <p:cNvSpPr>
            <a:spLocks noGrp="1"/>
          </p:cNvSpPr>
          <p:nvPr>
            <p:ph type="pic" sz="quarter" idx="15"/>
          </p:nvPr>
        </p:nvSpPr>
        <p:spPr>
          <a:xfrm>
            <a:off x="7937659" y="2639975"/>
            <a:ext cx="3473422" cy="26652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15" name="Shape 815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64710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tfolio (2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Shape 822"/>
          <p:cNvSpPr>
            <a:spLocks noGrp="1"/>
          </p:cNvSpPr>
          <p:nvPr>
            <p:ph type="pic" sz="half" idx="13"/>
          </p:nvPr>
        </p:nvSpPr>
        <p:spPr>
          <a:xfrm>
            <a:off x="1467" y="-1"/>
            <a:ext cx="4064001" cy="6858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23" name="Shape 823"/>
          <p:cNvSpPr>
            <a:spLocks noGrp="1"/>
          </p:cNvSpPr>
          <p:nvPr>
            <p:ph type="pic" sz="half" idx="14"/>
          </p:nvPr>
        </p:nvSpPr>
        <p:spPr>
          <a:xfrm>
            <a:off x="4065467" y="-1"/>
            <a:ext cx="4064001" cy="6858001"/>
          </a:xfrm>
          <a:prstGeom prst="rect">
            <a:avLst/>
          </a:prstGeom>
          <a:effectLst>
            <a:outerShdw blurRad="266700" dist="635000" dir="16577888" rotWithShape="0">
              <a:srgbClr val="000000"/>
            </a:outerShdw>
          </a:effec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24" name="Shape 824"/>
          <p:cNvSpPr>
            <a:spLocks noGrp="1"/>
          </p:cNvSpPr>
          <p:nvPr>
            <p:ph type="pic" sz="half" idx="15"/>
          </p:nvPr>
        </p:nvSpPr>
        <p:spPr>
          <a:xfrm>
            <a:off x="8126533" y="-1"/>
            <a:ext cx="4064001" cy="6858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25" name="Shape 8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42853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tfolio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Shape 832"/>
          <p:cNvSpPr>
            <a:spLocks noGrp="1"/>
          </p:cNvSpPr>
          <p:nvPr>
            <p:ph type="title"/>
          </p:nvPr>
        </p:nvSpPr>
        <p:spPr>
          <a:xfrm>
            <a:off x="2555361" y="970812"/>
            <a:ext cx="7081279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833" name="Shape 833"/>
          <p:cNvSpPr/>
          <p:nvPr/>
        </p:nvSpPr>
        <p:spPr>
          <a:xfrm>
            <a:off x="7624068" y="2364954"/>
            <a:ext cx="3663951" cy="1847652"/>
          </a:xfrm>
          <a:prstGeom prst="rect">
            <a:avLst/>
          </a:prstGeom>
          <a:solidFill>
            <a:srgbClr val="1F202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834" name="Shape 834"/>
          <p:cNvSpPr>
            <a:spLocks noGrp="1"/>
          </p:cNvSpPr>
          <p:nvPr>
            <p:ph type="pic" sz="quarter" idx="13"/>
          </p:nvPr>
        </p:nvSpPr>
        <p:spPr>
          <a:xfrm>
            <a:off x="7624068" y="2364954"/>
            <a:ext cx="3663951" cy="184765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35" name="Shape 835"/>
          <p:cNvSpPr/>
          <p:nvPr/>
        </p:nvSpPr>
        <p:spPr>
          <a:xfrm>
            <a:off x="4707526" y="2364189"/>
            <a:ext cx="2825751" cy="1850572"/>
          </a:xfrm>
          <a:prstGeom prst="rect">
            <a:avLst/>
          </a:prstGeom>
          <a:solidFill>
            <a:srgbClr val="1F202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836" name="Shape 836"/>
          <p:cNvSpPr>
            <a:spLocks noGrp="1"/>
          </p:cNvSpPr>
          <p:nvPr>
            <p:ph type="pic" sz="quarter" idx="14"/>
          </p:nvPr>
        </p:nvSpPr>
        <p:spPr>
          <a:xfrm>
            <a:off x="4707526" y="2364954"/>
            <a:ext cx="2825751" cy="184897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37" name="Shape 837"/>
          <p:cNvSpPr/>
          <p:nvPr/>
        </p:nvSpPr>
        <p:spPr>
          <a:xfrm>
            <a:off x="903571" y="2368767"/>
            <a:ext cx="3714751" cy="1846575"/>
          </a:xfrm>
          <a:prstGeom prst="rect">
            <a:avLst/>
          </a:prstGeom>
          <a:solidFill>
            <a:srgbClr val="1F202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838" name="Shape 838"/>
          <p:cNvSpPr>
            <a:spLocks noGrp="1"/>
          </p:cNvSpPr>
          <p:nvPr>
            <p:ph type="pic" sz="quarter" idx="15"/>
          </p:nvPr>
        </p:nvSpPr>
        <p:spPr>
          <a:xfrm>
            <a:off x="903571" y="2364954"/>
            <a:ext cx="3714751" cy="184876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39" name="Shape 839"/>
          <p:cNvSpPr/>
          <p:nvPr/>
        </p:nvSpPr>
        <p:spPr>
          <a:xfrm>
            <a:off x="5127831" y="4294745"/>
            <a:ext cx="6160598" cy="1854201"/>
          </a:xfrm>
          <a:prstGeom prst="rect">
            <a:avLst/>
          </a:prstGeom>
          <a:solidFill>
            <a:srgbClr val="1F202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840" name="Shape 840"/>
          <p:cNvSpPr/>
          <p:nvPr/>
        </p:nvSpPr>
        <p:spPr>
          <a:xfrm>
            <a:off x="905159" y="4294745"/>
            <a:ext cx="4127501" cy="1854201"/>
          </a:xfrm>
          <a:prstGeom prst="rect">
            <a:avLst/>
          </a:prstGeom>
          <a:solidFill>
            <a:srgbClr val="1F202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841" name="Shape 841"/>
          <p:cNvSpPr>
            <a:spLocks noGrp="1"/>
          </p:cNvSpPr>
          <p:nvPr>
            <p:ph type="pic" sz="quarter" idx="16"/>
          </p:nvPr>
        </p:nvSpPr>
        <p:spPr>
          <a:xfrm>
            <a:off x="905159" y="4294745"/>
            <a:ext cx="4127501" cy="1854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42" name="Shape 842"/>
          <p:cNvSpPr>
            <a:spLocks noGrp="1"/>
          </p:cNvSpPr>
          <p:nvPr>
            <p:ph type="pic" sz="quarter" idx="17"/>
          </p:nvPr>
        </p:nvSpPr>
        <p:spPr>
          <a:xfrm>
            <a:off x="5127831" y="4294745"/>
            <a:ext cx="6160598" cy="1854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43" name="Shape 843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66132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E0125CD-D016-4F87-BDB3-ED14F9D7EE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1708CEF-19A1-4E9B-871F-98207F0F2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1242" r="10227" b="54380"/>
          <a:stretch/>
        </p:blipFill>
        <p:spPr>
          <a:xfrm>
            <a:off x="1108364" y="547254"/>
            <a:ext cx="10002981" cy="5763492"/>
          </a:xfrm>
          <a:prstGeom prst="rect">
            <a:avLst/>
          </a:prstGeom>
        </p:spPr>
      </p:pic>
      <p:pic>
        <p:nvPicPr>
          <p:cNvPr id="12" name="图片 11" descr="图片包含 矢量图形&#10;&#10;描述已自动生成">
            <a:extLst>
              <a:ext uri="{FF2B5EF4-FFF2-40B4-BE49-F238E27FC236}">
                <a16:creationId xmlns:a16="http://schemas.microsoft.com/office/drawing/2014/main" id="{7C9AAD7B-634C-44C4-B820-7787B3527C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90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DC35F7-6701-4EA1-ACF1-128E3FCBAC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4156363"/>
            <a:ext cx="2817984" cy="342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09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110012" y="3874682"/>
            <a:ext cx="6124377" cy="6124377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81" name="Shape 88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88547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110012" y="-2989222"/>
            <a:ext cx="6124377" cy="6124377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89" name="Shape 88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19518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Shape 896"/>
          <p:cNvSpPr>
            <a:spLocks noGrp="1"/>
          </p:cNvSpPr>
          <p:nvPr>
            <p:ph type="body" sz="quarter" idx="1"/>
          </p:nvPr>
        </p:nvSpPr>
        <p:spPr>
          <a:xfrm>
            <a:off x="1722889" y="3377628"/>
            <a:ext cx="3517281" cy="21351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897" name="Shape 897"/>
          <p:cNvSpPr>
            <a:spLocks noGrp="1"/>
          </p:cNvSpPr>
          <p:nvPr>
            <p:ph type="title"/>
          </p:nvPr>
        </p:nvSpPr>
        <p:spPr>
          <a:xfrm>
            <a:off x="1709979" y="134518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898" name="Shape 898"/>
          <p:cNvSpPr/>
          <p:nvPr/>
        </p:nvSpPr>
        <p:spPr>
          <a:xfrm>
            <a:off x="11118815" y="3190750"/>
            <a:ext cx="476501" cy="476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E8EAEA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pic>
        <p:nvPicPr>
          <p:cNvPr id="899" name="Phone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669" y="940323"/>
            <a:ext cx="3911601" cy="8032751"/>
          </a:xfrm>
          <a:prstGeom prst="rect">
            <a:avLst/>
          </a:prstGeom>
          <a:ln w="12700">
            <a:miter lim="400000"/>
          </a:ln>
        </p:spPr>
      </p:pic>
      <p:sp>
        <p:nvSpPr>
          <p:cNvPr id="900" name="Shape 900"/>
          <p:cNvSpPr>
            <a:spLocks noGrp="1"/>
          </p:cNvSpPr>
          <p:nvPr>
            <p:ph type="pic" sz="half" idx="13"/>
          </p:nvPr>
        </p:nvSpPr>
        <p:spPr>
          <a:xfrm>
            <a:off x="6853530" y="1922935"/>
            <a:ext cx="3397251" cy="606752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01" name="Shape 901"/>
          <p:cNvSpPr>
            <a:spLocks noGrp="1"/>
          </p:cNvSpPr>
          <p:nvPr>
            <p:ph type="sldNum" sz="quarter" idx="2"/>
          </p:nvPr>
        </p:nvSpPr>
        <p:spPr>
          <a:xfrm>
            <a:off x="11247541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41086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Shape 921"/>
          <p:cNvSpPr>
            <a:spLocks noGrp="1"/>
          </p:cNvSpPr>
          <p:nvPr>
            <p:ph type="title"/>
          </p:nvPr>
        </p:nvSpPr>
        <p:spPr>
          <a:xfrm>
            <a:off x="2555361" y="970812"/>
            <a:ext cx="7081279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922" name="Shape 922"/>
          <p:cNvSpPr>
            <a:spLocks noGrp="1"/>
          </p:cNvSpPr>
          <p:nvPr>
            <p:ph type="pic" idx="13"/>
          </p:nvPr>
        </p:nvSpPr>
        <p:spPr>
          <a:xfrm>
            <a:off x="2336" y="3733304"/>
            <a:ext cx="12187328" cy="315198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23" name="Shape 923"/>
          <p:cNvSpPr>
            <a:spLocks noGrp="1"/>
          </p:cNvSpPr>
          <p:nvPr>
            <p:ph type="pic" sz="half" idx="14"/>
          </p:nvPr>
        </p:nvSpPr>
        <p:spPr>
          <a:xfrm>
            <a:off x="4439554" y="3733203"/>
            <a:ext cx="3312893" cy="58790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24" name="Shape 924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94687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Shape 940"/>
          <p:cNvSpPr/>
          <p:nvPr/>
        </p:nvSpPr>
        <p:spPr>
          <a:xfrm>
            <a:off x="1642500" y="881092"/>
            <a:ext cx="8907000" cy="5095817"/>
          </a:xfrm>
          <a:prstGeom prst="rect">
            <a:avLst/>
          </a:prstGeom>
          <a:solidFill>
            <a:srgbClr val="1F202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942" name="Shape 942"/>
          <p:cNvSpPr>
            <a:spLocks noGrp="1"/>
          </p:cNvSpPr>
          <p:nvPr>
            <p:ph type="pic" sz="quarter" idx="13"/>
          </p:nvPr>
        </p:nvSpPr>
        <p:spPr>
          <a:xfrm>
            <a:off x="8132530" y="2247882"/>
            <a:ext cx="1652769" cy="295908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44" name="Shape 94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10728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" name="Watch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8040" y="2677152"/>
            <a:ext cx="3509674" cy="5493932"/>
          </a:xfrm>
          <a:prstGeom prst="rect">
            <a:avLst/>
          </a:prstGeom>
          <a:ln w="12700">
            <a:miter lim="400000"/>
          </a:ln>
        </p:spPr>
      </p:pic>
      <p:sp>
        <p:nvSpPr>
          <p:cNvPr id="963" name="Shape 963"/>
          <p:cNvSpPr>
            <a:spLocks noGrp="1"/>
          </p:cNvSpPr>
          <p:nvPr>
            <p:ph type="pic" sz="quarter" idx="13"/>
          </p:nvPr>
        </p:nvSpPr>
        <p:spPr>
          <a:xfrm>
            <a:off x="4601639" y="3667131"/>
            <a:ext cx="3032531" cy="3598066"/>
          </a:xfrm>
          <a:prstGeom prst="roundRect">
            <a:avLst>
              <a:gd name="adj" fmla="val 15461"/>
            </a:avLst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61" name="Shape 961"/>
          <p:cNvSpPr>
            <a:spLocks noGrp="1"/>
          </p:cNvSpPr>
          <p:nvPr>
            <p:ph type="title"/>
          </p:nvPr>
        </p:nvSpPr>
        <p:spPr>
          <a:xfrm>
            <a:off x="2555361" y="970812"/>
            <a:ext cx="7081279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964" name="Shape 964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68440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Shape 971"/>
          <p:cNvSpPr>
            <a:spLocks noGrp="1"/>
          </p:cNvSpPr>
          <p:nvPr>
            <p:ph type="body" sz="quarter" idx="1"/>
          </p:nvPr>
        </p:nvSpPr>
        <p:spPr>
          <a:xfrm>
            <a:off x="1722889" y="3377628"/>
            <a:ext cx="3517281" cy="21351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972" name="Shape 972"/>
          <p:cNvSpPr>
            <a:spLocks noGrp="1"/>
          </p:cNvSpPr>
          <p:nvPr>
            <p:ph type="title"/>
          </p:nvPr>
        </p:nvSpPr>
        <p:spPr>
          <a:xfrm>
            <a:off x="1709979" y="134518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973" name="Shape 973"/>
          <p:cNvSpPr/>
          <p:nvPr/>
        </p:nvSpPr>
        <p:spPr>
          <a:xfrm>
            <a:off x="11118815" y="3190750"/>
            <a:ext cx="476501" cy="476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E8EAEA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pic>
        <p:nvPicPr>
          <p:cNvPr id="974" name="Tablet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9720" y="859385"/>
            <a:ext cx="3634715" cy="5139231"/>
          </a:xfrm>
          <a:prstGeom prst="rect">
            <a:avLst/>
          </a:prstGeom>
          <a:ln w="12700">
            <a:miter lim="400000"/>
          </a:ln>
        </p:spPr>
      </p:pic>
      <p:sp>
        <p:nvSpPr>
          <p:cNvPr id="975" name="Shape 975"/>
          <p:cNvSpPr>
            <a:spLocks noGrp="1"/>
          </p:cNvSpPr>
          <p:nvPr>
            <p:ph type="pic" sz="quarter" idx="13"/>
          </p:nvPr>
        </p:nvSpPr>
        <p:spPr>
          <a:xfrm>
            <a:off x="7035767" y="1330325"/>
            <a:ext cx="3155951" cy="4210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76" name="Shape 976"/>
          <p:cNvSpPr>
            <a:spLocks noGrp="1"/>
          </p:cNvSpPr>
          <p:nvPr>
            <p:ph type="sldNum" sz="quarter" idx="2"/>
          </p:nvPr>
        </p:nvSpPr>
        <p:spPr>
          <a:xfrm>
            <a:off x="11247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54320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Shape 983"/>
          <p:cNvSpPr>
            <a:spLocks noGrp="1"/>
          </p:cNvSpPr>
          <p:nvPr>
            <p:ph type="pic" idx="13"/>
          </p:nvPr>
        </p:nvSpPr>
        <p:spPr>
          <a:xfrm>
            <a:off x="1642500" y="881092"/>
            <a:ext cx="8907000" cy="50958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84" name="Shape 984"/>
          <p:cNvSpPr>
            <a:spLocks noGrp="1"/>
          </p:cNvSpPr>
          <p:nvPr>
            <p:ph type="pic" sz="half" idx="14"/>
          </p:nvPr>
        </p:nvSpPr>
        <p:spPr>
          <a:xfrm>
            <a:off x="3986129" y="3388701"/>
            <a:ext cx="4219743" cy="56197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85" name="Shape 9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97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2" name="Watch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40184" y="-260970"/>
            <a:ext cx="4714508" cy="7379940"/>
          </a:xfrm>
          <a:prstGeom prst="rect">
            <a:avLst/>
          </a:prstGeom>
          <a:ln w="12700">
            <a:miter lim="400000"/>
          </a:ln>
        </p:spPr>
      </p:pic>
      <p:sp>
        <p:nvSpPr>
          <p:cNvPr id="993" name="Shape 993"/>
          <p:cNvSpPr>
            <a:spLocks noGrp="1"/>
          </p:cNvSpPr>
          <p:nvPr>
            <p:ph type="pic" sz="half" idx="13"/>
          </p:nvPr>
        </p:nvSpPr>
        <p:spPr>
          <a:xfrm>
            <a:off x="-1133856" y="1068858"/>
            <a:ext cx="4073566" cy="4833244"/>
          </a:xfrm>
          <a:prstGeom prst="roundRect">
            <a:avLst>
              <a:gd name="adj" fmla="val 15563"/>
            </a:avLst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94" name="Shape 9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98039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Shape 1001"/>
          <p:cNvSpPr>
            <a:spLocks noGrp="1"/>
          </p:cNvSpPr>
          <p:nvPr>
            <p:ph type="title"/>
          </p:nvPr>
        </p:nvSpPr>
        <p:spPr>
          <a:xfrm>
            <a:off x="2555361" y="970812"/>
            <a:ext cx="7081279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1002" name="Tablet_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854" y="2788959"/>
            <a:ext cx="4850312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003" name="Shape 1003"/>
          <p:cNvSpPr>
            <a:spLocks noGrp="1"/>
          </p:cNvSpPr>
          <p:nvPr>
            <p:ph type="pic" sz="half" idx="13"/>
          </p:nvPr>
        </p:nvSpPr>
        <p:spPr>
          <a:xfrm>
            <a:off x="7114320" y="3417358"/>
            <a:ext cx="4217381" cy="56134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04" name="Shape 1004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41724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5F5D7C4-4124-46BA-AD7B-5D6D7A2A76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7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1" name="Tablet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0945" y="971270"/>
            <a:ext cx="5221503" cy="7382838"/>
          </a:xfrm>
          <a:prstGeom prst="rect">
            <a:avLst/>
          </a:prstGeom>
          <a:ln w="12700">
            <a:miter lim="400000"/>
          </a:ln>
        </p:spPr>
      </p:pic>
      <p:sp>
        <p:nvSpPr>
          <p:cNvPr id="1012" name="Shape 1012"/>
          <p:cNvSpPr>
            <a:spLocks noGrp="1"/>
          </p:cNvSpPr>
          <p:nvPr>
            <p:ph type="pic" sz="half" idx="13"/>
          </p:nvPr>
        </p:nvSpPr>
        <p:spPr>
          <a:xfrm>
            <a:off x="-1101848" y="1647806"/>
            <a:ext cx="4533727" cy="604801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13" name="Shape 10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32244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Shape 1020"/>
          <p:cNvSpPr>
            <a:spLocks noGrp="1"/>
          </p:cNvSpPr>
          <p:nvPr>
            <p:ph type="body" sz="quarter" idx="1"/>
          </p:nvPr>
        </p:nvSpPr>
        <p:spPr>
          <a:xfrm>
            <a:off x="1722889" y="3377628"/>
            <a:ext cx="3517281" cy="21351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021" name="Shape 1021"/>
          <p:cNvSpPr>
            <a:spLocks noGrp="1"/>
          </p:cNvSpPr>
          <p:nvPr>
            <p:ph type="title"/>
          </p:nvPr>
        </p:nvSpPr>
        <p:spPr>
          <a:xfrm>
            <a:off x="1709979" y="134518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022" name="Shape 1022"/>
          <p:cNvSpPr/>
          <p:nvPr/>
        </p:nvSpPr>
        <p:spPr>
          <a:xfrm>
            <a:off x="11118815" y="3190750"/>
            <a:ext cx="476501" cy="476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E8EAEA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1023" name="Shape 1023"/>
          <p:cNvSpPr>
            <a:spLocks noGrp="1"/>
          </p:cNvSpPr>
          <p:nvPr>
            <p:ph type="sldNum" sz="quarter" idx="2"/>
          </p:nvPr>
        </p:nvSpPr>
        <p:spPr>
          <a:xfrm>
            <a:off x="11247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pic>
        <p:nvPicPr>
          <p:cNvPr id="1024" name="Notebook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9266" y="1981754"/>
            <a:ext cx="4933583" cy="2894492"/>
          </a:xfrm>
          <a:prstGeom prst="rect">
            <a:avLst/>
          </a:prstGeom>
          <a:ln w="12700">
            <a:miter lim="400000"/>
          </a:ln>
        </p:spPr>
      </p:pic>
      <p:sp>
        <p:nvSpPr>
          <p:cNvPr id="1025" name="Shape 1025"/>
          <p:cNvSpPr>
            <a:spLocks noGrp="1"/>
          </p:cNvSpPr>
          <p:nvPr>
            <p:ph type="pic" sz="quarter" idx="13"/>
          </p:nvPr>
        </p:nvSpPr>
        <p:spPr>
          <a:xfrm>
            <a:off x="6606024" y="2199548"/>
            <a:ext cx="3817686" cy="245890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6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Notebook_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50051" y="707298"/>
            <a:ext cx="9175751" cy="5295901"/>
          </a:xfrm>
          <a:prstGeom prst="rect">
            <a:avLst/>
          </a:prstGeom>
          <a:ln w="12700">
            <a:miter lim="400000"/>
          </a:ln>
        </p:spPr>
      </p:pic>
      <p:sp>
        <p:nvSpPr>
          <p:cNvPr id="1033" name="Shape 1033"/>
          <p:cNvSpPr>
            <a:spLocks noGrp="1"/>
          </p:cNvSpPr>
          <p:nvPr>
            <p:ph type="pic" sz="half" idx="13"/>
          </p:nvPr>
        </p:nvSpPr>
        <p:spPr>
          <a:xfrm>
            <a:off x="-2898733" y="1097683"/>
            <a:ext cx="6898515" cy="431296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34" name="Shape 10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69257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one_3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67072" y="1752384"/>
            <a:ext cx="2363721" cy="485407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Tablet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57330" y="793284"/>
            <a:ext cx="4320258" cy="6108542"/>
          </a:xfrm>
          <a:prstGeom prst="rect">
            <a:avLst/>
          </a:prstGeom>
          <a:ln w="12700">
            <a:miter lim="400000"/>
          </a:ln>
        </p:spPr>
      </p:pic>
      <p:sp>
        <p:nvSpPr>
          <p:cNvPr id="1042" name="Shape 1042"/>
          <p:cNvSpPr>
            <a:spLocks noGrp="1"/>
          </p:cNvSpPr>
          <p:nvPr>
            <p:ph type="pic" sz="quarter" idx="13"/>
          </p:nvPr>
        </p:nvSpPr>
        <p:spPr>
          <a:xfrm>
            <a:off x="3023187" y="2344934"/>
            <a:ext cx="1934144" cy="22182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44" name="Shape 1044"/>
          <p:cNvSpPr>
            <a:spLocks noGrp="1"/>
          </p:cNvSpPr>
          <p:nvPr>
            <p:ph type="pic" sz="quarter" idx="14"/>
          </p:nvPr>
        </p:nvSpPr>
        <p:spPr>
          <a:xfrm>
            <a:off x="5238160" y="1349505"/>
            <a:ext cx="3758599" cy="324360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45" name="Shape 10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99755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blet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74264" y="1901005"/>
            <a:ext cx="3406314" cy="4816288"/>
          </a:xfrm>
          <a:prstGeom prst="rect">
            <a:avLst/>
          </a:prstGeom>
          <a:ln w="12700">
            <a:miter lim="400000"/>
          </a:ln>
        </p:spPr>
      </p:pic>
      <p:sp>
        <p:nvSpPr>
          <p:cNvPr id="1052" name="Shape 1052"/>
          <p:cNvSpPr>
            <a:spLocks noGrp="1"/>
          </p:cNvSpPr>
          <p:nvPr>
            <p:ph type="pic" sz="quarter" idx="13"/>
          </p:nvPr>
        </p:nvSpPr>
        <p:spPr>
          <a:xfrm>
            <a:off x="3295684" y="2339558"/>
            <a:ext cx="2963473" cy="3946681"/>
          </a:xfrm>
          <a:custGeom>
            <a:avLst/>
            <a:gdLst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0 w 5926946"/>
              <a:gd name="connsiteY3" fmla="*/ 7893361 h 7893361"/>
              <a:gd name="connsiteX4" fmla="*/ 0 w 5926946"/>
              <a:gd name="connsiteY4" fmla="*/ 0 h 7893361"/>
              <a:gd name="connsiteX0" fmla="*/ 147 w 5927093"/>
              <a:gd name="connsiteY0" fmla="*/ 0 h 7893361"/>
              <a:gd name="connsiteX1" fmla="*/ 5927093 w 5927093"/>
              <a:gd name="connsiteY1" fmla="*/ 0 h 7893361"/>
              <a:gd name="connsiteX2" fmla="*/ 5927093 w 5927093"/>
              <a:gd name="connsiteY2" fmla="*/ 7893361 h 7893361"/>
              <a:gd name="connsiteX3" fmla="*/ 147 w 5927093"/>
              <a:gd name="connsiteY3" fmla="*/ 7893361 h 7893361"/>
              <a:gd name="connsiteX4" fmla="*/ 3254 w 5927093"/>
              <a:gd name="connsiteY4" fmla="*/ 823160 h 7893361"/>
              <a:gd name="connsiteX5" fmla="*/ 147 w 5927093"/>
              <a:gd name="connsiteY5" fmla="*/ 0 h 7893361"/>
              <a:gd name="connsiteX0" fmla="*/ 300743 w 6227689"/>
              <a:gd name="connsiteY0" fmla="*/ 0 h 7893361"/>
              <a:gd name="connsiteX1" fmla="*/ 6227689 w 6227689"/>
              <a:gd name="connsiteY1" fmla="*/ 0 h 7893361"/>
              <a:gd name="connsiteX2" fmla="*/ 6227689 w 6227689"/>
              <a:gd name="connsiteY2" fmla="*/ 7893361 h 7893361"/>
              <a:gd name="connsiteX3" fmla="*/ 300743 w 6227689"/>
              <a:gd name="connsiteY3" fmla="*/ 7893361 h 7893361"/>
              <a:gd name="connsiteX4" fmla="*/ 1075376 w 6227689"/>
              <a:gd name="connsiteY4" fmla="*/ 1486735 h 7893361"/>
              <a:gd name="connsiteX5" fmla="*/ 303850 w 6227689"/>
              <a:gd name="connsiteY5" fmla="*/ 823160 h 7893361"/>
              <a:gd name="connsiteX6" fmla="*/ 300743 w 6227689"/>
              <a:gd name="connsiteY6" fmla="*/ 0 h 7893361"/>
              <a:gd name="connsiteX0" fmla="*/ 300743 w 6227689"/>
              <a:gd name="connsiteY0" fmla="*/ 0 h 7893361"/>
              <a:gd name="connsiteX1" fmla="*/ 6227689 w 6227689"/>
              <a:gd name="connsiteY1" fmla="*/ 0 h 7893361"/>
              <a:gd name="connsiteX2" fmla="*/ 6227689 w 6227689"/>
              <a:gd name="connsiteY2" fmla="*/ 7893361 h 7893361"/>
              <a:gd name="connsiteX3" fmla="*/ 300743 w 6227689"/>
              <a:gd name="connsiteY3" fmla="*/ 7893361 h 7893361"/>
              <a:gd name="connsiteX4" fmla="*/ 1075376 w 6227689"/>
              <a:gd name="connsiteY4" fmla="*/ 1486735 h 7893361"/>
              <a:gd name="connsiteX5" fmla="*/ 303850 w 6227689"/>
              <a:gd name="connsiteY5" fmla="*/ 823160 h 7893361"/>
              <a:gd name="connsiteX6" fmla="*/ 300743 w 6227689"/>
              <a:gd name="connsiteY6" fmla="*/ 0 h 7893361"/>
              <a:gd name="connsiteX0" fmla="*/ 300743 w 6227689"/>
              <a:gd name="connsiteY0" fmla="*/ 0 h 7893361"/>
              <a:gd name="connsiteX1" fmla="*/ 6227689 w 6227689"/>
              <a:gd name="connsiteY1" fmla="*/ 0 h 7893361"/>
              <a:gd name="connsiteX2" fmla="*/ 6227689 w 6227689"/>
              <a:gd name="connsiteY2" fmla="*/ 7893361 h 7893361"/>
              <a:gd name="connsiteX3" fmla="*/ 300743 w 6227689"/>
              <a:gd name="connsiteY3" fmla="*/ 7893361 h 7893361"/>
              <a:gd name="connsiteX4" fmla="*/ 1075376 w 6227689"/>
              <a:gd name="connsiteY4" fmla="*/ 1486735 h 7893361"/>
              <a:gd name="connsiteX5" fmla="*/ 303850 w 6227689"/>
              <a:gd name="connsiteY5" fmla="*/ 823160 h 7893361"/>
              <a:gd name="connsiteX6" fmla="*/ 300743 w 6227689"/>
              <a:gd name="connsiteY6" fmla="*/ 0 h 7893361"/>
              <a:gd name="connsiteX0" fmla="*/ 300743 w 6227689"/>
              <a:gd name="connsiteY0" fmla="*/ 0 h 7893361"/>
              <a:gd name="connsiteX1" fmla="*/ 6227689 w 6227689"/>
              <a:gd name="connsiteY1" fmla="*/ 0 h 7893361"/>
              <a:gd name="connsiteX2" fmla="*/ 6227689 w 6227689"/>
              <a:gd name="connsiteY2" fmla="*/ 7893361 h 7893361"/>
              <a:gd name="connsiteX3" fmla="*/ 300743 w 6227689"/>
              <a:gd name="connsiteY3" fmla="*/ 7893361 h 7893361"/>
              <a:gd name="connsiteX4" fmla="*/ 1075376 w 6227689"/>
              <a:gd name="connsiteY4" fmla="*/ 1486735 h 7893361"/>
              <a:gd name="connsiteX5" fmla="*/ 303850 w 6227689"/>
              <a:gd name="connsiteY5" fmla="*/ 823160 h 7893361"/>
              <a:gd name="connsiteX6" fmla="*/ 300743 w 6227689"/>
              <a:gd name="connsiteY6" fmla="*/ 0 h 7893361"/>
              <a:gd name="connsiteX0" fmla="*/ 300743 w 6227689"/>
              <a:gd name="connsiteY0" fmla="*/ 0 h 7893361"/>
              <a:gd name="connsiteX1" fmla="*/ 6227689 w 6227689"/>
              <a:gd name="connsiteY1" fmla="*/ 0 h 7893361"/>
              <a:gd name="connsiteX2" fmla="*/ 6227689 w 6227689"/>
              <a:gd name="connsiteY2" fmla="*/ 7893361 h 7893361"/>
              <a:gd name="connsiteX3" fmla="*/ 300743 w 6227689"/>
              <a:gd name="connsiteY3" fmla="*/ 7893361 h 7893361"/>
              <a:gd name="connsiteX4" fmla="*/ 1075376 w 6227689"/>
              <a:gd name="connsiteY4" fmla="*/ 1486735 h 7893361"/>
              <a:gd name="connsiteX5" fmla="*/ 303850 w 6227689"/>
              <a:gd name="connsiteY5" fmla="*/ 823160 h 7893361"/>
              <a:gd name="connsiteX6" fmla="*/ 300743 w 6227689"/>
              <a:gd name="connsiteY6" fmla="*/ 0 h 7893361"/>
              <a:gd name="connsiteX0" fmla="*/ 300743 w 6227689"/>
              <a:gd name="connsiteY0" fmla="*/ 0 h 7893361"/>
              <a:gd name="connsiteX1" fmla="*/ 6227689 w 6227689"/>
              <a:gd name="connsiteY1" fmla="*/ 0 h 7893361"/>
              <a:gd name="connsiteX2" fmla="*/ 6227689 w 6227689"/>
              <a:gd name="connsiteY2" fmla="*/ 7893361 h 7893361"/>
              <a:gd name="connsiteX3" fmla="*/ 300743 w 6227689"/>
              <a:gd name="connsiteY3" fmla="*/ 7893361 h 7893361"/>
              <a:gd name="connsiteX4" fmla="*/ 1075376 w 6227689"/>
              <a:gd name="connsiteY4" fmla="*/ 1486735 h 7893361"/>
              <a:gd name="connsiteX5" fmla="*/ 303850 w 6227689"/>
              <a:gd name="connsiteY5" fmla="*/ 823160 h 7893361"/>
              <a:gd name="connsiteX6" fmla="*/ 300743 w 6227689"/>
              <a:gd name="connsiteY6" fmla="*/ 0 h 7893361"/>
              <a:gd name="connsiteX0" fmla="*/ 300743 w 6227689"/>
              <a:gd name="connsiteY0" fmla="*/ 0 h 7893361"/>
              <a:gd name="connsiteX1" fmla="*/ 6227689 w 6227689"/>
              <a:gd name="connsiteY1" fmla="*/ 0 h 7893361"/>
              <a:gd name="connsiteX2" fmla="*/ 6227689 w 6227689"/>
              <a:gd name="connsiteY2" fmla="*/ 7893361 h 7893361"/>
              <a:gd name="connsiteX3" fmla="*/ 300743 w 6227689"/>
              <a:gd name="connsiteY3" fmla="*/ 7893361 h 7893361"/>
              <a:gd name="connsiteX4" fmla="*/ 1075376 w 6227689"/>
              <a:gd name="connsiteY4" fmla="*/ 1486735 h 7893361"/>
              <a:gd name="connsiteX5" fmla="*/ 303850 w 6227689"/>
              <a:gd name="connsiteY5" fmla="*/ 823160 h 7893361"/>
              <a:gd name="connsiteX6" fmla="*/ 300743 w 6227689"/>
              <a:gd name="connsiteY6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4633 w 5926946"/>
              <a:gd name="connsiteY4" fmla="*/ 1486735 h 7893361"/>
              <a:gd name="connsiteX5" fmla="*/ 3107 w 5926946"/>
              <a:gd name="connsiteY5" fmla="*/ 823160 h 7893361"/>
              <a:gd name="connsiteX6" fmla="*/ 0 w 5926946"/>
              <a:gd name="connsiteY6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4633 w 5926946"/>
              <a:gd name="connsiteY4" fmla="*/ 1486735 h 7893361"/>
              <a:gd name="connsiteX5" fmla="*/ 3107 w 5926946"/>
              <a:gd name="connsiteY5" fmla="*/ 823160 h 7893361"/>
              <a:gd name="connsiteX6" fmla="*/ 0 w 5926946"/>
              <a:gd name="connsiteY6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4633 w 5926946"/>
              <a:gd name="connsiteY4" fmla="*/ 1486735 h 7893361"/>
              <a:gd name="connsiteX5" fmla="*/ 3107 w 5926946"/>
              <a:gd name="connsiteY5" fmla="*/ 823160 h 7893361"/>
              <a:gd name="connsiteX6" fmla="*/ 0 w 5926946"/>
              <a:gd name="connsiteY6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803207 w 5926946"/>
              <a:gd name="connsiteY4" fmla="*/ 2502735 h 7893361"/>
              <a:gd name="connsiteX5" fmla="*/ 774633 w 5926946"/>
              <a:gd name="connsiteY5" fmla="*/ 1486735 h 7893361"/>
              <a:gd name="connsiteX6" fmla="*/ 3107 w 5926946"/>
              <a:gd name="connsiteY6" fmla="*/ 823160 h 7893361"/>
              <a:gd name="connsiteX7" fmla="*/ 0 w 5926946"/>
              <a:gd name="connsiteY7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803207 w 5926946"/>
              <a:gd name="connsiteY4" fmla="*/ 2502735 h 7893361"/>
              <a:gd name="connsiteX5" fmla="*/ 774633 w 5926946"/>
              <a:gd name="connsiteY5" fmla="*/ 1486735 h 7893361"/>
              <a:gd name="connsiteX6" fmla="*/ 3107 w 5926946"/>
              <a:gd name="connsiteY6" fmla="*/ 823160 h 7893361"/>
              <a:gd name="connsiteX7" fmla="*/ 0 w 5926946"/>
              <a:gd name="connsiteY7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96857 w 5926946"/>
              <a:gd name="connsiteY4" fmla="*/ 3020260 h 7893361"/>
              <a:gd name="connsiteX5" fmla="*/ 803207 w 5926946"/>
              <a:gd name="connsiteY5" fmla="*/ 2502735 h 7893361"/>
              <a:gd name="connsiteX6" fmla="*/ 774633 w 5926946"/>
              <a:gd name="connsiteY6" fmla="*/ 1486735 h 7893361"/>
              <a:gd name="connsiteX7" fmla="*/ 3107 w 5926946"/>
              <a:gd name="connsiteY7" fmla="*/ 823160 h 7893361"/>
              <a:gd name="connsiteX8" fmla="*/ 0 w 5926946"/>
              <a:gd name="connsiteY8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3 w 5926946"/>
              <a:gd name="connsiteY7" fmla="*/ 1486735 h 7893361"/>
              <a:gd name="connsiteX8" fmla="*/ 3107 w 5926946"/>
              <a:gd name="connsiteY8" fmla="*/ 823160 h 7893361"/>
              <a:gd name="connsiteX9" fmla="*/ 0 w 5926946"/>
              <a:gd name="connsiteY9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5926946 w 5926946"/>
              <a:gd name="connsiteY3" fmla="*/ 7893361 h 7893361"/>
              <a:gd name="connsiteX4" fmla="*/ 771525 w 5926946"/>
              <a:gd name="connsiteY4" fmla="*/ 7890186 h 7893361"/>
              <a:gd name="connsiteX5" fmla="*/ 771457 w 5926946"/>
              <a:gd name="connsiteY5" fmla="*/ 3058360 h 7893361"/>
              <a:gd name="connsiteX6" fmla="*/ 796857 w 5926946"/>
              <a:gd name="connsiteY6" fmla="*/ 3020260 h 7893361"/>
              <a:gd name="connsiteX7" fmla="*/ 803207 w 5926946"/>
              <a:gd name="connsiteY7" fmla="*/ 2502735 h 7893361"/>
              <a:gd name="connsiteX8" fmla="*/ 774632 w 5926946"/>
              <a:gd name="connsiteY8" fmla="*/ 2474160 h 7893361"/>
              <a:gd name="connsiteX9" fmla="*/ 774633 w 5926946"/>
              <a:gd name="connsiteY9" fmla="*/ 1486735 h 7893361"/>
              <a:gd name="connsiteX10" fmla="*/ 3107 w 5926946"/>
              <a:gd name="connsiteY10" fmla="*/ 823160 h 7893361"/>
              <a:gd name="connsiteX11" fmla="*/ 0 w 5926946"/>
              <a:gd name="connsiteY11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5926946 w 5926946"/>
              <a:gd name="connsiteY3" fmla="*/ 7893361 h 7893361"/>
              <a:gd name="connsiteX4" fmla="*/ 771525 w 5926946"/>
              <a:gd name="connsiteY4" fmla="*/ 7890186 h 7893361"/>
              <a:gd name="connsiteX5" fmla="*/ 771457 w 5926946"/>
              <a:gd name="connsiteY5" fmla="*/ 3058360 h 7893361"/>
              <a:gd name="connsiteX6" fmla="*/ 796857 w 5926946"/>
              <a:gd name="connsiteY6" fmla="*/ 3020260 h 7893361"/>
              <a:gd name="connsiteX7" fmla="*/ 803207 w 5926946"/>
              <a:gd name="connsiteY7" fmla="*/ 2502735 h 7893361"/>
              <a:gd name="connsiteX8" fmla="*/ 774632 w 5926946"/>
              <a:gd name="connsiteY8" fmla="*/ 2474160 h 7893361"/>
              <a:gd name="connsiteX9" fmla="*/ 774633 w 5926946"/>
              <a:gd name="connsiteY9" fmla="*/ 1486735 h 7893361"/>
              <a:gd name="connsiteX10" fmla="*/ 3107 w 5926946"/>
              <a:gd name="connsiteY10" fmla="*/ 823160 h 7893361"/>
              <a:gd name="connsiteX11" fmla="*/ 0 w 5926946"/>
              <a:gd name="connsiteY11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2232 w 5926946"/>
              <a:gd name="connsiteY3" fmla="*/ 619960 h 7893361"/>
              <a:gd name="connsiteX4" fmla="*/ 5926946 w 5926946"/>
              <a:gd name="connsiteY4" fmla="*/ 7893361 h 7893361"/>
              <a:gd name="connsiteX5" fmla="*/ 771525 w 5926946"/>
              <a:gd name="connsiteY5" fmla="*/ 7890186 h 7893361"/>
              <a:gd name="connsiteX6" fmla="*/ 771457 w 5926946"/>
              <a:gd name="connsiteY6" fmla="*/ 3058360 h 7893361"/>
              <a:gd name="connsiteX7" fmla="*/ 796857 w 5926946"/>
              <a:gd name="connsiteY7" fmla="*/ 3020260 h 7893361"/>
              <a:gd name="connsiteX8" fmla="*/ 803207 w 5926946"/>
              <a:gd name="connsiteY8" fmla="*/ 2502735 h 7893361"/>
              <a:gd name="connsiteX9" fmla="*/ 774632 w 5926946"/>
              <a:gd name="connsiteY9" fmla="*/ 2474160 h 7893361"/>
              <a:gd name="connsiteX10" fmla="*/ 774633 w 5926946"/>
              <a:gd name="connsiteY10" fmla="*/ 1486735 h 7893361"/>
              <a:gd name="connsiteX11" fmla="*/ 3107 w 5926946"/>
              <a:gd name="connsiteY11" fmla="*/ 823160 h 7893361"/>
              <a:gd name="connsiteX12" fmla="*/ 0 w 5926946"/>
              <a:gd name="connsiteY12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2232 w 5926946"/>
              <a:gd name="connsiteY3" fmla="*/ 619960 h 7893361"/>
              <a:gd name="connsiteX4" fmla="*/ 5926946 w 5926946"/>
              <a:gd name="connsiteY4" fmla="*/ 7893361 h 7893361"/>
              <a:gd name="connsiteX5" fmla="*/ 771525 w 5926946"/>
              <a:gd name="connsiteY5" fmla="*/ 7890186 h 7893361"/>
              <a:gd name="connsiteX6" fmla="*/ 771457 w 5926946"/>
              <a:gd name="connsiteY6" fmla="*/ 3058360 h 7893361"/>
              <a:gd name="connsiteX7" fmla="*/ 796857 w 5926946"/>
              <a:gd name="connsiteY7" fmla="*/ 3020260 h 7893361"/>
              <a:gd name="connsiteX8" fmla="*/ 803207 w 5926946"/>
              <a:gd name="connsiteY8" fmla="*/ 2502735 h 7893361"/>
              <a:gd name="connsiteX9" fmla="*/ 774632 w 5926946"/>
              <a:gd name="connsiteY9" fmla="*/ 2474160 h 7893361"/>
              <a:gd name="connsiteX10" fmla="*/ 774633 w 5926946"/>
              <a:gd name="connsiteY10" fmla="*/ 1486735 h 7893361"/>
              <a:gd name="connsiteX11" fmla="*/ 3107 w 5926946"/>
              <a:gd name="connsiteY11" fmla="*/ 823160 h 7893361"/>
              <a:gd name="connsiteX12" fmla="*/ 0 w 5926946"/>
              <a:gd name="connsiteY12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8582 w 5926946"/>
              <a:gd name="connsiteY3" fmla="*/ 626310 h 7893361"/>
              <a:gd name="connsiteX4" fmla="*/ 5926946 w 5926946"/>
              <a:gd name="connsiteY4" fmla="*/ 7893361 h 7893361"/>
              <a:gd name="connsiteX5" fmla="*/ 771525 w 5926946"/>
              <a:gd name="connsiteY5" fmla="*/ 7890186 h 7893361"/>
              <a:gd name="connsiteX6" fmla="*/ 771457 w 5926946"/>
              <a:gd name="connsiteY6" fmla="*/ 3058360 h 7893361"/>
              <a:gd name="connsiteX7" fmla="*/ 796857 w 5926946"/>
              <a:gd name="connsiteY7" fmla="*/ 3020260 h 7893361"/>
              <a:gd name="connsiteX8" fmla="*/ 803207 w 5926946"/>
              <a:gd name="connsiteY8" fmla="*/ 2502735 h 7893361"/>
              <a:gd name="connsiteX9" fmla="*/ 774632 w 5926946"/>
              <a:gd name="connsiteY9" fmla="*/ 2474160 h 7893361"/>
              <a:gd name="connsiteX10" fmla="*/ 774633 w 5926946"/>
              <a:gd name="connsiteY10" fmla="*/ 1486735 h 7893361"/>
              <a:gd name="connsiteX11" fmla="*/ 3107 w 5926946"/>
              <a:gd name="connsiteY11" fmla="*/ 823160 h 7893361"/>
              <a:gd name="connsiteX12" fmla="*/ 0 w 5926946"/>
              <a:gd name="connsiteY12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8582 w 5926946"/>
              <a:gd name="connsiteY3" fmla="*/ 626310 h 7893361"/>
              <a:gd name="connsiteX4" fmla="*/ 4470332 w 5926946"/>
              <a:gd name="connsiteY4" fmla="*/ 2778960 h 7893361"/>
              <a:gd name="connsiteX5" fmla="*/ 5926946 w 5926946"/>
              <a:gd name="connsiteY5" fmla="*/ 7893361 h 7893361"/>
              <a:gd name="connsiteX6" fmla="*/ 771525 w 5926946"/>
              <a:gd name="connsiteY6" fmla="*/ 7890186 h 7893361"/>
              <a:gd name="connsiteX7" fmla="*/ 771457 w 5926946"/>
              <a:gd name="connsiteY7" fmla="*/ 3058360 h 7893361"/>
              <a:gd name="connsiteX8" fmla="*/ 796857 w 5926946"/>
              <a:gd name="connsiteY8" fmla="*/ 3020260 h 7893361"/>
              <a:gd name="connsiteX9" fmla="*/ 803207 w 5926946"/>
              <a:gd name="connsiteY9" fmla="*/ 2502735 h 7893361"/>
              <a:gd name="connsiteX10" fmla="*/ 774632 w 5926946"/>
              <a:gd name="connsiteY10" fmla="*/ 2474160 h 7893361"/>
              <a:gd name="connsiteX11" fmla="*/ 774633 w 5926946"/>
              <a:gd name="connsiteY11" fmla="*/ 1486735 h 7893361"/>
              <a:gd name="connsiteX12" fmla="*/ 3107 w 5926946"/>
              <a:gd name="connsiteY12" fmla="*/ 823160 h 7893361"/>
              <a:gd name="connsiteX13" fmla="*/ 0 w 5926946"/>
              <a:gd name="connsiteY13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8582 w 5926946"/>
              <a:gd name="connsiteY3" fmla="*/ 626310 h 7893361"/>
              <a:gd name="connsiteX4" fmla="*/ 4470332 w 5926946"/>
              <a:gd name="connsiteY4" fmla="*/ 2778960 h 7893361"/>
              <a:gd name="connsiteX5" fmla="*/ 5926946 w 5926946"/>
              <a:gd name="connsiteY5" fmla="*/ 7893361 h 7893361"/>
              <a:gd name="connsiteX6" fmla="*/ 771525 w 5926946"/>
              <a:gd name="connsiteY6" fmla="*/ 7890186 h 7893361"/>
              <a:gd name="connsiteX7" fmla="*/ 771457 w 5926946"/>
              <a:gd name="connsiteY7" fmla="*/ 3058360 h 7893361"/>
              <a:gd name="connsiteX8" fmla="*/ 796857 w 5926946"/>
              <a:gd name="connsiteY8" fmla="*/ 3020260 h 7893361"/>
              <a:gd name="connsiteX9" fmla="*/ 803207 w 5926946"/>
              <a:gd name="connsiteY9" fmla="*/ 2502735 h 7893361"/>
              <a:gd name="connsiteX10" fmla="*/ 774632 w 5926946"/>
              <a:gd name="connsiteY10" fmla="*/ 2474160 h 7893361"/>
              <a:gd name="connsiteX11" fmla="*/ 774633 w 5926946"/>
              <a:gd name="connsiteY11" fmla="*/ 1486735 h 7893361"/>
              <a:gd name="connsiteX12" fmla="*/ 3107 w 5926946"/>
              <a:gd name="connsiteY12" fmla="*/ 823160 h 7893361"/>
              <a:gd name="connsiteX13" fmla="*/ 0 w 5926946"/>
              <a:gd name="connsiteY13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8582 w 5926946"/>
              <a:gd name="connsiteY3" fmla="*/ 626310 h 7893361"/>
              <a:gd name="connsiteX4" fmla="*/ 4470332 w 5926946"/>
              <a:gd name="connsiteY4" fmla="*/ 2778960 h 7893361"/>
              <a:gd name="connsiteX5" fmla="*/ 5926946 w 5926946"/>
              <a:gd name="connsiteY5" fmla="*/ 7893361 h 7893361"/>
              <a:gd name="connsiteX6" fmla="*/ 771525 w 5926946"/>
              <a:gd name="connsiteY6" fmla="*/ 7890186 h 7893361"/>
              <a:gd name="connsiteX7" fmla="*/ 771457 w 5926946"/>
              <a:gd name="connsiteY7" fmla="*/ 3058360 h 7893361"/>
              <a:gd name="connsiteX8" fmla="*/ 796857 w 5926946"/>
              <a:gd name="connsiteY8" fmla="*/ 3020260 h 7893361"/>
              <a:gd name="connsiteX9" fmla="*/ 803207 w 5926946"/>
              <a:gd name="connsiteY9" fmla="*/ 2502735 h 7893361"/>
              <a:gd name="connsiteX10" fmla="*/ 774632 w 5926946"/>
              <a:gd name="connsiteY10" fmla="*/ 2474160 h 7893361"/>
              <a:gd name="connsiteX11" fmla="*/ 774633 w 5926946"/>
              <a:gd name="connsiteY11" fmla="*/ 1486735 h 7893361"/>
              <a:gd name="connsiteX12" fmla="*/ 3107 w 5926946"/>
              <a:gd name="connsiteY12" fmla="*/ 823160 h 7893361"/>
              <a:gd name="connsiteX13" fmla="*/ 0 w 5926946"/>
              <a:gd name="connsiteY13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8582 w 5926946"/>
              <a:gd name="connsiteY3" fmla="*/ 626310 h 7893361"/>
              <a:gd name="connsiteX4" fmla="*/ 4470332 w 5926946"/>
              <a:gd name="connsiteY4" fmla="*/ 2778960 h 7893361"/>
              <a:gd name="connsiteX5" fmla="*/ 5926946 w 5926946"/>
              <a:gd name="connsiteY5" fmla="*/ 7893361 h 7893361"/>
              <a:gd name="connsiteX6" fmla="*/ 771525 w 5926946"/>
              <a:gd name="connsiteY6" fmla="*/ 7890186 h 7893361"/>
              <a:gd name="connsiteX7" fmla="*/ 771457 w 5926946"/>
              <a:gd name="connsiteY7" fmla="*/ 3058360 h 7893361"/>
              <a:gd name="connsiteX8" fmla="*/ 796857 w 5926946"/>
              <a:gd name="connsiteY8" fmla="*/ 3020260 h 7893361"/>
              <a:gd name="connsiteX9" fmla="*/ 803207 w 5926946"/>
              <a:gd name="connsiteY9" fmla="*/ 2502735 h 7893361"/>
              <a:gd name="connsiteX10" fmla="*/ 774632 w 5926946"/>
              <a:gd name="connsiteY10" fmla="*/ 2474160 h 7893361"/>
              <a:gd name="connsiteX11" fmla="*/ 774633 w 5926946"/>
              <a:gd name="connsiteY11" fmla="*/ 1486735 h 7893361"/>
              <a:gd name="connsiteX12" fmla="*/ 3107 w 5926946"/>
              <a:gd name="connsiteY12" fmla="*/ 823160 h 7893361"/>
              <a:gd name="connsiteX13" fmla="*/ 0 w 5926946"/>
              <a:gd name="connsiteY13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8582 w 5926946"/>
              <a:gd name="connsiteY3" fmla="*/ 626310 h 7893361"/>
              <a:gd name="connsiteX4" fmla="*/ 4470332 w 5926946"/>
              <a:gd name="connsiteY4" fmla="*/ 2778960 h 7893361"/>
              <a:gd name="connsiteX5" fmla="*/ 5926946 w 5926946"/>
              <a:gd name="connsiteY5" fmla="*/ 7893361 h 7893361"/>
              <a:gd name="connsiteX6" fmla="*/ 771525 w 5926946"/>
              <a:gd name="connsiteY6" fmla="*/ 7890186 h 7893361"/>
              <a:gd name="connsiteX7" fmla="*/ 771457 w 5926946"/>
              <a:gd name="connsiteY7" fmla="*/ 3058360 h 7893361"/>
              <a:gd name="connsiteX8" fmla="*/ 796857 w 5926946"/>
              <a:gd name="connsiteY8" fmla="*/ 3020260 h 7893361"/>
              <a:gd name="connsiteX9" fmla="*/ 803207 w 5926946"/>
              <a:gd name="connsiteY9" fmla="*/ 2502735 h 7893361"/>
              <a:gd name="connsiteX10" fmla="*/ 774632 w 5926946"/>
              <a:gd name="connsiteY10" fmla="*/ 2474160 h 7893361"/>
              <a:gd name="connsiteX11" fmla="*/ 774633 w 5926946"/>
              <a:gd name="connsiteY11" fmla="*/ 1486735 h 7893361"/>
              <a:gd name="connsiteX12" fmla="*/ 3107 w 5926946"/>
              <a:gd name="connsiteY12" fmla="*/ 823160 h 7893361"/>
              <a:gd name="connsiteX13" fmla="*/ 0 w 5926946"/>
              <a:gd name="connsiteY13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8582 w 5926946"/>
              <a:gd name="connsiteY3" fmla="*/ 626310 h 7893361"/>
              <a:gd name="connsiteX4" fmla="*/ 4470332 w 5926946"/>
              <a:gd name="connsiteY4" fmla="*/ 2778960 h 7893361"/>
              <a:gd name="connsiteX5" fmla="*/ 5926946 w 5926946"/>
              <a:gd name="connsiteY5" fmla="*/ 7893361 h 7893361"/>
              <a:gd name="connsiteX6" fmla="*/ 771525 w 5926946"/>
              <a:gd name="connsiteY6" fmla="*/ 7890186 h 7893361"/>
              <a:gd name="connsiteX7" fmla="*/ 771457 w 5926946"/>
              <a:gd name="connsiteY7" fmla="*/ 3058360 h 7893361"/>
              <a:gd name="connsiteX8" fmla="*/ 796857 w 5926946"/>
              <a:gd name="connsiteY8" fmla="*/ 3020260 h 7893361"/>
              <a:gd name="connsiteX9" fmla="*/ 803207 w 5926946"/>
              <a:gd name="connsiteY9" fmla="*/ 2502735 h 7893361"/>
              <a:gd name="connsiteX10" fmla="*/ 774632 w 5926946"/>
              <a:gd name="connsiteY10" fmla="*/ 2474160 h 7893361"/>
              <a:gd name="connsiteX11" fmla="*/ 774633 w 5926946"/>
              <a:gd name="connsiteY11" fmla="*/ 1486735 h 7893361"/>
              <a:gd name="connsiteX12" fmla="*/ 3107 w 5926946"/>
              <a:gd name="connsiteY12" fmla="*/ 823160 h 7893361"/>
              <a:gd name="connsiteX13" fmla="*/ 0 w 5926946"/>
              <a:gd name="connsiteY13" fmla="*/ 0 h 7893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926946" h="7893361">
                <a:moveTo>
                  <a:pt x="0" y="0"/>
                </a:moveTo>
                <a:lnTo>
                  <a:pt x="4900487" y="0"/>
                </a:lnTo>
                <a:cubicBezTo>
                  <a:pt x="4908444" y="68012"/>
                  <a:pt x="4843375" y="199523"/>
                  <a:pt x="4794182" y="213560"/>
                </a:cubicBezTo>
                <a:cubicBezTo>
                  <a:pt x="4509490" y="285527"/>
                  <a:pt x="4431174" y="535293"/>
                  <a:pt x="4438582" y="626310"/>
                </a:cubicBezTo>
                <a:cubicBezTo>
                  <a:pt x="4435407" y="1345977"/>
                  <a:pt x="4390957" y="2052943"/>
                  <a:pt x="4470332" y="2778960"/>
                </a:cubicBezTo>
                <a:lnTo>
                  <a:pt x="5926946" y="7893361"/>
                </a:lnTo>
                <a:lnTo>
                  <a:pt x="771525" y="7890186"/>
                </a:lnTo>
                <a:cubicBezTo>
                  <a:pt x="769527" y="6975344"/>
                  <a:pt x="767235" y="3870014"/>
                  <a:pt x="771457" y="3058360"/>
                </a:cubicBezTo>
                <a:cubicBezTo>
                  <a:pt x="778854" y="3027756"/>
                  <a:pt x="791565" y="3064181"/>
                  <a:pt x="796857" y="3020260"/>
                </a:cubicBezTo>
                <a:cubicBezTo>
                  <a:pt x="798974" y="2989039"/>
                  <a:pt x="793153" y="2592164"/>
                  <a:pt x="803207" y="2502735"/>
                </a:cubicBezTo>
                <a:cubicBezTo>
                  <a:pt x="800561" y="2476806"/>
                  <a:pt x="769869" y="2500618"/>
                  <a:pt x="774632" y="2474160"/>
                </a:cubicBezTo>
                <a:cubicBezTo>
                  <a:pt x="769870" y="2304827"/>
                  <a:pt x="777279" y="1757139"/>
                  <a:pt x="774633" y="1486735"/>
                </a:cubicBezTo>
                <a:cubicBezTo>
                  <a:pt x="765626" y="768743"/>
                  <a:pt x="212646" y="846053"/>
                  <a:pt x="3107" y="823160"/>
                </a:cubicBezTo>
                <a:cubicBezTo>
                  <a:pt x="2071" y="548773"/>
                  <a:pt x="1036" y="274387"/>
                  <a:pt x="0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pic>
        <p:nvPicPr>
          <p:cNvPr id="8" name="Notebook_1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61610" y="1497533"/>
            <a:ext cx="4933583" cy="2894493"/>
          </a:xfrm>
          <a:prstGeom prst="rect">
            <a:avLst/>
          </a:prstGeom>
          <a:ln w="12700">
            <a:miter lim="400000"/>
          </a:ln>
        </p:spPr>
      </p:pic>
      <p:sp>
        <p:nvSpPr>
          <p:cNvPr id="1053" name="Shape 1053"/>
          <p:cNvSpPr>
            <a:spLocks noGrp="1"/>
          </p:cNvSpPr>
          <p:nvPr>
            <p:ph type="pic" sz="quarter" idx="14"/>
          </p:nvPr>
        </p:nvSpPr>
        <p:spPr>
          <a:xfrm>
            <a:off x="5915348" y="1715327"/>
            <a:ext cx="3980707" cy="2458905"/>
          </a:xfrm>
          <a:custGeom>
            <a:avLst/>
            <a:gdLst>
              <a:gd name="connsiteX0" fmla="*/ 0 w 7635371"/>
              <a:gd name="connsiteY0" fmla="*/ 0 h 4917809"/>
              <a:gd name="connsiteX1" fmla="*/ 7635371 w 7635371"/>
              <a:gd name="connsiteY1" fmla="*/ 0 h 4917809"/>
              <a:gd name="connsiteX2" fmla="*/ 7635371 w 7635371"/>
              <a:gd name="connsiteY2" fmla="*/ 4917809 h 4917809"/>
              <a:gd name="connsiteX3" fmla="*/ 0 w 7635371"/>
              <a:gd name="connsiteY3" fmla="*/ 4917809 h 4917809"/>
              <a:gd name="connsiteX4" fmla="*/ 0 w 7635371"/>
              <a:gd name="connsiteY4" fmla="*/ 0 h 4917809"/>
              <a:gd name="connsiteX0" fmla="*/ 76 w 7635447"/>
              <a:gd name="connsiteY0" fmla="*/ 0 h 4917809"/>
              <a:gd name="connsiteX1" fmla="*/ 7635447 w 7635447"/>
              <a:gd name="connsiteY1" fmla="*/ 0 h 4917809"/>
              <a:gd name="connsiteX2" fmla="*/ 7635447 w 7635447"/>
              <a:gd name="connsiteY2" fmla="*/ 4917809 h 4917809"/>
              <a:gd name="connsiteX3" fmla="*/ 76 w 7635447"/>
              <a:gd name="connsiteY3" fmla="*/ 4917809 h 4917809"/>
              <a:gd name="connsiteX4" fmla="*/ 4859 w 7635447"/>
              <a:gd name="connsiteY4" fmla="*/ 859711 h 4917809"/>
              <a:gd name="connsiteX5" fmla="*/ 76 w 7635447"/>
              <a:gd name="connsiteY5" fmla="*/ 0 h 4917809"/>
              <a:gd name="connsiteX0" fmla="*/ 449868 w 8085239"/>
              <a:gd name="connsiteY0" fmla="*/ 0 h 4917809"/>
              <a:gd name="connsiteX1" fmla="*/ 8085239 w 8085239"/>
              <a:gd name="connsiteY1" fmla="*/ 0 h 4917809"/>
              <a:gd name="connsiteX2" fmla="*/ 8085239 w 8085239"/>
              <a:gd name="connsiteY2" fmla="*/ 4917809 h 4917809"/>
              <a:gd name="connsiteX3" fmla="*/ 449868 w 8085239"/>
              <a:gd name="connsiteY3" fmla="*/ 4917809 h 4917809"/>
              <a:gd name="connsiteX4" fmla="*/ 1010606 w 8085239"/>
              <a:gd name="connsiteY4" fmla="*/ 859711 h 4917809"/>
              <a:gd name="connsiteX5" fmla="*/ 454651 w 8085239"/>
              <a:gd name="connsiteY5" fmla="*/ 859711 h 4917809"/>
              <a:gd name="connsiteX6" fmla="*/ 449868 w 8085239"/>
              <a:gd name="connsiteY6" fmla="*/ 0 h 4917809"/>
              <a:gd name="connsiteX0" fmla="*/ 449868 w 8085239"/>
              <a:gd name="connsiteY0" fmla="*/ 0 h 4917809"/>
              <a:gd name="connsiteX1" fmla="*/ 8085239 w 8085239"/>
              <a:gd name="connsiteY1" fmla="*/ 0 h 4917809"/>
              <a:gd name="connsiteX2" fmla="*/ 8085239 w 8085239"/>
              <a:gd name="connsiteY2" fmla="*/ 4917809 h 4917809"/>
              <a:gd name="connsiteX3" fmla="*/ 449868 w 8085239"/>
              <a:gd name="connsiteY3" fmla="*/ 4917809 h 4917809"/>
              <a:gd name="connsiteX4" fmla="*/ 1010606 w 8085239"/>
              <a:gd name="connsiteY4" fmla="*/ 859711 h 4917809"/>
              <a:gd name="connsiteX5" fmla="*/ 454651 w 8085239"/>
              <a:gd name="connsiteY5" fmla="*/ 859711 h 4917809"/>
              <a:gd name="connsiteX6" fmla="*/ 449868 w 8085239"/>
              <a:gd name="connsiteY6" fmla="*/ 0 h 4917809"/>
              <a:gd name="connsiteX0" fmla="*/ 449868 w 8085239"/>
              <a:gd name="connsiteY0" fmla="*/ 0 h 4917809"/>
              <a:gd name="connsiteX1" fmla="*/ 8085239 w 8085239"/>
              <a:gd name="connsiteY1" fmla="*/ 0 h 4917809"/>
              <a:gd name="connsiteX2" fmla="*/ 8085239 w 8085239"/>
              <a:gd name="connsiteY2" fmla="*/ 4917809 h 4917809"/>
              <a:gd name="connsiteX3" fmla="*/ 449868 w 8085239"/>
              <a:gd name="connsiteY3" fmla="*/ 4917809 h 4917809"/>
              <a:gd name="connsiteX4" fmla="*/ 1010606 w 8085239"/>
              <a:gd name="connsiteY4" fmla="*/ 859711 h 4917809"/>
              <a:gd name="connsiteX5" fmla="*/ 454651 w 8085239"/>
              <a:gd name="connsiteY5" fmla="*/ 859711 h 4917809"/>
              <a:gd name="connsiteX6" fmla="*/ 449868 w 8085239"/>
              <a:gd name="connsiteY6" fmla="*/ 0 h 4917809"/>
              <a:gd name="connsiteX0" fmla="*/ 449868 w 8085239"/>
              <a:gd name="connsiteY0" fmla="*/ 0 h 4917809"/>
              <a:gd name="connsiteX1" fmla="*/ 8085239 w 8085239"/>
              <a:gd name="connsiteY1" fmla="*/ 0 h 4917809"/>
              <a:gd name="connsiteX2" fmla="*/ 8085239 w 8085239"/>
              <a:gd name="connsiteY2" fmla="*/ 4917809 h 4917809"/>
              <a:gd name="connsiteX3" fmla="*/ 449868 w 8085239"/>
              <a:gd name="connsiteY3" fmla="*/ 4917809 h 4917809"/>
              <a:gd name="connsiteX4" fmla="*/ 1010606 w 8085239"/>
              <a:gd name="connsiteY4" fmla="*/ 859711 h 4917809"/>
              <a:gd name="connsiteX5" fmla="*/ 454651 w 8085239"/>
              <a:gd name="connsiteY5" fmla="*/ 859711 h 4917809"/>
              <a:gd name="connsiteX6" fmla="*/ 449868 w 8085239"/>
              <a:gd name="connsiteY6" fmla="*/ 0 h 4917809"/>
              <a:gd name="connsiteX0" fmla="*/ 400001 w 8035372"/>
              <a:gd name="connsiteY0" fmla="*/ 0 h 4917809"/>
              <a:gd name="connsiteX1" fmla="*/ 8035372 w 8035372"/>
              <a:gd name="connsiteY1" fmla="*/ 0 h 4917809"/>
              <a:gd name="connsiteX2" fmla="*/ 8035372 w 8035372"/>
              <a:gd name="connsiteY2" fmla="*/ 4917809 h 4917809"/>
              <a:gd name="connsiteX3" fmla="*/ 400001 w 8035372"/>
              <a:gd name="connsiteY3" fmla="*/ 4917809 h 4917809"/>
              <a:gd name="connsiteX4" fmla="*/ 1150934 w 8035372"/>
              <a:gd name="connsiteY4" fmla="*/ 1199868 h 4917809"/>
              <a:gd name="connsiteX5" fmla="*/ 960739 w 8035372"/>
              <a:gd name="connsiteY5" fmla="*/ 859711 h 4917809"/>
              <a:gd name="connsiteX6" fmla="*/ 404784 w 8035372"/>
              <a:gd name="connsiteY6" fmla="*/ 859711 h 4917809"/>
              <a:gd name="connsiteX7" fmla="*/ 400001 w 8035372"/>
              <a:gd name="connsiteY7" fmla="*/ 0 h 4917809"/>
              <a:gd name="connsiteX0" fmla="*/ 400001 w 8035372"/>
              <a:gd name="connsiteY0" fmla="*/ 0 h 4917809"/>
              <a:gd name="connsiteX1" fmla="*/ 8035372 w 8035372"/>
              <a:gd name="connsiteY1" fmla="*/ 0 h 4917809"/>
              <a:gd name="connsiteX2" fmla="*/ 8035372 w 8035372"/>
              <a:gd name="connsiteY2" fmla="*/ 4917809 h 4917809"/>
              <a:gd name="connsiteX3" fmla="*/ 400001 w 8035372"/>
              <a:gd name="connsiteY3" fmla="*/ 4917809 h 4917809"/>
              <a:gd name="connsiteX4" fmla="*/ 1150934 w 8035372"/>
              <a:gd name="connsiteY4" fmla="*/ 1199868 h 4917809"/>
              <a:gd name="connsiteX5" fmla="*/ 960739 w 8035372"/>
              <a:gd name="connsiteY5" fmla="*/ 859711 h 4917809"/>
              <a:gd name="connsiteX6" fmla="*/ 404784 w 8035372"/>
              <a:gd name="connsiteY6" fmla="*/ 859711 h 4917809"/>
              <a:gd name="connsiteX7" fmla="*/ 400001 w 8035372"/>
              <a:gd name="connsiteY7" fmla="*/ 0 h 4917809"/>
              <a:gd name="connsiteX0" fmla="*/ 400001 w 8035372"/>
              <a:gd name="connsiteY0" fmla="*/ 0 h 4917809"/>
              <a:gd name="connsiteX1" fmla="*/ 8035372 w 8035372"/>
              <a:gd name="connsiteY1" fmla="*/ 0 h 4917809"/>
              <a:gd name="connsiteX2" fmla="*/ 8035372 w 8035372"/>
              <a:gd name="connsiteY2" fmla="*/ 4917809 h 4917809"/>
              <a:gd name="connsiteX3" fmla="*/ 400001 w 8035372"/>
              <a:gd name="connsiteY3" fmla="*/ 4917809 h 4917809"/>
              <a:gd name="connsiteX4" fmla="*/ 1150934 w 8035372"/>
              <a:gd name="connsiteY4" fmla="*/ 1199868 h 4917809"/>
              <a:gd name="connsiteX5" fmla="*/ 960739 w 8035372"/>
              <a:gd name="connsiteY5" fmla="*/ 859711 h 4917809"/>
              <a:gd name="connsiteX6" fmla="*/ 404784 w 8035372"/>
              <a:gd name="connsiteY6" fmla="*/ 859711 h 4917809"/>
              <a:gd name="connsiteX7" fmla="*/ 400001 w 8035372"/>
              <a:gd name="connsiteY7" fmla="*/ 0 h 4917809"/>
              <a:gd name="connsiteX0" fmla="*/ 400001 w 8035372"/>
              <a:gd name="connsiteY0" fmla="*/ 0 h 4917809"/>
              <a:gd name="connsiteX1" fmla="*/ 8035372 w 8035372"/>
              <a:gd name="connsiteY1" fmla="*/ 0 h 4917809"/>
              <a:gd name="connsiteX2" fmla="*/ 8035372 w 8035372"/>
              <a:gd name="connsiteY2" fmla="*/ 4917809 h 4917809"/>
              <a:gd name="connsiteX3" fmla="*/ 400001 w 8035372"/>
              <a:gd name="connsiteY3" fmla="*/ 4917809 h 4917809"/>
              <a:gd name="connsiteX4" fmla="*/ 1150934 w 8035372"/>
              <a:gd name="connsiteY4" fmla="*/ 1199868 h 4917809"/>
              <a:gd name="connsiteX5" fmla="*/ 960739 w 8035372"/>
              <a:gd name="connsiteY5" fmla="*/ 859711 h 4917809"/>
              <a:gd name="connsiteX6" fmla="*/ 404784 w 8035372"/>
              <a:gd name="connsiteY6" fmla="*/ 859711 h 4917809"/>
              <a:gd name="connsiteX7" fmla="*/ 400001 w 8035372"/>
              <a:gd name="connsiteY7" fmla="*/ 0 h 4917809"/>
              <a:gd name="connsiteX0" fmla="*/ 332745 w 7968116"/>
              <a:gd name="connsiteY0" fmla="*/ 0 h 4917809"/>
              <a:gd name="connsiteX1" fmla="*/ 7968116 w 7968116"/>
              <a:gd name="connsiteY1" fmla="*/ 0 h 4917809"/>
              <a:gd name="connsiteX2" fmla="*/ 7968116 w 7968116"/>
              <a:gd name="connsiteY2" fmla="*/ 4917809 h 4917809"/>
              <a:gd name="connsiteX3" fmla="*/ 332745 w 7968116"/>
              <a:gd name="connsiteY3" fmla="*/ 4917809 h 4917809"/>
              <a:gd name="connsiteX4" fmla="*/ 1555457 w 7968116"/>
              <a:gd name="connsiteY4" fmla="*/ 2074796 h 4917809"/>
              <a:gd name="connsiteX5" fmla="*/ 1083678 w 7968116"/>
              <a:gd name="connsiteY5" fmla="*/ 1199868 h 4917809"/>
              <a:gd name="connsiteX6" fmla="*/ 893483 w 7968116"/>
              <a:gd name="connsiteY6" fmla="*/ 859711 h 4917809"/>
              <a:gd name="connsiteX7" fmla="*/ 337528 w 7968116"/>
              <a:gd name="connsiteY7" fmla="*/ 859711 h 4917809"/>
              <a:gd name="connsiteX8" fmla="*/ 332745 w 7968116"/>
              <a:gd name="connsiteY8" fmla="*/ 0 h 4917809"/>
              <a:gd name="connsiteX0" fmla="*/ 332745 w 7968116"/>
              <a:gd name="connsiteY0" fmla="*/ 0 h 4917809"/>
              <a:gd name="connsiteX1" fmla="*/ 7968116 w 7968116"/>
              <a:gd name="connsiteY1" fmla="*/ 0 h 4917809"/>
              <a:gd name="connsiteX2" fmla="*/ 7968116 w 7968116"/>
              <a:gd name="connsiteY2" fmla="*/ 4917809 h 4917809"/>
              <a:gd name="connsiteX3" fmla="*/ 332745 w 7968116"/>
              <a:gd name="connsiteY3" fmla="*/ 4917809 h 4917809"/>
              <a:gd name="connsiteX4" fmla="*/ 1555457 w 7968116"/>
              <a:gd name="connsiteY4" fmla="*/ 2074796 h 4917809"/>
              <a:gd name="connsiteX5" fmla="*/ 1083678 w 7968116"/>
              <a:gd name="connsiteY5" fmla="*/ 1199868 h 4917809"/>
              <a:gd name="connsiteX6" fmla="*/ 893483 w 7968116"/>
              <a:gd name="connsiteY6" fmla="*/ 859711 h 4917809"/>
              <a:gd name="connsiteX7" fmla="*/ 337528 w 7968116"/>
              <a:gd name="connsiteY7" fmla="*/ 859711 h 4917809"/>
              <a:gd name="connsiteX8" fmla="*/ 332745 w 7968116"/>
              <a:gd name="connsiteY8" fmla="*/ 0 h 4917809"/>
              <a:gd name="connsiteX0" fmla="*/ 332745 w 7968116"/>
              <a:gd name="connsiteY0" fmla="*/ 0 h 4917809"/>
              <a:gd name="connsiteX1" fmla="*/ 7968116 w 7968116"/>
              <a:gd name="connsiteY1" fmla="*/ 0 h 4917809"/>
              <a:gd name="connsiteX2" fmla="*/ 7968116 w 7968116"/>
              <a:gd name="connsiteY2" fmla="*/ 4917809 h 4917809"/>
              <a:gd name="connsiteX3" fmla="*/ 332745 w 7968116"/>
              <a:gd name="connsiteY3" fmla="*/ 4917809 h 4917809"/>
              <a:gd name="connsiteX4" fmla="*/ 1555457 w 7968116"/>
              <a:gd name="connsiteY4" fmla="*/ 2074796 h 4917809"/>
              <a:gd name="connsiteX5" fmla="*/ 1158582 w 7968116"/>
              <a:gd name="connsiteY5" fmla="*/ 1442971 h 4917809"/>
              <a:gd name="connsiteX6" fmla="*/ 1083678 w 7968116"/>
              <a:gd name="connsiteY6" fmla="*/ 1199868 h 4917809"/>
              <a:gd name="connsiteX7" fmla="*/ 893483 w 7968116"/>
              <a:gd name="connsiteY7" fmla="*/ 859711 h 4917809"/>
              <a:gd name="connsiteX8" fmla="*/ 337528 w 7968116"/>
              <a:gd name="connsiteY8" fmla="*/ 859711 h 4917809"/>
              <a:gd name="connsiteX9" fmla="*/ 332745 w 7968116"/>
              <a:gd name="connsiteY9" fmla="*/ 0 h 4917809"/>
              <a:gd name="connsiteX0" fmla="*/ 332745 w 7968116"/>
              <a:gd name="connsiteY0" fmla="*/ 0 h 4917809"/>
              <a:gd name="connsiteX1" fmla="*/ 7968116 w 7968116"/>
              <a:gd name="connsiteY1" fmla="*/ 0 h 4917809"/>
              <a:gd name="connsiteX2" fmla="*/ 7968116 w 7968116"/>
              <a:gd name="connsiteY2" fmla="*/ 4917809 h 4917809"/>
              <a:gd name="connsiteX3" fmla="*/ 332745 w 7968116"/>
              <a:gd name="connsiteY3" fmla="*/ 4917809 h 4917809"/>
              <a:gd name="connsiteX4" fmla="*/ 1555457 w 7968116"/>
              <a:gd name="connsiteY4" fmla="*/ 2074796 h 4917809"/>
              <a:gd name="connsiteX5" fmla="*/ 1158582 w 7968116"/>
              <a:gd name="connsiteY5" fmla="*/ 1442971 h 4917809"/>
              <a:gd name="connsiteX6" fmla="*/ 1083678 w 7968116"/>
              <a:gd name="connsiteY6" fmla="*/ 1199868 h 4917809"/>
              <a:gd name="connsiteX7" fmla="*/ 893483 w 7968116"/>
              <a:gd name="connsiteY7" fmla="*/ 859711 h 4917809"/>
              <a:gd name="connsiteX8" fmla="*/ 337528 w 7968116"/>
              <a:gd name="connsiteY8" fmla="*/ 859711 h 4917809"/>
              <a:gd name="connsiteX9" fmla="*/ 332745 w 7968116"/>
              <a:gd name="connsiteY9" fmla="*/ 0 h 4917809"/>
              <a:gd name="connsiteX0" fmla="*/ 332745 w 7968116"/>
              <a:gd name="connsiteY0" fmla="*/ 0 h 4917809"/>
              <a:gd name="connsiteX1" fmla="*/ 7968116 w 7968116"/>
              <a:gd name="connsiteY1" fmla="*/ 0 h 4917809"/>
              <a:gd name="connsiteX2" fmla="*/ 7968116 w 7968116"/>
              <a:gd name="connsiteY2" fmla="*/ 4917809 h 4917809"/>
              <a:gd name="connsiteX3" fmla="*/ 332745 w 7968116"/>
              <a:gd name="connsiteY3" fmla="*/ 4917809 h 4917809"/>
              <a:gd name="connsiteX4" fmla="*/ 1555457 w 7968116"/>
              <a:gd name="connsiteY4" fmla="*/ 2074796 h 4917809"/>
              <a:gd name="connsiteX5" fmla="*/ 1158582 w 7968116"/>
              <a:gd name="connsiteY5" fmla="*/ 1442971 h 4917809"/>
              <a:gd name="connsiteX6" fmla="*/ 1083678 w 7968116"/>
              <a:gd name="connsiteY6" fmla="*/ 1199868 h 4917809"/>
              <a:gd name="connsiteX7" fmla="*/ 893483 w 7968116"/>
              <a:gd name="connsiteY7" fmla="*/ 859711 h 4917809"/>
              <a:gd name="connsiteX8" fmla="*/ 337528 w 7968116"/>
              <a:gd name="connsiteY8" fmla="*/ 859711 h 4917809"/>
              <a:gd name="connsiteX9" fmla="*/ 332745 w 7968116"/>
              <a:gd name="connsiteY9" fmla="*/ 0 h 4917809"/>
              <a:gd name="connsiteX0" fmla="*/ 332745 w 7968116"/>
              <a:gd name="connsiteY0" fmla="*/ 0 h 4917809"/>
              <a:gd name="connsiteX1" fmla="*/ 7968116 w 7968116"/>
              <a:gd name="connsiteY1" fmla="*/ 0 h 4917809"/>
              <a:gd name="connsiteX2" fmla="*/ 7968116 w 7968116"/>
              <a:gd name="connsiteY2" fmla="*/ 4917809 h 4917809"/>
              <a:gd name="connsiteX3" fmla="*/ 332745 w 7968116"/>
              <a:gd name="connsiteY3" fmla="*/ 4917809 h 4917809"/>
              <a:gd name="connsiteX4" fmla="*/ 1555457 w 7968116"/>
              <a:gd name="connsiteY4" fmla="*/ 2074796 h 4917809"/>
              <a:gd name="connsiteX5" fmla="*/ 1158582 w 7968116"/>
              <a:gd name="connsiteY5" fmla="*/ 1442971 h 4917809"/>
              <a:gd name="connsiteX6" fmla="*/ 1083678 w 7968116"/>
              <a:gd name="connsiteY6" fmla="*/ 1199868 h 4917809"/>
              <a:gd name="connsiteX7" fmla="*/ 893483 w 7968116"/>
              <a:gd name="connsiteY7" fmla="*/ 859711 h 4917809"/>
              <a:gd name="connsiteX8" fmla="*/ 337528 w 7968116"/>
              <a:gd name="connsiteY8" fmla="*/ 859711 h 4917809"/>
              <a:gd name="connsiteX9" fmla="*/ 332745 w 7968116"/>
              <a:gd name="connsiteY9" fmla="*/ 0 h 4917809"/>
              <a:gd name="connsiteX0" fmla="*/ 332745 w 7968116"/>
              <a:gd name="connsiteY0" fmla="*/ 0 h 4917809"/>
              <a:gd name="connsiteX1" fmla="*/ 7968116 w 7968116"/>
              <a:gd name="connsiteY1" fmla="*/ 0 h 4917809"/>
              <a:gd name="connsiteX2" fmla="*/ 7968116 w 7968116"/>
              <a:gd name="connsiteY2" fmla="*/ 4917809 h 4917809"/>
              <a:gd name="connsiteX3" fmla="*/ 332745 w 7968116"/>
              <a:gd name="connsiteY3" fmla="*/ 4917809 h 4917809"/>
              <a:gd name="connsiteX4" fmla="*/ 1555457 w 7968116"/>
              <a:gd name="connsiteY4" fmla="*/ 2074796 h 4917809"/>
              <a:gd name="connsiteX5" fmla="*/ 1158582 w 7968116"/>
              <a:gd name="connsiteY5" fmla="*/ 1442971 h 4917809"/>
              <a:gd name="connsiteX6" fmla="*/ 1083678 w 7968116"/>
              <a:gd name="connsiteY6" fmla="*/ 1199868 h 4917809"/>
              <a:gd name="connsiteX7" fmla="*/ 893483 w 7968116"/>
              <a:gd name="connsiteY7" fmla="*/ 859711 h 4917809"/>
              <a:gd name="connsiteX8" fmla="*/ 337528 w 7968116"/>
              <a:gd name="connsiteY8" fmla="*/ 859711 h 4917809"/>
              <a:gd name="connsiteX9" fmla="*/ 332745 w 7968116"/>
              <a:gd name="connsiteY9" fmla="*/ 0 h 4917809"/>
              <a:gd name="connsiteX0" fmla="*/ 298928 w 7934299"/>
              <a:gd name="connsiteY0" fmla="*/ 0 h 4917809"/>
              <a:gd name="connsiteX1" fmla="*/ 7934299 w 7934299"/>
              <a:gd name="connsiteY1" fmla="*/ 0 h 4917809"/>
              <a:gd name="connsiteX2" fmla="*/ 7934299 w 7934299"/>
              <a:gd name="connsiteY2" fmla="*/ 4917809 h 4917809"/>
              <a:gd name="connsiteX3" fmla="*/ 298928 w 7934299"/>
              <a:gd name="connsiteY3" fmla="*/ 4917809 h 4917809"/>
              <a:gd name="connsiteX4" fmla="*/ 1594665 w 7934299"/>
              <a:gd name="connsiteY4" fmla="*/ 2087496 h 4917809"/>
              <a:gd name="connsiteX5" fmla="*/ 1521640 w 7934299"/>
              <a:gd name="connsiteY5" fmla="*/ 2074796 h 4917809"/>
              <a:gd name="connsiteX6" fmla="*/ 1124765 w 7934299"/>
              <a:gd name="connsiteY6" fmla="*/ 1442971 h 4917809"/>
              <a:gd name="connsiteX7" fmla="*/ 1049861 w 7934299"/>
              <a:gd name="connsiteY7" fmla="*/ 1199868 h 4917809"/>
              <a:gd name="connsiteX8" fmla="*/ 859666 w 7934299"/>
              <a:gd name="connsiteY8" fmla="*/ 859711 h 4917809"/>
              <a:gd name="connsiteX9" fmla="*/ 303711 w 7934299"/>
              <a:gd name="connsiteY9" fmla="*/ 859711 h 4917809"/>
              <a:gd name="connsiteX10" fmla="*/ 298928 w 7934299"/>
              <a:gd name="connsiteY10" fmla="*/ 0 h 4917809"/>
              <a:gd name="connsiteX0" fmla="*/ 298928 w 7934299"/>
              <a:gd name="connsiteY0" fmla="*/ 0 h 4917809"/>
              <a:gd name="connsiteX1" fmla="*/ 7934299 w 7934299"/>
              <a:gd name="connsiteY1" fmla="*/ 0 h 4917809"/>
              <a:gd name="connsiteX2" fmla="*/ 7934299 w 7934299"/>
              <a:gd name="connsiteY2" fmla="*/ 4917809 h 4917809"/>
              <a:gd name="connsiteX3" fmla="*/ 298928 w 7934299"/>
              <a:gd name="connsiteY3" fmla="*/ 4917809 h 4917809"/>
              <a:gd name="connsiteX4" fmla="*/ 1594665 w 7934299"/>
              <a:gd name="connsiteY4" fmla="*/ 2087496 h 4917809"/>
              <a:gd name="connsiteX5" fmla="*/ 1521640 w 7934299"/>
              <a:gd name="connsiteY5" fmla="*/ 2074796 h 4917809"/>
              <a:gd name="connsiteX6" fmla="*/ 1124765 w 7934299"/>
              <a:gd name="connsiteY6" fmla="*/ 1442971 h 4917809"/>
              <a:gd name="connsiteX7" fmla="*/ 1049861 w 7934299"/>
              <a:gd name="connsiteY7" fmla="*/ 1199868 h 4917809"/>
              <a:gd name="connsiteX8" fmla="*/ 859666 w 7934299"/>
              <a:gd name="connsiteY8" fmla="*/ 859711 h 4917809"/>
              <a:gd name="connsiteX9" fmla="*/ 303711 w 7934299"/>
              <a:gd name="connsiteY9" fmla="*/ 859711 h 4917809"/>
              <a:gd name="connsiteX10" fmla="*/ 298928 w 7934299"/>
              <a:gd name="connsiteY10" fmla="*/ 0 h 4917809"/>
              <a:gd name="connsiteX0" fmla="*/ 278553 w 7913924"/>
              <a:gd name="connsiteY0" fmla="*/ 0 h 4917809"/>
              <a:gd name="connsiteX1" fmla="*/ 7913924 w 7913924"/>
              <a:gd name="connsiteY1" fmla="*/ 0 h 4917809"/>
              <a:gd name="connsiteX2" fmla="*/ 7913924 w 7913924"/>
              <a:gd name="connsiteY2" fmla="*/ 4917809 h 4917809"/>
              <a:gd name="connsiteX3" fmla="*/ 278553 w 7913924"/>
              <a:gd name="connsiteY3" fmla="*/ 4917809 h 4917809"/>
              <a:gd name="connsiteX4" fmla="*/ 1574290 w 7913924"/>
              <a:gd name="connsiteY4" fmla="*/ 2087496 h 4917809"/>
              <a:gd name="connsiteX5" fmla="*/ 1501265 w 7913924"/>
              <a:gd name="connsiteY5" fmla="*/ 2074796 h 4917809"/>
              <a:gd name="connsiteX6" fmla="*/ 1104390 w 7913924"/>
              <a:gd name="connsiteY6" fmla="*/ 1442971 h 4917809"/>
              <a:gd name="connsiteX7" fmla="*/ 1029486 w 7913924"/>
              <a:gd name="connsiteY7" fmla="*/ 1199868 h 4917809"/>
              <a:gd name="connsiteX8" fmla="*/ 839291 w 7913924"/>
              <a:gd name="connsiteY8" fmla="*/ 859711 h 4917809"/>
              <a:gd name="connsiteX9" fmla="*/ 283336 w 7913924"/>
              <a:gd name="connsiteY9" fmla="*/ 859711 h 4917809"/>
              <a:gd name="connsiteX10" fmla="*/ 278553 w 7913924"/>
              <a:gd name="connsiteY10" fmla="*/ 0 h 4917809"/>
              <a:gd name="connsiteX0" fmla="*/ 278553 w 7913924"/>
              <a:gd name="connsiteY0" fmla="*/ 0 h 4917809"/>
              <a:gd name="connsiteX1" fmla="*/ 7913924 w 7913924"/>
              <a:gd name="connsiteY1" fmla="*/ 0 h 4917809"/>
              <a:gd name="connsiteX2" fmla="*/ 7913924 w 7913924"/>
              <a:gd name="connsiteY2" fmla="*/ 4917809 h 4917809"/>
              <a:gd name="connsiteX3" fmla="*/ 278553 w 7913924"/>
              <a:gd name="connsiteY3" fmla="*/ 4917809 h 4917809"/>
              <a:gd name="connsiteX4" fmla="*/ 1574290 w 7913924"/>
              <a:gd name="connsiteY4" fmla="*/ 2087496 h 4917809"/>
              <a:gd name="connsiteX5" fmla="*/ 1501265 w 7913924"/>
              <a:gd name="connsiteY5" fmla="*/ 2074796 h 4917809"/>
              <a:gd name="connsiteX6" fmla="*/ 1104390 w 7913924"/>
              <a:gd name="connsiteY6" fmla="*/ 1442971 h 4917809"/>
              <a:gd name="connsiteX7" fmla="*/ 1029486 w 7913924"/>
              <a:gd name="connsiteY7" fmla="*/ 1199868 h 4917809"/>
              <a:gd name="connsiteX8" fmla="*/ 839291 w 7913924"/>
              <a:gd name="connsiteY8" fmla="*/ 859711 h 4917809"/>
              <a:gd name="connsiteX9" fmla="*/ 283336 w 7913924"/>
              <a:gd name="connsiteY9" fmla="*/ 859711 h 4917809"/>
              <a:gd name="connsiteX10" fmla="*/ 278553 w 7913924"/>
              <a:gd name="connsiteY10" fmla="*/ 0 h 4917809"/>
              <a:gd name="connsiteX0" fmla="*/ 278553 w 7913924"/>
              <a:gd name="connsiteY0" fmla="*/ 0 h 4917809"/>
              <a:gd name="connsiteX1" fmla="*/ 7913924 w 7913924"/>
              <a:gd name="connsiteY1" fmla="*/ 0 h 4917809"/>
              <a:gd name="connsiteX2" fmla="*/ 7913924 w 7913924"/>
              <a:gd name="connsiteY2" fmla="*/ 4917809 h 4917809"/>
              <a:gd name="connsiteX3" fmla="*/ 278553 w 7913924"/>
              <a:gd name="connsiteY3" fmla="*/ 4917809 h 4917809"/>
              <a:gd name="connsiteX4" fmla="*/ 1574290 w 7913924"/>
              <a:gd name="connsiteY4" fmla="*/ 2087496 h 4917809"/>
              <a:gd name="connsiteX5" fmla="*/ 1501265 w 7913924"/>
              <a:gd name="connsiteY5" fmla="*/ 2074796 h 4917809"/>
              <a:gd name="connsiteX6" fmla="*/ 1104390 w 7913924"/>
              <a:gd name="connsiteY6" fmla="*/ 1442971 h 4917809"/>
              <a:gd name="connsiteX7" fmla="*/ 1029486 w 7913924"/>
              <a:gd name="connsiteY7" fmla="*/ 1199868 h 4917809"/>
              <a:gd name="connsiteX8" fmla="*/ 839291 w 7913924"/>
              <a:gd name="connsiteY8" fmla="*/ 859711 h 4917809"/>
              <a:gd name="connsiteX9" fmla="*/ 283336 w 7913924"/>
              <a:gd name="connsiteY9" fmla="*/ 859711 h 4917809"/>
              <a:gd name="connsiteX10" fmla="*/ 278553 w 7913924"/>
              <a:gd name="connsiteY10" fmla="*/ 0 h 4917809"/>
              <a:gd name="connsiteX0" fmla="*/ 278553 w 7913924"/>
              <a:gd name="connsiteY0" fmla="*/ 0 h 4917809"/>
              <a:gd name="connsiteX1" fmla="*/ 7913924 w 7913924"/>
              <a:gd name="connsiteY1" fmla="*/ 0 h 4917809"/>
              <a:gd name="connsiteX2" fmla="*/ 7913924 w 7913924"/>
              <a:gd name="connsiteY2" fmla="*/ 4917809 h 4917809"/>
              <a:gd name="connsiteX3" fmla="*/ 278553 w 7913924"/>
              <a:gd name="connsiteY3" fmla="*/ 4917809 h 4917809"/>
              <a:gd name="connsiteX4" fmla="*/ 1574290 w 7913924"/>
              <a:gd name="connsiteY4" fmla="*/ 2087496 h 4917809"/>
              <a:gd name="connsiteX5" fmla="*/ 1501265 w 7913924"/>
              <a:gd name="connsiteY5" fmla="*/ 2074796 h 4917809"/>
              <a:gd name="connsiteX6" fmla="*/ 1104390 w 7913924"/>
              <a:gd name="connsiteY6" fmla="*/ 1442971 h 4917809"/>
              <a:gd name="connsiteX7" fmla="*/ 1029486 w 7913924"/>
              <a:gd name="connsiteY7" fmla="*/ 1199868 h 4917809"/>
              <a:gd name="connsiteX8" fmla="*/ 839291 w 7913924"/>
              <a:gd name="connsiteY8" fmla="*/ 859711 h 4917809"/>
              <a:gd name="connsiteX9" fmla="*/ 283336 w 7913924"/>
              <a:gd name="connsiteY9" fmla="*/ 859711 h 4917809"/>
              <a:gd name="connsiteX10" fmla="*/ 278553 w 7913924"/>
              <a:gd name="connsiteY10" fmla="*/ 0 h 4917809"/>
              <a:gd name="connsiteX0" fmla="*/ 278553 w 7913924"/>
              <a:gd name="connsiteY0" fmla="*/ 0 h 4917809"/>
              <a:gd name="connsiteX1" fmla="*/ 7913924 w 7913924"/>
              <a:gd name="connsiteY1" fmla="*/ 0 h 4917809"/>
              <a:gd name="connsiteX2" fmla="*/ 7913924 w 7913924"/>
              <a:gd name="connsiteY2" fmla="*/ 4917809 h 4917809"/>
              <a:gd name="connsiteX3" fmla="*/ 278553 w 7913924"/>
              <a:gd name="connsiteY3" fmla="*/ 4917809 h 4917809"/>
              <a:gd name="connsiteX4" fmla="*/ 1574290 w 7913924"/>
              <a:gd name="connsiteY4" fmla="*/ 2087496 h 4917809"/>
              <a:gd name="connsiteX5" fmla="*/ 1501265 w 7913924"/>
              <a:gd name="connsiteY5" fmla="*/ 2074796 h 4917809"/>
              <a:gd name="connsiteX6" fmla="*/ 1104390 w 7913924"/>
              <a:gd name="connsiteY6" fmla="*/ 1442971 h 4917809"/>
              <a:gd name="connsiteX7" fmla="*/ 1029486 w 7913924"/>
              <a:gd name="connsiteY7" fmla="*/ 1199868 h 4917809"/>
              <a:gd name="connsiteX8" fmla="*/ 839291 w 7913924"/>
              <a:gd name="connsiteY8" fmla="*/ 859711 h 4917809"/>
              <a:gd name="connsiteX9" fmla="*/ 283336 w 7913924"/>
              <a:gd name="connsiteY9" fmla="*/ 859711 h 4917809"/>
              <a:gd name="connsiteX10" fmla="*/ 278553 w 7913924"/>
              <a:gd name="connsiteY10" fmla="*/ 0 h 4917809"/>
              <a:gd name="connsiteX0" fmla="*/ 302052 w 7937423"/>
              <a:gd name="connsiteY0" fmla="*/ 0 h 4917809"/>
              <a:gd name="connsiteX1" fmla="*/ 7937423 w 7937423"/>
              <a:gd name="connsiteY1" fmla="*/ 0 h 4917809"/>
              <a:gd name="connsiteX2" fmla="*/ 7937423 w 7937423"/>
              <a:gd name="connsiteY2" fmla="*/ 4917809 h 4917809"/>
              <a:gd name="connsiteX3" fmla="*/ 302052 w 7937423"/>
              <a:gd name="connsiteY3" fmla="*/ 4917809 h 4917809"/>
              <a:gd name="connsiteX4" fmla="*/ 1620013 w 7937423"/>
              <a:gd name="connsiteY4" fmla="*/ 2487546 h 4917809"/>
              <a:gd name="connsiteX5" fmla="*/ 1597789 w 7937423"/>
              <a:gd name="connsiteY5" fmla="*/ 2087496 h 4917809"/>
              <a:gd name="connsiteX6" fmla="*/ 1524764 w 7937423"/>
              <a:gd name="connsiteY6" fmla="*/ 2074796 h 4917809"/>
              <a:gd name="connsiteX7" fmla="*/ 1127889 w 7937423"/>
              <a:gd name="connsiteY7" fmla="*/ 1442971 h 4917809"/>
              <a:gd name="connsiteX8" fmla="*/ 1052985 w 7937423"/>
              <a:gd name="connsiteY8" fmla="*/ 1199868 h 4917809"/>
              <a:gd name="connsiteX9" fmla="*/ 862790 w 7937423"/>
              <a:gd name="connsiteY9" fmla="*/ 859711 h 4917809"/>
              <a:gd name="connsiteX10" fmla="*/ 306835 w 7937423"/>
              <a:gd name="connsiteY10" fmla="*/ 859711 h 4917809"/>
              <a:gd name="connsiteX11" fmla="*/ 302052 w 7937423"/>
              <a:gd name="connsiteY11" fmla="*/ 0 h 4917809"/>
              <a:gd name="connsiteX0" fmla="*/ 302052 w 7937423"/>
              <a:gd name="connsiteY0" fmla="*/ 0 h 4917809"/>
              <a:gd name="connsiteX1" fmla="*/ 7937423 w 7937423"/>
              <a:gd name="connsiteY1" fmla="*/ 0 h 4917809"/>
              <a:gd name="connsiteX2" fmla="*/ 7937423 w 7937423"/>
              <a:gd name="connsiteY2" fmla="*/ 4917809 h 4917809"/>
              <a:gd name="connsiteX3" fmla="*/ 302052 w 7937423"/>
              <a:gd name="connsiteY3" fmla="*/ 4917809 h 4917809"/>
              <a:gd name="connsiteX4" fmla="*/ 1620013 w 7937423"/>
              <a:gd name="connsiteY4" fmla="*/ 2487546 h 4917809"/>
              <a:gd name="connsiteX5" fmla="*/ 1597789 w 7937423"/>
              <a:gd name="connsiteY5" fmla="*/ 2087496 h 4917809"/>
              <a:gd name="connsiteX6" fmla="*/ 1524764 w 7937423"/>
              <a:gd name="connsiteY6" fmla="*/ 2074796 h 4917809"/>
              <a:gd name="connsiteX7" fmla="*/ 1127889 w 7937423"/>
              <a:gd name="connsiteY7" fmla="*/ 1442971 h 4917809"/>
              <a:gd name="connsiteX8" fmla="*/ 1052985 w 7937423"/>
              <a:gd name="connsiteY8" fmla="*/ 1199868 h 4917809"/>
              <a:gd name="connsiteX9" fmla="*/ 862790 w 7937423"/>
              <a:gd name="connsiteY9" fmla="*/ 859711 h 4917809"/>
              <a:gd name="connsiteX10" fmla="*/ 306835 w 7937423"/>
              <a:gd name="connsiteY10" fmla="*/ 859711 h 4917809"/>
              <a:gd name="connsiteX11" fmla="*/ 302052 w 7937423"/>
              <a:gd name="connsiteY11" fmla="*/ 0 h 4917809"/>
              <a:gd name="connsiteX0" fmla="*/ 300852 w 7936223"/>
              <a:gd name="connsiteY0" fmla="*/ 0 h 4917809"/>
              <a:gd name="connsiteX1" fmla="*/ 7936223 w 7936223"/>
              <a:gd name="connsiteY1" fmla="*/ 0 h 4917809"/>
              <a:gd name="connsiteX2" fmla="*/ 7936223 w 7936223"/>
              <a:gd name="connsiteY2" fmla="*/ 4917809 h 4917809"/>
              <a:gd name="connsiteX3" fmla="*/ 300852 w 7936223"/>
              <a:gd name="connsiteY3" fmla="*/ 4917809 h 4917809"/>
              <a:gd name="connsiteX4" fmla="*/ 1529914 w 7936223"/>
              <a:gd name="connsiteY4" fmla="*/ 2560571 h 4917809"/>
              <a:gd name="connsiteX5" fmla="*/ 1618813 w 7936223"/>
              <a:gd name="connsiteY5" fmla="*/ 2487546 h 4917809"/>
              <a:gd name="connsiteX6" fmla="*/ 1596589 w 7936223"/>
              <a:gd name="connsiteY6" fmla="*/ 2087496 h 4917809"/>
              <a:gd name="connsiteX7" fmla="*/ 1523564 w 7936223"/>
              <a:gd name="connsiteY7" fmla="*/ 2074796 h 4917809"/>
              <a:gd name="connsiteX8" fmla="*/ 1126689 w 7936223"/>
              <a:gd name="connsiteY8" fmla="*/ 1442971 h 4917809"/>
              <a:gd name="connsiteX9" fmla="*/ 1051785 w 7936223"/>
              <a:gd name="connsiteY9" fmla="*/ 1199868 h 4917809"/>
              <a:gd name="connsiteX10" fmla="*/ 861590 w 7936223"/>
              <a:gd name="connsiteY10" fmla="*/ 859711 h 4917809"/>
              <a:gd name="connsiteX11" fmla="*/ 305635 w 7936223"/>
              <a:gd name="connsiteY11" fmla="*/ 859711 h 4917809"/>
              <a:gd name="connsiteX12" fmla="*/ 300852 w 7936223"/>
              <a:gd name="connsiteY12" fmla="*/ 0 h 4917809"/>
              <a:gd name="connsiteX0" fmla="*/ 300852 w 7936223"/>
              <a:gd name="connsiteY0" fmla="*/ 0 h 4917809"/>
              <a:gd name="connsiteX1" fmla="*/ 7936223 w 7936223"/>
              <a:gd name="connsiteY1" fmla="*/ 0 h 4917809"/>
              <a:gd name="connsiteX2" fmla="*/ 7936223 w 7936223"/>
              <a:gd name="connsiteY2" fmla="*/ 4917809 h 4917809"/>
              <a:gd name="connsiteX3" fmla="*/ 300852 w 7936223"/>
              <a:gd name="connsiteY3" fmla="*/ 4917809 h 4917809"/>
              <a:gd name="connsiteX4" fmla="*/ 1529914 w 7936223"/>
              <a:gd name="connsiteY4" fmla="*/ 2560571 h 4917809"/>
              <a:gd name="connsiteX5" fmla="*/ 1618813 w 7936223"/>
              <a:gd name="connsiteY5" fmla="*/ 2487546 h 4917809"/>
              <a:gd name="connsiteX6" fmla="*/ 1596589 w 7936223"/>
              <a:gd name="connsiteY6" fmla="*/ 2087496 h 4917809"/>
              <a:gd name="connsiteX7" fmla="*/ 1523564 w 7936223"/>
              <a:gd name="connsiteY7" fmla="*/ 2074796 h 4917809"/>
              <a:gd name="connsiteX8" fmla="*/ 1126689 w 7936223"/>
              <a:gd name="connsiteY8" fmla="*/ 1442971 h 4917809"/>
              <a:gd name="connsiteX9" fmla="*/ 1051785 w 7936223"/>
              <a:gd name="connsiteY9" fmla="*/ 1199868 h 4917809"/>
              <a:gd name="connsiteX10" fmla="*/ 861590 w 7936223"/>
              <a:gd name="connsiteY10" fmla="*/ 859711 h 4917809"/>
              <a:gd name="connsiteX11" fmla="*/ 305635 w 7936223"/>
              <a:gd name="connsiteY11" fmla="*/ 859711 h 4917809"/>
              <a:gd name="connsiteX12" fmla="*/ 300852 w 7936223"/>
              <a:gd name="connsiteY12" fmla="*/ 0 h 4917809"/>
              <a:gd name="connsiteX0" fmla="*/ 300852 w 7936223"/>
              <a:gd name="connsiteY0" fmla="*/ 0 h 4917809"/>
              <a:gd name="connsiteX1" fmla="*/ 7936223 w 7936223"/>
              <a:gd name="connsiteY1" fmla="*/ 0 h 4917809"/>
              <a:gd name="connsiteX2" fmla="*/ 7936223 w 7936223"/>
              <a:gd name="connsiteY2" fmla="*/ 4917809 h 4917809"/>
              <a:gd name="connsiteX3" fmla="*/ 300852 w 7936223"/>
              <a:gd name="connsiteY3" fmla="*/ 4917809 h 4917809"/>
              <a:gd name="connsiteX4" fmla="*/ 1529914 w 7936223"/>
              <a:gd name="connsiteY4" fmla="*/ 2560571 h 4917809"/>
              <a:gd name="connsiteX5" fmla="*/ 1618813 w 7936223"/>
              <a:gd name="connsiteY5" fmla="*/ 2487546 h 4917809"/>
              <a:gd name="connsiteX6" fmla="*/ 1596589 w 7936223"/>
              <a:gd name="connsiteY6" fmla="*/ 2087496 h 4917809"/>
              <a:gd name="connsiteX7" fmla="*/ 1523564 w 7936223"/>
              <a:gd name="connsiteY7" fmla="*/ 2074796 h 4917809"/>
              <a:gd name="connsiteX8" fmla="*/ 1126689 w 7936223"/>
              <a:gd name="connsiteY8" fmla="*/ 1442971 h 4917809"/>
              <a:gd name="connsiteX9" fmla="*/ 1051785 w 7936223"/>
              <a:gd name="connsiteY9" fmla="*/ 1199868 h 4917809"/>
              <a:gd name="connsiteX10" fmla="*/ 861590 w 7936223"/>
              <a:gd name="connsiteY10" fmla="*/ 859711 h 4917809"/>
              <a:gd name="connsiteX11" fmla="*/ 305635 w 7936223"/>
              <a:gd name="connsiteY11" fmla="*/ 859711 h 4917809"/>
              <a:gd name="connsiteX12" fmla="*/ 300852 w 7936223"/>
              <a:gd name="connsiteY12" fmla="*/ 0 h 4917809"/>
              <a:gd name="connsiteX0" fmla="*/ 300852 w 7936223"/>
              <a:gd name="connsiteY0" fmla="*/ 0 h 4917809"/>
              <a:gd name="connsiteX1" fmla="*/ 7936223 w 7936223"/>
              <a:gd name="connsiteY1" fmla="*/ 0 h 4917809"/>
              <a:gd name="connsiteX2" fmla="*/ 7936223 w 7936223"/>
              <a:gd name="connsiteY2" fmla="*/ 4917809 h 4917809"/>
              <a:gd name="connsiteX3" fmla="*/ 300852 w 7936223"/>
              <a:gd name="connsiteY3" fmla="*/ 4917809 h 4917809"/>
              <a:gd name="connsiteX4" fmla="*/ 1529914 w 7936223"/>
              <a:gd name="connsiteY4" fmla="*/ 2560571 h 4917809"/>
              <a:gd name="connsiteX5" fmla="*/ 1618813 w 7936223"/>
              <a:gd name="connsiteY5" fmla="*/ 2487546 h 4917809"/>
              <a:gd name="connsiteX6" fmla="*/ 1596589 w 7936223"/>
              <a:gd name="connsiteY6" fmla="*/ 2087496 h 4917809"/>
              <a:gd name="connsiteX7" fmla="*/ 1523564 w 7936223"/>
              <a:gd name="connsiteY7" fmla="*/ 2074796 h 4917809"/>
              <a:gd name="connsiteX8" fmla="*/ 1126689 w 7936223"/>
              <a:gd name="connsiteY8" fmla="*/ 1442971 h 4917809"/>
              <a:gd name="connsiteX9" fmla="*/ 1051785 w 7936223"/>
              <a:gd name="connsiteY9" fmla="*/ 1199868 h 4917809"/>
              <a:gd name="connsiteX10" fmla="*/ 861590 w 7936223"/>
              <a:gd name="connsiteY10" fmla="*/ 859711 h 4917809"/>
              <a:gd name="connsiteX11" fmla="*/ 305635 w 7936223"/>
              <a:gd name="connsiteY11" fmla="*/ 859711 h 4917809"/>
              <a:gd name="connsiteX12" fmla="*/ 300852 w 7936223"/>
              <a:gd name="connsiteY12" fmla="*/ 0 h 4917809"/>
              <a:gd name="connsiteX0" fmla="*/ 318851 w 7954222"/>
              <a:gd name="connsiteY0" fmla="*/ 0 h 4917809"/>
              <a:gd name="connsiteX1" fmla="*/ 7954222 w 7954222"/>
              <a:gd name="connsiteY1" fmla="*/ 0 h 4917809"/>
              <a:gd name="connsiteX2" fmla="*/ 7954222 w 7954222"/>
              <a:gd name="connsiteY2" fmla="*/ 4917809 h 4917809"/>
              <a:gd name="connsiteX3" fmla="*/ 318851 w 7954222"/>
              <a:gd name="connsiteY3" fmla="*/ 4917809 h 4917809"/>
              <a:gd name="connsiteX4" fmla="*/ 1538388 w 7954222"/>
              <a:gd name="connsiteY4" fmla="*/ 2903471 h 4917809"/>
              <a:gd name="connsiteX5" fmla="*/ 1547913 w 7954222"/>
              <a:gd name="connsiteY5" fmla="*/ 2560571 h 4917809"/>
              <a:gd name="connsiteX6" fmla="*/ 1636812 w 7954222"/>
              <a:gd name="connsiteY6" fmla="*/ 2487546 h 4917809"/>
              <a:gd name="connsiteX7" fmla="*/ 1614588 w 7954222"/>
              <a:gd name="connsiteY7" fmla="*/ 2087496 h 4917809"/>
              <a:gd name="connsiteX8" fmla="*/ 1541563 w 7954222"/>
              <a:gd name="connsiteY8" fmla="*/ 2074796 h 4917809"/>
              <a:gd name="connsiteX9" fmla="*/ 1144688 w 7954222"/>
              <a:gd name="connsiteY9" fmla="*/ 1442971 h 4917809"/>
              <a:gd name="connsiteX10" fmla="*/ 1069784 w 7954222"/>
              <a:gd name="connsiteY10" fmla="*/ 1199868 h 4917809"/>
              <a:gd name="connsiteX11" fmla="*/ 879589 w 7954222"/>
              <a:gd name="connsiteY11" fmla="*/ 859711 h 4917809"/>
              <a:gd name="connsiteX12" fmla="*/ 323634 w 7954222"/>
              <a:gd name="connsiteY12" fmla="*/ 859711 h 4917809"/>
              <a:gd name="connsiteX13" fmla="*/ 318851 w 7954222"/>
              <a:gd name="connsiteY13" fmla="*/ 0 h 4917809"/>
              <a:gd name="connsiteX0" fmla="*/ 318851 w 7954222"/>
              <a:gd name="connsiteY0" fmla="*/ 0 h 4917809"/>
              <a:gd name="connsiteX1" fmla="*/ 7954222 w 7954222"/>
              <a:gd name="connsiteY1" fmla="*/ 0 h 4917809"/>
              <a:gd name="connsiteX2" fmla="*/ 7954222 w 7954222"/>
              <a:gd name="connsiteY2" fmla="*/ 4917809 h 4917809"/>
              <a:gd name="connsiteX3" fmla="*/ 318851 w 7954222"/>
              <a:gd name="connsiteY3" fmla="*/ 4917809 h 4917809"/>
              <a:gd name="connsiteX4" fmla="*/ 1538388 w 7954222"/>
              <a:gd name="connsiteY4" fmla="*/ 2903471 h 4917809"/>
              <a:gd name="connsiteX5" fmla="*/ 1547913 w 7954222"/>
              <a:gd name="connsiteY5" fmla="*/ 2560571 h 4917809"/>
              <a:gd name="connsiteX6" fmla="*/ 1636812 w 7954222"/>
              <a:gd name="connsiteY6" fmla="*/ 2487546 h 4917809"/>
              <a:gd name="connsiteX7" fmla="*/ 1614588 w 7954222"/>
              <a:gd name="connsiteY7" fmla="*/ 2087496 h 4917809"/>
              <a:gd name="connsiteX8" fmla="*/ 1541563 w 7954222"/>
              <a:gd name="connsiteY8" fmla="*/ 2074796 h 4917809"/>
              <a:gd name="connsiteX9" fmla="*/ 1144688 w 7954222"/>
              <a:gd name="connsiteY9" fmla="*/ 1442971 h 4917809"/>
              <a:gd name="connsiteX10" fmla="*/ 1069784 w 7954222"/>
              <a:gd name="connsiteY10" fmla="*/ 1199868 h 4917809"/>
              <a:gd name="connsiteX11" fmla="*/ 879589 w 7954222"/>
              <a:gd name="connsiteY11" fmla="*/ 859711 h 4917809"/>
              <a:gd name="connsiteX12" fmla="*/ 323634 w 7954222"/>
              <a:gd name="connsiteY12" fmla="*/ 859711 h 4917809"/>
              <a:gd name="connsiteX13" fmla="*/ 318851 w 7954222"/>
              <a:gd name="connsiteY13" fmla="*/ 0 h 4917809"/>
              <a:gd name="connsiteX0" fmla="*/ 318851 w 7954222"/>
              <a:gd name="connsiteY0" fmla="*/ 0 h 4917809"/>
              <a:gd name="connsiteX1" fmla="*/ 7954222 w 7954222"/>
              <a:gd name="connsiteY1" fmla="*/ 0 h 4917809"/>
              <a:gd name="connsiteX2" fmla="*/ 7954222 w 7954222"/>
              <a:gd name="connsiteY2" fmla="*/ 4917809 h 4917809"/>
              <a:gd name="connsiteX3" fmla="*/ 318851 w 7954222"/>
              <a:gd name="connsiteY3" fmla="*/ 4917809 h 4917809"/>
              <a:gd name="connsiteX4" fmla="*/ 1538388 w 7954222"/>
              <a:gd name="connsiteY4" fmla="*/ 2903471 h 4917809"/>
              <a:gd name="connsiteX5" fmla="*/ 1547913 w 7954222"/>
              <a:gd name="connsiteY5" fmla="*/ 2560571 h 4917809"/>
              <a:gd name="connsiteX6" fmla="*/ 1636812 w 7954222"/>
              <a:gd name="connsiteY6" fmla="*/ 2487546 h 4917809"/>
              <a:gd name="connsiteX7" fmla="*/ 1614588 w 7954222"/>
              <a:gd name="connsiteY7" fmla="*/ 2087496 h 4917809"/>
              <a:gd name="connsiteX8" fmla="*/ 1541563 w 7954222"/>
              <a:gd name="connsiteY8" fmla="*/ 2074796 h 4917809"/>
              <a:gd name="connsiteX9" fmla="*/ 1144688 w 7954222"/>
              <a:gd name="connsiteY9" fmla="*/ 1442971 h 4917809"/>
              <a:gd name="connsiteX10" fmla="*/ 1069784 w 7954222"/>
              <a:gd name="connsiteY10" fmla="*/ 1199868 h 4917809"/>
              <a:gd name="connsiteX11" fmla="*/ 879589 w 7954222"/>
              <a:gd name="connsiteY11" fmla="*/ 859711 h 4917809"/>
              <a:gd name="connsiteX12" fmla="*/ 323634 w 7954222"/>
              <a:gd name="connsiteY12" fmla="*/ 859711 h 4917809"/>
              <a:gd name="connsiteX13" fmla="*/ 318851 w 7954222"/>
              <a:gd name="connsiteY13" fmla="*/ 0 h 4917809"/>
              <a:gd name="connsiteX0" fmla="*/ 318851 w 7954222"/>
              <a:gd name="connsiteY0" fmla="*/ 0 h 4917809"/>
              <a:gd name="connsiteX1" fmla="*/ 7954222 w 7954222"/>
              <a:gd name="connsiteY1" fmla="*/ 0 h 4917809"/>
              <a:gd name="connsiteX2" fmla="*/ 7954222 w 7954222"/>
              <a:gd name="connsiteY2" fmla="*/ 4917809 h 4917809"/>
              <a:gd name="connsiteX3" fmla="*/ 318851 w 7954222"/>
              <a:gd name="connsiteY3" fmla="*/ 4917809 h 4917809"/>
              <a:gd name="connsiteX4" fmla="*/ 1538388 w 7954222"/>
              <a:gd name="connsiteY4" fmla="*/ 2903471 h 4917809"/>
              <a:gd name="connsiteX5" fmla="*/ 1547913 w 7954222"/>
              <a:gd name="connsiteY5" fmla="*/ 2560571 h 4917809"/>
              <a:gd name="connsiteX6" fmla="*/ 1636812 w 7954222"/>
              <a:gd name="connsiteY6" fmla="*/ 2487546 h 4917809"/>
              <a:gd name="connsiteX7" fmla="*/ 1614588 w 7954222"/>
              <a:gd name="connsiteY7" fmla="*/ 2087496 h 4917809"/>
              <a:gd name="connsiteX8" fmla="*/ 1541563 w 7954222"/>
              <a:gd name="connsiteY8" fmla="*/ 2074796 h 4917809"/>
              <a:gd name="connsiteX9" fmla="*/ 1144688 w 7954222"/>
              <a:gd name="connsiteY9" fmla="*/ 1442971 h 4917809"/>
              <a:gd name="connsiteX10" fmla="*/ 1069784 w 7954222"/>
              <a:gd name="connsiteY10" fmla="*/ 1199868 h 4917809"/>
              <a:gd name="connsiteX11" fmla="*/ 879589 w 7954222"/>
              <a:gd name="connsiteY11" fmla="*/ 859711 h 4917809"/>
              <a:gd name="connsiteX12" fmla="*/ 323634 w 7954222"/>
              <a:gd name="connsiteY12" fmla="*/ 859711 h 4917809"/>
              <a:gd name="connsiteX13" fmla="*/ 318851 w 7954222"/>
              <a:gd name="connsiteY13" fmla="*/ 0 h 4917809"/>
              <a:gd name="connsiteX0" fmla="*/ 318851 w 7954222"/>
              <a:gd name="connsiteY0" fmla="*/ 0 h 4917809"/>
              <a:gd name="connsiteX1" fmla="*/ 7954222 w 7954222"/>
              <a:gd name="connsiteY1" fmla="*/ 0 h 4917809"/>
              <a:gd name="connsiteX2" fmla="*/ 7954222 w 7954222"/>
              <a:gd name="connsiteY2" fmla="*/ 4917809 h 4917809"/>
              <a:gd name="connsiteX3" fmla="*/ 318851 w 7954222"/>
              <a:gd name="connsiteY3" fmla="*/ 4917809 h 4917809"/>
              <a:gd name="connsiteX4" fmla="*/ 1538388 w 7954222"/>
              <a:gd name="connsiteY4" fmla="*/ 2903471 h 4917809"/>
              <a:gd name="connsiteX5" fmla="*/ 1547913 w 7954222"/>
              <a:gd name="connsiteY5" fmla="*/ 2560571 h 4917809"/>
              <a:gd name="connsiteX6" fmla="*/ 1636812 w 7954222"/>
              <a:gd name="connsiteY6" fmla="*/ 2487546 h 4917809"/>
              <a:gd name="connsiteX7" fmla="*/ 1614588 w 7954222"/>
              <a:gd name="connsiteY7" fmla="*/ 2087496 h 4917809"/>
              <a:gd name="connsiteX8" fmla="*/ 1541563 w 7954222"/>
              <a:gd name="connsiteY8" fmla="*/ 2074796 h 4917809"/>
              <a:gd name="connsiteX9" fmla="*/ 1144688 w 7954222"/>
              <a:gd name="connsiteY9" fmla="*/ 1442971 h 4917809"/>
              <a:gd name="connsiteX10" fmla="*/ 1069784 w 7954222"/>
              <a:gd name="connsiteY10" fmla="*/ 1199868 h 4917809"/>
              <a:gd name="connsiteX11" fmla="*/ 879589 w 7954222"/>
              <a:gd name="connsiteY11" fmla="*/ 859711 h 4917809"/>
              <a:gd name="connsiteX12" fmla="*/ 323634 w 7954222"/>
              <a:gd name="connsiteY12" fmla="*/ 859711 h 4917809"/>
              <a:gd name="connsiteX13" fmla="*/ 318851 w 7954222"/>
              <a:gd name="connsiteY13" fmla="*/ 0 h 4917809"/>
              <a:gd name="connsiteX0" fmla="*/ 316110 w 7951481"/>
              <a:gd name="connsiteY0" fmla="*/ 0 h 4917809"/>
              <a:gd name="connsiteX1" fmla="*/ 7951481 w 7951481"/>
              <a:gd name="connsiteY1" fmla="*/ 0 h 4917809"/>
              <a:gd name="connsiteX2" fmla="*/ 7951481 w 7951481"/>
              <a:gd name="connsiteY2" fmla="*/ 4917809 h 4917809"/>
              <a:gd name="connsiteX3" fmla="*/ 316110 w 7951481"/>
              <a:gd name="connsiteY3" fmla="*/ 4917809 h 4917809"/>
              <a:gd name="connsiteX4" fmla="*/ 1561047 w 7951481"/>
              <a:gd name="connsiteY4" fmla="*/ 2916171 h 4917809"/>
              <a:gd name="connsiteX5" fmla="*/ 1545172 w 7951481"/>
              <a:gd name="connsiteY5" fmla="*/ 2560571 h 4917809"/>
              <a:gd name="connsiteX6" fmla="*/ 1634071 w 7951481"/>
              <a:gd name="connsiteY6" fmla="*/ 2487546 h 4917809"/>
              <a:gd name="connsiteX7" fmla="*/ 1611847 w 7951481"/>
              <a:gd name="connsiteY7" fmla="*/ 2087496 h 4917809"/>
              <a:gd name="connsiteX8" fmla="*/ 1538822 w 7951481"/>
              <a:gd name="connsiteY8" fmla="*/ 2074796 h 4917809"/>
              <a:gd name="connsiteX9" fmla="*/ 1141947 w 7951481"/>
              <a:gd name="connsiteY9" fmla="*/ 1442971 h 4917809"/>
              <a:gd name="connsiteX10" fmla="*/ 1067043 w 7951481"/>
              <a:gd name="connsiteY10" fmla="*/ 1199868 h 4917809"/>
              <a:gd name="connsiteX11" fmla="*/ 876848 w 7951481"/>
              <a:gd name="connsiteY11" fmla="*/ 859711 h 4917809"/>
              <a:gd name="connsiteX12" fmla="*/ 320893 w 7951481"/>
              <a:gd name="connsiteY12" fmla="*/ 859711 h 4917809"/>
              <a:gd name="connsiteX13" fmla="*/ 316110 w 7951481"/>
              <a:gd name="connsiteY13" fmla="*/ 0 h 4917809"/>
              <a:gd name="connsiteX0" fmla="*/ 316110 w 7951481"/>
              <a:gd name="connsiteY0" fmla="*/ 0 h 4917809"/>
              <a:gd name="connsiteX1" fmla="*/ 7951481 w 7951481"/>
              <a:gd name="connsiteY1" fmla="*/ 0 h 4917809"/>
              <a:gd name="connsiteX2" fmla="*/ 7951481 w 7951481"/>
              <a:gd name="connsiteY2" fmla="*/ 4917809 h 4917809"/>
              <a:gd name="connsiteX3" fmla="*/ 316110 w 7951481"/>
              <a:gd name="connsiteY3" fmla="*/ 4917809 h 4917809"/>
              <a:gd name="connsiteX4" fmla="*/ 1561047 w 7951481"/>
              <a:gd name="connsiteY4" fmla="*/ 2916171 h 4917809"/>
              <a:gd name="connsiteX5" fmla="*/ 1545172 w 7951481"/>
              <a:gd name="connsiteY5" fmla="*/ 2560571 h 4917809"/>
              <a:gd name="connsiteX6" fmla="*/ 1634071 w 7951481"/>
              <a:gd name="connsiteY6" fmla="*/ 2487546 h 4917809"/>
              <a:gd name="connsiteX7" fmla="*/ 1611847 w 7951481"/>
              <a:gd name="connsiteY7" fmla="*/ 2087496 h 4917809"/>
              <a:gd name="connsiteX8" fmla="*/ 1538822 w 7951481"/>
              <a:gd name="connsiteY8" fmla="*/ 2074796 h 4917809"/>
              <a:gd name="connsiteX9" fmla="*/ 1141947 w 7951481"/>
              <a:gd name="connsiteY9" fmla="*/ 1442971 h 4917809"/>
              <a:gd name="connsiteX10" fmla="*/ 1067043 w 7951481"/>
              <a:gd name="connsiteY10" fmla="*/ 1199868 h 4917809"/>
              <a:gd name="connsiteX11" fmla="*/ 876848 w 7951481"/>
              <a:gd name="connsiteY11" fmla="*/ 859711 h 4917809"/>
              <a:gd name="connsiteX12" fmla="*/ 320893 w 7951481"/>
              <a:gd name="connsiteY12" fmla="*/ 859711 h 4917809"/>
              <a:gd name="connsiteX13" fmla="*/ 316110 w 7951481"/>
              <a:gd name="connsiteY13" fmla="*/ 0 h 4917809"/>
              <a:gd name="connsiteX0" fmla="*/ 326043 w 7961414"/>
              <a:gd name="connsiteY0" fmla="*/ 0 h 4917809"/>
              <a:gd name="connsiteX1" fmla="*/ 7961414 w 7961414"/>
              <a:gd name="connsiteY1" fmla="*/ 0 h 4917809"/>
              <a:gd name="connsiteX2" fmla="*/ 7961414 w 7961414"/>
              <a:gd name="connsiteY2" fmla="*/ 4917809 h 4917809"/>
              <a:gd name="connsiteX3" fmla="*/ 326043 w 7961414"/>
              <a:gd name="connsiteY3" fmla="*/ 4917809 h 4917809"/>
              <a:gd name="connsiteX4" fmla="*/ 1551930 w 7961414"/>
              <a:gd name="connsiteY4" fmla="*/ 3608321 h 4917809"/>
              <a:gd name="connsiteX5" fmla="*/ 1570980 w 7961414"/>
              <a:gd name="connsiteY5" fmla="*/ 2916171 h 4917809"/>
              <a:gd name="connsiteX6" fmla="*/ 1555105 w 7961414"/>
              <a:gd name="connsiteY6" fmla="*/ 2560571 h 4917809"/>
              <a:gd name="connsiteX7" fmla="*/ 1644004 w 7961414"/>
              <a:gd name="connsiteY7" fmla="*/ 2487546 h 4917809"/>
              <a:gd name="connsiteX8" fmla="*/ 1621780 w 7961414"/>
              <a:gd name="connsiteY8" fmla="*/ 2087496 h 4917809"/>
              <a:gd name="connsiteX9" fmla="*/ 1548755 w 7961414"/>
              <a:gd name="connsiteY9" fmla="*/ 2074796 h 4917809"/>
              <a:gd name="connsiteX10" fmla="*/ 1151880 w 7961414"/>
              <a:gd name="connsiteY10" fmla="*/ 1442971 h 4917809"/>
              <a:gd name="connsiteX11" fmla="*/ 1076976 w 7961414"/>
              <a:gd name="connsiteY11" fmla="*/ 1199868 h 4917809"/>
              <a:gd name="connsiteX12" fmla="*/ 886781 w 7961414"/>
              <a:gd name="connsiteY12" fmla="*/ 859711 h 4917809"/>
              <a:gd name="connsiteX13" fmla="*/ 330826 w 7961414"/>
              <a:gd name="connsiteY13" fmla="*/ 859711 h 4917809"/>
              <a:gd name="connsiteX14" fmla="*/ 326043 w 7961414"/>
              <a:gd name="connsiteY14" fmla="*/ 0 h 4917809"/>
              <a:gd name="connsiteX0" fmla="*/ 326043 w 7961414"/>
              <a:gd name="connsiteY0" fmla="*/ 0 h 4917809"/>
              <a:gd name="connsiteX1" fmla="*/ 7961414 w 7961414"/>
              <a:gd name="connsiteY1" fmla="*/ 0 h 4917809"/>
              <a:gd name="connsiteX2" fmla="*/ 7961414 w 7961414"/>
              <a:gd name="connsiteY2" fmla="*/ 4917809 h 4917809"/>
              <a:gd name="connsiteX3" fmla="*/ 326043 w 7961414"/>
              <a:gd name="connsiteY3" fmla="*/ 4917809 h 4917809"/>
              <a:gd name="connsiteX4" fmla="*/ 1551930 w 7961414"/>
              <a:gd name="connsiteY4" fmla="*/ 3608321 h 4917809"/>
              <a:gd name="connsiteX5" fmla="*/ 1570980 w 7961414"/>
              <a:gd name="connsiteY5" fmla="*/ 2916171 h 4917809"/>
              <a:gd name="connsiteX6" fmla="*/ 1555105 w 7961414"/>
              <a:gd name="connsiteY6" fmla="*/ 2560571 h 4917809"/>
              <a:gd name="connsiteX7" fmla="*/ 1644004 w 7961414"/>
              <a:gd name="connsiteY7" fmla="*/ 2487546 h 4917809"/>
              <a:gd name="connsiteX8" fmla="*/ 1621780 w 7961414"/>
              <a:gd name="connsiteY8" fmla="*/ 2087496 h 4917809"/>
              <a:gd name="connsiteX9" fmla="*/ 1548755 w 7961414"/>
              <a:gd name="connsiteY9" fmla="*/ 2074796 h 4917809"/>
              <a:gd name="connsiteX10" fmla="*/ 1151880 w 7961414"/>
              <a:gd name="connsiteY10" fmla="*/ 1442971 h 4917809"/>
              <a:gd name="connsiteX11" fmla="*/ 1076976 w 7961414"/>
              <a:gd name="connsiteY11" fmla="*/ 1199868 h 4917809"/>
              <a:gd name="connsiteX12" fmla="*/ 886781 w 7961414"/>
              <a:gd name="connsiteY12" fmla="*/ 859711 h 4917809"/>
              <a:gd name="connsiteX13" fmla="*/ 330826 w 7961414"/>
              <a:gd name="connsiteY13" fmla="*/ 859711 h 4917809"/>
              <a:gd name="connsiteX14" fmla="*/ 326043 w 7961414"/>
              <a:gd name="connsiteY14" fmla="*/ 0 h 4917809"/>
              <a:gd name="connsiteX0" fmla="*/ 326043 w 7961414"/>
              <a:gd name="connsiteY0" fmla="*/ 0 h 4917809"/>
              <a:gd name="connsiteX1" fmla="*/ 7961414 w 7961414"/>
              <a:gd name="connsiteY1" fmla="*/ 0 h 4917809"/>
              <a:gd name="connsiteX2" fmla="*/ 7961414 w 7961414"/>
              <a:gd name="connsiteY2" fmla="*/ 4917809 h 4917809"/>
              <a:gd name="connsiteX3" fmla="*/ 326043 w 7961414"/>
              <a:gd name="connsiteY3" fmla="*/ 4917809 h 4917809"/>
              <a:gd name="connsiteX4" fmla="*/ 1551930 w 7961414"/>
              <a:gd name="connsiteY4" fmla="*/ 3608321 h 4917809"/>
              <a:gd name="connsiteX5" fmla="*/ 1570980 w 7961414"/>
              <a:gd name="connsiteY5" fmla="*/ 2916171 h 4917809"/>
              <a:gd name="connsiteX6" fmla="*/ 1555105 w 7961414"/>
              <a:gd name="connsiteY6" fmla="*/ 2560571 h 4917809"/>
              <a:gd name="connsiteX7" fmla="*/ 1644004 w 7961414"/>
              <a:gd name="connsiteY7" fmla="*/ 2487546 h 4917809"/>
              <a:gd name="connsiteX8" fmla="*/ 1621780 w 7961414"/>
              <a:gd name="connsiteY8" fmla="*/ 2087496 h 4917809"/>
              <a:gd name="connsiteX9" fmla="*/ 1548755 w 7961414"/>
              <a:gd name="connsiteY9" fmla="*/ 2074796 h 4917809"/>
              <a:gd name="connsiteX10" fmla="*/ 1151880 w 7961414"/>
              <a:gd name="connsiteY10" fmla="*/ 1442971 h 4917809"/>
              <a:gd name="connsiteX11" fmla="*/ 1076976 w 7961414"/>
              <a:gd name="connsiteY11" fmla="*/ 1199868 h 4917809"/>
              <a:gd name="connsiteX12" fmla="*/ 886781 w 7961414"/>
              <a:gd name="connsiteY12" fmla="*/ 859711 h 4917809"/>
              <a:gd name="connsiteX13" fmla="*/ 330826 w 7961414"/>
              <a:gd name="connsiteY13" fmla="*/ 859711 h 4917809"/>
              <a:gd name="connsiteX14" fmla="*/ 326043 w 7961414"/>
              <a:gd name="connsiteY14" fmla="*/ 0 h 4917809"/>
              <a:gd name="connsiteX0" fmla="*/ 326043 w 7961414"/>
              <a:gd name="connsiteY0" fmla="*/ 0 h 4917809"/>
              <a:gd name="connsiteX1" fmla="*/ 7961414 w 7961414"/>
              <a:gd name="connsiteY1" fmla="*/ 0 h 4917809"/>
              <a:gd name="connsiteX2" fmla="*/ 7961414 w 7961414"/>
              <a:gd name="connsiteY2" fmla="*/ 4917809 h 4917809"/>
              <a:gd name="connsiteX3" fmla="*/ 326043 w 7961414"/>
              <a:gd name="connsiteY3" fmla="*/ 4917809 h 4917809"/>
              <a:gd name="connsiteX4" fmla="*/ 1551930 w 7961414"/>
              <a:gd name="connsiteY4" fmla="*/ 3608321 h 4917809"/>
              <a:gd name="connsiteX5" fmla="*/ 1570980 w 7961414"/>
              <a:gd name="connsiteY5" fmla="*/ 2916171 h 4917809"/>
              <a:gd name="connsiteX6" fmla="*/ 1555105 w 7961414"/>
              <a:gd name="connsiteY6" fmla="*/ 2560571 h 4917809"/>
              <a:gd name="connsiteX7" fmla="*/ 1644004 w 7961414"/>
              <a:gd name="connsiteY7" fmla="*/ 2487546 h 4917809"/>
              <a:gd name="connsiteX8" fmla="*/ 1621780 w 7961414"/>
              <a:gd name="connsiteY8" fmla="*/ 2087496 h 4917809"/>
              <a:gd name="connsiteX9" fmla="*/ 1548755 w 7961414"/>
              <a:gd name="connsiteY9" fmla="*/ 2074796 h 4917809"/>
              <a:gd name="connsiteX10" fmla="*/ 1151880 w 7961414"/>
              <a:gd name="connsiteY10" fmla="*/ 1442971 h 4917809"/>
              <a:gd name="connsiteX11" fmla="*/ 1076976 w 7961414"/>
              <a:gd name="connsiteY11" fmla="*/ 1199868 h 4917809"/>
              <a:gd name="connsiteX12" fmla="*/ 886781 w 7961414"/>
              <a:gd name="connsiteY12" fmla="*/ 859711 h 4917809"/>
              <a:gd name="connsiteX13" fmla="*/ 330826 w 7961414"/>
              <a:gd name="connsiteY13" fmla="*/ 859711 h 4917809"/>
              <a:gd name="connsiteX14" fmla="*/ 326043 w 7961414"/>
              <a:gd name="connsiteY14" fmla="*/ 0 h 4917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1414" h="4917809">
                <a:moveTo>
                  <a:pt x="326043" y="0"/>
                </a:moveTo>
                <a:lnTo>
                  <a:pt x="7961414" y="0"/>
                </a:lnTo>
                <a:lnTo>
                  <a:pt x="7961414" y="4917809"/>
                </a:lnTo>
                <a:lnTo>
                  <a:pt x="326043" y="4917809"/>
                </a:lnTo>
                <a:cubicBezTo>
                  <a:pt x="-802529" y="4646644"/>
                  <a:pt x="1344441" y="3941927"/>
                  <a:pt x="1551930" y="3608321"/>
                </a:cubicBezTo>
                <a:cubicBezTo>
                  <a:pt x="1594319" y="3573165"/>
                  <a:pt x="1560926" y="3047404"/>
                  <a:pt x="1570980" y="2916171"/>
                </a:cubicBezTo>
                <a:cubicBezTo>
                  <a:pt x="1531349" y="2907473"/>
                  <a:pt x="1540289" y="2639417"/>
                  <a:pt x="1555105" y="2560571"/>
                </a:cubicBezTo>
                <a:cubicBezTo>
                  <a:pt x="1600140" y="2527002"/>
                  <a:pt x="1639242" y="2546813"/>
                  <a:pt x="1644004" y="2487546"/>
                </a:cubicBezTo>
                <a:cubicBezTo>
                  <a:pt x="1691685" y="2063452"/>
                  <a:pt x="1601142" y="2130359"/>
                  <a:pt x="1621780" y="2087496"/>
                </a:cubicBezTo>
                <a:cubicBezTo>
                  <a:pt x="1612840" y="2064511"/>
                  <a:pt x="1611726" y="2102313"/>
                  <a:pt x="1548755" y="2074796"/>
                </a:cubicBezTo>
                <a:cubicBezTo>
                  <a:pt x="1549870" y="1478194"/>
                  <a:pt x="1271785" y="1531642"/>
                  <a:pt x="1151880" y="1442971"/>
                </a:cubicBezTo>
                <a:cubicBezTo>
                  <a:pt x="1060550" y="1316200"/>
                  <a:pt x="1098934" y="1301841"/>
                  <a:pt x="1076976" y="1199868"/>
                </a:cubicBezTo>
                <a:cubicBezTo>
                  <a:pt x="1016813" y="790523"/>
                  <a:pt x="964200" y="880437"/>
                  <a:pt x="886781" y="859711"/>
                </a:cubicBezTo>
                <a:lnTo>
                  <a:pt x="330826" y="859711"/>
                </a:lnTo>
                <a:cubicBezTo>
                  <a:pt x="329232" y="573141"/>
                  <a:pt x="327637" y="286570"/>
                  <a:pt x="326043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pic>
        <p:nvPicPr>
          <p:cNvPr id="9" name="Watch_1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507925" y="2144670"/>
            <a:ext cx="1240829" cy="19423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hone_3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796807" y="2754003"/>
            <a:ext cx="1897435" cy="3896518"/>
          </a:xfrm>
          <a:prstGeom prst="rect">
            <a:avLst/>
          </a:prstGeom>
          <a:ln w="12700">
            <a:miter lim="400000"/>
          </a:ln>
        </p:spPr>
      </p:pic>
      <p:sp>
        <p:nvSpPr>
          <p:cNvPr id="1054" name="Shape 1054"/>
          <p:cNvSpPr>
            <a:spLocks noGrp="1"/>
          </p:cNvSpPr>
          <p:nvPr>
            <p:ph type="pic" sz="quarter" idx="15"/>
          </p:nvPr>
        </p:nvSpPr>
        <p:spPr>
          <a:xfrm>
            <a:off x="5562229" y="2494673"/>
            <a:ext cx="1072137" cy="1272079"/>
          </a:xfrm>
          <a:prstGeom prst="roundRect">
            <a:avLst>
              <a:gd name="adj" fmla="val 13717"/>
            </a:avLst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55" name="Shape 1055"/>
          <p:cNvSpPr>
            <a:spLocks noGrp="1"/>
          </p:cNvSpPr>
          <p:nvPr>
            <p:ph type="pic" sz="quarter" idx="16"/>
          </p:nvPr>
        </p:nvSpPr>
        <p:spPr>
          <a:xfrm>
            <a:off x="1922124" y="3229662"/>
            <a:ext cx="1646802" cy="29223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56" name="Shape 105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80233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ceholder (Two slide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079"/>
          <p:cNvSpPr>
            <a:spLocks noGrp="1"/>
          </p:cNvSpPr>
          <p:nvPr>
            <p:ph type="pic" sz="quarter" idx="15"/>
          </p:nvPr>
        </p:nvSpPr>
        <p:spPr>
          <a:xfrm>
            <a:off x="1418024" y="923925"/>
            <a:ext cx="2916652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" name="Shape 1079"/>
          <p:cNvSpPr>
            <a:spLocks noGrp="1"/>
          </p:cNvSpPr>
          <p:nvPr>
            <p:ph type="pic" sz="quarter" idx="16"/>
          </p:nvPr>
        </p:nvSpPr>
        <p:spPr>
          <a:xfrm>
            <a:off x="7857380" y="923925"/>
            <a:ext cx="2916652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" name="Shape 1079"/>
          <p:cNvSpPr>
            <a:spLocks noGrp="1"/>
          </p:cNvSpPr>
          <p:nvPr>
            <p:ph type="pic" sz="quarter" idx="17"/>
          </p:nvPr>
        </p:nvSpPr>
        <p:spPr>
          <a:xfrm>
            <a:off x="10902316" y="923925"/>
            <a:ext cx="1289685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" name="Shape 1079"/>
          <p:cNvSpPr>
            <a:spLocks noGrp="1"/>
          </p:cNvSpPr>
          <p:nvPr>
            <p:ph type="pic" sz="quarter" idx="18"/>
          </p:nvPr>
        </p:nvSpPr>
        <p:spPr>
          <a:xfrm>
            <a:off x="-1" y="923925"/>
            <a:ext cx="1289685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79" name="Shape 1079"/>
          <p:cNvSpPr>
            <a:spLocks noGrp="1"/>
          </p:cNvSpPr>
          <p:nvPr>
            <p:ph type="pic" sz="quarter" idx="14"/>
          </p:nvPr>
        </p:nvSpPr>
        <p:spPr>
          <a:xfrm>
            <a:off x="4462959" y="924121"/>
            <a:ext cx="3266138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80" name="Shape 108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17698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ny Placeholder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Shape 1087"/>
          <p:cNvSpPr>
            <a:spLocks noGrp="1"/>
          </p:cNvSpPr>
          <p:nvPr>
            <p:ph type="pic" idx="13"/>
          </p:nvPr>
        </p:nvSpPr>
        <p:spPr>
          <a:xfrm>
            <a:off x="-145371" y="-23671"/>
            <a:ext cx="12327572" cy="69053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88" name="Shape 108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40696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laceholder Break (1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Shape 1095"/>
          <p:cNvSpPr>
            <a:spLocks noGrp="1"/>
          </p:cNvSpPr>
          <p:nvPr>
            <p:ph type="pic" idx="13"/>
          </p:nvPr>
        </p:nvSpPr>
        <p:spPr>
          <a:xfrm>
            <a:off x="-29731" y="-29526"/>
            <a:ext cx="12251462" cy="691705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96" name="Shape 109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20404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laceholder Break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Shape 1103"/>
          <p:cNvSpPr>
            <a:spLocks noGrp="1"/>
          </p:cNvSpPr>
          <p:nvPr>
            <p:ph type="pic" idx="13"/>
          </p:nvPr>
        </p:nvSpPr>
        <p:spPr>
          <a:xfrm>
            <a:off x="-29731" y="-46185"/>
            <a:ext cx="12251462" cy="695036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104" name="Shape 110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89657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ceholder Break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2041808" y="-420737"/>
            <a:ext cx="8193690" cy="7824142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0856915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  <a:gd name="connsiteX0" fmla="*/ 0 w 28159356"/>
              <a:gd name="connsiteY0" fmla="*/ 14054111 h 28099720"/>
              <a:gd name="connsiteX1" fmla="*/ 1853805 w 28159356"/>
              <a:gd name="connsiteY1" fmla="*/ 6642084 h 28099720"/>
              <a:gd name="connsiteX2" fmla="*/ 10856915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  <a:gd name="connsiteX0" fmla="*/ 0 w 28121843"/>
              <a:gd name="connsiteY0" fmla="*/ 17653120 h 28099720"/>
              <a:gd name="connsiteX1" fmla="*/ 1816292 w 28121843"/>
              <a:gd name="connsiteY1" fmla="*/ 6642084 h 28099720"/>
              <a:gd name="connsiteX2" fmla="*/ 10819402 w 28121843"/>
              <a:gd name="connsiteY2" fmla="*/ 0 h 28099720"/>
              <a:gd name="connsiteX3" fmla="*/ 23963174 w 28121843"/>
              <a:gd name="connsiteY3" fmla="*/ 4073167 h 28099720"/>
              <a:gd name="connsiteX4" fmla="*/ 28121843 w 28121843"/>
              <a:gd name="connsiteY4" fmla="*/ 14050408 h 28099720"/>
              <a:gd name="connsiteX5" fmla="*/ 23984927 w 28121843"/>
              <a:gd name="connsiteY5" fmla="*/ 23953389 h 28099720"/>
              <a:gd name="connsiteX6" fmla="*/ 14039905 w 28121843"/>
              <a:gd name="connsiteY6" fmla="*/ 28099720 h 28099720"/>
              <a:gd name="connsiteX7" fmla="*/ 4078878 w 28121843"/>
              <a:gd name="connsiteY7" fmla="*/ 23982684 h 28099720"/>
              <a:gd name="connsiteX8" fmla="*/ 0 w 28121843"/>
              <a:gd name="connsiteY8" fmla="*/ 17653120 h 28099720"/>
              <a:gd name="connsiteX0" fmla="*/ 0 w 28121843"/>
              <a:gd name="connsiteY0" fmla="*/ 17653120 h 28099720"/>
              <a:gd name="connsiteX1" fmla="*/ 1816292 w 28121843"/>
              <a:gd name="connsiteY1" fmla="*/ 6642084 h 28099720"/>
              <a:gd name="connsiteX2" fmla="*/ 10819402 w 28121843"/>
              <a:gd name="connsiteY2" fmla="*/ 0 h 28099720"/>
              <a:gd name="connsiteX3" fmla="*/ 23963174 w 28121843"/>
              <a:gd name="connsiteY3" fmla="*/ 4073167 h 28099720"/>
              <a:gd name="connsiteX4" fmla="*/ 28121843 w 28121843"/>
              <a:gd name="connsiteY4" fmla="*/ 14050408 h 28099720"/>
              <a:gd name="connsiteX5" fmla="*/ 23984927 w 28121843"/>
              <a:gd name="connsiteY5" fmla="*/ 23953389 h 28099720"/>
              <a:gd name="connsiteX6" fmla="*/ 14039905 w 28121843"/>
              <a:gd name="connsiteY6" fmla="*/ 28099720 h 28099720"/>
              <a:gd name="connsiteX7" fmla="*/ 6454645 w 28121843"/>
              <a:gd name="connsiteY7" fmla="*/ 26560884 h 28099720"/>
              <a:gd name="connsiteX8" fmla="*/ 0 w 28121843"/>
              <a:gd name="connsiteY8" fmla="*/ 17653120 h 28099720"/>
              <a:gd name="connsiteX0" fmla="*/ 0 w 28121843"/>
              <a:gd name="connsiteY0" fmla="*/ 17653120 h 28125895"/>
              <a:gd name="connsiteX1" fmla="*/ 1816292 w 28121843"/>
              <a:gd name="connsiteY1" fmla="*/ 6642084 h 28125895"/>
              <a:gd name="connsiteX2" fmla="*/ 10819402 w 28121843"/>
              <a:gd name="connsiteY2" fmla="*/ 0 h 28125895"/>
              <a:gd name="connsiteX3" fmla="*/ 23963174 w 28121843"/>
              <a:gd name="connsiteY3" fmla="*/ 4073167 h 28125895"/>
              <a:gd name="connsiteX4" fmla="*/ 28121843 w 28121843"/>
              <a:gd name="connsiteY4" fmla="*/ 14050408 h 28125895"/>
              <a:gd name="connsiteX5" fmla="*/ 23984927 w 28121843"/>
              <a:gd name="connsiteY5" fmla="*/ 23953389 h 28125895"/>
              <a:gd name="connsiteX6" fmla="*/ 17353477 w 28121843"/>
              <a:gd name="connsiteY6" fmla="*/ 28125895 h 28125895"/>
              <a:gd name="connsiteX7" fmla="*/ 6454645 w 28121843"/>
              <a:gd name="connsiteY7" fmla="*/ 26560884 h 28125895"/>
              <a:gd name="connsiteX8" fmla="*/ 0 w 28121843"/>
              <a:gd name="connsiteY8" fmla="*/ 17653120 h 28125895"/>
              <a:gd name="connsiteX0" fmla="*/ 0 w 28121843"/>
              <a:gd name="connsiteY0" fmla="*/ 17653120 h 28125895"/>
              <a:gd name="connsiteX1" fmla="*/ 1816292 w 28121843"/>
              <a:gd name="connsiteY1" fmla="*/ 6642084 h 28125895"/>
              <a:gd name="connsiteX2" fmla="*/ 10819402 w 28121843"/>
              <a:gd name="connsiteY2" fmla="*/ 0 h 28125895"/>
              <a:gd name="connsiteX3" fmla="*/ 23963174 w 28121843"/>
              <a:gd name="connsiteY3" fmla="*/ 4073167 h 28125895"/>
              <a:gd name="connsiteX4" fmla="*/ 28121843 w 28121843"/>
              <a:gd name="connsiteY4" fmla="*/ 14050408 h 28125895"/>
              <a:gd name="connsiteX5" fmla="*/ 26348193 w 28121843"/>
              <a:gd name="connsiteY5" fmla="*/ 21440624 h 28125895"/>
              <a:gd name="connsiteX6" fmla="*/ 17353477 w 28121843"/>
              <a:gd name="connsiteY6" fmla="*/ 28125895 h 28125895"/>
              <a:gd name="connsiteX7" fmla="*/ 6454645 w 28121843"/>
              <a:gd name="connsiteY7" fmla="*/ 26560884 h 28125895"/>
              <a:gd name="connsiteX8" fmla="*/ 0 w 28121843"/>
              <a:gd name="connsiteY8" fmla="*/ 17653120 h 28125895"/>
              <a:gd name="connsiteX0" fmla="*/ 0 w 28121845"/>
              <a:gd name="connsiteY0" fmla="*/ 17653120 h 28125895"/>
              <a:gd name="connsiteX1" fmla="*/ 1816292 w 28121845"/>
              <a:gd name="connsiteY1" fmla="*/ 6642084 h 28125895"/>
              <a:gd name="connsiteX2" fmla="*/ 10819402 w 28121845"/>
              <a:gd name="connsiteY2" fmla="*/ 0 h 28125895"/>
              <a:gd name="connsiteX3" fmla="*/ 23963174 w 28121845"/>
              <a:gd name="connsiteY3" fmla="*/ 4073167 h 28125895"/>
              <a:gd name="connsiteX4" fmla="*/ 28121845 w 28121845"/>
              <a:gd name="connsiteY4" fmla="*/ 10464488 h 28125895"/>
              <a:gd name="connsiteX5" fmla="*/ 26348193 w 28121845"/>
              <a:gd name="connsiteY5" fmla="*/ 21440624 h 28125895"/>
              <a:gd name="connsiteX6" fmla="*/ 17353477 w 28121845"/>
              <a:gd name="connsiteY6" fmla="*/ 28125895 h 28125895"/>
              <a:gd name="connsiteX7" fmla="*/ 6454645 w 28121845"/>
              <a:gd name="connsiteY7" fmla="*/ 26560884 h 28125895"/>
              <a:gd name="connsiteX8" fmla="*/ 0 w 28121845"/>
              <a:gd name="connsiteY8" fmla="*/ 17653120 h 28125895"/>
              <a:gd name="connsiteX0" fmla="*/ 0 w 28121845"/>
              <a:gd name="connsiteY0" fmla="*/ 17653120 h 28125895"/>
              <a:gd name="connsiteX1" fmla="*/ 1816292 w 28121845"/>
              <a:gd name="connsiteY1" fmla="*/ 6642084 h 28125895"/>
              <a:gd name="connsiteX2" fmla="*/ 10819402 w 28121845"/>
              <a:gd name="connsiteY2" fmla="*/ 0 h 28125895"/>
              <a:gd name="connsiteX3" fmla="*/ 21687439 w 28121845"/>
              <a:gd name="connsiteY3" fmla="*/ 1573492 h 28125895"/>
              <a:gd name="connsiteX4" fmla="*/ 28121845 w 28121845"/>
              <a:gd name="connsiteY4" fmla="*/ 10464488 h 28125895"/>
              <a:gd name="connsiteX5" fmla="*/ 26348193 w 28121845"/>
              <a:gd name="connsiteY5" fmla="*/ 21440624 h 28125895"/>
              <a:gd name="connsiteX6" fmla="*/ 17353477 w 28121845"/>
              <a:gd name="connsiteY6" fmla="*/ 28125895 h 28125895"/>
              <a:gd name="connsiteX7" fmla="*/ 6454645 w 28121845"/>
              <a:gd name="connsiteY7" fmla="*/ 26560884 h 28125895"/>
              <a:gd name="connsiteX8" fmla="*/ 0 w 28121845"/>
              <a:gd name="connsiteY8" fmla="*/ 17653120 h 28125895"/>
              <a:gd name="connsiteX0" fmla="*/ 0 w 28121845"/>
              <a:gd name="connsiteY0" fmla="*/ 17653120 h 28243681"/>
              <a:gd name="connsiteX1" fmla="*/ 1816292 w 28121845"/>
              <a:gd name="connsiteY1" fmla="*/ 6642084 h 28243681"/>
              <a:gd name="connsiteX2" fmla="*/ 10819402 w 28121845"/>
              <a:gd name="connsiteY2" fmla="*/ 0 h 28243681"/>
              <a:gd name="connsiteX3" fmla="*/ 21687439 w 28121845"/>
              <a:gd name="connsiteY3" fmla="*/ 1573492 h 28243681"/>
              <a:gd name="connsiteX4" fmla="*/ 28121845 w 28121845"/>
              <a:gd name="connsiteY4" fmla="*/ 10464488 h 28243681"/>
              <a:gd name="connsiteX5" fmla="*/ 26348193 w 28121845"/>
              <a:gd name="connsiteY5" fmla="*/ 21440624 h 28243681"/>
              <a:gd name="connsiteX6" fmla="*/ 17353477 w 28121845"/>
              <a:gd name="connsiteY6" fmla="*/ 28243681 h 28243681"/>
              <a:gd name="connsiteX7" fmla="*/ 6454645 w 28121845"/>
              <a:gd name="connsiteY7" fmla="*/ 26560884 h 28243681"/>
              <a:gd name="connsiteX8" fmla="*/ 0 w 28121845"/>
              <a:gd name="connsiteY8" fmla="*/ 17653120 h 28243681"/>
              <a:gd name="connsiteX0" fmla="*/ 0 w 28121845"/>
              <a:gd name="connsiteY0" fmla="*/ 17653120 h 28138980"/>
              <a:gd name="connsiteX1" fmla="*/ 1816292 w 28121845"/>
              <a:gd name="connsiteY1" fmla="*/ 6642084 h 28138980"/>
              <a:gd name="connsiteX2" fmla="*/ 10819402 w 28121845"/>
              <a:gd name="connsiteY2" fmla="*/ 0 h 28138980"/>
              <a:gd name="connsiteX3" fmla="*/ 21687439 w 28121845"/>
              <a:gd name="connsiteY3" fmla="*/ 1573492 h 28138980"/>
              <a:gd name="connsiteX4" fmla="*/ 28121845 w 28121845"/>
              <a:gd name="connsiteY4" fmla="*/ 10464488 h 28138980"/>
              <a:gd name="connsiteX5" fmla="*/ 26348193 w 28121845"/>
              <a:gd name="connsiteY5" fmla="*/ 21440624 h 28138980"/>
              <a:gd name="connsiteX6" fmla="*/ 17328468 w 28121845"/>
              <a:gd name="connsiteY6" fmla="*/ 28138980 h 28138980"/>
              <a:gd name="connsiteX7" fmla="*/ 6454645 w 28121845"/>
              <a:gd name="connsiteY7" fmla="*/ 26560884 h 28138980"/>
              <a:gd name="connsiteX8" fmla="*/ 0 w 28121845"/>
              <a:gd name="connsiteY8" fmla="*/ 17653120 h 28138980"/>
              <a:gd name="connsiteX0" fmla="*/ 0 w 28121845"/>
              <a:gd name="connsiteY0" fmla="*/ 17653120 h 28138980"/>
              <a:gd name="connsiteX1" fmla="*/ 1816292 w 28121845"/>
              <a:gd name="connsiteY1" fmla="*/ 6642084 h 28138980"/>
              <a:gd name="connsiteX2" fmla="*/ 10819402 w 28121845"/>
              <a:gd name="connsiteY2" fmla="*/ 0 h 28138980"/>
              <a:gd name="connsiteX3" fmla="*/ 21687439 w 28121845"/>
              <a:gd name="connsiteY3" fmla="*/ 1573492 h 28138980"/>
              <a:gd name="connsiteX4" fmla="*/ 28121845 w 28121845"/>
              <a:gd name="connsiteY4" fmla="*/ 10464488 h 28138980"/>
              <a:gd name="connsiteX5" fmla="*/ 26348193 w 28121845"/>
              <a:gd name="connsiteY5" fmla="*/ 21440624 h 28138980"/>
              <a:gd name="connsiteX6" fmla="*/ 17328468 w 28121845"/>
              <a:gd name="connsiteY6" fmla="*/ 28138980 h 28138980"/>
              <a:gd name="connsiteX7" fmla="*/ 6367117 w 28121845"/>
              <a:gd name="connsiteY7" fmla="*/ 26914242 h 28138980"/>
              <a:gd name="connsiteX8" fmla="*/ 0 w 28121845"/>
              <a:gd name="connsiteY8" fmla="*/ 17653120 h 28138980"/>
              <a:gd name="connsiteX0" fmla="*/ 0 w 28121845"/>
              <a:gd name="connsiteY0" fmla="*/ 17653120 h 28138980"/>
              <a:gd name="connsiteX1" fmla="*/ 1816292 w 28121845"/>
              <a:gd name="connsiteY1" fmla="*/ 6642084 h 28138980"/>
              <a:gd name="connsiteX2" fmla="*/ 10819402 w 28121845"/>
              <a:gd name="connsiteY2" fmla="*/ 0 h 28138980"/>
              <a:gd name="connsiteX3" fmla="*/ 21687439 w 28121845"/>
              <a:gd name="connsiteY3" fmla="*/ 1573492 h 28138980"/>
              <a:gd name="connsiteX4" fmla="*/ 28121845 w 28121845"/>
              <a:gd name="connsiteY4" fmla="*/ 10464488 h 28138980"/>
              <a:gd name="connsiteX5" fmla="*/ 26348193 w 28121845"/>
              <a:gd name="connsiteY5" fmla="*/ 21440624 h 28138980"/>
              <a:gd name="connsiteX6" fmla="*/ 17328468 w 28121845"/>
              <a:gd name="connsiteY6" fmla="*/ 28138980 h 28138980"/>
              <a:gd name="connsiteX7" fmla="*/ 6454645 w 28121845"/>
              <a:gd name="connsiteY7" fmla="*/ 26547799 h 28138980"/>
              <a:gd name="connsiteX8" fmla="*/ 0 w 28121845"/>
              <a:gd name="connsiteY8" fmla="*/ 17653120 h 28138980"/>
              <a:gd name="connsiteX0" fmla="*/ 0 w 28121845"/>
              <a:gd name="connsiteY0" fmla="*/ 17663188 h 28149048"/>
              <a:gd name="connsiteX1" fmla="*/ 1816292 w 28121845"/>
              <a:gd name="connsiteY1" fmla="*/ 6652152 h 28149048"/>
              <a:gd name="connsiteX2" fmla="*/ 14493668 w 28121845"/>
              <a:gd name="connsiteY2" fmla="*/ 0 h 28149048"/>
              <a:gd name="connsiteX3" fmla="*/ 21687439 w 28121845"/>
              <a:gd name="connsiteY3" fmla="*/ 1583560 h 28149048"/>
              <a:gd name="connsiteX4" fmla="*/ 28121845 w 28121845"/>
              <a:gd name="connsiteY4" fmla="*/ 10474556 h 28149048"/>
              <a:gd name="connsiteX5" fmla="*/ 26348193 w 28121845"/>
              <a:gd name="connsiteY5" fmla="*/ 21450692 h 28149048"/>
              <a:gd name="connsiteX6" fmla="*/ 17328468 w 28121845"/>
              <a:gd name="connsiteY6" fmla="*/ 28149048 h 28149048"/>
              <a:gd name="connsiteX7" fmla="*/ 6454645 w 28121845"/>
              <a:gd name="connsiteY7" fmla="*/ 26557867 h 28149048"/>
              <a:gd name="connsiteX8" fmla="*/ 0 w 28121845"/>
              <a:gd name="connsiteY8" fmla="*/ 17663188 h 28149048"/>
              <a:gd name="connsiteX0" fmla="*/ 0 w 28121845"/>
              <a:gd name="connsiteY0" fmla="*/ 17663188 h 28149048"/>
              <a:gd name="connsiteX1" fmla="*/ 1816292 w 28121845"/>
              <a:gd name="connsiteY1" fmla="*/ 6652152 h 28149048"/>
              <a:gd name="connsiteX2" fmla="*/ 14493668 w 28121845"/>
              <a:gd name="connsiteY2" fmla="*/ 0 h 28149048"/>
              <a:gd name="connsiteX3" fmla="*/ 24813450 w 28121845"/>
              <a:gd name="connsiteY3" fmla="*/ 4261424 h 28149048"/>
              <a:gd name="connsiteX4" fmla="*/ 28121845 w 28121845"/>
              <a:gd name="connsiteY4" fmla="*/ 10474556 h 28149048"/>
              <a:gd name="connsiteX5" fmla="*/ 26348193 w 28121845"/>
              <a:gd name="connsiteY5" fmla="*/ 21450692 h 28149048"/>
              <a:gd name="connsiteX6" fmla="*/ 17328468 w 28121845"/>
              <a:gd name="connsiteY6" fmla="*/ 28149048 h 28149048"/>
              <a:gd name="connsiteX7" fmla="*/ 6454645 w 28121845"/>
              <a:gd name="connsiteY7" fmla="*/ 26557867 h 28149048"/>
              <a:gd name="connsiteX8" fmla="*/ 0 w 28121845"/>
              <a:gd name="connsiteY8" fmla="*/ 17663188 h 28149048"/>
              <a:gd name="connsiteX0" fmla="*/ 0 w 29083693"/>
              <a:gd name="connsiteY0" fmla="*/ 17663188 h 28149048"/>
              <a:gd name="connsiteX1" fmla="*/ 1816292 w 29083693"/>
              <a:gd name="connsiteY1" fmla="*/ 6652152 h 28149048"/>
              <a:gd name="connsiteX2" fmla="*/ 14493668 w 29083693"/>
              <a:gd name="connsiteY2" fmla="*/ 0 h 28149048"/>
              <a:gd name="connsiteX3" fmla="*/ 24813450 w 29083693"/>
              <a:gd name="connsiteY3" fmla="*/ 4261424 h 28149048"/>
              <a:gd name="connsiteX4" fmla="*/ 29083693 w 29083693"/>
              <a:gd name="connsiteY4" fmla="*/ 14561824 h 28149048"/>
              <a:gd name="connsiteX5" fmla="*/ 26348193 w 29083693"/>
              <a:gd name="connsiteY5" fmla="*/ 21450692 h 28149048"/>
              <a:gd name="connsiteX6" fmla="*/ 17328468 w 29083693"/>
              <a:gd name="connsiteY6" fmla="*/ 28149048 h 28149048"/>
              <a:gd name="connsiteX7" fmla="*/ 6454645 w 29083693"/>
              <a:gd name="connsiteY7" fmla="*/ 26557867 h 28149048"/>
              <a:gd name="connsiteX8" fmla="*/ 0 w 29083693"/>
              <a:gd name="connsiteY8" fmla="*/ 17663188 h 28149048"/>
              <a:gd name="connsiteX0" fmla="*/ 0 w 29083693"/>
              <a:gd name="connsiteY0" fmla="*/ 17663188 h 28149048"/>
              <a:gd name="connsiteX1" fmla="*/ 1816292 w 29083693"/>
              <a:gd name="connsiteY1" fmla="*/ 6652152 h 28149048"/>
              <a:gd name="connsiteX2" fmla="*/ 14493668 w 29083693"/>
              <a:gd name="connsiteY2" fmla="*/ 0 h 28149048"/>
              <a:gd name="connsiteX3" fmla="*/ 24813450 w 29083693"/>
              <a:gd name="connsiteY3" fmla="*/ 4261424 h 28149048"/>
              <a:gd name="connsiteX4" fmla="*/ 29083693 w 29083693"/>
              <a:gd name="connsiteY4" fmla="*/ 14561824 h 28149048"/>
              <a:gd name="connsiteX5" fmla="*/ 24818850 w 29083693"/>
              <a:gd name="connsiteY5" fmla="*/ 24853391 h 28149048"/>
              <a:gd name="connsiteX6" fmla="*/ 17328468 w 29083693"/>
              <a:gd name="connsiteY6" fmla="*/ 28149048 h 28149048"/>
              <a:gd name="connsiteX7" fmla="*/ 6454645 w 29083693"/>
              <a:gd name="connsiteY7" fmla="*/ 26557867 h 28149048"/>
              <a:gd name="connsiteX8" fmla="*/ 0 w 29083693"/>
              <a:gd name="connsiteY8" fmla="*/ 17663188 h 28149048"/>
              <a:gd name="connsiteX0" fmla="*/ 0 w 29083693"/>
              <a:gd name="connsiteY0" fmla="*/ 17663188 h 29115494"/>
              <a:gd name="connsiteX1" fmla="*/ 1816292 w 29083693"/>
              <a:gd name="connsiteY1" fmla="*/ 6652152 h 29115494"/>
              <a:gd name="connsiteX2" fmla="*/ 14493668 w 29083693"/>
              <a:gd name="connsiteY2" fmla="*/ 0 h 29115494"/>
              <a:gd name="connsiteX3" fmla="*/ 24813450 w 29083693"/>
              <a:gd name="connsiteY3" fmla="*/ 4261424 h 29115494"/>
              <a:gd name="connsiteX4" fmla="*/ 29083693 w 29083693"/>
              <a:gd name="connsiteY4" fmla="*/ 14561824 h 29115494"/>
              <a:gd name="connsiteX5" fmla="*/ 24818850 w 29083693"/>
              <a:gd name="connsiteY5" fmla="*/ 24853391 h 29115494"/>
              <a:gd name="connsiteX6" fmla="*/ 14519868 w 29083693"/>
              <a:gd name="connsiteY6" fmla="*/ 29115494 h 29115494"/>
              <a:gd name="connsiteX7" fmla="*/ 6454645 w 29083693"/>
              <a:gd name="connsiteY7" fmla="*/ 26557867 h 29115494"/>
              <a:gd name="connsiteX8" fmla="*/ 0 w 29083693"/>
              <a:gd name="connsiteY8" fmla="*/ 17663188 h 29115494"/>
              <a:gd name="connsiteX0" fmla="*/ 0 w 29083693"/>
              <a:gd name="connsiteY0" fmla="*/ 17663188 h 29115494"/>
              <a:gd name="connsiteX1" fmla="*/ 1816292 w 29083693"/>
              <a:gd name="connsiteY1" fmla="*/ 6652152 h 29115494"/>
              <a:gd name="connsiteX2" fmla="*/ 14493668 w 29083693"/>
              <a:gd name="connsiteY2" fmla="*/ 0 h 29115494"/>
              <a:gd name="connsiteX3" fmla="*/ 24813450 w 29083693"/>
              <a:gd name="connsiteY3" fmla="*/ 4261424 h 29115494"/>
              <a:gd name="connsiteX4" fmla="*/ 29083693 w 29083693"/>
              <a:gd name="connsiteY4" fmla="*/ 14561824 h 29115494"/>
              <a:gd name="connsiteX5" fmla="*/ 24818850 w 29083693"/>
              <a:gd name="connsiteY5" fmla="*/ 24853391 h 29115494"/>
              <a:gd name="connsiteX6" fmla="*/ 14519868 w 29083693"/>
              <a:gd name="connsiteY6" fmla="*/ 29115494 h 29115494"/>
              <a:gd name="connsiteX7" fmla="*/ 4242391 w 29083693"/>
              <a:gd name="connsiteY7" fmla="*/ 24856519 h 29115494"/>
              <a:gd name="connsiteX8" fmla="*/ 0 w 29083693"/>
              <a:gd name="connsiteY8" fmla="*/ 17663188 h 29115494"/>
              <a:gd name="connsiteX0" fmla="*/ 0 w 29131787"/>
              <a:gd name="connsiteY0" fmla="*/ 14532303 h 29115494"/>
              <a:gd name="connsiteX1" fmla="*/ 1864386 w 29131787"/>
              <a:gd name="connsiteY1" fmla="*/ 6652152 h 29115494"/>
              <a:gd name="connsiteX2" fmla="*/ 14541762 w 29131787"/>
              <a:gd name="connsiteY2" fmla="*/ 0 h 29115494"/>
              <a:gd name="connsiteX3" fmla="*/ 24861544 w 29131787"/>
              <a:gd name="connsiteY3" fmla="*/ 4261424 h 29115494"/>
              <a:gd name="connsiteX4" fmla="*/ 29131787 w 29131787"/>
              <a:gd name="connsiteY4" fmla="*/ 14561824 h 29115494"/>
              <a:gd name="connsiteX5" fmla="*/ 24866944 w 29131787"/>
              <a:gd name="connsiteY5" fmla="*/ 24853391 h 29115494"/>
              <a:gd name="connsiteX6" fmla="*/ 14567962 w 29131787"/>
              <a:gd name="connsiteY6" fmla="*/ 29115494 h 29115494"/>
              <a:gd name="connsiteX7" fmla="*/ 4290485 w 29131787"/>
              <a:gd name="connsiteY7" fmla="*/ 24856519 h 29115494"/>
              <a:gd name="connsiteX8" fmla="*/ 0 w 29131787"/>
              <a:gd name="connsiteY8" fmla="*/ 14532303 h 29115494"/>
              <a:gd name="connsiteX0" fmla="*/ 0 w 29131787"/>
              <a:gd name="connsiteY0" fmla="*/ 14562505 h 29115494"/>
              <a:gd name="connsiteX1" fmla="*/ 1864386 w 29131787"/>
              <a:gd name="connsiteY1" fmla="*/ 6652152 h 29115494"/>
              <a:gd name="connsiteX2" fmla="*/ 14541762 w 29131787"/>
              <a:gd name="connsiteY2" fmla="*/ 0 h 29115494"/>
              <a:gd name="connsiteX3" fmla="*/ 24861544 w 29131787"/>
              <a:gd name="connsiteY3" fmla="*/ 4261424 h 29115494"/>
              <a:gd name="connsiteX4" fmla="*/ 29131787 w 29131787"/>
              <a:gd name="connsiteY4" fmla="*/ 14561824 h 29115494"/>
              <a:gd name="connsiteX5" fmla="*/ 24866944 w 29131787"/>
              <a:gd name="connsiteY5" fmla="*/ 24853391 h 29115494"/>
              <a:gd name="connsiteX6" fmla="*/ 14567962 w 29131787"/>
              <a:gd name="connsiteY6" fmla="*/ 29115494 h 29115494"/>
              <a:gd name="connsiteX7" fmla="*/ 4290485 w 29131787"/>
              <a:gd name="connsiteY7" fmla="*/ 24856519 h 29115494"/>
              <a:gd name="connsiteX8" fmla="*/ 0 w 29131787"/>
              <a:gd name="connsiteY8" fmla="*/ 14562505 h 29115494"/>
              <a:gd name="connsiteX0" fmla="*/ 0 w 29131787"/>
              <a:gd name="connsiteY0" fmla="*/ 14562505 h 29115494"/>
              <a:gd name="connsiteX1" fmla="*/ 4259391 w 29131787"/>
              <a:gd name="connsiteY1" fmla="*/ 4276302 h 29115494"/>
              <a:gd name="connsiteX2" fmla="*/ 14541762 w 29131787"/>
              <a:gd name="connsiteY2" fmla="*/ 0 h 29115494"/>
              <a:gd name="connsiteX3" fmla="*/ 24861544 w 29131787"/>
              <a:gd name="connsiteY3" fmla="*/ 4261424 h 29115494"/>
              <a:gd name="connsiteX4" fmla="*/ 29131787 w 29131787"/>
              <a:gd name="connsiteY4" fmla="*/ 14561824 h 29115494"/>
              <a:gd name="connsiteX5" fmla="*/ 24866944 w 29131787"/>
              <a:gd name="connsiteY5" fmla="*/ 24853391 h 29115494"/>
              <a:gd name="connsiteX6" fmla="*/ 14567962 w 29131787"/>
              <a:gd name="connsiteY6" fmla="*/ 29115494 h 29115494"/>
              <a:gd name="connsiteX7" fmla="*/ 4290485 w 29131787"/>
              <a:gd name="connsiteY7" fmla="*/ 24856519 h 29115494"/>
              <a:gd name="connsiteX8" fmla="*/ 0 w 29131787"/>
              <a:gd name="connsiteY8" fmla="*/ 14562505 h 2911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31787" h="29115494">
                <a:moveTo>
                  <a:pt x="0" y="14562505"/>
                </a:moveTo>
                <a:lnTo>
                  <a:pt x="4259391" y="4276302"/>
                </a:lnTo>
                <a:lnTo>
                  <a:pt x="14541762" y="0"/>
                </a:lnTo>
                <a:lnTo>
                  <a:pt x="24861544" y="4261424"/>
                </a:lnTo>
                <a:lnTo>
                  <a:pt x="29131787" y="14561824"/>
                </a:lnTo>
                <a:lnTo>
                  <a:pt x="24866944" y="24853391"/>
                </a:lnTo>
                <a:lnTo>
                  <a:pt x="14567962" y="29115494"/>
                </a:lnTo>
                <a:lnTo>
                  <a:pt x="4290485" y="24856519"/>
                </a:lnTo>
                <a:lnTo>
                  <a:pt x="0" y="14562505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184291" y="-283079"/>
            <a:ext cx="7909631" cy="7561726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0856915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  <a:gd name="connsiteX0" fmla="*/ 0 w 28159356"/>
              <a:gd name="connsiteY0" fmla="*/ 14054111 h 28099720"/>
              <a:gd name="connsiteX1" fmla="*/ 1853805 w 28159356"/>
              <a:gd name="connsiteY1" fmla="*/ 6642084 h 28099720"/>
              <a:gd name="connsiteX2" fmla="*/ 10856915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  <a:gd name="connsiteX0" fmla="*/ 0 w 28121843"/>
              <a:gd name="connsiteY0" fmla="*/ 17653120 h 28099720"/>
              <a:gd name="connsiteX1" fmla="*/ 1816292 w 28121843"/>
              <a:gd name="connsiteY1" fmla="*/ 6642084 h 28099720"/>
              <a:gd name="connsiteX2" fmla="*/ 10819402 w 28121843"/>
              <a:gd name="connsiteY2" fmla="*/ 0 h 28099720"/>
              <a:gd name="connsiteX3" fmla="*/ 23963174 w 28121843"/>
              <a:gd name="connsiteY3" fmla="*/ 4073167 h 28099720"/>
              <a:gd name="connsiteX4" fmla="*/ 28121843 w 28121843"/>
              <a:gd name="connsiteY4" fmla="*/ 14050408 h 28099720"/>
              <a:gd name="connsiteX5" fmla="*/ 23984927 w 28121843"/>
              <a:gd name="connsiteY5" fmla="*/ 23953389 h 28099720"/>
              <a:gd name="connsiteX6" fmla="*/ 14039905 w 28121843"/>
              <a:gd name="connsiteY6" fmla="*/ 28099720 h 28099720"/>
              <a:gd name="connsiteX7" fmla="*/ 4078878 w 28121843"/>
              <a:gd name="connsiteY7" fmla="*/ 23982684 h 28099720"/>
              <a:gd name="connsiteX8" fmla="*/ 0 w 28121843"/>
              <a:gd name="connsiteY8" fmla="*/ 17653120 h 28099720"/>
              <a:gd name="connsiteX0" fmla="*/ 0 w 28121843"/>
              <a:gd name="connsiteY0" fmla="*/ 17653120 h 28099720"/>
              <a:gd name="connsiteX1" fmla="*/ 1816292 w 28121843"/>
              <a:gd name="connsiteY1" fmla="*/ 6642084 h 28099720"/>
              <a:gd name="connsiteX2" fmla="*/ 10819402 w 28121843"/>
              <a:gd name="connsiteY2" fmla="*/ 0 h 28099720"/>
              <a:gd name="connsiteX3" fmla="*/ 23963174 w 28121843"/>
              <a:gd name="connsiteY3" fmla="*/ 4073167 h 28099720"/>
              <a:gd name="connsiteX4" fmla="*/ 28121843 w 28121843"/>
              <a:gd name="connsiteY4" fmla="*/ 14050408 h 28099720"/>
              <a:gd name="connsiteX5" fmla="*/ 23984927 w 28121843"/>
              <a:gd name="connsiteY5" fmla="*/ 23953389 h 28099720"/>
              <a:gd name="connsiteX6" fmla="*/ 14039905 w 28121843"/>
              <a:gd name="connsiteY6" fmla="*/ 28099720 h 28099720"/>
              <a:gd name="connsiteX7" fmla="*/ 6454645 w 28121843"/>
              <a:gd name="connsiteY7" fmla="*/ 26560884 h 28099720"/>
              <a:gd name="connsiteX8" fmla="*/ 0 w 28121843"/>
              <a:gd name="connsiteY8" fmla="*/ 17653120 h 28099720"/>
              <a:gd name="connsiteX0" fmla="*/ 0 w 28121843"/>
              <a:gd name="connsiteY0" fmla="*/ 17653120 h 28125895"/>
              <a:gd name="connsiteX1" fmla="*/ 1816292 w 28121843"/>
              <a:gd name="connsiteY1" fmla="*/ 6642084 h 28125895"/>
              <a:gd name="connsiteX2" fmla="*/ 10819402 w 28121843"/>
              <a:gd name="connsiteY2" fmla="*/ 0 h 28125895"/>
              <a:gd name="connsiteX3" fmla="*/ 23963174 w 28121843"/>
              <a:gd name="connsiteY3" fmla="*/ 4073167 h 28125895"/>
              <a:gd name="connsiteX4" fmla="*/ 28121843 w 28121843"/>
              <a:gd name="connsiteY4" fmla="*/ 14050408 h 28125895"/>
              <a:gd name="connsiteX5" fmla="*/ 23984927 w 28121843"/>
              <a:gd name="connsiteY5" fmla="*/ 23953389 h 28125895"/>
              <a:gd name="connsiteX6" fmla="*/ 17353477 w 28121843"/>
              <a:gd name="connsiteY6" fmla="*/ 28125895 h 28125895"/>
              <a:gd name="connsiteX7" fmla="*/ 6454645 w 28121843"/>
              <a:gd name="connsiteY7" fmla="*/ 26560884 h 28125895"/>
              <a:gd name="connsiteX8" fmla="*/ 0 w 28121843"/>
              <a:gd name="connsiteY8" fmla="*/ 17653120 h 28125895"/>
              <a:gd name="connsiteX0" fmla="*/ 0 w 28121843"/>
              <a:gd name="connsiteY0" fmla="*/ 17653120 h 28125895"/>
              <a:gd name="connsiteX1" fmla="*/ 1816292 w 28121843"/>
              <a:gd name="connsiteY1" fmla="*/ 6642084 h 28125895"/>
              <a:gd name="connsiteX2" fmla="*/ 10819402 w 28121843"/>
              <a:gd name="connsiteY2" fmla="*/ 0 h 28125895"/>
              <a:gd name="connsiteX3" fmla="*/ 23963174 w 28121843"/>
              <a:gd name="connsiteY3" fmla="*/ 4073167 h 28125895"/>
              <a:gd name="connsiteX4" fmla="*/ 28121843 w 28121843"/>
              <a:gd name="connsiteY4" fmla="*/ 14050408 h 28125895"/>
              <a:gd name="connsiteX5" fmla="*/ 26348193 w 28121843"/>
              <a:gd name="connsiteY5" fmla="*/ 21440624 h 28125895"/>
              <a:gd name="connsiteX6" fmla="*/ 17353477 w 28121843"/>
              <a:gd name="connsiteY6" fmla="*/ 28125895 h 28125895"/>
              <a:gd name="connsiteX7" fmla="*/ 6454645 w 28121843"/>
              <a:gd name="connsiteY7" fmla="*/ 26560884 h 28125895"/>
              <a:gd name="connsiteX8" fmla="*/ 0 w 28121843"/>
              <a:gd name="connsiteY8" fmla="*/ 17653120 h 28125895"/>
              <a:gd name="connsiteX0" fmla="*/ 0 w 28121845"/>
              <a:gd name="connsiteY0" fmla="*/ 17653120 h 28125895"/>
              <a:gd name="connsiteX1" fmla="*/ 1816292 w 28121845"/>
              <a:gd name="connsiteY1" fmla="*/ 6642084 h 28125895"/>
              <a:gd name="connsiteX2" fmla="*/ 10819402 w 28121845"/>
              <a:gd name="connsiteY2" fmla="*/ 0 h 28125895"/>
              <a:gd name="connsiteX3" fmla="*/ 23963174 w 28121845"/>
              <a:gd name="connsiteY3" fmla="*/ 4073167 h 28125895"/>
              <a:gd name="connsiteX4" fmla="*/ 28121845 w 28121845"/>
              <a:gd name="connsiteY4" fmla="*/ 10464488 h 28125895"/>
              <a:gd name="connsiteX5" fmla="*/ 26348193 w 28121845"/>
              <a:gd name="connsiteY5" fmla="*/ 21440624 h 28125895"/>
              <a:gd name="connsiteX6" fmla="*/ 17353477 w 28121845"/>
              <a:gd name="connsiteY6" fmla="*/ 28125895 h 28125895"/>
              <a:gd name="connsiteX7" fmla="*/ 6454645 w 28121845"/>
              <a:gd name="connsiteY7" fmla="*/ 26560884 h 28125895"/>
              <a:gd name="connsiteX8" fmla="*/ 0 w 28121845"/>
              <a:gd name="connsiteY8" fmla="*/ 17653120 h 28125895"/>
              <a:gd name="connsiteX0" fmla="*/ 0 w 28121845"/>
              <a:gd name="connsiteY0" fmla="*/ 17653120 h 28125895"/>
              <a:gd name="connsiteX1" fmla="*/ 1816292 w 28121845"/>
              <a:gd name="connsiteY1" fmla="*/ 6642084 h 28125895"/>
              <a:gd name="connsiteX2" fmla="*/ 10819402 w 28121845"/>
              <a:gd name="connsiteY2" fmla="*/ 0 h 28125895"/>
              <a:gd name="connsiteX3" fmla="*/ 21687439 w 28121845"/>
              <a:gd name="connsiteY3" fmla="*/ 1573492 h 28125895"/>
              <a:gd name="connsiteX4" fmla="*/ 28121845 w 28121845"/>
              <a:gd name="connsiteY4" fmla="*/ 10464488 h 28125895"/>
              <a:gd name="connsiteX5" fmla="*/ 26348193 w 28121845"/>
              <a:gd name="connsiteY5" fmla="*/ 21440624 h 28125895"/>
              <a:gd name="connsiteX6" fmla="*/ 17353477 w 28121845"/>
              <a:gd name="connsiteY6" fmla="*/ 28125895 h 28125895"/>
              <a:gd name="connsiteX7" fmla="*/ 6454645 w 28121845"/>
              <a:gd name="connsiteY7" fmla="*/ 26560884 h 28125895"/>
              <a:gd name="connsiteX8" fmla="*/ 0 w 28121845"/>
              <a:gd name="connsiteY8" fmla="*/ 17653120 h 28125895"/>
              <a:gd name="connsiteX0" fmla="*/ 0 w 28121845"/>
              <a:gd name="connsiteY0" fmla="*/ 17653120 h 28243681"/>
              <a:gd name="connsiteX1" fmla="*/ 1816292 w 28121845"/>
              <a:gd name="connsiteY1" fmla="*/ 6642084 h 28243681"/>
              <a:gd name="connsiteX2" fmla="*/ 10819402 w 28121845"/>
              <a:gd name="connsiteY2" fmla="*/ 0 h 28243681"/>
              <a:gd name="connsiteX3" fmla="*/ 21687439 w 28121845"/>
              <a:gd name="connsiteY3" fmla="*/ 1573492 h 28243681"/>
              <a:gd name="connsiteX4" fmla="*/ 28121845 w 28121845"/>
              <a:gd name="connsiteY4" fmla="*/ 10464488 h 28243681"/>
              <a:gd name="connsiteX5" fmla="*/ 26348193 w 28121845"/>
              <a:gd name="connsiteY5" fmla="*/ 21440624 h 28243681"/>
              <a:gd name="connsiteX6" fmla="*/ 17353477 w 28121845"/>
              <a:gd name="connsiteY6" fmla="*/ 28243681 h 28243681"/>
              <a:gd name="connsiteX7" fmla="*/ 6454645 w 28121845"/>
              <a:gd name="connsiteY7" fmla="*/ 26560884 h 28243681"/>
              <a:gd name="connsiteX8" fmla="*/ 0 w 28121845"/>
              <a:gd name="connsiteY8" fmla="*/ 17653120 h 28243681"/>
              <a:gd name="connsiteX0" fmla="*/ 0 w 28121845"/>
              <a:gd name="connsiteY0" fmla="*/ 17653120 h 28138980"/>
              <a:gd name="connsiteX1" fmla="*/ 1816292 w 28121845"/>
              <a:gd name="connsiteY1" fmla="*/ 6642084 h 28138980"/>
              <a:gd name="connsiteX2" fmla="*/ 10819402 w 28121845"/>
              <a:gd name="connsiteY2" fmla="*/ 0 h 28138980"/>
              <a:gd name="connsiteX3" fmla="*/ 21687439 w 28121845"/>
              <a:gd name="connsiteY3" fmla="*/ 1573492 h 28138980"/>
              <a:gd name="connsiteX4" fmla="*/ 28121845 w 28121845"/>
              <a:gd name="connsiteY4" fmla="*/ 10464488 h 28138980"/>
              <a:gd name="connsiteX5" fmla="*/ 26348193 w 28121845"/>
              <a:gd name="connsiteY5" fmla="*/ 21440624 h 28138980"/>
              <a:gd name="connsiteX6" fmla="*/ 17328468 w 28121845"/>
              <a:gd name="connsiteY6" fmla="*/ 28138980 h 28138980"/>
              <a:gd name="connsiteX7" fmla="*/ 6454645 w 28121845"/>
              <a:gd name="connsiteY7" fmla="*/ 26560884 h 28138980"/>
              <a:gd name="connsiteX8" fmla="*/ 0 w 28121845"/>
              <a:gd name="connsiteY8" fmla="*/ 17653120 h 28138980"/>
              <a:gd name="connsiteX0" fmla="*/ 0 w 28121845"/>
              <a:gd name="connsiteY0" fmla="*/ 17653120 h 28138980"/>
              <a:gd name="connsiteX1" fmla="*/ 1816292 w 28121845"/>
              <a:gd name="connsiteY1" fmla="*/ 6642084 h 28138980"/>
              <a:gd name="connsiteX2" fmla="*/ 10819402 w 28121845"/>
              <a:gd name="connsiteY2" fmla="*/ 0 h 28138980"/>
              <a:gd name="connsiteX3" fmla="*/ 21687439 w 28121845"/>
              <a:gd name="connsiteY3" fmla="*/ 1573492 h 28138980"/>
              <a:gd name="connsiteX4" fmla="*/ 28121845 w 28121845"/>
              <a:gd name="connsiteY4" fmla="*/ 10464488 h 28138980"/>
              <a:gd name="connsiteX5" fmla="*/ 26348193 w 28121845"/>
              <a:gd name="connsiteY5" fmla="*/ 21440624 h 28138980"/>
              <a:gd name="connsiteX6" fmla="*/ 17328468 w 28121845"/>
              <a:gd name="connsiteY6" fmla="*/ 28138980 h 28138980"/>
              <a:gd name="connsiteX7" fmla="*/ 6367117 w 28121845"/>
              <a:gd name="connsiteY7" fmla="*/ 26914242 h 28138980"/>
              <a:gd name="connsiteX8" fmla="*/ 0 w 28121845"/>
              <a:gd name="connsiteY8" fmla="*/ 17653120 h 28138980"/>
              <a:gd name="connsiteX0" fmla="*/ 0 w 28121845"/>
              <a:gd name="connsiteY0" fmla="*/ 17653120 h 28138980"/>
              <a:gd name="connsiteX1" fmla="*/ 1816292 w 28121845"/>
              <a:gd name="connsiteY1" fmla="*/ 6642084 h 28138980"/>
              <a:gd name="connsiteX2" fmla="*/ 10819402 w 28121845"/>
              <a:gd name="connsiteY2" fmla="*/ 0 h 28138980"/>
              <a:gd name="connsiteX3" fmla="*/ 21687439 w 28121845"/>
              <a:gd name="connsiteY3" fmla="*/ 1573492 h 28138980"/>
              <a:gd name="connsiteX4" fmla="*/ 28121845 w 28121845"/>
              <a:gd name="connsiteY4" fmla="*/ 10464488 h 28138980"/>
              <a:gd name="connsiteX5" fmla="*/ 26348193 w 28121845"/>
              <a:gd name="connsiteY5" fmla="*/ 21440624 h 28138980"/>
              <a:gd name="connsiteX6" fmla="*/ 17328468 w 28121845"/>
              <a:gd name="connsiteY6" fmla="*/ 28138980 h 28138980"/>
              <a:gd name="connsiteX7" fmla="*/ 6454645 w 28121845"/>
              <a:gd name="connsiteY7" fmla="*/ 26547799 h 28138980"/>
              <a:gd name="connsiteX8" fmla="*/ 0 w 28121845"/>
              <a:gd name="connsiteY8" fmla="*/ 17653120 h 28138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21845" h="28138980">
                <a:moveTo>
                  <a:pt x="0" y="17653120"/>
                </a:moveTo>
                <a:lnTo>
                  <a:pt x="1816292" y="6642084"/>
                </a:lnTo>
                <a:lnTo>
                  <a:pt x="10819402" y="0"/>
                </a:lnTo>
                <a:lnTo>
                  <a:pt x="21687439" y="1573492"/>
                </a:lnTo>
                <a:lnTo>
                  <a:pt x="28121845" y="10464488"/>
                </a:lnTo>
                <a:lnTo>
                  <a:pt x="26348193" y="21440624"/>
                </a:lnTo>
                <a:lnTo>
                  <a:pt x="17328468" y="28138980"/>
                </a:lnTo>
                <a:lnTo>
                  <a:pt x="6454645" y="26547799"/>
                </a:lnTo>
                <a:lnTo>
                  <a:pt x="0" y="1765312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8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42" Type="http://schemas.openxmlformats.org/officeDocument/2006/relationships/slideLayout" Target="../slideLayouts/slideLayout54.xml"/><Relationship Id="rId47" Type="http://schemas.openxmlformats.org/officeDocument/2006/relationships/slideLayout" Target="../slideLayouts/slideLayout59.xml"/><Relationship Id="rId50" Type="http://schemas.openxmlformats.org/officeDocument/2006/relationships/slideLayout" Target="../slideLayouts/slideLayout62.xml"/><Relationship Id="rId55" Type="http://schemas.openxmlformats.org/officeDocument/2006/relationships/slideLayout" Target="../slideLayouts/slideLayout67.xml"/><Relationship Id="rId63" Type="http://schemas.openxmlformats.org/officeDocument/2006/relationships/slideLayout" Target="../slideLayouts/slideLayout75.xml"/><Relationship Id="rId68" Type="http://schemas.openxmlformats.org/officeDocument/2006/relationships/slideLayout" Target="../slideLayouts/slideLayout80.xml"/><Relationship Id="rId76" Type="http://schemas.openxmlformats.org/officeDocument/2006/relationships/slideLayout" Target="../slideLayouts/slideLayout88.xml"/><Relationship Id="rId84" Type="http://schemas.openxmlformats.org/officeDocument/2006/relationships/slideLayout" Target="../slideLayouts/slideLayout96.xml"/><Relationship Id="rId89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9.xml"/><Relationship Id="rId71" Type="http://schemas.openxmlformats.org/officeDocument/2006/relationships/slideLayout" Target="../slideLayouts/slideLayout83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40" Type="http://schemas.openxmlformats.org/officeDocument/2006/relationships/slideLayout" Target="../slideLayouts/slideLayout52.xml"/><Relationship Id="rId45" Type="http://schemas.openxmlformats.org/officeDocument/2006/relationships/slideLayout" Target="../slideLayouts/slideLayout57.xml"/><Relationship Id="rId53" Type="http://schemas.openxmlformats.org/officeDocument/2006/relationships/slideLayout" Target="../slideLayouts/slideLayout65.xml"/><Relationship Id="rId58" Type="http://schemas.openxmlformats.org/officeDocument/2006/relationships/slideLayout" Target="../slideLayouts/slideLayout70.xml"/><Relationship Id="rId66" Type="http://schemas.openxmlformats.org/officeDocument/2006/relationships/slideLayout" Target="../slideLayouts/slideLayout78.xml"/><Relationship Id="rId74" Type="http://schemas.openxmlformats.org/officeDocument/2006/relationships/slideLayout" Target="../slideLayouts/slideLayout86.xml"/><Relationship Id="rId79" Type="http://schemas.openxmlformats.org/officeDocument/2006/relationships/slideLayout" Target="../slideLayouts/slideLayout91.xml"/><Relationship Id="rId87" Type="http://schemas.openxmlformats.org/officeDocument/2006/relationships/slideLayout" Target="../slideLayouts/slideLayout99.xml"/><Relationship Id="rId5" Type="http://schemas.openxmlformats.org/officeDocument/2006/relationships/slideLayout" Target="../slideLayouts/slideLayout17.xml"/><Relationship Id="rId61" Type="http://schemas.openxmlformats.org/officeDocument/2006/relationships/slideLayout" Target="../slideLayouts/slideLayout73.xml"/><Relationship Id="rId82" Type="http://schemas.openxmlformats.org/officeDocument/2006/relationships/slideLayout" Target="../slideLayouts/slideLayout94.xml"/><Relationship Id="rId90" Type="http://schemas.openxmlformats.org/officeDocument/2006/relationships/theme" Target="../theme/theme3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43" Type="http://schemas.openxmlformats.org/officeDocument/2006/relationships/slideLayout" Target="../slideLayouts/slideLayout55.xml"/><Relationship Id="rId48" Type="http://schemas.openxmlformats.org/officeDocument/2006/relationships/slideLayout" Target="../slideLayouts/slideLayout60.xml"/><Relationship Id="rId56" Type="http://schemas.openxmlformats.org/officeDocument/2006/relationships/slideLayout" Target="../slideLayouts/slideLayout68.xml"/><Relationship Id="rId64" Type="http://schemas.openxmlformats.org/officeDocument/2006/relationships/slideLayout" Target="../slideLayouts/slideLayout76.xml"/><Relationship Id="rId69" Type="http://schemas.openxmlformats.org/officeDocument/2006/relationships/slideLayout" Target="../slideLayouts/slideLayout81.xml"/><Relationship Id="rId77" Type="http://schemas.openxmlformats.org/officeDocument/2006/relationships/slideLayout" Target="../slideLayouts/slideLayout89.xml"/><Relationship Id="rId8" Type="http://schemas.openxmlformats.org/officeDocument/2006/relationships/slideLayout" Target="../slideLayouts/slideLayout20.xml"/><Relationship Id="rId51" Type="http://schemas.openxmlformats.org/officeDocument/2006/relationships/slideLayout" Target="../slideLayouts/slideLayout63.xml"/><Relationship Id="rId72" Type="http://schemas.openxmlformats.org/officeDocument/2006/relationships/slideLayout" Target="../slideLayouts/slideLayout84.xml"/><Relationship Id="rId80" Type="http://schemas.openxmlformats.org/officeDocument/2006/relationships/slideLayout" Target="../slideLayouts/slideLayout92.xml"/><Relationship Id="rId85" Type="http://schemas.openxmlformats.org/officeDocument/2006/relationships/slideLayout" Target="../slideLayouts/slideLayout97.xml"/><Relationship Id="rId3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Relationship Id="rId46" Type="http://schemas.openxmlformats.org/officeDocument/2006/relationships/slideLayout" Target="../slideLayouts/slideLayout58.xml"/><Relationship Id="rId59" Type="http://schemas.openxmlformats.org/officeDocument/2006/relationships/slideLayout" Target="../slideLayouts/slideLayout71.xml"/><Relationship Id="rId67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32.xml"/><Relationship Id="rId41" Type="http://schemas.openxmlformats.org/officeDocument/2006/relationships/slideLayout" Target="../slideLayouts/slideLayout53.xml"/><Relationship Id="rId54" Type="http://schemas.openxmlformats.org/officeDocument/2006/relationships/slideLayout" Target="../slideLayouts/slideLayout66.xml"/><Relationship Id="rId62" Type="http://schemas.openxmlformats.org/officeDocument/2006/relationships/slideLayout" Target="../slideLayouts/slideLayout74.xml"/><Relationship Id="rId70" Type="http://schemas.openxmlformats.org/officeDocument/2006/relationships/slideLayout" Target="../slideLayouts/slideLayout82.xml"/><Relationship Id="rId75" Type="http://schemas.openxmlformats.org/officeDocument/2006/relationships/slideLayout" Target="../slideLayouts/slideLayout87.xml"/><Relationship Id="rId83" Type="http://schemas.openxmlformats.org/officeDocument/2006/relationships/slideLayout" Target="../slideLayouts/slideLayout95.xml"/><Relationship Id="rId88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49" Type="http://schemas.openxmlformats.org/officeDocument/2006/relationships/slideLayout" Target="../slideLayouts/slideLayout61.xml"/><Relationship Id="rId57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22.xml"/><Relationship Id="rId31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56.xml"/><Relationship Id="rId52" Type="http://schemas.openxmlformats.org/officeDocument/2006/relationships/slideLayout" Target="../slideLayouts/slideLayout64.xml"/><Relationship Id="rId60" Type="http://schemas.openxmlformats.org/officeDocument/2006/relationships/slideLayout" Target="../slideLayouts/slideLayout72.xml"/><Relationship Id="rId65" Type="http://schemas.openxmlformats.org/officeDocument/2006/relationships/slideLayout" Target="../slideLayouts/slideLayout77.xml"/><Relationship Id="rId73" Type="http://schemas.openxmlformats.org/officeDocument/2006/relationships/slideLayout" Target="../slideLayouts/slideLayout85.xml"/><Relationship Id="rId78" Type="http://schemas.openxmlformats.org/officeDocument/2006/relationships/slideLayout" Target="../slideLayouts/slideLayout90.xml"/><Relationship Id="rId81" Type="http://schemas.openxmlformats.org/officeDocument/2006/relationships/slideLayout" Target="../slideLayouts/slideLayout93.xml"/><Relationship Id="rId86" Type="http://schemas.openxmlformats.org/officeDocument/2006/relationships/slideLayout" Target="../slideLayouts/slideLayout9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0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Relationship Id="rId14" Type="http://schemas.openxmlformats.org/officeDocument/2006/relationships/image" Target="../media/image2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0755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041E0B5-F45C-013C-F233-10F12FE6176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9504" y="76644"/>
            <a:ext cx="1595385" cy="159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680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539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2193727" y="312539"/>
            <a:ext cx="7804547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2193727" y="1830586"/>
            <a:ext cx="7804547" cy="4420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1000">
                <a:solidFill>
                  <a:srgbClr val="8B8C8C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841328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8" r:id="rId26"/>
    <p:sldLayoutId id="2147483719" r:id="rId27"/>
    <p:sldLayoutId id="2147483720" r:id="rId28"/>
    <p:sldLayoutId id="2147483721" r:id="rId29"/>
    <p:sldLayoutId id="2147483722" r:id="rId30"/>
    <p:sldLayoutId id="2147483723" r:id="rId31"/>
    <p:sldLayoutId id="2147483724" r:id="rId32"/>
    <p:sldLayoutId id="2147483725" r:id="rId33"/>
    <p:sldLayoutId id="2147483726" r:id="rId34"/>
    <p:sldLayoutId id="2147483727" r:id="rId35"/>
    <p:sldLayoutId id="2147483728" r:id="rId36"/>
    <p:sldLayoutId id="2147483729" r:id="rId37"/>
    <p:sldLayoutId id="2147483730" r:id="rId38"/>
    <p:sldLayoutId id="2147483731" r:id="rId39"/>
    <p:sldLayoutId id="2147483732" r:id="rId40"/>
    <p:sldLayoutId id="2147483733" r:id="rId41"/>
    <p:sldLayoutId id="2147483734" r:id="rId42"/>
    <p:sldLayoutId id="2147483735" r:id="rId43"/>
    <p:sldLayoutId id="2147483736" r:id="rId44"/>
    <p:sldLayoutId id="2147483737" r:id="rId45"/>
    <p:sldLayoutId id="2147483738" r:id="rId46"/>
    <p:sldLayoutId id="2147483739" r:id="rId47"/>
    <p:sldLayoutId id="2147483740" r:id="rId48"/>
    <p:sldLayoutId id="2147483741" r:id="rId49"/>
    <p:sldLayoutId id="2147483742" r:id="rId50"/>
    <p:sldLayoutId id="2147483743" r:id="rId51"/>
    <p:sldLayoutId id="2147483744" r:id="rId52"/>
    <p:sldLayoutId id="2147483745" r:id="rId53"/>
    <p:sldLayoutId id="2147483746" r:id="rId54"/>
    <p:sldLayoutId id="2147483747" r:id="rId55"/>
    <p:sldLayoutId id="2147483748" r:id="rId56"/>
    <p:sldLayoutId id="2147483749" r:id="rId57"/>
    <p:sldLayoutId id="2147483750" r:id="rId58"/>
    <p:sldLayoutId id="2147483751" r:id="rId59"/>
    <p:sldLayoutId id="2147483752" r:id="rId60"/>
    <p:sldLayoutId id="2147483753" r:id="rId61"/>
    <p:sldLayoutId id="2147483754" r:id="rId62"/>
    <p:sldLayoutId id="2147483755" r:id="rId63"/>
    <p:sldLayoutId id="2147483756" r:id="rId64"/>
    <p:sldLayoutId id="2147483757" r:id="rId65"/>
    <p:sldLayoutId id="2147483758" r:id="rId66"/>
    <p:sldLayoutId id="2147483759" r:id="rId67"/>
    <p:sldLayoutId id="2147483760" r:id="rId68"/>
    <p:sldLayoutId id="2147483761" r:id="rId69"/>
    <p:sldLayoutId id="2147483762" r:id="rId70"/>
    <p:sldLayoutId id="2147483763" r:id="rId71"/>
    <p:sldLayoutId id="2147483764" r:id="rId72"/>
    <p:sldLayoutId id="2147483765" r:id="rId73"/>
    <p:sldLayoutId id="2147483766" r:id="rId74"/>
    <p:sldLayoutId id="2147483767" r:id="rId75"/>
    <p:sldLayoutId id="2147483768" r:id="rId76"/>
    <p:sldLayoutId id="2147483769" r:id="rId77"/>
    <p:sldLayoutId id="2147483770" r:id="rId78"/>
    <p:sldLayoutId id="2147483771" r:id="rId79"/>
    <p:sldLayoutId id="2147483772" r:id="rId80"/>
    <p:sldLayoutId id="2147483773" r:id="rId81"/>
    <p:sldLayoutId id="2147483774" r:id="rId82"/>
    <p:sldLayoutId id="2147483775" r:id="rId83"/>
    <p:sldLayoutId id="2147483776" r:id="rId84"/>
    <p:sldLayoutId id="2147483777" r:id="rId85"/>
    <p:sldLayoutId id="2147483778" r:id="rId86"/>
    <p:sldLayoutId id="2147483779" r:id="rId87"/>
    <p:sldLayoutId id="2147483780" r:id="rId88"/>
    <p:sldLayoutId id="2147483781" r:id="rId89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marL="0" marR="0" indent="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仓耳玄三M W05" panose="02020400000000000000" pitchFamily="18" charset="-122"/>
          <a:ea typeface="仓耳玄三M W05" panose="02020400000000000000" pitchFamily="18" charset="-122"/>
          <a:cs typeface="+mn-cs"/>
          <a:sym typeface="Ikaros-Regular"/>
        </a:defRPr>
      </a:lvl1pPr>
      <a:lvl2pPr marL="0" marR="0" indent="1143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2pPr>
      <a:lvl3pPr marL="0" marR="0" indent="2286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3pPr>
      <a:lvl4pPr marL="0" marR="0" indent="3429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4pPr>
      <a:lvl5pPr marL="0" marR="0" indent="4572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5pPr>
      <a:lvl6pPr marL="0" marR="0" indent="5715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6pPr>
      <a:lvl7pPr marL="0" marR="0" indent="6858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7pPr>
      <a:lvl8pPr marL="0" marR="0" indent="8001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8pPr>
      <a:lvl9pPr marL="0" marR="0" indent="9144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9pPr>
    </p:titleStyle>
    <p:bodyStyle>
      <a:lvl1pPr marL="12964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仓耳玄三M W05" panose="02020400000000000000" pitchFamily="18" charset="-122"/>
          <a:ea typeface="仓耳玄三M W05" panose="02020400000000000000" pitchFamily="18" charset="-122"/>
          <a:cs typeface="Helvetica"/>
          <a:sym typeface="Helvetica"/>
        </a:defRPr>
      </a:lvl1pPr>
      <a:lvl2pPr marL="35189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仓耳玄三M W05" panose="02020400000000000000" pitchFamily="18" charset="-122"/>
          <a:ea typeface="仓耳玄三M W05" panose="02020400000000000000" pitchFamily="18" charset="-122"/>
          <a:cs typeface="Helvetica"/>
          <a:sym typeface="Helvetica"/>
        </a:defRPr>
      </a:lvl2pPr>
      <a:lvl3pPr marL="57414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仓耳玄三M W05" panose="02020400000000000000" pitchFamily="18" charset="-122"/>
          <a:ea typeface="仓耳玄三M W05" panose="02020400000000000000" pitchFamily="18" charset="-122"/>
          <a:cs typeface="Helvetica"/>
          <a:sym typeface="Helvetica"/>
        </a:defRPr>
      </a:lvl3pPr>
      <a:lvl4pPr marL="79639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仓耳玄三M W05" panose="02020400000000000000" pitchFamily="18" charset="-122"/>
          <a:ea typeface="仓耳玄三M W05" panose="02020400000000000000" pitchFamily="18" charset="-122"/>
          <a:cs typeface="Helvetica"/>
          <a:sym typeface="Helvetica"/>
        </a:defRPr>
      </a:lvl4pPr>
      <a:lvl5pPr marL="101864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仓耳玄三M W05" panose="02020400000000000000" pitchFamily="18" charset="-122"/>
          <a:ea typeface="仓耳玄三M W05" panose="02020400000000000000" pitchFamily="18" charset="-122"/>
          <a:cs typeface="Helvetica"/>
          <a:sym typeface="Helvetica"/>
        </a:defRPr>
      </a:lvl5pPr>
      <a:lvl6pPr marL="124089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Helvetica"/>
          <a:ea typeface="Helvetica"/>
          <a:cs typeface="Helvetica"/>
          <a:sym typeface="Helvetica"/>
        </a:defRPr>
      </a:lvl6pPr>
      <a:lvl7pPr marL="146314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Helvetica"/>
          <a:ea typeface="Helvetica"/>
          <a:cs typeface="Helvetica"/>
          <a:sym typeface="Helvetica"/>
        </a:defRPr>
      </a:lvl7pPr>
      <a:lvl8pPr marL="168539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Helvetica"/>
          <a:ea typeface="Helvetica"/>
          <a:cs typeface="Helvetica"/>
          <a:sym typeface="Helvetica"/>
        </a:defRPr>
      </a:lvl8pPr>
      <a:lvl9pPr marL="190764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Helvetica"/>
          <a:ea typeface="Helvetica"/>
          <a:cs typeface="Helvetica"/>
          <a:sym typeface="Helvetica"/>
        </a:defRPr>
      </a:lvl9pPr>
    </p:bodyStyle>
    <p:otherStyle>
      <a:lvl1pPr marL="0" marR="0" indent="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1143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2286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3429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4572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5715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6858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8001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9144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C3EC567-493A-41EE-B7A5-6ABCE64DB75D}"/>
              </a:ext>
            </a:extLst>
          </p:cNvPr>
          <p:cNvSpPr txBox="1"/>
          <p:nvPr userDrawn="1"/>
        </p:nvSpPr>
        <p:spPr>
          <a:xfrm>
            <a:off x="9265920" y="94734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480431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8F2A3-D581-48CC-BEE3-0982EB8DB330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8C058-2AB2-4F66-8B3A-4DA10EBC1D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286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85C92E3-A018-4E2A-BA5B-0AE59B4E0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8669AA-DEF0-41AC-B014-31CC8B39D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EC2A6E-6D22-4773-883E-A5CA121C0B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600C7-9CFD-4A98-BED5-65D16C3BFE63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B696AC-7A08-4720-A21C-F643C51BE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BD17D2-7C32-4C3B-8317-EFFAAFE244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7917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7EF34-A41B-41EF-A6D3-FBE45E6A8B05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790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58465D-53C5-4812-A9D9-B0182109C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D88158-6D07-48CD-A05B-C1AAF9461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52EED6-3E75-4BFE-A493-04CAA5252D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66551-2DC5-40A5-BD07-2BD281A4DD7A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0AA4F3-D4F6-400F-B095-1399730CA9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A66B4-5CB9-4393-ABE6-98A31DF6C5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627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520197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68.xml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8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46.png"/><Relationship Id="rId18" Type="http://schemas.openxmlformats.org/officeDocument/2006/relationships/slide" Target="slide24.xml"/><Relationship Id="rId26" Type="http://schemas.openxmlformats.org/officeDocument/2006/relationships/image" Target="../media/image53.png"/><Relationship Id="rId3" Type="http://schemas.openxmlformats.org/officeDocument/2006/relationships/audio" Target="../media/audio1.wav"/><Relationship Id="rId21" Type="http://schemas.openxmlformats.org/officeDocument/2006/relationships/image" Target="../media/image62.png"/><Relationship Id="rId7" Type="http://schemas.openxmlformats.org/officeDocument/2006/relationships/image" Target="../media/image57.png"/><Relationship Id="rId12" Type="http://schemas.openxmlformats.org/officeDocument/2006/relationships/image" Target="../media/image60.png"/><Relationship Id="rId17" Type="http://schemas.openxmlformats.org/officeDocument/2006/relationships/slide" Target="slide22.xml"/><Relationship Id="rId25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6" Type="http://schemas.openxmlformats.org/officeDocument/2006/relationships/slide" Target="slide23.xml"/><Relationship Id="rId20" Type="http://schemas.openxmlformats.org/officeDocument/2006/relationships/image" Target="../media/image61.png"/><Relationship Id="rId29" Type="http://schemas.openxmlformats.org/officeDocument/2006/relationships/image" Target="../media/image64.png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43.png"/><Relationship Id="rId11" Type="http://schemas.openxmlformats.org/officeDocument/2006/relationships/image" Target="../media/image59.png"/><Relationship Id="rId24" Type="http://schemas.openxmlformats.org/officeDocument/2006/relationships/image" Target="../media/image51.png"/><Relationship Id="rId5" Type="http://schemas.openxmlformats.org/officeDocument/2006/relationships/image" Target="../media/image42.jpeg"/><Relationship Id="rId15" Type="http://schemas.openxmlformats.org/officeDocument/2006/relationships/image" Target="../media/image48.png"/><Relationship Id="rId23" Type="http://schemas.openxmlformats.org/officeDocument/2006/relationships/image" Target="../media/image50.png"/><Relationship Id="rId28" Type="http://schemas.openxmlformats.org/officeDocument/2006/relationships/slide" Target="slide25.xml"/><Relationship Id="rId10" Type="http://schemas.openxmlformats.org/officeDocument/2006/relationships/image" Target="../media/image45.png"/><Relationship Id="rId19" Type="http://schemas.openxmlformats.org/officeDocument/2006/relationships/image" Target="../media/image49.png"/><Relationship Id="rId31" Type="http://schemas.openxmlformats.org/officeDocument/2006/relationships/slide" Target="slide26.xml"/><Relationship Id="rId4" Type="http://schemas.openxmlformats.org/officeDocument/2006/relationships/audio" Target="../media/audio2.wav"/><Relationship Id="rId9" Type="http://schemas.openxmlformats.org/officeDocument/2006/relationships/image" Target="../media/image44.png"/><Relationship Id="rId14" Type="http://schemas.openxmlformats.org/officeDocument/2006/relationships/image" Target="../media/image47.png"/><Relationship Id="rId22" Type="http://schemas.openxmlformats.org/officeDocument/2006/relationships/image" Target="../media/image63.png"/><Relationship Id="rId27" Type="http://schemas.openxmlformats.org/officeDocument/2006/relationships/slide" Target="slide21.xml"/><Relationship Id="rId30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audio" Target="../media/audio3.wav"/><Relationship Id="rId7" Type="http://schemas.openxmlformats.org/officeDocument/2006/relationships/image" Target="../media/image6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66.png"/><Relationship Id="rId5" Type="http://schemas.openxmlformats.org/officeDocument/2006/relationships/slide" Target="slide20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audio" Target="../media/audio3.wav"/><Relationship Id="rId7" Type="http://schemas.openxmlformats.org/officeDocument/2006/relationships/image" Target="../media/image6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66.png"/><Relationship Id="rId5" Type="http://schemas.openxmlformats.org/officeDocument/2006/relationships/slide" Target="slide20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audio" Target="../media/audio3.wav"/><Relationship Id="rId7" Type="http://schemas.openxmlformats.org/officeDocument/2006/relationships/image" Target="../media/image6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66.png"/><Relationship Id="rId5" Type="http://schemas.openxmlformats.org/officeDocument/2006/relationships/slide" Target="slide20.xm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audio" Target="../media/audio3.wav"/><Relationship Id="rId7" Type="http://schemas.openxmlformats.org/officeDocument/2006/relationships/image" Target="../media/image6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66.png"/><Relationship Id="rId5" Type="http://schemas.openxmlformats.org/officeDocument/2006/relationships/slide" Target="slide20.xml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audio" Target="../media/audio3.wav"/><Relationship Id="rId7" Type="http://schemas.openxmlformats.org/officeDocument/2006/relationships/image" Target="../media/image6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66.png"/><Relationship Id="rId5" Type="http://schemas.openxmlformats.org/officeDocument/2006/relationships/slide" Target="slide20.xml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68.xml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C1E7E8B4-7819-5AF6-3AFD-D779FF4B79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" b="7521"/>
          <a:stretch/>
        </p:blipFill>
        <p:spPr>
          <a:xfrm>
            <a:off x="2448560" y="2941094"/>
            <a:ext cx="6964680" cy="39169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4F71F0-362A-4C7C-00CC-C7A2E7A57D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331" y="1020577"/>
            <a:ext cx="8364437" cy="2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559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52"/>
          <p:cNvSpPr/>
          <p:nvPr/>
        </p:nvSpPr>
        <p:spPr>
          <a:xfrm>
            <a:off x="1104901" y="195944"/>
            <a:ext cx="10814956" cy="6440348"/>
          </a:xfrm>
          <a:prstGeom prst="roundRect">
            <a:avLst>
              <a:gd name="adj" fmla="val 7536"/>
            </a:avLst>
          </a:prstGeom>
          <a:gradFill flip="none" rotWithShape="1">
            <a:gsLst>
              <a:gs pos="1000">
                <a:srgbClr val="FFFF00">
                  <a:tint val="66000"/>
                  <a:satMod val="160000"/>
                  <a:alpha val="77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6709"/>
              </a:solidFill>
              <a:effectLst/>
              <a:uLnTx/>
              <a:uFillTx/>
              <a:latin typeface="VNI-Avo" pitchFamily="2" charset="0"/>
              <a:ea typeface="+mn-ea"/>
              <a:cs typeface="Arial"/>
              <a:sym typeface="Arial"/>
            </a:endParaRPr>
          </a:p>
        </p:txBody>
      </p:sp>
      <p:pic>
        <p:nvPicPr>
          <p:cNvPr id="23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97"/>
          <a:stretch/>
        </p:blipFill>
        <p:spPr bwMode="auto">
          <a:xfrm>
            <a:off x="4429246" y="880930"/>
            <a:ext cx="6076950" cy="415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5317;p41"/>
          <p:cNvSpPr txBox="1">
            <a:spLocks/>
          </p:cNvSpPr>
          <p:nvPr/>
        </p:nvSpPr>
        <p:spPr>
          <a:xfrm>
            <a:off x="3686377" y="135634"/>
            <a:ext cx="5965428" cy="602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sym typeface="Gloria Hallelujah"/>
              </a:rPr>
              <a:t>Lưu ý khi trình bày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482510" y="908664"/>
            <a:ext cx="476705" cy="46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959216" y="908664"/>
            <a:ext cx="451996" cy="46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411211" y="908664"/>
            <a:ext cx="457525" cy="46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7" name="Straight Arrow Connector 26"/>
          <p:cNvCxnSpPr>
            <a:cxnSpLocks/>
          </p:cNvCxnSpPr>
          <p:nvPr/>
        </p:nvCxnSpPr>
        <p:spPr>
          <a:xfrm>
            <a:off x="2601686" y="1289190"/>
            <a:ext cx="1827560" cy="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2513637" y="798292"/>
            <a:ext cx="20842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Lùi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ô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Oval 44"/>
          <p:cNvSpPr/>
          <p:nvPr/>
        </p:nvSpPr>
        <p:spPr>
          <a:xfrm>
            <a:off x="5832951" y="1326750"/>
            <a:ext cx="53172" cy="5656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B993EC-EF96-4D59-85AD-6F34056E391D}"/>
              </a:ext>
            </a:extLst>
          </p:cNvPr>
          <p:cNvSpPr txBox="1"/>
          <p:nvPr/>
        </p:nvSpPr>
        <p:spPr>
          <a:xfrm>
            <a:off x="5806830" y="1142664"/>
            <a:ext cx="3084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Buồn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không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hả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trống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7B6A82-AB36-456C-A02C-8EBB27E64279}"/>
              </a:ext>
            </a:extLst>
          </p:cNvPr>
          <p:cNvSpPr txBox="1"/>
          <p:nvPr/>
        </p:nvSpPr>
        <p:spPr>
          <a:xfrm>
            <a:off x="5806829" y="1580350"/>
            <a:ext cx="3084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Tǟong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những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hè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0D51FA-1FCC-46D2-A5FB-C215B6A3B577}"/>
              </a:ext>
            </a:extLst>
          </p:cNvPr>
          <p:cNvSpPr txBox="1"/>
          <p:nvPr/>
        </p:nvSpPr>
        <p:spPr>
          <a:xfrm>
            <a:off x="5806828" y="2046650"/>
            <a:ext cx="3084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Bọn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mình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vắng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9D92D1-12E1-4287-8260-DB49FDB7F3E9}"/>
              </a:ext>
            </a:extLst>
          </p:cNvPr>
          <p:cNvSpPr txBox="1"/>
          <p:nvPr/>
        </p:nvSpPr>
        <p:spPr>
          <a:xfrm>
            <a:off x="5806828" y="2478032"/>
            <a:ext cx="3084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Chỉ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còn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F522FD-7BED-439C-AA74-0D248A7C042E}"/>
              </a:ext>
            </a:extLst>
          </p:cNvPr>
          <p:cNvSpPr txBox="1"/>
          <p:nvPr/>
        </p:nvSpPr>
        <p:spPr>
          <a:xfrm>
            <a:off x="5806825" y="3421376"/>
            <a:ext cx="3084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Cái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trống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lặng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im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14197A-A8AF-4296-9E2A-0593CCC21C09}"/>
              </a:ext>
            </a:extLst>
          </p:cNvPr>
          <p:cNvSpPr txBox="1"/>
          <p:nvPr/>
        </p:nvSpPr>
        <p:spPr>
          <a:xfrm>
            <a:off x="5806828" y="3850048"/>
            <a:ext cx="3084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Nghiêng đầu trên giá</a:t>
            </a:r>
            <a:endParaRPr kumimoji="0" lang="en-US" sz="20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D97A14-812A-41AE-82D2-F6C02066F5AE}"/>
              </a:ext>
            </a:extLst>
          </p:cNvPr>
          <p:cNvSpPr txBox="1"/>
          <p:nvPr/>
        </p:nvSpPr>
        <p:spPr>
          <a:xfrm>
            <a:off x="5806826" y="4311219"/>
            <a:ext cx="3084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Chắc thấy chúng em</a:t>
            </a:r>
            <a:endParaRPr kumimoji="0" lang="en-US" sz="20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C76256-5C27-4F84-A7FC-7388FB5A10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246" y="5036312"/>
            <a:ext cx="6076950" cy="183893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5A2DD59-AF4F-4AA4-8879-250DCEBB8D0A}"/>
              </a:ext>
            </a:extLst>
          </p:cNvPr>
          <p:cNvSpPr txBox="1"/>
          <p:nvPr/>
        </p:nvSpPr>
        <p:spPr>
          <a:xfrm>
            <a:off x="5806825" y="5680306"/>
            <a:ext cx="3084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Kìa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trống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đang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gọi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FEA405B-B6FF-441C-A9E6-93940E4717FC}"/>
              </a:ext>
            </a:extLst>
          </p:cNvPr>
          <p:cNvSpPr txBox="1"/>
          <p:nvPr/>
        </p:nvSpPr>
        <p:spPr>
          <a:xfrm>
            <a:off x="5806825" y="6170034"/>
            <a:ext cx="37072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Tùng! Tùng! Tùng! Tùng!</a:t>
            </a:r>
            <a:endParaRPr kumimoji="0" lang="en-US" sz="20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0254B43-BD20-4B6D-876A-072845DD17AD}"/>
              </a:ext>
            </a:extLst>
          </p:cNvPr>
          <p:cNvCxnSpPr>
            <a:cxnSpLocks/>
          </p:cNvCxnSpPr>
          <p:nvPr/>
        </p:nvCxnSpPr>
        <p:spPr>
          <a:xfrm>
            <a:off x="2618712" y="3177367"/>
            <a:ext cx="1827560" cy="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D8F17567-6050-4937-AD4C-DFAAD3FDDAB1}"/>
              </a:ext>
            </a:extLst>
          </p:cNvPr>
          <p:cNvSpPr/>
          <p:nvPr/>
        </p:nvSpPr>
        <p:spPr>
          <a:xfrm>
            <a:off x="2530663" y="2686469"/>
            <a:ext cx="19319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dòng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43D215B-A86E-47DB-8262-67EB6936EE96}"/>
              </a:ext>
            </a:extLst>
          </p:cNvPr>
          <p:cNvSpPr txBox="1"/>
          <p:nvPr/>
        </p:nvSpPr>
        <p:spPr>
          <a:xfrm>
            <a:off x="5806824" y="4777397"/>
            <a:ext cx="30847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Nó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mừng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vui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quá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!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33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32" grpId="0"/>
      <p:bldP spid="45" grpId="0" animBg="1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38"/>
          <p:cNvSpPr/>
          <p:nvPr/>
        </p:nvSpPr>
        <p:spPr>
          <a:xfrm>
            <a:off x="1104901" y="533400"/>
            <a:ext cx="9932132" cy="6102891"/>
          </a:xfrm>
          <a:prstGeom prst="roundRect">
            <a:avLst>
              <a:gd name="adj" fmla="val 7536"/>
            </a:avLst>
          </a:prstGeom>
          <a:solidFill>
            <a:schemeClr val="bg1">
              <a:alpha val="91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6709"/>
              </a:solidFill>
              <a:effectLst/>
              <a:uLnTx/>
              <a:uFillTx/>
              <a:latin typeface="VNI-Avo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442270" y="913690"/>
            <a:ext cx="6281729" cy="838986"/>
          </a:xfrm>
          <a:prstGeom prst="roundRect">
            <a:avLst/>
          </a:prstGeom>
          <a:solidFill>
            <a:srgbClr val="396B67"/>
          </a:solidFill>
          <a:ln>
            <a:solidFill>
              <a:srgbClr val="396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Google Shape;5317;p41"/>
          <p:cNvSpPr txBox="1">
            <a:spLocks/>
          </p:cNvSpPr>
          <p:nvPr/>
        </p:nvSpPr>
        <p:spPr>
          <a:xfrm>
            <a:off x="3442270" y="951915"/>
            <a:ext cx="6281730" cy="641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86D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Arial" panose="020B0604020202020204" pitchFamily="34" charset="0"/>
                <a:cs typeface="Calibri" panose="020F0502020204030204" pitchFamily="34" charset="0"/>
                <a:sym typeface="Gloria Hallelujah"/>
              </a:rPr>
              <a:t>Lưu ý về tư thế ngồi viết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A7FF4A"/>
              </a:solidFill>
              <a:effectLst/>
              <a:uLnTx/>
              <a:uFillTx/>
              <a:latin typeface="Calibri"/>
              <a:sym typeface="Gloria Hallelujah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48223" y="2117350"/>
            <a:ext cx="4682597" cy="1191816"/>
          </a:xfrm>
          <a:prstGeom prst="roundRect">
            <a:avLst/>
          </a:prstGeom>
          <a:solidFill>
            <a:srgbClr val="76D9CA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cầm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727000" y="3371331"/>
            <a:ext cx="4703820" cy="1191816"/>
          </a:xfrm>
          <a:prstGeom prst="roundRect">
            <a:avLst/>
          </a:prstGeom>
          <a:solidFill>
            <a:srgbClr val="FC8E60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Thẳng lưng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Chân đặt đúng vị trí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727000" y="4625313"/>
            <a:ext cx="4703820" cy="1177017"/>
          </a:xfrm>
          <a:prstGeom prst="roundRect">
            <a:avLst/>
          </a:prstGeom>
          <a:solidFill>
            <a:srgbClr val="FFCF06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Khoảng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25 – 30cm</a:t>
            </a:r>
          </a:p>
        </p:txBody>
      </p:sp>
      <p:pic>
        <p:nvPicPr>
          <p:cNvPr id="35" name="Picture 2" descr="https://khotunhua.com/upload/tiny/day-tre-ngoi-dung-tu-th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255"/>
          <a:stretch/>
        </p:blipFill>
        <p:spPr bwMode="auto">
          <a:xfrm>
            <a:off x="7413064" y="2464415"/>
            <a:ext cx="3623969" cy="24695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6834621" y="3693655"/>
            <a:ext cx="972000" cy="52322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Giữ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bằng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tay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trái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083398" y="3236266"/>
            <a:ext cx="972000" cy="73866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Viết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bằng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tay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phải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156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38"/>
          <p:cNvSpPr/>
          <p:nvPr/>
        </p:nvSpPr>
        <p:spPr>
          <a:xfrm>
            <a:off x="1104901" y="533400"/>
            <a:ext cx="9932132" cy="6102891"/>
          </a:xfrm>
          <a:prstGeom prst="roundRect">
            <a:avLst>
              <a:gd name="adj" fmla="val 7536"/>
            </a:avLst>
          </a:prstGeom>
          <a:solidFill>
            <a:schemeClr val="bg1">
              <a:alpha val="91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6709"/>
              </a:solidFill>
              <a:effectLst/>
              <a:uLnTx/>
              <a:uFillTx/>
              <a:latin typeface="VNI-Avo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93310" y="955433"/>
            <a:ext cx="22053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Chính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tả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7395015" y="3018409"/>
            <a:ext cx="3666562" cy="1345152"/>
          </a:xfrm>
          <a:prstGeom prst="wedgeRoundRectCallout">
            <a:avLst>
              <a:gd name="adj1" fmla="val 4740"/>
              <a:gd name="adj2" fmla="val 8201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00264" y="3018409"/>
            <a:ext cx="5322817" cy="18158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 Sai không quá </a:t>
            </a:r>
            <a:r>
              <a:rPr kumimoji="0" lang="fi-FI" sz="2800" b="1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 lỗi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đẹp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14243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14243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112" y="4942646"/>
            <a:ext cx="1761496" cy="124030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021038" y="1665551"/>
            <a:ext cx="82477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Nghe –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5-Point Star 15"/>
          <p:cNvSpPr/>
          <p:nvPr/>
        </p:nvSpPr>
        <p:spPr>
          <a:xfrm>
            <a:off x="5002490" y="3578312"/>
            <a:ext cx="286439" cy="264405"/>
          </a:xfrm>
          <a:prstGeom prst="star5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5-Point Star 16"/>
          <p:cNvSpPr/>
          <p:nvPr/>
        </p:nvSpPr>
        <p:spPr>
          <a:xfrm>
            <a:off x="5415938" y="3578312"/>
            <a:ext cx="286439" cy="264405"/>
          </a:xfrm>
          <a:prstGeom prst="star5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5829386" y="3578312"/>
            <a:ext cx="286439" cy="264405"/>
          </a:xfrm>
          <a:prstGeom prst="star5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5-Point Star 18"/>
          <p:cNvSpPr/>
          <p:nvPr/>
        </p:nvSpPr>
        <p:spPr>
          <a:xfrm>
            <a:off x="6122282" y="4011886"/>
            <a:ext cx="286439" cy="264405"/>
          </a:xfrm>
          <a:prstGeom prst="star5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" name="5-Point Star 19"/>
          <p:cNvSpPr/>
          <p:nvPr/>
        </p:nvSpPr>
        <p:spPr>
          <a:xfrm>
            <a:off x="6115825" y="4400716"/>
            <a:ext cx="286439" cy="264405"/>
          </a:xfrm>
          <a:prstGeom prst="star5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158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2" name="ABOUT…"/>
          <p:cNvSpPr txBox="1">
            <a:spLocks noGrp="1"/>
          </p:cNvSpPr>
          <p:nvPr>
            <p:ph type="body" idx="4294967295"/>
          </p:nvPr>
        </p:nvSpPr>
        <p:spPr>
          <a:xfrm>
            <a:off x="0" y="4232275"/>
            <a:ext cx="1192213" cy="868363"/>
          </a:xfrm>
          <a:prstGeom prst="rect">
            <a:avLst/>
          </a:prstGeom>
        </p:spPr>
        <p:txBody>
          <a:bodyPr/>
          <a:lstStyle/>
          <a:p>
            <a:pPr algn="ctr">
              <a:defRPr sz="2400" b="1" cap="all" spc="480">
                <a:solidFill>
                  <a:srgbClr val="FFFFFF"/>
                </a:solidFill>
              </a:defRPr>
            </a:pPr>
            <a:r>
              <a:rPr lang="en-US" sz="2800" dirty="0"/>
              <a:t>PART</a:t>
            </a:r>
          </a:p>
          <a:p>
            <a:pPr algn="ctr">
              <a:defRPr sz="2400" b="1" cap="all" spc="480">
                <a:solidFill>
                  <a:srgbClr val="FFFFFF"/>
                </a:solidFill>
              </a:defRPr>
            </a:pPr>
            <a:r>
              <a:rPr lang="en-US" sz="2800" dirty="0"/>
              <a:t>ONE</a:t>
            </a:r>
            <a:endParaRPr sz="2800" dirty="0"/>
          </a:p>
        </p:txBody>
      </p:sp>
      <p:sp>
        <p:nvSpPr>
          <p:cNvPr id="1563" name="CREATIVE…"/>
          <p:cNvSpPr txBox="1">
            <a:spLocks noGrp="1"/>
          </p:cNvSpPr>
          <p:nvPr>
            <p:ph type="body" idx="4294967295"/>
          </p:nvPr>
        </p:nvSpPr>
        <p:spPr>
          <a:xfrm>
            <a:off x="0" y="4232275"/>
            <a:ext cx="1192213" cy="868363"/>
          </a:xfrm>
          <a:prstGeom prst="rect">
            <a:avLst/>
          </a:prstGeom>
        </p:spPr>
        <p:txBody>
          <a:bodyPr/>
          <a:lstStyle/>
          <a:p>
            <a:pPr algn="ctr">
              <a:defRPr sz="2400" b="1" cap="all" spc="480">
                <a:solidFill>
                  <a:srgbClr val="FFFFFF"/>
                </a:solidFill>
              </a:defRPr>
            </a:pPr>
            <a:r>
              <a:rPr lang="en-US" altLang="zh-CN" sz="2800" dirty="0"/>
              <a:t>PART</a:t>
            </a:r>
          </a:p>
          <a:p>
            <a:pPr algn="ctr">
              <a:defRPr sz="2400" b="1" cap="all" spc="480">
                <a:solidFill>
                  <a:srgbClr val="FFFFFF"/>
                </a:solidFill>
              </a:defRPr>
            </a:pPr>
            <a:r>
              <a:rPr lang="en-US" altLang="zh-CN" sz="2800" dirty="0"/>
              <a:t>TWO</a:t>
            </a:r>
          </a:p>
        </p:txBody>
      </p:sp>
      <p:sp>
        <p:nvSpPr>
          <p:cNvPr id="1564" name="SERVICES…"/>
          <p:cNvSpPr txBox="1">
            <a:spLocks noGrp="1"/>
          </p:cNvSpPr>
          <p:nvPr>
            <p:ph type="body" idx="4294967295"/>
          </p:nvPr>
        </p:nvSpPr>
        <p:spPr>
          <a:xfrm>
            <a:off x="10744200" y="4232275"/>
            <a:ext cx="1447800" cy="868363"/>
          </a:xfrm>
          <a:prstGeom prst="rect">
            <a:avLst/>
          </a:prstGeom>
        </p:spPr>
        <p:txBody>
          <a:bodyPr/>
          <a:lstStyle/>
          <a:p>
            <a:pPr algn="ctr">
              <a:defRPr sz="2400" b="1" cap="all" spc="480">
                <a:solidFill>
                  <a:srgbClr val="FFFFFF"/>
                </a:solidFill>
              </a:defRPr>
            </a:pPr>
            <a:r>
              <a:rPr lang="en-US" altLang="zh-CN" sz="2800" dirty="0"/>
              <a:t>PART</a:t>
            </a:r>
          </a:p>
          <a:p>
            <a:pPr algn="ctr">
              <a:defRPr sz="2400" b="1" cap="all" spc="480">
                <a:solidFill>
                  <a:srgbClr val="FFFFFF"/>
                </a:solidFill>
              </a:defRPr>
            </a:pPr>
            <a:r>
              <a:rPr lang="en-US" altLang="zh-CN" sz="2800" dirty="0"/>
              <a:t>THREE</a:t>
            </a:r>
          </a:p>
        </p:txBody>
      </p:sp>
      <p:sp>
        <p:nvSpPr>
          <p:cNvPr id="1565" name="TEAM…"/>
          <p:cNvSpPr txBox="1">
            <a:spLocks noGrp="1"/>
          </p:cNvSpPr>
          <p:nvPr>
            <p:ph type="body" idx="4294967295"/>
          </p:nvPr>
        </p:nvSpPr>
        <p:spPr>
          <a:xfrm>
            <a:off x="10920413" y="4232275"/>
            <a:ext cx="1271587" cy="868363"/>
          </a:xfrm>
          <a:prstGeom prst="rect">
            <a:avLst/>
          </a:prstGeom>
        </p:spPr>
        <p:txBody>
          <a:bodyPr/>
          <a:lstStyle/>
          <a:p>
            <a:pPr algn="ctr">
              <a:defRPr sz="2400" b="1" cap="all" spc="480">
                <a:solidFill>
                  <a:srgbClr val="FFFFFF"/>
                </a:solidFill>
              </a:defRPr>
            </a:pPr>
            <a:r>
              <a:rPr lang="en-US" altLang="zh-CN" sz="2800" dirty="0"/>
              <a:t>PART</a:t>
            </a:r>
          </a:p>
          <a:p>
            <a:pPr algn="ctr">
              <a:defRPr sz="2400" b="1" cap="all" spc="480">
                <a:solidFill>
                  <a:srgbClr val="FFFFFF"/>
                </a:solidFill>
              </a:defRPr>
            </a:pPr>
            <a:r>
              <a:rPr lang="en-US" altLang="zh-CN" sz="2800" dirty="0"/>
              <a:t>FOUR</a:t>
            </a:r>
          </a:p>
        </p:txBody>
      </p:sp>
      <p:pic>
        <p:nvPicPr>
          <p:cNvPr id="12" name="图片占位符 11">
            <a:extLst>
              <a:ext uri="{FF2B5EF4-FFF2-40B4-BE49-F238E27FC236}">
                <a16:creationId xmlns:a16="http://schemas.microsoft.com/office/drawing/2014/main" id="{5274220C-670B-4DCF-A7DB-46F524DC4A7C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0" b="6360"/>
          <a:stretch/>
        </p:blipFill>
        <p:spPr>
          <a:xfrm>
            <a:off x="0" y="0"/>
            <a:ext cx="12192000" cy="29876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2987675"/>
            <a:ext cx="12192000" cy="3870325"/>
          </a:xfrm>
          <a:prstGeom prst="rect">
            <a:avLst/>
          </a:prstGeom>
          <a:solidFill>
            <a:srgbClr val="FDE6D6">
              <a:alpha val="92000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3910" y="3789293"/>
            <a:ext cx="1060418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Hoạt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vi-VN" sz="54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Hướng dẫn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làm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bài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tập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chính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tả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38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D3808F-BED0-4187-80C9-DCC30AA2BCFE}"/>
              </a:ext>
            </a:extLst>
          </p:cNvPr>
          <p:cNvSpPr txBox="1"/>
          <p:nvPr/>
        </p:nvSpPr>
        <p:spPr>
          <a:xfrm>
            <a:off x="1074621" y="571348"/>
            <a:ext cx="10366265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2.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Dựa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ngữ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bắt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hoặc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gh</a:t>
            </a:r>
            <a:endParaRPr lang="vi-VN" sz="2800" b="1" i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20210409090849_wm_shs-tieng-viet-2-tap-1">
            <a:extLst>
              <a:ext uri="{FF2B5EF4-FFF2-40B4-BE49-F238E27FC236}">
                <a16:creationId xmlns:a16="http://schemas.microsoft.com/office/drawing/2014/main" id="{FDF84344-8DC0-4C4B-A9B1-3A0262D7B1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21" t="46034" r="66371" b="39823"/>
          <a:stretch/>
        </p:blipFill>
        <p:spPr bwMode="auto">
          <a:xfrm>
            <a:off x="864160" y="1806786"/>
            <a:ext cx="2435822" cy="2077547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20210409090849_wm_shs-tieng-viet-2-tap-1">
            <a:extLst>
              <a:ext uri="{FF2B5EF4-FFF2-40B4-BE49-F238E27FC236}">
                <a16:creationId xmlns:a16="http://schemas.microsoft.com/office/drawing/2014/main" id="{5F1660F4-EADC-4891-B7AC-654F23320F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907" t="47097" r="40555" b="40804"/>
          <a:stretch/>
        </p:blipFill>
        <p:spPr bwMode="auto">
          <a:xfrm>
            <a:off x="4104097" y="1750707"/>
            <a:ext cx="2580537" cy="2133627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20210409090849_wm_shs-tieng-viet-2-tap-1">
            <a:extLst>
              <a:ext uri="{FF2B5EF4-FFF2-40B4-BE49-F238E27FC236}">
                <a16:creationId xmlns:a16="http://schemas.microsoft.com/office/drawing/2014/main" id="{2271084D-0F3A-432F-9438-2AB1DA9331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492" t="45462" r="9634" b="40641"/>
          <a:stretch/>
        </p:blipFill>
        <p:spPr bwMode="auto">
          <a:xfrm>
            <a:off x="7488749" y="1806786"/>
            <a:ext cx="2820023" cy="2125959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Student Writing (#4) | Free SVG">
            <a:extLst>
              <a:ext uri="{FF2B5EF4-FFF2-40B4-BE49-F238E27FC236}">
                <a16:creationId xmlns:a16="http://schemas.microsoft.com/office/drawing/2014/main" id="{C4C367BD-9EB0-4855-A8EE-6784E88A2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89" y="3646112"/>
            <a:ext cx="3049793" cy="304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5317;p41">
            <a:extLst>
              <a:ext uri="{FF2B5EF4-FFF2-40B4-BE49-F238E27FC236}">
                <a16:creationId xmlns:a16="http://schemas.microsoft.com/office/drawing/2014/main" id="{667C2214-9E28-4546-ABC2-0210C3A37CC2}"/>
              </a:ext>
            </a:extLst>
          </p:cNvPr>
          <p:cNvSpPr txBox="1">
            <a:spLocks/>
          </p:cNvSpPr>
          <p:nvPr/>
        </p:nvSpPr>
        <p:spPr>
          <a:xfrm>
            <a:off x="2610290" y="4648953"/>
            <a:ext cx="6281730" cy="641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86D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Calibri" panose="020F0502020204030204" pitchFamily="34" charset="0"/>
                <a:sym typeface="Gloria Hallelujah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Calibri" panose="020F0502020204030204" pitchFamily="34" charset="0"/>
                <a:sym typeface="Gloria Hallelujah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Calibri" panose="020F0502020204030204" pitchFamily="34" charset="0"/>
                <a:sym typeface="Gloria Hallelujah"/>
              </a:rPr>
              <a:t>bảng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Calibri" panose="020F0502020204030204" pitchFamily="34" charset="0"/>
                <a:sym typeface="Gloria Hallelujah"/>
              </a:rPr>
              <a:t> con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sym typeface="Gloria Hallelujah"/>
            </a:endParaRPr>
          </a:p>
        </p:txBody>
      </p:sp>
    </p:spTree>
    <p:extLst>
      <p:ext uri="{BB962C8B-B14F-4D97-AF65-F5344CB8AC3E}">
        <p14:creationId xmlns:p14="http://schemas.microsoft.com/office/powerpoint/2010/main" val="49371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2" descr="20210409090849_wm_shs-tieng-viet-2-tap-1">
            <a:extLst>
              <a:ext uri="{FF2B5EF4-FFF2-40B4-BE49-F238E27FC236}">
                <a16:creationId xmlns:a16="http://schemas.microsoft.com/office/drawing/2014/main" id="{39D38EE6-4276-4D33-816E-75779E1B37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21" t="46034" r="66371" b="39823"/>
          <a:stretch/>
        </p:blipFill>
        <p:spPr bwMode="auto">
          <a:xfrm>
            <a:off x="889881" y="1170122"/>
            <a:ext cx="2750527" cy="2345963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20210409090849_wm_shs-tieng-viet-2-tap-1">
            <a:extLst>
              <a:ext uri="{FF2B5EF4-FFF2-40B4-BE49-F238E27FC236}">
                <a16:creationId xmlns:a16="http://schemas.microsoft.com/office/drawing/2014/main" id="{1BD940A9-A132-4548-90EA-46EADA5923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907" t="47097" r="40555" b="40804"/>
          <a:stretch/>
        </p:blipFill>
        <p:spPr bwMode="auto">
          <a:xfrm>
            <a:off x="4763578" y="1136630"/>
            <a:ext cx="2750527" cy="2274177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20210409090849_wm_shs-tieng-viet-2-tap-1">
            <a:extLst>
              <a:ext uri="{FF2B5EF4-FFF2-40B4-BE49-F238E27FC236}">
                <a16:creationId xmlns:a16="http://schemas.microsoft.com/office/drawing/2014/main" id="{372CD292-079E-4B83-85A2-5D1179E22A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492" t="45462" r="9634" b="40641"/>
          <a:stretch/>
        </p:blipFill>
        <p:spPr bwMode="auto">
          <a:xfrm>
            <a:off x="8284742" y="1170123"/>
            <a:ext cx="2972204" cy="2240684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2">
            <a:extLst>
              <a:ext uri="{FF2B5EF4-FFF2-40B4-BE49-F238E27FC236}">
                <a16:creationId xmlns:a16="http://schemas.microsoft.com/office/drawing/2014/main" id="{D2094C75-2F28-4FF8-B838-FE23949C2835}"/>
              </a:ext>
            </a:extLst>
          </p:cNvPr>
          <p:cNvSpPr/>
          <p:nvPr/>
        </p:nvSpPr>
        <p:spPr>
          <a:xfrm>
            <a:off x="1094333" y="3655416"/>
            <a:ext cx="1975592" cy="1017831"/>
          </a:xfrm>
          <a:prstGeom prst="roundRect">
            <a:avLst/>
          </a:prstGeom>
          <a:noFill/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ghế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/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ghế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6">
            <a:extLst>
              <a:ext uri="{FF2B5EF4-FFF2-40B4-BE49-F238E27FC236}">
                <a16:creationId xmlns:a16="http://schemas.microsoft.com/office/drawing/2014/main" id="{138CAA68-E8C9-4989-94D4-D3365F6271C7}"/>
              </a:ext>
            </a:extLst>
          </p:cNvPr>
          <p:cNvSpPr/>
          <p:nvPr/>
        </p:nvSpPr>
        <p:spPr>
          <a:xfrm>
            <a:off x="5486929" y="3697761"/>
            <a:ext cx="1727132" cy="902421"/>
          </a:xfrm>
          <a:prstGeom prst="roundRect">
            <a:avLst/>
          </a:prstGeom>
          <a:noFill/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ghim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/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ghim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7">
            <a:extLst>
              <a:ext uri="{FF2B5EF4-FFF2-40B4-BE49-F238E27FC236}">
                <a16:creationId xmlns:a16="http://schemas.microsoft.com/office/drawing/2014/main" id="{02719862-CB3F-4ABF-9F92-5BDF233388F2}"/>
              </a:ext>
            </a:extLst>
          </p:cNvPr>
          <p:cNvSpPr/>
          <p:nvPr/>
        </p:nvSpPr>
        <p:spPr>
          <a:xfrm>
            <a:off x="8959374" y="3697761"/>
            <a:ext cx="1888609" cy="822522"/>
          </a:xfrm>
          <a:prstGeom prst="roundRect">
            <a:avLst/>
          </a:prstGeom>
          <a:noFill/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/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78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34AF433-4CD7-4BA7-83B1-3873CF6C2F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4" b="1585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4AE77DE-95A9-4B00-A41E-E50DF99D6C79}"/>
              </a:ext>
            </a:extLst>
          </p:cNvPr>
          <p:cNvSpPr txBox="1"/>
          <p:nvPr/>
        </p:nvSpPr>
        <p:spPr>
          <a:xfrm>
            <a:off x="2456985" y="1149909"/>
            <a:ext cx="6926502" cy="1312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nhắc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tắc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biệt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g/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</a:t>
            </a:r>
            <a:endParaRPr lang="en-US" sz="3600" b="1" dirty="0">
              <a:solidFill>
                <a:srgbClr val="FFFF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5A6357-088F-489C-86AC-070FF4824E25}"/>
              </a:ext>
            </a:extLst>
          </p:cNvPr>
          <p:cNvSpPr txBox="1"/>
          <p:nvPr/>
        </p:nvSpPr>
        <p:spPr>
          <a:xfrm>
            <a:off x="1305487" y="2772682"/>
            <a:ext cx="7092178" cy="2299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vi-VN" sz="3000" b="1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Khi đứng trước các âm “i, e, ê” thì viết “gh”.</a:t>
            </a:r>
          </a:p>
          <a:p>
            <a:pPr marL="457200" lvl="0" indent="-4572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vi-VN" sz="3000" b="1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Khi đứng trước các âm còn lại “o, a, ư,…” thì viết “gh”.</a:t>
            </a:r>
          </a:p>
        </p:txBody>
      </p:sp>
    </p:spTree>
    <p:extLst>
      <p:ext uri="{BB962C8B-B14F-4D97-AF65-F5344CB8AC3E}">
        <p14:creationId xmlns:p14="http://schemas.microsoft.com/office/powerpoint/2010/main" val="34022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475871" y="571897"/>
            <a:ext cx="7496929" cy="2154241"/>
            <a:chOff x="1929789" y="-491549"/>
            <a:chExt cx="4122652" cy="2514600"/>
          </a:xfrm>
        </p:grpSpPr>
        <p:sp>
          <p:nvSpPr>
            <p:cNvPr id="30" name="Oval Callout 29"/>
            <p:cNvSpPr/>
            <p:nvPr/>
          </p:nvSpPr>
          <p:spPr>
            <a:xfrm>
              <a:off x="1929789" y="-491549"/>
              <a:ext cx="4122652" cy="2514600"/>
            </a:xfrm>
            <a:prstGeom prst="wedgeEllipseCallout">
              <a:avLst>
                <a:gd name="adj1" fmla="val -30933"/>
                <a:gd name="adj2" fmla="val 63257"/>
              </a:avLst>
            </a:prstGeom>
            <a:solidFill>
              <a:srgbClr val="FFEDB3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1929789" y="375961"/>
              <a:ext cx="4122652" cy="1148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800" dirty="0">
                  <a:effectLst/>
                  <a:ea typeface="Arial" panose="020B0604020202020204" pitchFamily="34" charset="0"/>
                  <a:cs typeface="Times New Roman" panose="02020603050405020304" pitchFamily="18" charset="0"/>
                </a:rPr>
                <a:t>Em hãy tìm thêm một số</a:t>
              </a:r>
              <a:r>
                <a:rPr lang="en-US" sz="2800" dirty="0"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vi-VN" sz="2800" dirty="0">
                  <a:effectLst/>
                  <a:ea typeface="Arial" panose="020B0604020202020204" pitchFamily="34" charset="0"/>
                </a:rPr>
                <a:t>từ ngữ khác chứa tiếng bắt đầu bằng </a:t>
              </a:r>
              <a:r>
                <a:rPr lang="vi-VN" sz="2800" b="1" dirty="0">
                  <a:solidFill>
                    <a:srgbClr val="FF0000"/>
                  </a:solidFill>
                  <a:effectLst/>
                  <a:ea typeface="Arial" panose="020B0604020202020204" pitchFamily="34" charset="0"/>
                </a:rPr>
                <a:t>g/gh</a:t>
              </a:r>
              <a:endParaRPr kumimoji="0" lang="en-US" sz="2800" b="1" i="0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4" name="图片 8">
            <a:extLst>
              <a:ext uri="{FF2B5EF4-FFF2-40B4-BE49-F238E27FC236}">
                <a16:creationId xmlns:a16="http://schemas.microsoft.com/office/drawing/2014/main" id="{2D1B8B54-011D-4F8B-AE97-0BAE5E9D90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8" t="2328" r="28580"/>
          <a:stretch/>
        </p:blipFill>
        <p:spPr>
          <a:xfrm>
            <a:off x="2852200" y="2395040"/>
            <a:ext cx="2723898" cy="416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5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5433832" y="634647"/>
            <a:ext cx="1492184" cy="304443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96570" y="3450493"/>
            <a:ext cx="1280420" cy="63174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2552" y="3929126"/>
            <a:ext cx="833674" cy="427806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4243" y="2217965"/>
            <a:ext cx="2511770" cy="3346994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87961" y="5214838"/>
            <a:ext cx="1542143" cy="5261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0404" y="457163"/>
            <a:ext cx="2773920" cy="3889585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766" y="1176334"/>
            <a:ext cx="3069387" cy="422489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14791" y="3698965"/>
            <a:ext cx="1731414" cy="327993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34879" y="4160136"/>
            <a:ext cx="2865368" cy="2883658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834" y="6484620"/>
            <a:ext cx="1372078" cy="436762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7392" y="6578482"/>
            <a:ext cx="1555459" cy="3751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32008F-6B83-4088-AE7D-C2AC4B93EDC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9723" y="1678078"/>
            <a:ext cx="10132430" cy="213988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0970B86-E675-483D-8B5D-74CE29E13AE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79963" y="3423230"/>
            <a:ext cx="599898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73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DC8336C4-B8A8-4F8B-B5C9-18F36A9EE9F5}"/>
              </a:ext>
            </a:extLst>
          </p:cNvPr>
          <p:cNvSpPr txBox="1"/>
          <p:nvPr/>
        </p:nvSpPr>
        <p:spPr>
          <a:xfrm>
            <a:off x="2631688" y="1645370"/>
            <a:ext cx="66647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Các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cây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hoa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đang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héo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khô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,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em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hãy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trả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lời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đúng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các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câu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hỏi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để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giúp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tưới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nước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cho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cây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nhé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!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04710A01-FAC1-4DB3-9F5F-C250A5FDC8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564" y="2323139"/>
            <a:ext cx="3103578" cy="423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44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ớp học vui vẻ">
            <a:hlinkClick r:id="" action="ppaction://media"/>
            <a:extLst>
              <a:ext uri="{FF2B5EF4-FFF2-40B4-BE49-F238E27FC236}">
                <a16:creationId xmlns:a16="http://schemas.microsoft.com/office/drawing/2014/main" id="{70747B9B-BCF4-B11E-8B7C-A60800AE9F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5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5433832" y="634647"/>
            <a:ext cx="1492184" cy="304443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90173" y="2821118"/>
            <a:ext cx="2779093" cy="157903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46732" y="2427736"/>
            <a:ext cx="2779093" cy="1579030"/>
          </a:xfrm>
          <a:prstGeom prst="rect">
            <a:avLst/>
          </a:prstGeom>
        </p:spPr>
      </p:pic>
      <p:pic>
        <p:nvPicPr>
          <p:cNvPr id="27" name="Visit http://fb.com/nkpowerskills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92536" y="2781349"/>
            <a:ext cx="1371600" cy="93654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96570" y="3450493"/>
            <a:ext cx="1280420" cy="63174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2552" y="3929126"/>
            <a:ext cx="833674" cy="427806"/>
          </a:xfrm>
          <a:prstGeom prst="rect">
            <a:avLst/>
          </a:prstGeom>
        </p:spPr>
      </p:pic>
      <p:pic>
        <p:nvPicPr>
          <p:cNvPr id="46" name="Visit http://fb.com/nkpowerskills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188" y="2667349"/>
            <a:ext cx="1724388" cy="1314132"/>
          </a:xfrm>
          <a:prstGeom prst="rect">
            <a:avLst/>
          </a:prstGeom>
        </p:spPr>
      </p:pic>
      <p:pic>
        <p:nvPicPr>
          <p:cNvPr id="47" name="Visit http://fb.com/nk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18234" y="4172956"/>
            <a:ext cx="1828800" cy="1088571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44243" y="2217965"/>
            <a:ext cx="2511770" cy="3346994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87961" y="5214838"/>
            <a:ext cx="1542143" cy="526142"/>
          </a:xfrm>
          <a:prstGeom prst="rect">
            <a:avLst/>
          </a:prstGeom>
        </p:spPr>
      </p:pic>
      <p:pic>
        <p:nvPicPr>
          <p:cNvPr id="2" name="15 NK PowerSkills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60404" y="457163"/>
            <a:ext cx="2773920" cy="3889585"/>
          </a:xfrm>
          <a:prstGeom prst="rect">
            <a:avLst/>
          </a:prstGeom>
        </p:spPr>
      </p:pic>
      <p:pic>
        <p:nvPicPr>
          <p:cNvPr id="41" name="14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14636" y="4180532"/>
            <a:ext cx="2779093" cy="1579030"/>
          </a:xfrm>
          <a:prstGeom prst="rect">
            <a:avLst/>
          </a:prstGeom>
        </p:spPr>
      </p:pic>
      <p:sp>
        <p:nvSpPr>
          <p:cNvPr id="51" name="Oval 50">
            <a:hlinkClick r:id="rId16" action="ppaction://hlinksldjump"/>
          </p:cNvPr>
          <p:cNvSpPr/>
          <p:nvPr/>
        </p:nvSpPr>
        <p:spPr>
          <a:xfrm>
            <a:off x="4254912" y="2243467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2" name="Oval 51">
            <a:hlinkClick r:id="rId17" action="ppaction://hlinksldjump"/>
          </p:cNvPr>
          <p:cNvSpPr/>
          <p:nvPr/>
        </p:nvSpPr>
        <p:spPr>
          <a:xfrm>
            <a:off x="6069266" y="218962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0" name="Oval 49">
            <a:hlinkClick r:id="rId18" action="ppaction://hlinksldjump"/>
          </p:cNvPr>
          <p:cNvSpPr/>
          <p:nvPr/>
        </p:nvSpPr>
        <p:spPr>
          <a:xfrm>
            <a:off x="2664816" y="371808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pic>
        <p:nvPicPr>
          <p:cNvPr id="69" name="13 NK PowerSkills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766" y="1176334"/>
            <a:ext cx="3069387" cy="4224894"/>
          </a:xfrm>
          <a:prstGeom prst="rect">
            <a:avLst/>
          </a:prstGeom>
        </p:spPr>
      </p:pic>
      <p:pic>
        <p:nvPicPr>
          <p:cNvPr id="25" name="12 NK PowerSkills"/>
          <p:cNvPicPr>
            <a:picLocks noChangeAspect="1"/>
          </p:cNvPicPr>
          <p:nvPr/>
        </p:nvPicPr>
        <p:blipFill>
          <a:blip r:embed="rId20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5003" y="1242187"/>
            <a:ext cx="2006823" cy="2163490"/>
          </a:xfrm>
          <a:prstGeom prst="rect">
            <a:avLst/>
          </a:prstGeom>
        </p:spPr>
      </p:pic>
      <p:pic>
        <p:nvPicPr>
          <p:cNvPr id="58" name="Visit http://fb.com/nkpowerskills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2339" y="5253800"/>
            <a:ext cx="1494259" cy="1551838"/>
          </a:xfrm>
          <a:prstGeom prst="rect">
            <a:avLst/>
          </a:prstGeom>
        </p:spPr>
      </p:pic>
      <p:pic>
        <p:nvPicPr>
          <p:cNvPr id="62" name="Visit http://fb.com/nkpowerskills"/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45727" y="4970450"/>
            <a:ext cx="1763877" cy="1733163"/>
          </a:xfrm>
          <a:prstGeom prst="rect">
            <a:avLst/>
          </a:prstGeom>
        </p:spPr>
      </p:pic>
      <p:pic>
        <p:nvPicPr>
          <p:cNvPr id="31" name="11 NK PowerSkills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814791" y="3698965"/>
            <a:ext cx="1731414" cy="3279932"/>
          </a:xfrm>
          <a:prstGeom prst="rect">
            <a:avLst/>
          </a:prstGeom>
        </p:spPr>
      </p:pic>
      <p:pic>
        <p:nvPicPr>
          <p:cNvPr id="67" name="10 NK PowerSkills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534879" y="4160136"/>
            <a:ext cx="2865368" cy="2883658"/>
          </a:xfrm>
          <a:prstGeom prst="rect">
            <a:avLst/>
          </a:prstGeom>
        </p:spPr>
      </p:pic>
      <p:pic>
        <p:nvPicPr>
          <p:cNvPr id="71" name="09 NK PowerSkills"/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834" y="6484620"/>
            <a:ext cx="1372078" cy="436762"/>
          </a:xfrm>
          <a:prstGeom prst="rect">
            <a:avLst/>
          </a:prstGeom>
        </p:spPr>
      </p:pic>
      <p:pic>
        <p:nvPicPr>
          <p:cNvPr id="72" name="08 NK PowerSkills"/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7392" y="6578482"/>
            <a:ext cx="1555459" cy="375153"/>
          </a:xfrm>
          <a:prstGeom prst="rect">
            <a:avLst/>
          </a:prstGeom>
        </p:spPr>
      </p:pic>
      <p:pic>
        <p:nvPicPr>
          <p:cNvPr id="3" name="07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98366" y="5575594"/>
            <a:ext cx="2779093" cy="1579030"/>
          </a:xfrm>
          <a:prstGeom prst="rect">
            <a:avLst/>
          </a:prstGeom>
        </p:spPr>
      </p:pic>
      <p:pic>
        <p:nvPicPr>
          <p:cNvPr id="40" name="06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77853" y="5453002"/>
            <a:ext cx="2779093" cy="1579030"/>
          </a:xfrm>
          <a:prstGeom prst="rect">
            <a:avLst/>
          </a:prstGeom>
        </p:spPr>
      </p:pic>
      <p:sp>
        <p:nvSpPr>
          <p:cNvPr id="48" name="Oval 47">
            <a:hlinkClick r:id="rId27" action="ppaction://hlinksldjump"/>
          </p:cNvPr>
          <p:cNvSpPr/>
          <p:nvPr/>
        </p:nvSpPr>
        <p:spPr>
          <a:xfrm>
            <a:off x="7847165" y="481196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9" name="Oval 48">
            <a:hlinkClick r:id="rId28" action="ppaction://hlinksldjump"/>
          </p:cNvPr>
          <p:cNvSpPr/>
          <p:nvPr/>
        </p:nvSpPr>
        <p:spPr>
          <a:xfrm>
            <a:off x="4662478" y="4892823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7" name="05 NK PowerSkills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779124" y="78337"/>
            <a:ext cx="774881" cy="789231"/>
          </a:xfrm>
          <a:prstGeom prst="rect">
            <a:avLst/>
          </a:prstGeom>
        </p:spPr>
      </p:pic>
      <p:pic>
        <p:nvPicPr>
          <p:cNvPr id="6" name="04 NK PowerSkills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938301" y="78337"/>
            <a:ext cx="774881" cy="789231"/>
          </a:xfrm>
          <a:prstGeom prst="rect">
            <a:avLst/>
          </a:prstGeom>
        </p:spPr>
      </p:pic>
      <p:pic>
        <p:nvPicPr>
          <p:cNvPr id="5" name="03 NK PowerSkills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097480" y="78337"/>
            <a:ext cx="774881" cy="789231"/>
          </a:xfrm>
          <a:prstGeom prst="rect">
            <a:avLst/>
          </a:prstGeom>
        </p:spPr>
      </p:pic>
      <p:pic>
        <p:nvPicPr>
          <p:cNvPr id="9" name="02 NK PowerSkills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249484" y="78337"/>
            <a:ext cx="782056" cy="789230"/>
          </a:xfrm>
          <a:prstGeom prst="rect">
            <a:avLst/>
          </a:prstGeom>
        </p:spPr>
      </p:pic>
      <p:pic>
        <p:nvPicPr>
          <p:cNvPr id="8" name="01 NK PowerSkills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08663" y="78337"/>
            <a:ext cx="774881" cy="789231"/>
          </a:xfrm>
          <a:prstGeom prst="rect">
            <a:avLst/>
          </a:prstGeom>
        </p:spPr>
      </p:pic>
      <p:sp>
        <p:nvSpPr>
          <p:cNvPr id="4" name="Rectangle: Rounded Corners 3">
            <a:hlinkClick r:id="rId31" action="ppaction://hlinksldjump"/>
            <a:extLst>
              <a:ext uri="{FF2B5EF4-FFF2-40B4-BE49-F238E27FC236}">
                <a16:creationId xmlns:a16="http://schemas.microsoft.com/office/drawing/2014/main" id="{B3343A37-6BEF-4BDD-B7A8-99F708B2DBA3}"/>
              </a:ext>
            </a:extLst>
          </p:cNvPr>
          <p:cNvSpPr/>
          <p:nvPr/>
        </p:nvSpPr>
        <p:spPr>
          <a:xfrm>
            <a:off x="10199913" y="206829"/>
            <a:ext cx="1719943" cy="7151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44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0.00638 0.03171 -0.01458 0.0625 -0.01914 0.09514 C -0.02239 0.11759 -0.0181 0.0912 -0.02278 0.10995 C -0.02382 0.11412 -0.02513 0.12268 -0.02513 0.12291 C -0.02552 0.12754 -0.02578 0.13264 -0.0263 0.1375 C -0.02695 0.1419 -0.02864 0.1456 -0.02877 0.15023 C -0.02903 0.16643 -0.02864 0.18264 -0.0276 0.19884 C -0.02734 0.20139 -0.02604 0.20324 -0.02513 0.20509 C -0.02395 0.2081 -0.02278 0.21088 -0.02161 0.21366 C -0.0207 0.21574 -0.01914 0.22014 -0.01914 0.22037 " pathEditMode="relative" rAng="0" ptsTypes="AAAAAAAAAAA">
                                      <p:cBhvr>
                                        <p:cTn id="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0.00442 0.00069 -0.00885 0.00139 -0.01302 0.00254 C -0.02981 0.00694 -0.01224 0.00324 -0.02487 0.00787 C -0.02786 0.00903 -0.03112 0.00972 -0.03437 0.01088 C -0.03541 0.01111 -0.03658 0.01157 -0.03776 0.01204 L -0.04961 0.0162 C -0.05273 0.01829 -0.05586 0.02083 -0.05898 0.02291 C -0.06119 0.02454 -0.06393 0.02523 -0.06614 0.02708 C -0.07604 0.03541 -0.06744 0.03333 -0.0802 0.03935 C -0.0832 0.04074 -0.08645 0.04097 -0.08958 0.04213 C -0.0931 0.04329 -0.09674 0.04467 -0.10026 0.04606 C -0.10221 0.04699 -0.10416 0.04768 -0.10612 0.04884 C -0.10729 0.04954 -0.10833 0.05092 -0.10963 0.05162 C -0.11158 0.05231 -0.11354 0.05254 -0.11549 0.05301 C -0.13294 0.06504 -0.11198 0.05139 -0.12617 0.05856 C -0.1375 0.06389 -0.12083 0.05856 -0.13437 0.0625 C -0.13554 0.06342 -0.13658 0.06458 -0.13789 0.06528 C -0.15234 0.07268 -0.13867 0.06458 -0.14974 0.06944 C -0.1513 0.06991 -0.15273 0.07106 -0.15429 0.07199 C -0.16015 0.075 -0.1595 0.07454 -0.16497 0.07616 C -0.16731 0.07801 -0.1694 0.08032 -0.17213 0.08148 C -0.20299 0.09699 -0.16132 0.07199 -0.18971 0.08842 C -0.1931 0.09028 -0.19987 0.09583 -0.2026 0.09791 C -0.20338 0.0993 -0.20416 0.10092 -0.20507 0.10208 C -0.20612 0.10347 -0.20755 0.10463 -0.20846 0.10602 C -0.20911 0.10717 -0.20911 0.10879 -0.20963 0.11018 C -0.21028 0.1118 -0.21132 0.11296 -0.21211 0.11412 C -0.21914 0.12847 -0.20911 0.11065 -0.21796 0.12523 C -0.21953 0.12778 -0.22005 0.13171 -0.22265 0.13333 C -0.2332 0.13935 -0.22135 0.13217 -0.23203 0.14028 C -0.23593 0.14305 -0.2401 0.14537 -0.24375 0.14838 C -0.24622 0.15023 -0.24895 0.15162 -0.25091 0.1537 C -0.26158 0.1662 -0.24752 0.14907 -0.25677 0.16319 C -0.25807 0.16528 -0.26002 0.1669 -0.26158 0.16875 C -0.26289 0.17037 -0.26393 0.17245 -0.2651 0.17407 C -0.27161 0.19699 -0.26302 0.16875 -0.27096 0.18912 C -0.272 0.1919 -0.27252 0.19467 -0.2733 0.19745 C -0.27369 0.19884 -0.27356 0.20046 -0.27448 0.20139 L -0.27669 0.2044 " pathEditMode="relative" rAng="0" ptsTypes="AAAAAAAAAAAAAAAAAAAAAAAAAAAAAAAAAAAAAAAA">
                                      <p:cBhvr>
                                        <p:cTn id="2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41" y="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394 L -0.00013 -0.00371 C -0.0414 -0.00486 -0.02812 -0.00463 -0.10481 -0.00394 C -0.1069 -0.00394 -0.1082 -0.00347 -0.10989 -0.00324 C -0.11692 -0.00255 -0.11028 -0.00347 -0.11888 -0.00232 C -0.12018 -0.00209 -0.12109 -0.00185 -0.12252 -0.00162 C -0.13945 0.00023 -0.11783 -0.00255 -0.13138 -0.00093 C -0.13906 -0.00023 -0.14075 0.00023 -0.14778 0.00092 C -0.14935 0.00092 -0.15104 0.00116 -0.15299 0.00116 C -0.15403 0.00139 -0.15533 0.00139 -0.15651 0.00139 C -0.16432 0.00278 -0.15599 0.00162 -0.16536 0.00254 C -0.16718 0.00254 -0.16875 0.00301 -0.17031 0.00301 C -0.172 0.00324 -0.17382 0.00324 -0.17552 0.00347 C -0.17669 0.00347 -0.17799 0.0037 -0.17916 0.0037 C -0.1901 0.00555 -0.17643 0.00324 -0.18685 0.00463 C -0.18815 0.00486 -0.18932 0.00509 -0.19062 0.00532 C -0.1927 0.00555 -0.19479 0.00602 -0.19687 0.00625 C -0.20651 0.00764 -0.2013 0.00717 -0.20833 0.00787 L -0.21588 0.00903 C -0.21718 0.00926 -0.21823 0.00949 -0.21966 0.00972 L -0.22721 0.01065 C -0.23385 0.01227 -0.23385 0.01273 -0.24257 0.01342 C -0.24453 0.01366 -0.24674 0.01366 -0.24869 0.01389 C -0.26393 0.01574 -0.24518 0.01319 -0.25755 0.01504 C -0.27161 0.01713 -0.25221 0.01412 -0.26875 0.01666 C -0.27031 0.0169 -0.27148 0.0169 -0.27278 0.01736 C -0.27395 0.01759 -0.27513 0.01782 -0.27643 0.01829 C -0.28359 0.01967 -0.27682 0.01782 -0.28528 0.01944 C -0.28671 0.01967 -0.2875 0.02014 -0.28906 0.02037 C -0.29101 0.0206 -0.29336 0.02083 -0.29531 0.02106 C -0.29661 0.02129 -0.29778 0.02153 -0.29908 0.02176 C -0.30026 0.02176 -0.30156 0.02176 -0.30286 0.02199 C -0.30468 0.02222 -0.30612 0.02245 -0.30794 0.02268 C -0.31002 0.02268 -0.31224 0.02268 -0.31432 0.02291 C -0.3164 0.02315 -0.31849 0.02338 -0.32057 0.02361 C -0.32213 0.02361 -0.32395 0.02384 -0.32565 0.02384 C -0.32682 0.02407 -0.32799 0.0243 -0.32942 0.02454 C -0.3306 0.02477 -0.33216 0.02454 -0.3332 0.02477 C -0.34127 0.02639 -0.32812 0.02546 -0.34205 0.02616 C -0.35286 0.02778 -0.33919 0.02569 -0.34948 0.02708 C -0.35091 0.02708 -0.35195 0.02754 -0.35338 0.02778 C -0.35507 0.02801 -0.35677 0.02801 -0.35833 0.02824 C -0.36015 0.02847 -0.36185 0.02893 -0.36341 0.02916 C -0.36588 0.02963 -0.36862 0.03009 -0.37109 0.03055 C -0.37265 0.03079 -0.37421 0.03125 -0.37604 0.03148 C -0.37721 0.03171 -0.37864 0.03171 -0.37981 0.03171 C -0.38216 0.03217 -0.39062 0.03379 -0.39244 0.03403 L -0.39635 0.03426 C -0.40221 0.03518 -0.39791 0.03472 -0.40638 0.03518 C -0.41132 0.03565 -0.42135 0.03611 -0.42135 0.03634 " pathEditMode="relative" rAng="0" ptsTypes="AAAAAAAAAAAAAAAAAAAAAAAAAAAAAAAAAAAAAAAAAAAAAAAAAA">
                                      <p:cBhvr>
                                        <p:cTn id="4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68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0093 L -3.75E-6 0.00023 C -0.00612 -0.02523 -0.00533 -0.02824 -0.00976 -0.03426 C -0.01224 -0.03727 -0.01705 -0.04236 -0.01705 -0.04144 C -0.02604 -0.06875 -0.02174 -0.05857 -0.03854 -0.07084 L -0.05039 -0.07894 C -0.0513 -0.07986 -0.05208 -0.08079 -0.05286 -0.08287 C -0.05429 -0.08496 -0.05573 -0.08889 -0.05703 -0.09097 C -0.05859 -0.09306 -0.06028 -0.09306 -0.06158 -0.09514 C -0.06289 -0.09607 -0.06406 -0.09908 -0.06523 -0.09908 L -0.1207 -0.10324 C -0.12161 -0.10509 -0.12265 -0.10926 -0.12369 -0.11134 C -0.12656 -0.11644 -0.13125 -0.11736 -0.13346 -0.11945 C -0.14218 -0.13056 -0.13112 -0.11736 -0.15039 -0.12755 C -0.15104 -0.12755 -0.15143 -0.13056 -0.15195 -0.13148 C -0.15377 -0.13357 -0.15533 -0.13357 -0.15703 -0.13565 C -0.15781 -0.13658 -0.15846 -0.13866 -0.15911 -0.13959 C -0.16211 -0.14375 -0.16497 -0.14676 -0.16783 -0.14769 C -0.17265 -0.14977 -0.17747 -0.14977 -0.18216 -0.15185 C -0.18463 -0.15278 -0.18711 -0.15371 -0.18945 -0.15579 C -0.19062 -0.15787 -0.19179 -0.16389 -0.19296 -0.16389 C -0.27604 -0.1669 -0.2539 -0.18519 -0.28789 -0.15579 C -0.28958 -0.15278 -0.29153 -0.14769 -0.2931 -0.14769 C -0.30299 -0.14375 -0.30442 -0.14375 -0.31041 -0.14375 " pathEditMode="relative" rAng="0" ptsTypes="AAAAAAAAAAAAAAAAAAAAAAAA">
                                      <p:cBhvr>
                                        <p:cTn id="6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21" y="-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0046 L -3.75E-6 0.00023 C -0.00364 -0.00926 -0.00781 -0.0206 -0.01171 -0.02593 C -0.01302 -0.02778 -0.01432 -0.02685 -0.01562 -0.02778 C -0.01849 -0.03033 -0.02109 -0.03334 -0.02395 -0.03565 C -0.03125 -0.05139 -0.02226 -0.03334 -0.03828 -0.05741 C -0.03971 -0.05972 -0.04101 -0.06273 -0.04218 -0.06505 C -0.04414 -0.06852 -0.04609 -0.07153 -0.04778 -0.075 C -0.04895 -0.07732 -0.05 -0.08079 -0.05104 -0.08287 C -0.05234 -0.08519 -0.0539 -0.08681 -0.05494 -0.08866 C -0.06028 -0.09908 -0.05859 -0.10301 -0.06601 -0.11227 C -0.06875 -0.11574 -0.07135 -0.11852 -0.07382 -0.12199 C -0.07669 -0.12593 -0.07942 -0.13033 -0.08216 -0.1338 C -0.08411 -0.13634 -0.08593 -0.13773 -0.08776 -0.13982 C -0.09088 -0.14375 -0.08789 -0.14074 -0.09218 -0.14375 C -0.09791 -0.15648 -0.09257 -0.14653 -0.10377 -0.15347 C -0.10507 -0.1544 -0.10599 -0.15648 -0.10716 -0.15741 C -0.10846 -0.1588 -0.10976 -0.16042 -0.11106 -0.16134 C -0.11185 -0.16227 -0.11406 -0.16389 -0.11484 -0.16528 C -0.11627 -0.16759 -0.11744 -0.17153 -0.11875 -0.17315 C -0.11992 -0.17454 -0.12109 -0.17454 -0.12213 -0.175 C -0.1302 -0.18195 -0.12148 -0.17755 -0.13099 -0.18102 C -0.13177 -0.18195 -0.13255 -0.18241 -0.1332 -0.18287 C -0.13385 -0.1838 -0.13424 -0.18496 -0.13489 -0.18496 C -0.13711 -0.18634 -0.13932 -0.18634 -0.14153 -0.18681 C -0.14674 -0.19074 -0.14218 -0.18588 -0.14648 -0.19468 C -0.15 -0.20162 -0.14674 -0.19167 -0.14921 -0.20046 " pathEditMode="relative" rAng="0" ptsTypes="AAAAAAAAAAAAAAAAAAAAAAAAAAA">
                                      <p:cBhvr>
                                        <p:cTn id="8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61" y="-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-3.75E-6 -3.7037E-6 C -0.00039 0.0007 -0.00078 0.00209 -0.00117 0.00278 C -0.00312 0.00695 -0.00273 0.00672 -0.00377 0.00672 " pathEditMode="relative" rAng="0" ptsTypes="AAAA">
                                      <p:cBhvr>
                                        <p:cTn id="106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0671 L -0.00377 0.00648 L -0.00338 0.00625 C -0.00325 0.00602 -0.00312 0.00579 -0.00312 0.00602 C -0.00299 0.00532 -0.00299 0.00509 -0.00286 0.00486 C -0.00286 0.00463 -0.00286 0.00486 -0.00273 0.00463 L -0.00247 0.00416 C -0.00247 0.00393 -0.00234 0.0037 -0.00234 0.00393 C -0.00234 0.00347 -0.00221 0.00347 -0.00221 0.0037 C -0.00195 0.00278 -0.00234 0.0037 -0.00195 0.00301 C -0.00182 0.00208 -0.00195 0.00254 -0.00169 0.00231 C -0.00169 0.00208 -0.00169 0.00231 -0.00169 0.00208 L -0.0013 0.00162 L -0.00117 0.00116 C -0.00104 0.00092 -0.00104 0.00116 -0.00104 0.00092 C -0.00091 0.00046 -0.00078 1.85185E-6 -0.00065 1.85185E-6 L -3.75E-6 1.85185E-6 " pathEditMode="relative" rAng="0" ptsTypes="AAAAAAAAAAAAAAAAA">
                                      <p:cBhvr>
                                        <p:cTn id="133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0.00013 1.85185E-6 -0.00026 1.85185E-6 -0.00039 1.85185E-6 C -0.00039 0.00023 -0.00039 0.00046 -0.00052 0.00046 C -0.00065 0.00046 -0.00078 0.00069 -0.00091 0.00069 C -0.00104 0.00092 -0.00117 0.00139 -0.0013 0.00162 C -0.00143 0.00162 -0.00156 0.00162 -0.00169 0.00185 C -0.00182 0.00208 -0.00182 0.00254 -0.00195 0.00278 C -0.00208 0.00301 -0.00221 0.00301 -0.00234 0.00301 C -0.00286 0.0044 -0.00234 0.00324 -0.00312 0.00416 C -0.00325 0.0044 -0.00325 0.00463 -0.00338 0.00486 C -0.00416 0.00579 -0.0039 0.00555 -0.00442 0.00579 C -0.00455 0.00579 -0.00455 0.00602 -0.00455 0.00625 C -0.00468 0.00625 -0.00481 0.00625 -0.00481 0.00648 C -0.00494 0.00625 -0.00507 0.00648 -0.0052 0.00671 C -0.00625 0.00648 -0.00742 0.00648 -0.00859 0.00625 C -0.00859 0.00648 -0.00859 0.00602 -0.00859 0.00625 " pathEditMode="relative" rAng="0" ptsTypes="AAAAAAAAAAAAAAAAA">
                                      <p:cBhvr>
                                        <p:cTn id="160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3.75E-6 1.85185E-6 -3.75E-6 0.00023 0.00013 0.00046 C 0.00013 0.00069 0.00013 0.00162 0.00013 0.00185 C 0.00026 0.00231 0.00026 0.00208 0.00039 0.00231 C 0.00079 0.00416 0.00065 0.00347 0.00105 0.00416 C 0.00105 0.0044 0.00118 0.00463 0.00131 0.00509 C 0.00131 0.00555 0.00131 0.00648 0.00144 0.00671 L 0.00326 0.00602 C 0.00365 0.00555 0.00352 0.00555 0.00378 0.00555 " pathEditMode="relative" rAng="0" ptsTypes="AAAAAAAAAA">
                                      <p:cBhvr>
                                        <p:cTn id="187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0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5E-6 1.48148E-6 C -0.00755 0.00023 -0.01511 0.00046 -0.02266 0.00115 C -0.03854 0.00301 -0.01862 0.00254 -0.02891 0.00254 " pathEditMode="relative" ptsTypes="AAAA">
                                      <p:cBhvr>
                                        <p:cTn id="214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000"/>
                            </p:stCondLst>
                            <p:childTnLst>
                              <p:par>
                                <p:cTn id="231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2" grpId="0" animBg="1"/>
      <p:bldP spid="52" grpId="1" animBg="1"/>
      <p:bldP spid="50" grpId="0" animBg="1"/>
      <p:bldP spid="50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3394" y="412955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Giữa đám lá mượt ...anh</a:t>
            </a:r>
          </a:p>
        </p:txBody>
      </p:sp>
      <p:sp>
        <p:nvSpPr>
          <p:cNvPr id="22" name="Visit http://fb.com/nkpowerskills"/>
          <p:cNvSpPr/>
          <p:nvPr/>
        </p:nvSpPr>
        <p:spPr>
          <a:xfrm>
            <a:off x="6671600" y="4108095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x</a:t>
            </a:r>
          </a:p>
        </p:txBody>
      </p:sp>
      <p:sp>
        <p:nvSpPr>
          <p:cNvPr id="25" name="Visit http://fb.com/nkpowerskills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s</a:t>
            </a: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97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3394" y="412955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6199688" y="4152473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x</a:t>
            </a:r>
          </a:p>
        </p:txBody>
      </p:sp>
      <p:sp>
        <p:nvSpPr>
          <p:cNvPr id="25" name="Rectangle: Rounded Corners 24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s </a:t>
            </a: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226282" y="384360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11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3394" y="412955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Bừng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6671600" y="4108095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s</a:t>
            </a:r>
          </a:p>
        </p:txBody>
      </p:sp>
      <p:sp>
        <p:nvSpPr>
          <p:cNvPr id="25" name="Rectangle: Rounded Corners 24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x</a:t>
            </a: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44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3394" y="412955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 algn="ctr">
              <a:defRPr/>
            </a:pP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trèo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uối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chồng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mây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876773" y="4229334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s</a:t>
            </a:r>
          </a:p>
        </p:txBody>
      </p:sp>
      <p:sp>
        <p:nvSpPr>
          <p:cNvPr id="25" name="Rectangle: Rounded Corners 24"/>
          <p:cNvSpPr/>
          <p:nvPr/>
        </p:nvSpPr>
        <p:spPr>
          <a:xfrm>
            <a:off x="6688443" y="4253144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x</a:t>
            </a: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78199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03367" y="392046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18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3394" y="412955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906605" y="5266609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s</a:t>
            </a:r>
          </a:p>
        </p:txBody>
      </p:sp>
      <p:sp>
        <p:nvSpPr>
          <p:cNvPr id="25" name="Rectangle: Rounded Corners 24"/>
          <p:cNvSpPr/>
          <p:nvPr/>
        </p:nvSpPr>
        <p:spPr>
          <a:xfrm>
            <a:off x="6357226" y="5312632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x</a:t>
            </a: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46982" y="501205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200134" y="496152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82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BB674AAF-F6D6-4391-9743-90D2E62089A3}"/>
              </a:ext>
            </a:extLst>
          </p:cNvPr>
          <p:cNvSpPr txBox="1"/>
          <p:nvPr/>
        </p:nvSpPr>
        <p:spPr>
          <a:xfrm>
            <a:off x="3434095" y="469310"/>
            <a:ext cx="74961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mượt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Treo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chùm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Bừng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16B69981-13DA-429F-A9EF-59FE396AFAC9}"/>
              </a:ext>
            </a:extLst>
          </p:cNvPr>
          <p:cNvSpPr txBox="1"/>
          <p:nvPr/>
        </p:nvSpPr>
        <p:spPr>
          <a:xfrm>
            <a:off x="2700227" y="3879495"/>
            <a:ext cx="87085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endParaRPr lang="en-US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trèo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uối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chồng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mây</a:t>
            </a:r>
            <a:endParaRPr lang="en-US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B0BD393-2D36-4349-B9EC-0930C3D181CF}"/>
              </a:ext>
            </a:extLst>
          </p:cNvPr>
          <p:cNvGrpSpPr/>
          <p:nvPr/>
        </p:nvGrpSpPr>
        <p:grpSpPr>
          <a:xfrm>
            <a:off x="8403519" y="166914"/>
            <a:ext cx="3362926" cy="3562169"/>
            <a:chOff x="1439070" y="-491549"/>
            <a:chExt cx="4613371" cy="8023359"/>
          </a:xfrm>
        </p:grpSpPr>
        <p:sp>
          <p:nvSpPr>
            <p:cNvPr id="15" name="Oval Callout 29">
              <a:extLst>
                <a:ext uri="{FF2B5EF4-FFF2-40B4-BE49-F238E27FC236}">
                  <a16:creationId xmlns:a16="http://schemas.microsoft.com/office/drawing/2014/main" id="{21DC7D0C-E23B-450C-BF0D-30E37DBD3E14}"/>
                </a:ext>
              </a:extLst>
            </p:cNvPr>
            <p:cNvSpPr/>
            <p:nvPr/>
          </p:nvSpPr>
          <p:spPr>
            <a:xfrm>
              <a:off x="1929789" y="-491549"/>
              <a:ext cx="4122652" cy="2514600"/>
            </a:xfrm>
            <a:prstGeom prst="wedgeEllipseCallout">
              <a:avLst>
                <a:gd name="adj1" fmla="val -30933"/>
                <a:gd name="adj2" fmla="val 63257"/>
              </a:avLst>
            </a:prstGeom>
            <a:solidFill>
              <a:srgbClr val="FFEDB3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8BDA018-0CF9-4617-83B5-AB36881C0F9A}"/>
                </a:ext>
              </a:extLst>
            </p:cNvPr>
            <p:cNvSpPr/>
            <p:nvPr/>
          </p:nvSpPr>
          <p:spPr>
            <a:xfrm>
              <a:off x="1929788" y="3319"/>
              <a:ext cx="4122652" cy="14557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quả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gì</a:t>
              </a:r>
              <a:endParaRPr kumimoji="0" lang="en-US" sz="3600" b="1" i="0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Oval Callout 29">
              <a:extLst>
                <a:ext uri="{FF2B5EF4-FFF2-40B4-BE49-F238E27FC236}">
                  <a16:creationId xmlns:a16="http://schemas.microsoft.com/office/drawing/2014/main" id="{D64E9009-F55B-44B7-BDFE-E1971986F240}"/>
                </a:ext>
              </a:extLst>
            </p:cNvPr>
            <p:cNvSpPr/>
            <p:nvPr/>
          </p:nvSpPr>
          <p:spPr>
            <a:xfrm>
              <a:off x="1439071" y="5017210"/>
              <a:ext cx="4122652" cy="2514600"/>
            </a:xfrm>
            <a:prstGeom prst="wedgeEllipseCallout">
              <a:avLst>
                <a:gd name="adj1" fmla="val -30933"/>
                <a:gd name="adj2" fmla="val 63257"/>
              </a:avLst>
            </a:prstGeom>
            <a:solidFill>
              <a:srgbClr val="FFEDB3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BC28FAF-5924-413C-B915-6DDD65E4ED81}"/>
                </a:ext>
              </a:extLst>
            </p:cNvPr>
            <p:cNvSpPr/>
            <p:nvPr/>
          </p:nvSpPr>
          <p:spPr>
            <a:xfrm>
              <a:off x="1439070" y="5512078"/>
              <a:ext cx="4122652" cy="14557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gì</a:t>
              </a:r>
              <a:endParaRPr kumimoji="0" lang="en-US" sz="3600" b="1" i="0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 descr="A picture containing fruit, plant, outdoor, flower&#10;&#10;Description automatically generated">
            <a:extLst>
              <a:ext uri="{FF2B5EF4-FFF2-40B4-BE49-F238E27FC236}">
                <a16:creationId xmlns:a16="http://schemas.microsoft.com/office/drawing/2014/main" id="{35C31490-D54B-43B7-9972-CAD609239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326110"/>
            <a:ext cx="2967370" cy="2652396"/>
          </a:xfrm>
          <a:prstGeom prst="rect">
            <a:avLst/>
          </a:prstGeom>
        </p:spPr>
      </p:pic>
      <p:pic>
        <p:nvPicPr>
          <p:cNvPr id="17" name="Picture 16" descr="Chart&#10;&#10;Description automatically generated">
            <a:extLst>
              <a:ext uri="{FF2B5EF4-FFF2-40B4-BE49-F238E27FC236}">
                <a16:creationId xmlns:a16="http://schemas.microsoft.com/office/drawing/2014/main" id="{C1E7B57A-2AD0-4682-8C5D-3C4D6EA9BF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09" y="3578671"/>
            <a:ext cx="2537154" cy="142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7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6DA65C-959D-4056-A811-238DCC357140}"/>
              </a:ext>
            </a:extLst>
          </p:cNvPr>
          <p:cNvSpPr txBox="1"/>
          <p:nvPr/>
        </p:nvSpPr>
        <p:spPr>
          <a:xfrm>
            <a:off x="1322773" y="988041"/>
            <a:ext cx="10466772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b="1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3. </a:t>
            </a:r>
            <a:r>
              <a:rPr lang="en-US" sz="36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Chọn</a:t>
            </a:r>
            <a:r>
              <a:rPr lang="en-US" sz="36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i="1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dấu</a:t>
            </a:r>
            <a:r>
              <a:rPr lang="en-US" sz="3600" i="1" kern="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i="1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600" i="1" kern="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hoặc</a:t>
            </a:r>
            <a:r>
              <a:rPr lang="en-US" sz="36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i="1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dấu</a:t>
            </a:r>
            <a:r>
              <a:rPr lang="en-US" sz="3600" i="1" kern="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i="1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ngã</a:t>
            </a:r>
            <a:r>
              <a:rPr lang="en-US" sz="3600" i="1" kern="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cho</a:t>
            </a:r>
            <a:r>
              <a:rPr lang="en-US" sz="36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chữ</a:t>
            </a:r>
            <a:r>
              <a:rPr lang="en-US" sz="36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in </a:t>
            </a:r>
            <a:r>
              <a:rPr lang="en-US" sz="36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đậm</a:t>
            </a:r>
            <a:r>
              <a:rPr lang="en-US" sz="36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.</a:t>
            </a:r>
            <a:endParaRPr lang="vi-VN" sz="3600" kern="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FF0EDF-93B6-488F-B03D-623CCB751802}"/>
              </a:ext>
            </a:extLst>
          </p:cNvPr>
          <p:cNvSpPr txBox="1"/>
          <p:nvPr/>
        </p:nvSpPr>
        <p:spPr>
          <a:xfrm>
            <a:off x="2390218" y="2401124"/>
            <a:ext cx="3477183" cy="2767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0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Mắt</a:t>
            </a:r>
            <a:r>
              <a:rPr lang="en-US" sz="30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000" b="1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cua</a:t>
            </a:r>
            <a:r>
              <a:rPr lang="en-US" sz="30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ngôi</a:t>
            </a:r>
            <a:r>
              <a:rPr lang="en-US" sz="30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nhà</a:t>
            </a:r>
            <a:endParaRPr lang="en-US" sz="3000" kern="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0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lang="en-US" sz="30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000" b="1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nhưng</a:t>
            </a:r>
            <a:r>
              <a:rPr lang="en-US" sz="30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ô </a:t>
            </a:r>
            <a:r>
              <a:rPr lang="en-US" sz="3000" b="1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cưa</a:t>
            </a:r>
            <a:endParaRPr lang="en-US" sz="3000" b="1" kern="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0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Hai </a:t>
            </a:r>
            <a:r>
              <a:rPr lang="en-US" sz="30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cánh</a:t>
            </a:r>
            <a:r>
              <a:rPr lang="en-US" sz="30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khép</a:t>
            </a:r>
            <a:r>
              <a:rPr lang="en-US" sz="30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000" b="1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mơ</a:t>
            </a:r>
            <a:endParaRPr lang="en-US" sz="3000" b="1" kern="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0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Như</a:t>
            </a:r>
            <a:r>
              <a:rPr lang="en-US" sz="30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hai</a:t>
            </a:r>
            <a:r>
              <a:rPr lang="en-US" sz="30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hàng</a:t>
            </a:r>
            <a:r>
              <a:rPr lang="en-US" sz="30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mi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E31DDD-5B30-425B-AAFE-7E74A3495474}"/>
              </a:ext>
            </a:extLst>
          </p:cNvPr>
          <p:cNvSpPr txBox="1"/>
          <p:nvPr/>
        </p:nvSpPr>
        <p:spPr>
          <a:xfrm>
            <a:off x="6314518" y="2401123"/>
            <a:ext cx="3806564" cy="2767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000" b="1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Môi</a:t>
            </a:r>
            <a:r>
              <a:rPr lang="en-US" sz="30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khi</a:t>
            </a:r>
            <a:r>
              <a:rPr lang="en-US" sz="30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người</a:t>
            </a:r>
            <a:r>
              <a:rPr lang="en-US" sz="30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đi</a:t>
            </a:r>
            <a:endParaRPr lang="en-US" sz="3000" kern="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0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Mắt</a:t>
            </a:r>
            <a:r>
              <a:rPr lang="en-US" sz="30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buồn</a:t>
            </a:r>
            <a:r>
              <a:rPr lang="en-US" sz="30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ngủ</a:t>
            </a:r>
            <a:r>
              <a:rPr lang="en-US" sz="30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miết</a:t>
            </a:r>
            <a:endParaRPr lang="en-US" sz="3000" kern="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0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Người</a:t>
            </a:r>
            <a:r>
              <a:rPr lang="en-US" sz="30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về</a:t>
            </a:r>
            <a:r>
              <a:rPr lang="en-US" sz="30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mắt</a:t>
            </a:r>
            <a:r>
              <a:rPr lang="en-US" sz="30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vui</a:t>
            </a:r>
            <a:endParaRPr lang="en-US" sz="3000" kern="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0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lang="en-US" sz="30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không</a:t>
            </a:r>
            <a:r>
              <a:rPr lang="en-US" sz="30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biết</a:t>
            </a:r>
            <a:r>
              <a:rPr lang="en-US" sz="30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mệt</a:t>
            </a:r>
            <a:endParaRPr lang="en-US" sz="3000" kern="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B30A8E-F464-4B54-A674-33EDF0A816FD}"/>
              </a:ext>
            </a:extLst>
          </p:cNvPr>
          <p:cNvSpPr txBox="1"/>
          <p:nvPr/>
        </p:nvSpPr>
        <p:spPr>
          <a:xfrm>
            <a:off x="3406051" y="2895674"/>
            <a:ext cx="454583" cy="699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000" b="1" kern="0" dirty="0">
                <a:solidFill>
                  <a:srgbClr val="FB4C4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~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772EBFD-5089-474A-8FE9-504C05FAEC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8886" b="42050"/>
          <a:stretch/>
        </p:blipFill>
        <p:spPr>
          <a:xfrm>
            <a:off x="3340917" y="2401123"/>
            <a:ext cx="368627" cy="29922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F5FA8AB-0920-4B7D-B9FA-5649294ABB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8886" b="42050"/>
          <a:stretch/>
        </p:blipFill>
        <p:spPr>
          <a:xfrm>
            <a:off x="4827718" y="3095675"/>
            <a:ext cx="368627" cy="29922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9670F48-D06F-42F4-8D18-876D60C935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8886" b="42050"/>
          <a:stretch/>
        </p:blipFill>
        <p:spPr>
          <a:xfrm>
            <a:off x="5256077" y="3785060"/>
            <a:ext cx="368627" cy="29922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54819D4-B89B-4DD0-B845-05AA1C301443}"/>
              </a:ext>
            </a:extLst>
          </p:cNvPr>
          <p:cNvSpPr txBox="1"/>
          <p:nvPr/>
        </p:nvSpPr>
        <p:spPr>
          <a:xfrm>
            <a:off x="6655942" y="2196444"/>
            <a:ext cx="454583" cy="699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000" b="1" kern="0" dirty="0">
                <a:solidFill>
                  <a:srgbClr val="FB4C4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~</a:t>
            </a:r>
          </a:p>
        </p:txBody>
      </p:sp>
    </p:spTree>
    <p:extLst>
      <p:ext uri="{BB962C8B-B14F-4D97-AF65-F5344CB8AC3E}">
        <p14:creationId xmlns:p14="http://schemas.microsoft.com/office/powerpoint/2010/main" val="85862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  <p:bldP spid="21" grpId="0"/>
      <p:bldP spid="22" grpId="0"/>
      <p:bldP spid="23" grpId="0"/>
      <p:bldP spid="2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81" y="4069532"/>
            <a:ext cx="12221234" cy="2788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Picture 7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021" y="2126681"/>
            <a:ext cx="4872639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Picture 5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7145" y="3758744"/>
            <a:ext cx="3776553" cy="3410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Picture 6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45" y="-328596"/>
            <a:ext cx="9590071" cy="7186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E0899A-1239-4AC9-9081-9D7323A1EC9C}"/>
              </a:ext>
            </a:extLst>
          </p:cNvPr>
          <p:cNvSpPr txBox="1"/>
          <p:nvPr/>
        </p:nvSpPr>
        <p:spPr>
          <a:xfrm rot="21280811">
            <a:off x="2334827" y="2126681"/>
            <a:ext cx="4634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Củng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cố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học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C80CAB-9DB7-46BD-9E4B-07E91B47CD1A}"/>
              </a:ext>
            </a:extLst>
          </p:cNvPr>
          <p:cNvSpPr txBox="1"/>
          <p:nvPr/>
        </p:nvSpPr>
        <p:spPr>
          <a:xfrm rot="21280811">
            <a:off x="1250825" y="3124991"/>
            <a:ext cx="57004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Hôm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nay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38142B-3C89-403E-B560-EF1B08ED8CA0}"/>
              </a:ext>
            </a:extLst>
          </p:cNvPr>
          <p:cNvSpPr txBox="1"/>
          <p:nvPr/>
        </p:nvSpPr>
        <p:spPr>
          <a:xfrm rot="21280811">
            <a:off x="1271952" y="4415233"/>
            <a:ext cx="64895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ý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kiến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cậu bé, trang phục, cô gái, Hoạt hình&#10;&#10;Mô tả được tạo tự động">
            <a:extLst>
              <a:ext uri="{FF2B5EF4-FFF2-40B4-BE49-F238E27FC236}">
                <a16:creationId xmlns:a16="http://schemas.microsoft.com/office/drawing/2014/main" id="{C7BBD006-03A4-0D87-70F3-4B0D26277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200" y="3637095"/>
            <a:ext cx="8190480" cy="35799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5DD9AFB-1880-F528-649C-433BFF3CD2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5" y="2104455"/>
            <a:ext cx="12192000" cy="123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7729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675BABC-C61E-4BDE-B7C2-04562D2A881E}"/>
              </a:ext>
            </a:extLst>
          </p:cNvPr>
          <p:cNvGrpSpPr/>
          <p:nvPr/>
        </p:nvGrpSpPr>
        <p:grpSpPr>
          <a:xfrm>
            <a:off x="0" y="0"/>
            <a:ext cx="12192000" cy="6908533"/>
            <a:chOff x="0" y="0"/>
            <a:chExt cx="12192000" cy="6908533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D95A9F0-8D7D-417A-8311-8EFC16F95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55" b="14155"/>
            <a:stretch/>
          </p:blipFill>
          <p:spPr>
            <a:xfrm>
              <a:off x="0" y="0"/>
              <a:ext cx="9418320" cy="6858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7D916F0-EC55-4323-8683-866929D75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52" r="13952"/>
            <a:stretch/>
          </p:blipFill>
          <p:spPr>
            <a:xfrm>
              <a:off x="9418320" y="50533"/>
              <a:ext cx="2773680" cy="6858000"/>
            </a:xfrm>
            <a:prstGeom prst="rect">
              <a:avLst/>
            </a:prstGeom>
          </p:spPr>
        </p:pic>
      </p:grpSp>
      <p:sp>
        <p:nvSpPr>
          <p:cNvPr id="15" name="Rounded Rectangle 14"/>
          <p:cNvSpPr/>
          <p:nvPr/>
        </p:nvSpPr>
        <p:spPr>
          <a:xfrm>
            <a:off x="3017520" y="2422386"/>
            <a:ext cx="7636303" cy="4149864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963144-0288-DA16-0714-639C4CDF5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6796" y="2778693"/>
            <a:ext cx="5401524" cy="908383"/>
          </a:xfrm>
          <a:prstGeom prst="rect">
            <a:avLst/>
          </a:prstGeom>
        </p:spPr>
      </p:pic>
      <p:pic>
        <p:nvPicPr>
          <p:cNvPr id="6" name="Picture 5" descr="Yellow letters on a black background&#10;&#10;Description automatically generated">
            <a:extLst>
              <a:ext uri="{FF2B5EF4-FFF2-40B4-BE49-F238E27FC236}">
                <a16:creationId xmlns:a16="http://schemas.microsoft.com/office/drawing/2014/main" id="{90B43275-ED1D-88AB-25FC-D26DCB82A1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934" y="3829050"/>
            <a:ext cx="7877906" cy="150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8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对话气泡: 圆角矩形 6">
            <a:extLst>
              <a:ext uri="{FF2B5EF4-FFF2-40B4-BE49-F238E27FC236}">
                <a16:creationId xmlns:a16="http://schemas.microsoft.com/office/drawing/2014/main" id="{811B9669-AE5C-4B3D-AEDE-783040029D42}"/>
              </a:ext>
            </a:extLst>
          </p:cNvPr>
          <p:cNvSpPr/>
          <p:nvPr/>
        </p:nvSpPr>
        <p:spPr>
          <a:xfrm>
            <a:off x="1839433" y="2373923"/>
            <a:ext cx="4646428" cy="1055077"/>
          </a:xfrm>
          <a:prstGeom prst="wedgeRoundRectCallout">
            <a:avLst>
              <a:gd name="adj1" fmla="val -34011"/>
              <a:gd name="adj2" fmla="val 74167"/>
              <a:gd name="adj3" fmla="val 16667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ctr"/>
            <a:r>
              <a:rPr lang="vi-VN" altLang="zh-CN" sz="2800" dirty="0">
                <a:solidFill>
                  <a:srgbClr val="7030A0"/>
                </a:solidFill>
                <a:ea typeface="字魂27号-布丁体" panose="00000500000000000000" pitchFamily="2" charset="-122"/>
              </a:rPr>
              <a:t>Nghe, viết đúng chính tả, trình bày bài hợp lí.</a:t>
            </a:r>
          </a:p>
        </p:txBody>
      </p:sp>
      <p:sp>
        <p:nvSpPr>
          <p:cNvPr id="8" name="对话气泡: 圆角矩形 7">
            <a:extLst>
              <a:ext uri="{FF2B5EF4-FFF2-40B4-BE49-F238E27FC236}">
                <a16:creationId xmlns:a16="http://schemas.microsoft.com/office/drawing/2014/main" id="{9B6CBE12-13BA-492F-AE93-5B541CDC615F}"/>
              </a:ext>
            </a:extLst>
          </p:cNvPr>
          <p:cNvSpPr/>
          <p:nvPr/>
        </p:nvSpPr>
        <p:spPr>
          <a:xfrm>
            <a:off x="6624084" y="2373924"/>
            <a:ext cx="4008473" cy="1183315"/>
          </a:xfrm>
          <a:prstGeom prst="wedgeRoundRectCallout">
            <a:avLst>
              <a:gd name="adj1" fmla="val 43801"/>
              <a:gd name="adj2" fmla="val 77500"/>
              <a:gd name="adj3" fmla="val 16667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altLang="zh-CN" sz="2800" dirty="0">
                <a:solidFill>
                  <a:srgbClr val="7030A0"/>
                </a:solidFill>
                <a:ea typeface="字魂27号-布丁体" panose="00000500000000000000" pitchFamily="2" charset="-122"/>
                <a:cs typeface="Arial" panose="020B0604020202020204" pitchFamily="34" charset="0"/>
              </a:rPr>
              <a:t>Làm đúng bài tập chính tả.</a:t>
            </a:r>
          </a:p>
        </p:txBody>
      </p:sp>
      <p:sp>
        <p:nvSpPr>
          <p:cNvPr id="9" name="对话气泡: 圆角矩形 8">
            <a:extLst>
              <a:ext uri="{FF2B5EF4-FFF2-40B4-BE49-F238E27FC236}">
                <a16:creationId xmlns:a16="http://schemas.microsoft.com/office/drawing/2014/main" id="{8D620541-77A2-4A34-8891-D0442F771CFF}"/>
              </a:ext>
            </a:extLst>
          </p:cNvPr>
          <p:cNvSpPr/>
          <p:nvPr/>
        </p:nvSpPr>
        <p:spPr>
          <a:xfrm>
            <a:off x="4116851" y="4108938"/>
            <a:ext cx="5186637" cy="1055077"/>
          </a:xfrm>
          <a:prstGeom prst="wedgeRoundRectCallout">
            <a:avLst>
              <a:gd name="adj1" fmla="val -34011"/>
              <a:gd name="adj2" fmla="val 74167"/>
              <a:gd name="adj3" fmla="val 16667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ctr"/>
            <a:r>
              <a:rPr lang="en-US" altLang="zh-CN" sz="2800" dirty="0" err="1">
                <a:solidFill>
                  <a:srgbClr val="7030A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Giữ</a:t>
            </a:r>
            <a:r>
              <a:rPr lang="en-US" altLang="zh-CN" sz="2800" dirty="0">
                <a:solidFill>
                  <a:srgbClr val="7030A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gìn</a:t>
            </a:r>
            <a:r>
              <a:rPr lang="en-US" altLang="zh-CN" sz="2800" dirty="0">
                <a:solidFill>
                  <a:srgbClr val="7030A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vở</a:t>
            </a:r>
            <a:r>
              <a:rPr lang="en-US" altLang="zh-CN" sz="2800" dirty="0">
                <a:solidFill>
                  <a:srgbClr val="7030A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cẩn</a:t>
            </a:r>
            <a:r>
              <a:rPr lang="en-US" altLang="zh-CN" sz="2800" dirty="0">
                <a:solidFill>
                  <a:srgbClr val="7030A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thận</a:t>
            </a:r>
            <a:r>
              <a:rPr lang="en-US" altLang="zh-CN" sz="2800" dirty="0">
                <a:solidFill>
                  <a:srgbClr val="7030A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, </a:t>
            </a:r>
            <a:r>
              <a:rPr lang="en-US" altLang="zh-CN" sz="2800" dirty="0" err="1">
                <a:solidFill>
                  <a:srgbClr val="7030A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viết</a:t>
            </a:r>
            <a:r>
              <a:rPr lang="en-US" altLang="zh-CN" sz="2800" dirty="0">
                <a:solidFill>
                  <a:srgbClr val="7030A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chữ</a:t>
            </a:r>
            <a:r>
              <a:rPr lang="en-US" altLang="zh-CN" sz="2800" dirty="0">
                <a:solidFill>
                  <a:srgbClr val="7030A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đúng</a:t>
            </a:r>
            <a:r>
              <a:rPr lang="en-US" altLang="zh-CN" sz="2800" dirty="0">
                <a:solidFill>
                  <a:srgbClr val="7030A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đều</a:t>
            </a:r>
            <a:r>
              <a:rPr lang="en-US" altLang="zh-CN" sz="2800" dirty="0">
                <a:solidFill>
                  <a:srgbClr val="7030A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nét</a:t>
            </a:r>
            <a:r>
              <a:rPr lang="en-US" altLang="zh-CN" sz="2800" dirty="0">
                <a:solidFill>
                  <a:srgbClr val="7030A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4CD252-51B9-4D77-BD48-EB56D0B4A2F6}"/>
              </a:ext>
            </a:extLst>
          </p:cNvPr>
          <p:cNvSpPr txBox="1"/>
          <p:nvPr/>
        </p:nvSpPr>
        <p:spPr>
          <a:xfrm>
            <a:off x="3848986" y="1212112"/>
            <a:ext cx="4646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82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2" name="ABOUT…"/>
          <p:cNvSpPr txBox="1">
            <a:spLocks noGrp="1"/>
          </p:cNvSpPr>
          <p:nvPr>
            <p:ph type="body" idx="4294967295"/>
          </p:nvPr>
        </p:nvSpPr>
        <p:spPr>
          <a:xfrm>
            <a:off x="0" y="4232275"/>
            <a:ext cx="1192213" cy="868363"/>
          </a:xfrm>
          <a:prstGeom prst="rect">
            <a:avLst/>
          </a:prstGeom>
        </p:spPr>
        <p:txBody>
          <a:bodyPr/>
          <a:lstStyle/>
          <a:p>
            <a:pPr algn="ctr">
              <a:defRPr sz="2400" b="1" cap="all" spc="480">
                <a:solidFill>
                  <a:srgbClr val="FFFFFF"/>
                </a:solidFill>
              </a:defRPr>
            </a:pPr>
            <a:r>
              <a:rPr lang="en-US" sz="2800" dirty="0"/>
              <a:t>PART</a:t>
            </a:r>
          </a:p>
          <a:p>
            <a:pPr algn="ctr">
              <a:defRPr sz="2400" b="1" cap="all" spc="480">
                <a:solidFill>
                  <a:srgbClr val="FFFFFF"/>
                </a:solidFill>
              </a:defRPr>
            </a:pPr>
            <a:r>
              <a:rPr lang="en-US" sz="2800" dirty="0"/>
              <a:t>ONE</a:t>
            </a:r>
            <a:endParaRPr sz="2800" dirty="0"/>
          </a:p>
        </p:txBody>
      </p:sp>
      <p:sp>
        <p:nvSpPr>
          <p:cNvPr id="1563" name="CREATIVE…"/>
          <p:cNvSpPr txBox="1">
            <a:spLocks noGrp="1"/>
          </p:cNvSpPr>
          <p:nvPr>
            <p:ph type="body" idx="4294967295"/>
          </p:nvPr>
        </p:nvSpPr>
        <p:spPr>
          <a:xfrm>
            <a:off x="0" y="4232275"/>
            <a:ext cx="1192213" cy="868363"/>
          </a:xfrm>
          <a:prstGeom prst="rect">
            <a:avLst/>
          </a:prstGeom>
        </p:spPr>
        <p:txBody>
          <a:bodyPr/>
          <a:lstStyle/>
          <a:p>
            <a:pPr algn="ctr">
              <a:defRPr sz="2400" b="1" cap="all" spc="480">
                <a:solidFill>
                  <a:srgbClr val="FFFFFF"/>
                </a:solidFill>
              </a:defRPr>
            </a:pPr>
            <a:r>
              <a:rPr lang="en-US" altLang="zh-CN" sz="2800" dirty="0"/>
              <a:t>PART</a:t>
            </a:r>
          </a:p>
          <a:p>
            <a:pPr algn="ctr">
              <a:defRPr sz="2400" b="1" cap="all" spc="480">
                <a:solidFill>
                  <a:srgbClr val="FFFFFF"/>
                </a:solidFill>
              </a:defRPr>
            </a:pPr>
            <a:r>
              <a:rPr lang="en-US" altLang="zh-CN" sz="2800" dirty="0"/>
              <a:t>TWO</a:t>
            </a:r>
          </a:p>
        </p:txBody>
      </p:sp>
      <p:sp>
        <p:nvSpPr>
          <p:cNvPr id="1564" name="SERVICES…"/>
          <p:cNvSpPr txBox="1">
            <a:spLocks noGrp="1"/>
          </p:cNvSpPr>
          <p:nvPr>
            <p:ph type="body" idx="4294967295"/>
          </p:nvPr>
        </p:nvSpPr>
        <p:spPr>
          <a:xfrm>
            <a:off x="10744200" y="4232275"/>
            <a:ext cx="1447800" cy="868363"/>
          </a:xfrm>
          <a:prstGeom prst="rect">
            <a:avLst/>
          </a:prstGeom>
        </p:spPr>
        <p:txBody>
          <a:bodyPr/>
          <a:lstStyle/>
          <a:p>
            <a:pPr algn="ctr">
              <a:defRPr sz="2400" b="1" cap="all" spc="480">
                <a:solidFill>
                  <a:srgbClr val="FFFFFF"/>
                </a:solidFill>
              </a:defRPr>
            </a:pPr>
            <a:r>
              <a:rPr lang="en-US" altLang="zh-CN" sz="2800" dirty="0"/>
              <a:t>PART</a:t>
            </a:r>
          </a:p>
          <a:p>
            <a:pPr algn="ctr">
              <a:defRPr sz="2400" b="1" cap="all" spc="480">
                <a:solidFill>
                  <a:srgbClr val="FFFFFF"/>
                </a:solidFill>
              </a:defRPr>
            </a:pPr>
            <a:r>
              <a:rPr lang="en-US" altLang="zh-CN" sz="2800" dirty="0"/>
              <a:t>THREE</a:t>
            </a:r>
          </a:p>
        </p:txBody>
      </p:sp>
      <p:sp>
        <p:nvSpPr>
          <p:cNvPr id="1565" name="TEAM…"/>
          <p:cNvSpPr txBox="1">
            <a:spLocks noGrp="1"/>
          </p:cNvSpPr>
          <p:nvPr>
            <p:ph type="body" idx="4294967295"/>
          </p:nvPr>
        </p:nvSpPr>
        <p:spPr>
          <a:xfrm>
            <a:off x="10920413" y="4232275"/>
            <a:ext cx="1271587" cy="868363"/>
          </a:xfrm>
          <a:prstGeom prst="rect">
            <a:avLst/>
          </a:prstGeom>
        </p:spPr>
        <p:txBody>
          <a:bodyPr/>
          <a:lstStyle/>
          <a:p>
            <a:pPr algn="ctr">
              <a:defRPr sz="2400" b="1" cap="all" spc="480">
                <a:solidFill>
                  <a:srgbClr val="FFFFFF"/>
                </a:solidFill>
              </a:defRPr>
            </a:pPr>
            <a:r>
              <a:rPr lang="en-US" altLang="zh-CN" sz="2800" dirty="0"/>
              <a:t>PART</a:t>
            </a:r>
          </a:p>
          <a:p>
            <a:pPr algn="ctr">
              <a:defRPr sz="2400" b="1" cap="all" spc="480">
                <a:solidFill>
                  <a:srgbClr val="FFFFFF"/>
                </a:solidFill>
              </a:defRPr>
            </a:pPr>
            <a:r>
              <a:rPr lang="en-US" altLang="zh-CN" sz="2800" dirty="0"/>
              <a:t>FOUR</a:t>
            </a:r>
          </a:p>
        </p:txBody>
      </p:sp>
      <p:pic>
        <p:nvPicPr>
          <p:cNvPr id="12" name="图片占位符 11">
            <a:extLst>
              <a:ext uri="{FF2B5EF4-FFF2-40B4-BE49-F238E27FC236}">
                <a16:creationId xmlns:a16="http://schemas.microsoft.com/office/drawing/2014/main" id="{5274220C-670B-4DCF-A7DB-46F524DC4A7C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0" b="6360"/>
          <a:stretch/>
        </p:blipFill>
        <p:spPr>
          <a:xfrm>
            <a:off x="0" y="0"/>
            <a:ext cx="12192000" cy="29876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2987675"/>
            <a:ext cx="12192000" cy="3870325"/>
          </a:xfrm>
          <a:prstGeom prst="rect">
            <a:avLst/>
          </a:prstGeom>
          <a:solidFill>
            <a:srgbClr val="FDE6D6">
              <a:alpha val="92000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17374" y="3789293"/>
            <a:ext cx="775725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Hoạt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vi-VN" sz="54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1: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Hướng dẫn nghe – viết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2129" y="122293"/>
            <a:ext cx="6740392" cy="4769022"/>
          </a:xfrm>
          <a:prstGeom prst="roundRect">
            <a:avLst>
              <a:gd name="adj" fmla="val 7536"/>
            </a:avLst>
          </a:prstGeom>
          <a:solidFill>
            <a:srgbClr val="EBF5FF">
              <a:alpha val="91000"/>
            </a:srgb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9486D">
                  <a:lumMod val="50000"/>
                </a:srgbClr>
              </a:solidFill>
              <a:effectLst/>
              <a:uLnTx/>
              <a:uFillTx/>
              <a:latin typeface="VNI-Avo" pitchFamily="2" charset="0"/>
              <a:cs typeface="Arial"/>
              <a:sym typeface="Arial"/>
            </a:endParaRPr>
          </a:p>
        </p:txBody>
      </p:sp>
      <p:pic>
        <p:nvPicPr>
          <p:cNvPr id="4" name="图片占位符 3">
            <a:extLst>
              <a:ext uri="{FF2B5EF4-FFF2-40B4-BE49-F238E27FC236}">
                <a16:creationId xmlns:a16="http://schemas.microsoft.com/office/drawing/2014/main" id="{0F34649D-B930-4A75-B787-62755AFE6B20}"/>
              </a:ext>
            </a:extLst>
          </p:cNvPr>
          <p:cNvPicPr>
            <a:picLocks noGrp="1" noChangeAspect="1"/>
          </p:cNvPicPr>
          <p:nvPr>
            <p:ph type="pic"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6" b="9816"/>
          <a:stretch/>
        </p:blipFill>
        <p:spPr>
          <a:xfrm>
            <a:off x="7401770" y="-6275"/>
            <a:ext cx="4795752" cy="6870550"/>
          </a:xfrm>
        </p:spPr>
      </p:pic>
      <p:sp>
        <p:nvSpPr>
          <p:cNvPr id="3" name="Rectangle 2"/>
          <p:cNvSpPr/>
          <p:nvPr/>
        </p:nvSpPr>
        <p:spPr>
          <a:xfrm>
            <a:off x="1421115" y="815491"/>
            <a:ext cx="6400285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Buồn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không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hả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trống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汉仪小麦体简" panose="00020600040101010101" pitchFamily="18" charset="-122"/>
              <a:cs typeface="Calibri Light" panose="020F0302020204030204" pitchFamily="34" charset="0"/>
              <a:sym typeface="+mn-lt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Tǟong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những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ngày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hè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汉仪小麦体简" panose="00020600040101010101" pitchFamily="18" charset="-122"/>
              <a:cs typeface="Calibri Light" panose="020F0302020204030204" pitchFamily="34" charset="0"/>
              <a:sym typeface="+mn-lt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Bọn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mình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đi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vắng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汉仪小麦体简" panose="00020600040101010101" pitchFamily="18" charset="-122"/>
              <a:cs typeface="Calibri Light" panose="020F0302020204030204" pitchFamily="34" charset="0"/>
              <a:sym typeface="+mn-lt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Chỉ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còn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tiếng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ve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?</a:t>
            </a:r>
          </a:p>
        </p:txBody>
      </p:sp>
      <p:sp>
        <p:nvSpPr>
          <p:cNvPr id="8" name="矩形 39">
            <a:extLst>
              <a:ext uri="{FF2B5EF4-FFF2-40B4-BE49-F238E27FC236}">
                <a16:creationId xmlns:a16="http://schemas.microsoft.com/office/drawing/2014/main" id="{DDD1D654-80C4-4445-840F-E7DB6D3C9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387" y="5047552"/>
            <a:ext cx="654787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just" defTabSz="121856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1.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Đoạn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thơ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thể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hiện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tình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cảm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gì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của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các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em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học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sinh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đối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với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trống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trường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 pitchFamily="34" charset="0"/>
              <a:ea typeface="汉仪小麦体简" panose="00020600040101010101" pitchFamily="18" charset="-122"/>
              <a:cs typeface="Calibri Light" panose="020F0302020204030204" pitchFamily="34" charset="0"/>
            </a:endParaRPr>
          </a:p>
        </p:txBody>
      </p:sp>
      <p:sp>
        <p:nvSpPr>
          <p:cNvPr id="16" name="矩形 39">
            <a:extLst>
              <a:ext uri="{FF2B5EF4-FFF2-40B4-BE49-F238E27FC236}">
                <a16:creationId xmlns:a16="http://schemas.microsoft.com/office/drawing/2014/main" id="{DDD1D654-80C4-4445-840F-E7DB6D3C9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594" y="6107778"/>
            <a:ext cx="65478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 algn="just" defTabSz="1218565">
              <a:spcBef>
                <a:spcPts val="1000"/>
              </a:spcBef>
              <a:defRPr/>
            </a:pPr>
            <a:r>
              <a:rPr lang="en-US" altLang="zh-CN" sz="3200" b="1" dirty="0">
                <a:solidFill>
                  <a:srgbClr val="002060"/>
                </a:solidFill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2. </a:t>
            </a:r>
            <a:r>
              <a:rPr lang="vi-VN" altLang="zh-CN" sz="3200" b="1" dirty="0">
                <a:solidFill>
                  <a:srgbClr val="002060"/>
                </a:solidFill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Đoạn thơ có những chữ nào viết hoa</a:t>
            </a:r>
            <a:r>
              <a:rPr lang="en-US" altLang="zh-CN" sz="3200" b="1" dirty="0">
                <a:solidFill>
                  <a:srgbClr val="002060"/>
                </a:solidFill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?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9CEA81-828D-4B4A-BDBA-1710C7A494AF}"/>
              </a:ext>
            </a:extLst>
          </p:cNvPr>
          <p:cNvSpPr/>
          <p:nvPr/>
        </p:nvSpPr>
        <p:spPr>
          <a:xfrm>
            <a:off x="1421115" y="2925019"/>
            <a:ext cx="6400285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Cái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trống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lặng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im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汉仪小麦体简" panose="00020600040101010101" pitchFamily="18" charset="-122"/>
              <a:cs typeface="Calibri Light" panose="020F0302020204030204" pitchFamily="34" charset="0"/>
              <a:sym typeface="+mn-lt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Nghiêng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đầu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trên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giá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汉仪小麦体简" panose="00020600040101010101" pitchFamily="18" charset="-122"/>
              <a:cs typeface="Calibri Light" panose="020F0302020204030204" pitchFamily="34" charset="0"/>
              <a:sym typeface="+mn-lt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Chắc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thấy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chúng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em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汉仪小麦体简" panose="00020600040101010101" pitchFamily="18" charset="-122"/>
              <a:cs typeface="Calibri Light" panose="020F0302020204030204" pitchFamily="34" charset="0"/>
              <a:sym typeface="+mn-lt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Nó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mừng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vui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quá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!</a:t>
            </a:r>
          </a:p>
        </p:txBody>
      </p:sp>
      <p:sp>
        <p:nvSpPr>
          <p:cNvPr id="14" name="Rounded Rectangle 6">
            <a:extLst>
              <a:ext uri="{FF2B5EF4-FFF2-40B4-BE49-F238E27FC236}">
                <a16:creationId xmlns:a16="http://schemas.microsoft.com/office/drawing/2014/main" id="{21391F5A-2FAE-42A9-B1FE-361BC994AC07}"/>
              </a:ext>
            </a:extLst>
          </p:cNvPr>
          <p:cNvSpPr/>
          <p:nvPr/>
        </p:nvSpPr>
        <p:spPr>
          <a:xfrm>
            <a:off x="7234120" y="434898"/>
            <a:ext cx="4795752" cy="1694985"/>
          </a:xfrm>
          <a:prstGeom prst="roundRect">
            <a:avLst>
              <a:gd name="adj" fmla="val 7536"/>
            </a:avLst>
          </a:prstGeom>
          <a:solidFill>
            <a:srgbClr val="EBF5FF">
              <a:alpha val="91000"/>
            </a:srgb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9486D">
                  <a:lumMod val="50000"/>
                </a:srgbClr>
              </a:solidFill>
              <a:effectLst/>
              <a:uLnTx/>
              <a:uFillTx/>
              <a:latin typeface="VNI-Avo" pitchFamily="2" charset="0"/>
              <a:cs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CACED8-73C3-41A0-A4E4-73005F27EB47}"/>
              </a:ext>
            </a:extLst>
          </p:cNvPr>
          <p:cNvSpPr/>
          <p:nvPr/>
        </p:nvSpPr>
        <p:spPr>
          <a:xfrm>
            <a:off x="7401770" y="807797"/>
            <a:ext cx="6400285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Kìa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trống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đang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gọi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: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Tùng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!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Tùng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!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Tùng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!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Tùng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!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E70A9C-9EF0-4C94-9BE2-852E5A3DBF87}"/>
              </a:ext>
            </a:extLst>
          </p:cNvPr>
          <p:cNvSpPr/>
          <p:nvPr/>
        </p:nvSpPr>
        <p:spPr>
          <a:xfrm>
            <a:off x="162128" y="202711"/>
            <a:ext cx="64002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Cái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trống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trường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em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汉仪小麦体简" panose="00020600040101010101" pitchFamily="18" charset="-122"/>
              <a:cs typeface="Calibri Light" panose="020F0302020204030204" pitchFamily="34" charset="0"/>
              <a:sym typeface="+mn-lt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93A509-FF74-4AD8-B25B-D9EBBECD9115}"/>
              </a:ext>
            </a:extLst>
          </p:cNvPr>
          <p:cNvCxnSpPr/>
          <p:nvPr/>
        </p:nvCxnSpPr>
        <p:spPr>
          <a:xfrm>
            <a:off x="1556546" y="1208000"/>
            <a:ext cx="342900" cy="0"/>
          </a:xfrm>
          <a:prstGeom prst="line">
            <a:avLst/>
          </a:prstGeom>
          <a:ln w="762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EEFD55D-A109-47F7-BA48-50238D67C126}"/>
              </a:ext>
            </a:extLst>
          </p:cNvPr>
          <p:cNvCxnSpPr>
            <a:cxnSpLocks/>
          </p:cNvCxnSpPr>
          <p:nvPr/>
        </p:nvCxnSpPr>
        <p:spPr>
          <a:xfrm>
            <a:off x="1556546" y="1680210"/>
            <a:ext cx="262890" cy="0"/>
          </a:xfrm>
          <a:prstGeom prst="line">
            <a:avLst/>
          </a:prstGeom>
          <a:ln w="762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8AF574E-DFCD-4715-B526-CAA2266FE0F0}"/>
              </a:ext>
            </a:extLst>
          </p:cNvPr>
          <p:cNvCxnSpPr>
            <a:cxnSpLocks/>
          </p:cNvCxnSpPr>
          <p:nvPr/>
        </p:nvCxnSpPr>
        <p:spPr>
          <a:xfrm>
            <a:off x="1556546" y="2219671"/>
            <a:ext cx="342900" cy="0"/>
          </a:xfrm>
          <a:prstGeom prst="line">
            <a:avLst/>
          </a:prstGeom>
          <a:ln w="762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AD1C59D-2C96-4E21-B521-FCB027AF9F02}"/>
              </a:ext>
            </a:extLst>
          </p:cNvPr>
          <p:cNvCxnSpPr>
            <a:cxnSpLocks/>
          </p:cNvCxnSpPr>
          <p:nvPr/>
        </p:nvCxnSpPr>
        <p:spPr>
          <a:xfrm>
            <a:off x="1556546" y="2711986"/>
            <a:ext cx="274320" cy="0"/>
          </a:xfrm>
          <a:prstGeom prst="line">
            <a:avLst/>
          </a:prstGeom>
          <a:ln w="762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2080622-9468-4055-A6A9-4B89579C0D11}"/>
              </a:ext>
            </a:extLst>
          </p:cNvPr>
          <p:cNvCxnSpPr>
            <a:cxnSpLocks/>
          </p:cNvCxnSpPr>
          <p:nvPr/>
        </p:nvCxnSpPr>
        <p:spPr>
          <a:xfrm>
            <a:off x="1556546" y="3314472"/>
            <a:ext cx="274320" cy="0"/>
          </a:xfrm>
          <a:prstGeom prst="line">
            <a:avLst/>
          </a:prstGeom>
          <a:ln w="762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746264D-70E5-43A9-89A4-B4D442B39CE4}"/>
              </a:ext>
            </a:extLst>
          </p:cNvPr>
          <p:cNvCxnSpPr>
            <a:cxnSpLocks/>
          </p:cNvCxnSpPr>
          <p:nvPr/>
        </p:nvCxnSpPr>
        <p:spPr>
          <a:xfrm>
            <a:off x="1545116" y="3816978"/>
            <a:ext cx="274320" cy="0"/>
          </a:xfrm>
          <a:prstGeom prst="line">
            <a:avLst/>
          </a:prstGeom>
          <a:ln w="762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FC337C6-0A45-46A2-9826-AE011AD03F59}"/>
              </a:ext>
            </a:extLst>
          </p:cNvPr>
          <p:cNvCxnSpPr>
            <a:cxnSpLocks/>
          </p:cNvCxnSpPr>
          <p:nvPr/>
        </p:nvCxnSpPr>
        <p:spPr>
          <a:xfrm>
            <a:off x="1610116" y="4353362"/>
            <a:ext cx="274320" cy="0"/>
          </a:xfrm>
          <a:prstGeom prst="line">
            <a:avLst/>
          </a:prstGeom>
          <a:ln w="762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5A6C609-0873-49D2-A9A0-2E86569D09A7}"/>
              </a:ext>
            </a:extLst>
          </p:cNvPr>
          <p:cNvCxnSpPr>
            <a:cxnSpLocks/>
          </p:cNvCxnSpPr>
          <p:nvPr/>
        </p:nvCxnSpPr>
        <p:spPr>
          <a:xfrm>
            <a:off x="1548146" y="4779991"/>
            <a:ext cx="274320" cy="0"/>
          </a:xfrm>
          <a:prstGeom prst="line">
            <a:avLst/>
          </a:prstGeom>
          <a:ln w="762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FB4170B-A5E2-49DB-958A-9ADBE9C435C6}"/>
              </a:ext>
            </a:extLst>
          </p:cNvPr>
          <p:cNvCxnSpPr>
            <a:cxnSpLocks/>
          </p:cNvCxnSpPr>
          <p:nvPr/>
        </p:nvCxnSpPr>
        <p:spPr>
          <a:xfrm>
            <a:off x="7486650" y="1206072"/>
            <a:ext cx="274320" cy="0"/>
          </a:xfrm>
          <a:prstGeom prst="line">
            <a:avLst/>
          </a:prstGeom>
          <a:ln w="762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A26EB32-F9A6-40D1-9EBB-7DDE2F2F97ED}"/>
              </a:ext>
            </a:extLst>
          </p:cNvPr>
          <p:cNvCxnSpPr>
            <a:cxnSpLocks/>
          </p:cNvCxnSpPr>
          <p:nvPr/>
        </p:nvCxnSpPr>
        <p:spPr>
          <a:xfrm>
            <a:off x="7547080" y="1680210"/>
            <a:ext cx="274320" cy="0"/>
          </a:xfrm>
          <a:prstGeom prst="line">
            <a:avLst/>
          </a:prstGeom>
          <a:ln w="762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13" grpId="0"/>
      <p:bldP spid="14" grpId="0" animBg="1"/>
      <p:bldP spid="15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2129" y="122293"/>
            <a:ext cx="6740392" cy="4769022"/>
          </a:xfrm>
          <a:prstGeom prst="roundRect">
            <a:avLst>
              <a:gd name="adj" fmla="val 7536"/>
            </a:avLst>
          </a:prstGeom>
          <a:solidFill>
            <a:srgbClr val="EBF5FF">
              <a:alpha val="91000"/>
            </a:srgb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9486D">
                  <a:lumMod val="50000"/>
                </a:srgbClr>
              </a:solidFill>
              <a:effectLst/>
              <a:uLnTx/>
              <a:uFillTx/>
              <a:latin typeface="VNI-Avo" pitchFamily="2" charset="0"/>
              <a:cs typeface="Arial"/>
              <a:sym typeface="Arial"/>
            </a:endParaRPr>
          </a:p>
        </p:txBody>
      </p:sp>
      <p:pic>
        <p:nvPicPr>
          <p:cNvPr id="4" name="图片占位符 3">
            <a:extLst>
              <a:ext uri="{FF2B5EF4-FFF2-40B4-BE49-F238E27FC236}">
                <a16:creationId xmlns:a16="http://schemas.microsoft.com/office/drawing/2014/main" id="{0F34649D-B930-4A75-B787-62755AFE6B20}"/>
              </a:ext>
            </a:extLst>
          </p:cNvPr>
          <p:cNvPicPr>
            <a:picLocks noGrp="1" noChangeAspect="1"/>
          </p:cNvPicPr>
          <p:nvPr>
            <p:ph type="pic"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6" b="9816"/>
          <a:stretch/>
        </p:blipFill>
        <p:spPr>
          <a:xfrm>
            <a:off x="7401770" y="-6275"/>
            <a:ext cx="4795752" cy="6870550"/>
          </a:xfrm>
        </p:spPr>
      </p:pic>
      <p:sp>
        <p:nvSpPr>
          <p:cNvPr id="3" name="Rectangle 2"/>
          <p:cNvSpPr/>
          <p:nvPr/>
        </p:nvSpPr>
        <p:spPr>
          <a:xfrm>
            <a:off x="1590088" y="815491"/>
            <a:ext cx="6400285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Buồn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không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hả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trống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汉仪小麦体简" panose="00020600040101010101" pitchFamily="18" charset="-122"/>
              <a:cs typeface="Calibri Light" panose="020F0302020204030204" pitchFamily="34" charset="0"/>
              <a:sym typeface="+mn-lt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Tǟong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những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ngày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hè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汉仪小麦体简" panose="00020600040101010101" pitchFamily="18" charset="-122"/>
              <a:cs typeface="Calibri Light" panose="020F0302020204030204" pitchFamily="34" charset="0"/>
              <a:sym typeface="+mn-lt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Bọn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mình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đi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vắng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汉仪小麦体简" panose="00020600040101010101" pitchFamily="18" charset="-122"/>
              <a:cs typeface="Calibri Light" panose="020F0302020204030204" pitchFamily="34" charset="0"/>
              <a:sym typeface="+mn-lt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Chỉ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còn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tiếng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ve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?</a:t>
            </a:r>
          </a:p>
        </p:txBody>
      </p:sp>
      <p:sp>
        <p:nvSpPr>
          <p:cNvPr id="16" name="矩形 39">
            <a:extLst>
              <a:ext uri="{FF2B5EF4-FFF2-40B4-BE49-F238E27FC236}">
                <a16:creationId xmlns:a16="http://schemas.microsoft.com/office/drawing/2014/main" id="{DDD1D654-80C4-4445-840F-E7DB6D3C9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128" y="5223281"/>
            <a:ext cx="65478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 algn="just" defTabSz="1218565">
              <a:spcBef>
                <a:spcPts val="1000"/>
              </a:spcBef>
              <a:defRPr/>
            </a:pPr>
            <a:r>
              <a:rPr lang="en-US" altLang="zh-CN" sz="3200" b="1" dirty="0">
                <a:solidFill>
                  <a:srgbClr val="0070C0"/>
                </a:solidFill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3. </a:t>
            </a:r>
            <a:r>
              <a:rPr lang="vi-VN" altLang="zh-CN" sz="3200" b="1" dirty="0">
                <a:solidFill>
                  <a:srgbClr val="0070C0"/>
                </a:solidFill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Đoạn thơ có chữ nào dễ viết sai?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9CEA81-828D-4B4A-BDBA-1710C7A494AF}"/>
              </a:ext>
            </a:extLst>
          </p:cNvPr>
          <p:cNvSpPr/>
          <p:nvPr/>
        </p:nvSpPr>
        <p:spPr>
          <a:xfrm>
            <a:off x="1590088" y="2893228"/>
            <a:ext cx="6400285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Cái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trống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lặng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im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汉仪小麦体简" panose="00020600040101010101" pitchFamily="18" charset="-122"/>
              <a:cs typeface="Calibri Light" panose="020F0302020204030204" pitchFamily="34" charset="0"/>
              <a:sym typeface="+mn-lt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Nghiêng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đầu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trên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giá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汉仪小麦体简" panose="00020600040101010101" pitchFamily="18" charset="-122"/>
              <a:cs typeface="Calibri Light" panose="020F0302020204030204" pitchFamily="34" charset="0"/>
              <a:sym typeface="+mn-lt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Chắc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thấy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chúng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em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汉仪小麦体简" panose="00020600040101010101" pitchFamily="18" charset="-122"/>
              <a:cs typeface="Calibri Light" panose="020F0302020204030204" pitchFamily="34" charset="0"/>
              <a:sym typeface="+mn-lt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Nó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mừng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vui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quá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!</a:t>
            </a:r>
          </a:p>
        </p:txBody>
      </p:sp>
      <p:sp>
        <p:nvSpPr>
          <p:cNvPr id="14" name="Rounded Rectangle 6">
            <a:extLst>
              <a:ext uri="{FF2B5EF4-FFF2-40B4-BE49-F238E27FC236}">
                <a16:creationId xmlns:a16="http://schemas.microsoft.com/office/drawing/2014/main" id="{21391F5A-2FAE-42A9-B1FE-361BC994AC07}"/>
              </a:ext>
            </a:extLst>
          </p:cNvPr>
          <p:cNvSpPr/>
          <p:nvPr/>
        </p:nvSpPr>
        <p:spPr>
          <a:xfrm>
            <a:off x="7234120" y="434898"/>
            <a:ext cx="4795752" cy="1694985"/>
          </a:xfrm>
          <a:prstGeom prst="roundRect">
            <a:avLst>
              <a:gd name="adj" fmla="val 7536"/>
            </a:avLst>
          </a:prstGeom>
          <a:solidFill>
            <a:srgbClr val="EBF5FF">
              <a:alpha val="91000"/>
            </a:srgb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9486D">
                  <a:lumMod val="50000"/>
                </a:srgbClr>
              </a:solidFill>
              <a:effectLst/>
              <a:uLnTx/>
              <a:uFillTx/>
              <a:latin typeface="VNI-Avo" pitchFamily="2" charset="0"/>
              <a:cs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CACED8-73C3-41A0-A4E4-73005F27EB47}"/>
              </a:ext>
            </a:extLst>
          </p:cNvPr>
          <p:cNvSpPr/>
          <p:nvPr/>
        </p:nvSpPr>
        <p:spPr>
          <a:xfrm>
            <a:off x="7401769" y="811174"/>
            <a:ext cx="6400285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Kìa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trống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đang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gọi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: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Tùng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!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Tùng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!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Tùng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!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Tùng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!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E70A9C-9EF0-4C94-9BE2-852E5A3DBF87}"/>
              </a:ext>
            </a:extLst>
          </p:cNvPr>
          <p:cNvSpPr/>
          <p:nvPr/>
        </p:nvSpPr>
        <p:spPr>
          <a:xfrm>
            <a:off x="162128" y="202711"/>
            <a:ext cx="64002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Cái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trống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trường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em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汉仪小麦体简" panose="00020600040101010101" pitchFamily="18" charset="-122"/>
              <a:cs typeface="Calibri Light" panose="020F03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3897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15" y="1250301"/>
            <a:ext cx="11055679" cy="50832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7483" y="1669489"/>
            <a:ext cx="5320553" cy="1325563"/>
          </a:xfrm>
        </p:spPr>
        <p:txBody>
          <a:bodyPr/>
          <a:lstStyle/>
          <a:p>
            <a:r>
              <a:rPr lang="en-US" b="1" dirty="0"/>
              <a:t>Viết nháp từ khó: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8941" y="3237567"/>
            <a:ext cx="6732494" cy="86378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4000" b="1" dirty="0" err="1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4000" b="1" dirty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r>
              <a:rPr lang="en-US" sz="4000" b="1" dirty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4000" b="1" dirty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138518" y="451130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Muốn viết đúng các từ này con dựa vào đâu?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2129" y="122293"/>
            <a:ext cx="6740392" cy="4769022"/>
          </a:xfrm>
          <a:prstGeom prst="roundRect">
            <a:avLst>
              <a:gd name="adj" fmla="val 7536"/>
            </a:avLst>
          </a:prstGeom>
          <a:solidFill>
            <a:srgbClr val="EBF5FF">
              <a:alpha val="91000"/>
            </a:srgb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9486D">
                  <a:lumMod val="50000"/>
                </a:srgbClr>
              </a:solidFill>
              <a:effectLst/>
              <a:uLnTx/>
              <a:uFillTx/>
              <a:latin typeface="VNI-Avo" pitchFamily="2" charset="0"/>
              <a:cs typeface="Arial"/>
              <a:sym typeface="Arial"/>
            </a:endParaRPr>
          </a:p>
        </p:txBody>
      </p:sp>
      <p:pic>
        <p:nvPicPr>
          <p:cNvPr id="4" name="图片占位符 3">
            <a:extLst>
              <a:ext uri="{FF2B5EF4-FFF2-40B4-BE49-F238E27FC236}">
                <a16:creationId xmlns:a16="http://schemas.microsoft.com/office/drawing/2014/main" id="{0F34649D-B930-4A75-B787-62755AFE6B20}"/>
              </a:ext>
            </a:extLst>
          </p:cNvPr>
          <p:cNvPicPr>
            <a:picLocks noGrp="1" noChangeAspect="1"/>
          </p:cNvPicPr>
          <p:nvPr>
            <p:ph type="pic"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6" b="9816"/>
          <a:stretch/>
        </p:blipFill>
        <p:spPr>
          <a:xfrm>
            <a:off x="7401770" y="-6275"/>
            <a:ext cx="4795752" cy="6870550"/>
          </a:xfrm>
        </p:spPr>
      </p:pic>
      <p:sp>
        <p:nvSpPr>
          <p:cNvPr id="3" name="Rectangle 2"/>
          <p:cNvSpPr/>
          <p:nvPr/>
        </p:nvSpPr>
        <p:spPr>
          <a:xfrm>
            <a:off x="1590088" y="789776"/>
            <a:ext cx="6400285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Buồn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không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hả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trống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汉仪小麦体简" panose="00020600040101010101" pitchFamily="18" charset="-122"/>
              <a:cs typeface="Calibri Light" panose="020F0302020204030204" pitchFamily="34" charset="0"/>
              <a:sym typeface="+mn-lt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Tǟong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những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ngày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hè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汉仪小麦体简" panose="00020600040101010101" pitchFamily="18" charset="-122"/>
              <a:cs typeface="Calibri Light" panose="020F0302020204030204" pitchFamily="34" charset="0"/>
              <a:sym typeface="+mn-lt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Bọn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mình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đi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vắng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汉仪小麦体简" panose="00020600040101010101" pitchFamily="18" charset="-122"/>
              <a:cs typeface="Calibri Light" panose="020F0302020204030204" pitchFamily="34" charset="0"/>
              <a:sym typeface="+mn-lt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Chỉ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còn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tiếng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ve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?</a:t>
            </a:r>
          </a:p>
        </p:txBody>
      </p:sp>
      <p:sp>
        <p:nvSpPr>
          <p:cNvPr id="16" name="矩形 39">
            <a:extLst>
              <a:ext uri="{FF2B5EF4-FFF2-40B4-BE49-F238E27FC236}">
                <a16:creationId xmlns:a16="http://schemas.microsoft.com/office/drawing/2014/main" id="{DDD1D654-80C4-4445-840F-E7DB6D3C9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128" y="5270073"/>
            <a:ext cx="69047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 algn="just" defTabSz="1218565">
              <a:spcBef>
                <a:spcPts val="1000"/>
              </a:spcBef>
              <a:defRPr/>
            </a:pPr>
            <a:r>
              <a:rPr lang="en-US" altLang="zh-CN" sz="3200" b="1" dirty="0">
                <a:solidFill>
                  <a:srgbClr val="0070C0"/>
                </a:solidFill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4. </a:t>
            </a:r>
            <a:r>
              <a:rPr lang="vi-VN" altLang="zh-CN" sz="3200" b="1" dirty="0">
                <a:solidFill>
                  <a:srgbClr val="0070C0"/>
                </a:solidFill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Khi viết đoạn thơ, cần viết như thế nào?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9CEA81-828D-4B4A-BDBA-1710C7A494AF}"/>
              </a:ext>
            </a:extLst>
          </p:cNvPr>
          <p:cNvSpPr/>
          <p:nvPr/>
        </p:nvSpPr>
        <p:spPr>
          <a:xfrm>
            <a:off x="1590088" y="2873546"/>
            <a:ext cx="6400285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Cái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trống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lặng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im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汉仪小麦体简" panose="00020600040101010101" pitchFamily="18" charset="-122"/>
              <a:cs typeface="Calibri Light" panose="020F0302020204030204" pitchFamily="34" charset="0"/>
              <a:sym typeface="+mn-lt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Nghiêng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đầu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trên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giá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汉仪小麦体简" panose="00020600040101010101" pitchFamily="18" charset="-122"/>
              <a:cs typeface="Calibri Light" panose="020F0302020204030204" pitchFamily="34" charset="0"/>
              <a:sym typeface="+mn-lt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Chắc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thấy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chúng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em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汉仪小麦体简" panose="00020600040101010101" pitchFamily="18" charset="-122"/>
              <a:cs typeface="Calibri Light" panose="020F0302020204030204" pitchFamily="34" charset="0"/>
              <a:sym typeface="+mn-lt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Nó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mừng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vui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quá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!</a:t>
            </a:r>
          </a:p>
        </p:txBody>
      </p:sp>
      <p:sp>
        <p:nvSpPr>
          <p:cNvPr id="14" name="Rounded Rectangle 6">
            <a:extLst>
              <a:ext uri="{FF2B5EF4-FFF2-40B4-BE49-F238E27FC236}">
                <a16:creationId xmlns:a16="http://schemas.microsoft.com/office/drawing/2014/main" id="{21391F5A-2FAE-42A9-B1FE-361BC994AC07}"/>
              </a:ext>
            </a:extLst>
          </p:cNvPr>
          <p:cNvSpPr/>
          <p:nvPr/>
        </p:nvSpPr>
        <p:spPr>
          <a:xfrm>
            <a:off x="7234120" y="434898"/>
            <a:ext cx="4795752" cy="1694985"/>
          </a:xfrm>
          <a:prstGeom prst="roundRect">
            <a:avLst>
              <a:gd name="adj" fmla="val 7536"/>
            </a:avLst>
          </a:prstGeom>
          <a:solidFill>
            <a:srgbClr val="EBF5FF">
              <a:alpha val="91000"/>
            </a:srgb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9486D">
                  <a:lumMod val="50000"/>
                </a:srgbClr>
              </a:solidFill>
              <a:effectLst/>
              <a:uLnTx/>
              <a:uFillTx/>
              <a:latin typeface="VNI-Avo" pitchFamily="2" charset="0"/>
              <a:cs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CACED8-73C3-41A0-A4E4-73005F27EB47}"/>
              </a:ext>
            </a:extLst>
          </p:cNvPr>
          <p:cNvSpPr/>
          <p:nvPr/>
        </p:nvSpPr>
        <p:spPr>
          <a:xfrm>
            <a:off x="7348912" y="752720"/>
            <a:ext cx="5322422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Kìa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trống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đang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gọi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: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Tùng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!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Tùng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!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Tùng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!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Tùng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!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E70A9C-9EF0-4C94-9BE2-852E5A3DBF87}"/>
              </a:ext>
            </a:extLst>
          </p:cNvPr>
          <p:cNvSpPr/>
          <p:nvPr/>
        </p:nvSpPr>
        <p:spPr>
          <a:xfrm>
            <a:off x="162128" y="202711"/>
            <a:ext cx="64002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Cái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trống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trường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em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汉仪小麦体简" panose="00020600040101010101" pitchFamily="18" charset="-122"/>
              <a:cs typeface="Calibri Light" panose="020F03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216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Ikaros-Regular"/>
        <a:ea typeface="Ikaros-Regular"/>
        <a:cs typeface="Ikaros-Regular"/>
      </a:majorFont>
      <a:minorFont>
        <a:latin typeface="Ikaros-Regular"/>
        <a:ea typeface="Ikaros-Regular"/>
        <a:cs typeface="Ikaros-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842</Words>
  <Application>Microsoft Office PowerPoint</Application>
  <PresentationFormat>Widescreen</PresentationFormat>
  <Paragraphs>156</Paragraphs>
  <Slides>29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29</vt:i4>
      </vt:variant>
    </vt:vector>
  </HeadingPairs>
  <TitlesOfParts>
    <vt:vector size="52" baseType="lpstr">
      <vt:lpstr>等线</vt:lpstr>
      <vt:lpstr>等线 Light</vt:lpstr>
      <vt:lpstr>Yu Mincho</vt:lpstr>
      <vt:lpstr>.VnBlack</vt:lpstr>
      <vt:lpstr>Arial</vt:lpstr>
      <vt:lpstr>Calibri</vt:lpstr>
      <vt:lpstr>Calibri Light</vt:lpstr>
      <vt:lpstr>Gloria Hallelujah</vt:lpstr>
      <vt:lpstr>Helvetica</vt:lpstr>
      <vt:lpstr>HP001 4 hàng</vt:lpstr>
      <vt:lpstr>VNI-Avo</vt:lpstr>
      <vt:lpstr>仓耳玄三M W05</vt:lpstr>
      <vt:lpstr>字魂27号-布丁体</vt:lpstr>
      <vt:lpstr>1_Office Theme</vt:lpstr>
      <vt:lpstr>千图网海量PPT模板www.58pic.com​​</vt:lpstr>
      <vt:lpstr>White</vt:lpstr>
      <vt:lpstr>Office 主题</vt:lpstr>
      <vt:lpstr>2_Office Theme</vt:lpstr>
      <vt:lpstr>4_Office 主题​​</vt:lpstr>
      <vt:lpstr>3_Office Theme</vt:lpstr>
      <vt:lpstr>4_Office Theme</vt:lpstr>
      <vt:lpstr>默认设计模板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Viết nháp từ khó: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LATITUDE 7400</cp:lastModifiedBy>
  <cp:revision>46</cp:revision>
  <dcterms:created xsi:type="dcterms:W3CDTF">2021-10-06T01:15:09Z</dcterms:created>
  <dcterms:modified xsi:type="dcterms:W3CDTF">2025-11-01T16:08:23Z</dcterms:modified>
</cp:coreProperties>
</file>