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712" r:id="rId4"/>
  </p:sldMasterIdLst>
  <p:notesMasterIdLst>
    <p:notesMasterId r:id="rId16"/>
  </p:notesMasterIdLst>
  <p:sldIdLst>
    <p:sldId id="553" r:id="rId5"/>
    <p:sldId id="582" r:id="rId6"/>
    <p:sldId id="261" r:id="rId7"/>
    <p:sldId id="263" r:id="rId8"/>
    <p:sldId id="579" r:id="rId9"/>
    <p:sldId id="583" r:id="rId10"/>
    <p:sldId id="584" r:id="rId11"/>
    <p:sldId id="577" r:id="rId12"/>
    <p:sldId id="574" r:id="rId13"/>
    <p:sldId id="539" r:id="rId14"/>
    <p:sldId id="5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31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7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11D05D59-2B80-AD3C-6454-912A7FACE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797" y="299406"/>
            <a:ext cx="10762406" cy="61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67151"/>
            <a:ext cx="4931986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535680" y="2359604"/>
            <a:ext cx="831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933791" y="1571089"/>
            <a:ext cx="45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559934"/>
            <a:ext cx="4767072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-13049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C99DA-632F-1346-912E-6DD73E62D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538" y="166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-170688"/>
            <a:ext cx="12028714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25621" y="129286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6192" y="936280"/>
            <a:ext cx="7809738" cy="569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940" y="936280"/>
            <a:ext cx="3751199" cy="5476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7424" y="1058541"/>
            <a:ext cx="7098030" cy="5621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7393" y="607695"/>
            <a:ext cx="509197" cy="5059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05594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246366" y="94162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289165" y="355585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985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CEFC1-BC73-353E-45BC-DE17D947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C439C0B3-ADE2-E394-E140-1CB60125C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185A5BB0-9D12-5833-26A8-3CE3FE44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294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5087FE-EE31-A679-F70C-88B40B278B5E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6441D-6AE5-6C74-F0D4-025CE2C6E863}"/>
              </a:ext>
            </a:extLst>
          </p:cNvPr>
          <p:cNvCxnSpPr>
            <a:cxnSpLocks/>
          </p:cNvCxnSpPr>
          <p:nvPr/>
        </p:nvCxnSpPr>
        <p:spPr>
          <a:xfrm flipH="1">
            <a:off x="8629206" y="30292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D935CB-B820-E35E-B979-2D109F719191}"/>
              </a:ext>
            </a:extLst>
          </p:cNvPr>
          <p:cNvCxnSpPr>
            <a:cxnSpLocks/>
          </p:cNvCxnSpPr>
          <p:nvPr/>
        </p:nvCxnSpPr>
        <p:spPr>
          <a:xfrm flipH="1">
            <a:off x="8452180" y="255675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7FC635-82E0-9705-F399-50C2CB28156C}"/>
              </a:ext>
            </a:extLst>
          </p:cNvPr>
          <p:cNvCxnSpPr>
            <a:cxnSpLocks/>
          </p:cNvCxnSpPr>
          <p:nvPr/>
        </p:nvCxnSpPr>
        <p:spPr>
          <a:xfrm flipH="1">
            <a:off x="7676224" y="363405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1B982F-3894-9382-29DB-B19EB960DAD6}"/>
              </a:ext>
            </a:extLst>
          </p:cNvPr>
          <p:cNvCxnSpPr>
            <a:cxnSpLocks/>
          </p:cNvCxnSpPr>
          <p:nvPr/>
        </p:nvCxnSpPr>
        <p:spPr>
          <a:xfrm flipH="1">
            <a:off x="83018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A2F176-4DF0-20E9-4B16-67E6E035A99E}"/>
              </a:ext>
            </a:extLst>
          </p:cNvPr>
          <p:cNvCxnSpPr>
            <a:cxnSpLocks/>
          </p:cNvCxnSpPr>
          <p:nvPr/>
        </p:nvCxnSpPr>
        <p:spPr>
          <a:xfrm flipH="1">
            <a:off x="6840728" y="303480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874151-78A9-390E-4B69-6BA6B43E1DFF}"/>
              </a:ext>
            </a:extLst>
          </p:cNvPr>
          <p:cNvCxnSpPr>
            <a:cxnSpLocks/>
          </p:cNvCxnSpPr>
          <p:nvPr/>
        </p:nvCxnSpPr>
        <p:spPr>
          <a:xfrm flipH="1">
            <a:off x="8377024" y="420631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9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012F4-AA82-FEF1-8FD3-77A1F4F51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9" y="1292878"/>
            <a:ext cx="11360989" cy="5349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6386D-7F2D-2AF6-2482-D6A213C0F482}"/>
              </a:ext>
            </a:extLst>
          </p:cNvPr>
          <p:cNvSpPr txBox="1"/>
          <p:nvPr/>
        </p:nvSpPr>
        <p:spPr>
          <a:xfrm>
            <a:off x="750498" y="215660"/>
            <a:ext cx="10222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căng, đưa tấm vải buồm lên cao và căng hết cỡ để thuyền di chuyển bằng sức gió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871271" y="29928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193388" y="239394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530903" y="353053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2319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098760" y="418920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9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úc  LỚP 2- EM HỌC VẼ">
            <a:hlinkClick r:id="" action="ppaction://media"/>
            <a:extLst>
              <a:ext uri="{FF2B5EF4-FFF2-40B4-BE49-F238E27FC236}">
                <a16:creationId xmlns:a16="http://schemas.microsoft.com/office/drawing/2014/main" id="{D47A51B9-4720-4B4F-A0CD-87D8D8E681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240" y="528320"/>
            <a:ext cx="11043919" cy="5648643"/>
          </a:xfrm>
        </p:spPr>
      </p:pic>
    </p:spTree>
    <p:extLst>
      <p:ext uri="{BB962C8B-B14F-4D97-AF65-F5344CB8AC3E}">
        <p14:creationId xmlns:p14="http://schemas.microsoft.com/office/powerpoint/2010/main" val="2063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168</Words>
  <Application>Microsoft Office PowerPoint</Application>
  <PresentationFormat>Widescreen</PresentationFormat>
  <Paragraphs>24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主题​​</vt:lpstr>
      <vt:lpstr>7_Office Theme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LATITUDE 7400</cp:lastModifiedBy>
  <cp:revision>86</cp:revision>
  <dcterms:created xsi:type="dcterms:W3CDTF">2021-05-25T05:02:22Z</dcterms:created>
  <dcterms:modified xsi:type="dcterms:W3CDTF">2025-10-22T01:43:09Z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