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9" r:id="rId3"/>
  </p:sldMasterIdLst>
  <p:notesMasterIdLst>
    <p:notesMasterId r:id="rId24"/>
  </p:notesMasterIdLst>
  <p:sldIdLst>
    <p:sldId id="426" r:id="rId4"/>
    <p:sldId id="284" r:id="rId5"/>
    <p:sldId id="2007577145" r:id="rId6"/>
    <p:sldId id="2007577143" r:id="rId7"/>
    <p:sldId id="2007577147" r:id="rId8"/>
    <p:sldId id="2007577148" r:id="rId9"/>
    <p:sldId id="2007577150" r:id="rId10"/>
    <p:sldId id="285" r:id="rId11"/>
    <p:sldId id="286" r:id="rId12"/>
    <p:sldId id="2007577152" r:id="rId13"/>
    <p:sldId id="2007577144" r:id="rId14"/>
    <p:sldId id="2007577149" r:id="rId15"/>
    <p:sldId id="2007577151" r:id="rId16"/>
    <p:sldId id="2007577146" r:id="rId17"/>
    <p:sldId id="287" r:id="rId18"/>
    <p:sldId id="256" r:id="rId19"/>
    <p:sldId id="2007577137" r:id="rId20"/>
    <p:sldId id="2007577140" r:id="rId21"/>
    <p:sldId id="2007577141"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72" d="100"/>
          <a:sy n="72" d="100"/>
        </p:scale>
        <p:origin x="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242C1-AF5B-49EE-88A6-9D38927FAD6D}"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69C95-C476-4E06-99A7-3E3592192A27}" type="slidenum">
              <a:rPr lang="en-US" smtClean="0"/>
              <a:t>‹#›</a:t>
            </a:fld>
            <a:endParaRPr lang="en-US"/>
          </a:p>
        </p:txBody>
      </p:sp>
    </p:spTree>
    <p:extLst>
      <p:ext uri="{BB962C8B-B14F-4D97-AF65-F5344CB8AC3E}">
        <p14:creationId xmlns:p14="http://schemas.microsoft.com/office/powerpoint/2010/main" val="143277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 chơi: Cô và các bạn sẽ đếm từ 1-10, trong 10 giây đó các bạn của 2 đội đồ dung học tập và Từ chỉ đặc điểm phải thật nhanh ghép đôi với từ chỉ đặc điểm hoặc đồ dung học tập phù hợp với mình. </a:t>
            </a:r>
          </a:p>
        </p:txBody>
      </p:sp>
      <p:sp>
        <p:nvSpPr>
          <p:cNvPr id="4" name="Slide Number Placeholder 3"/>
          <p:cNvSpPr>
            <a:spLocks noGrp="1"/>
          </p:cNvSpPr>
          <p:nvPr>
            <p:ph type="sldNum" sz="quarter" idx="5"/>
          </p:nvPr>
        </p:nvSpPr>
        <p:spPr/>
        <p:txBody>
          <a:bodyPr/>
          <a:lstStyle/>
          <a:p>
            <a:fld id="{97469C95-C476-4E06-99A7-3E3592192A27}" type="slidenum">
              <a:rPr lang="en-US" smtClean="0"/>
              <a:t>7</a:t>
            </a:fld>
            <a:endParaRPr lang="en-US"/>
          </a:p>
        </p:txBody>
      </p:sp>
    </p:spTree>
    <p:extLst>
      <p:ext uri="{BB962C8B-B14F-4D97-AF65-F5344CB8AC3E}">
        <p14:creationId xmlns:p14="http://schemas.microsoft.com/office/powerpoint/2010/main" val="46127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con đã vừa tìm được đúng đặc điểm của các đồ dung học tập trong hình. Như các con thấy mỗi đồ dung học tập có những đặc điểm riêng về màu sắc, hình dáng khác nhau. Nhờ đó giúp các con dễ dàng nhận ra đồ dung đó. Bây giờ các con tiếp tục quan sát để tìm them cho cô các từ chỉ đặc điểm kacs của đồ dung học tập?</a:t>
            </a:r>
          </a:p>
        </p:txBody>
      </p:sp>
      <p:sp>
        <p:nvSpPr>
          <p:cNvPr id="4" name="Slide Number Placeholder 3"/>
          <p:cNvSpPr>
            <a:spLocks noGrp="1"/>
          </p:cNvSpPr>
          <p:nvPr>
            <p:ph type="sldNum" sz="quarter" idx="5"/>
          </p:nvPr>
        </p:nvSpPr>
        <p:spPr/>
        <p:txBody>
          <a:bodyPr/>
          <a:lstStyle/>
          <a:p>
            <a:fld id="{97469C95-C476-4E06-99A7-3E3592192A27}" type="slidenum">
              <a:rPr lang="en-US" smtClean="0"/>
              <a:t>8</a:t>
            </a:fld>
            <a:endParaRPr lang="en-US"/>
          </a:p>
        </p:txBody>
      </p:sp>
    </p:spTree>
    <p:extLst>
      <p:ext uri="{BB962C8B-B14F-4D97-AF65-F5344CB8AC3E}">
        <p14:creationId xmlns:p14="http://schemas.microsoft.com/office/powerpoint/2010/main" val="309438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 chơi: Cô và các bạn sẽ đếm từ 1-10, trong 10 giây đó các bạn của 2 đội đồ dung học tập và Từ chỉ đặc điểm phải thật nhanh ghép đôi với từ chỉ đặc điểm hoặc đồ dung học tập phù hợp với mình. </a:t>
            </a:r>
          </a:p>
        </p:txBody>
      </p:sp>
      <p:sp>
        <p:nvSpPr>
          <p:cNvPr id="4" name="Slide Number Placeholder 3"/>
          <p:cNvSpPr>
            <a:spLocks noGrp="1"/>
          </p:cNvSpPr>
          <p:nvPr>
            <p:ph type="sldNum" sz="quarter" idx="5"/>
          </p:nvPr>
        </p:nvSpPr>
        <p:spPr/>
        <p:txBody>
          <a:bodyPr/>
          <a:lstStyle/>
          <a:p>
            <a:fld id="{97469C95-C476-4E06-99A7-3E3592192A27}" type="slidenum">
              <a:rPr lang="en-US" smtClean="0"/>
              <a:t>10</a:t>
            </a:fld>
            <a:endParaRPr lang="en-US"/>
          </a:p>
        </p:txBody>
      </p:sp>
    </p:spTree>
    <p:extLst>
      <p:ext uri="{BB962C8B-B14F-4D97-AF65-F5344CB8AC3E}">
        <p14:creationId xmlns:p14="http://schemas.microsoft.com/office/powerpoint/2010/main" val="164072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 chơi: Cô sẽ là người chỉ định bạn đầu tiên. Bạn được chỉ định sẽ đứng lên nói cho cô từ chỉ đặc điểm phù hợp với đồ dung học tập mà cô đưa ra. Ví dụ: Cái bảng rất to. Nói đúng con sẽ được đưa ra đồ dung học tập tiếp theo để thách đố bạn khác tìm từ chỉ đặc điểm phù hợp. </a:t>
            </a:r>
          </a:p>
        </p:txBody>
      </p:sp>
      <p:sp>
        <p:nvSpPr>
          <p:cNvPr id="4" name="Slide Number Placeholder 3"/>
          <p:cNvSpPr>
            <a:spLocks noGrp="1"/>
          </p:cNvSpPr>
          <p:nvPr>
            <p:ph type="sldNum" sz="quarter" idx="5"/>
          </p:nvPr>
        </p:nvSpPr>
        <p:spPr/>
        <p:txBody>
          <a:bodyPr/>
          <a:lstStyle/>
          <a:p>
            <a:fld id="{97469C95-C476-4E06-99A7-3E3592192A27}" type="slidenum">
              <a:rPr lang="en-US" smtClean="0"/>
              <a:t>12</a:t>
            </a:fld>
            <a:endParaRPr lang="en-US"/>
          </a:p>
        </p:txBody>
      </p:sp>
    </p:spTree>
    <p:extLst>
      <p:ext uri="{BB962C8B-B14F-4D97-AF65-F5344CB8AC3E}">
        <p14:creationId xmlns:p14="http://schemas.microsoft.com/office/powerpoint/2010/main" val="190549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0.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84375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0617679"/>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62380468"/>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1053729"/>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29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1872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10/30/2025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52120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15578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329274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2025/10/30</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37377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21939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47618051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29517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43645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2181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269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59348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511125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249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885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583567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7307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99672253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240859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50819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59702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934352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549836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275624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24300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192332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79064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29416422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22161971"/>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30153496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687831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3819925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096497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6">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115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1" r:id="rId12"/>
    <p:sldLayoutId id="2147483712" r:id="rId13"/>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8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10/30/2025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40794252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slideLayout" Target="../slideLayouts/slideLayout12.xml"/><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media1.m4a"/><Relationship Id="rId16" Type="http://schemas.openxmlformats.org/officeDocument/2006/relationships/image" Target="../media/image43.png"/><Relationship Id="rId20" Type="http://schemas.openxmlformats.org/officeDocument/2006/relationships/image" Target="../media/image47.png"/><Relationship Id="rId1" Type="http://schemas.microsoft.com/office/2007/relationships/media" Target="../media/media1.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notesSlide" Target="../notesSlides/notesSlide1.xml"/><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slide" Target="slide15.xml"/><Relationship Id="rId4" Type="http://schemas.openxmlformats.org/officeDocument/2006/relationships/notesSlide" Target="../notesSlides/notesSlide6.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20.xml"/><Relationship Id="rId5" Type="http://schemas.microsoft.com/office/2007/relationships/hdphoto" Target="../media/hdphoto4.wdp"/><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72.gif"/><Relationship Id="rId3" Type="http://schemas.microsoft.com/office/2007/relationships/media" Target="../media/media5.mp3"/><Relationship Id="rId7" Type="http://schemas.openxmlformats.org/officeDocument/2006/relationships/image" Target="../media/image69.jpg"/><Relationship Id="rId12" Type="http://schemas.openxmlformats.org/officeDocument/2006/relationships/slide" Target="slide17.xml"/><Relationship Id="rId17" Type="http://schemas.openxmlformats.org/officeDocument/2006/relationships/image" Target="../media/image49.png"/><Relationship Id="rId2" Type="http://schemas.openxmlformats.org/officeDocument/2006/relationships/audio" Target="../media/media4.m4a"/><Relationship Id="rId16" Type="http://schemas.openxmlformats.org/officeDocument/2006/relationships/slide" Target="slide15.xml"/><Relationship Id="rId1" Type="http://schemas.microsoft.com/office/2007/relationships/media" Target="../media/media4.m4a"/><Relationship Id="rId6" Type="http://schemas.openxmlformats.org/officeDocument/2006/relationships/notesSlide" Target="../notesSlides/notesSlide7.xml"/><Relationship Id="rId11" Type="http://schemas.openxmlformats.org/officeDocument/2006/relationships/image" Target="../media/image71.gif"/><Relationship Id="rId5" Type="http://schemas.openxmlformats.org/officeDocument/2006/relationships/slideLayout" Target="../slideLayouts/slideLayout28.xml"/><Relationship Id="rId15" Type="http://schemas.openxmlformats.org/officeDocument/2006/relationships/image" Target="../media/image74.png"/><Relationship Id="rId10" Type="http://schemas.openxmlformats.org/officeDocument/2006/relationships/slide" Target="slide19.xml"/><Relationship Id="rId4" Type="http://schemas.openxmlformats.org/officeDocument/2006/relationships/audio" Target="../media/media5.mp3"/><Relationship Id="rId9" Type="http://schemas.openxmlformats.org/officeDocument/2006/relationships/image" Target="../media/image70.gif"/><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slide" Target="slide16.xml"/><Relationship Id="rId9" Type="http://schemas.openxmlformats.org/officeDocument/2006/relationships/image" Target="../media/image72.gif"/></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2.wav"/><Relationship Id="rId7" Type="http://schemas.openxmlformats.org/officeDocument/2006/relationships/image" Target="../media/image70.gif"/><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17.xml"/><Relationship Id="rId5" Type="http://schemas.openxmlformats.org/officeDocument/2006/relationships/image" Target="../media/image74.png"/><Relationship Id="rId4" Type="http://schemas.openxmlformats.org/officeDocument/2006/relationships/slide" Target="slide16.xml"/><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43" y="1"/>
            <a:ext cx="12311743" cy="5023730"/>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21146" y="-20526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83197" y="-22588"/>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80900" y="-73724"/>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3540" y="1908470"/>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1981044" y="901622"/>
            <a:ext cx="8906328"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KÍNH</a:t>
            </a:r>
            <a:r>
              <a:rPr kumimoji="0" lang="en-US" altLang="zh-CN" sz="4800" b="0" i="0" u="none" strike="noStrike" kern="1200" cap="all" spc="0" normalizeH="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kumimoji="0" lang="en-US" altLang="zh-CN" sz="4800" b="0" i="0" u="none" strike="noStrike" kern="1200" cap="all" spc="0" normalizeH="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CHÀO</a:t>
            </a:r>
            <a:r>
              <a:rPr kumimoji="0" lang="en-US" altLang="zh-CN" sz="4800" b="0" i="0" u="none" strike="noStrike" kern="1200" cap="all" spc="0" normalizeH="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QUÝ </a:t>
            </a:r>
            <a:r>
              <a:rPr kumimoji="0" lang="en-US" altLang="zh-CN" sz="4800" b="0" i="0" u="none" strike="noStrike" kern="1200" cap="all" spc="0" normalizeH="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THẦY</a:t>
            </a:r>
            <a:r>
              <a:rPr kumimoji="0" lang="en-US" altLang="zh-CN" sz="4800" b="0" i="0" u="none" strike="noStrike" kern="1200" cap="all" spc="0" normalizeH="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kumimoji="0" lang="en-US" altLang="zh-CN" sz="4800" b="0" i="0" u="none" strike="noStrike" kern="1200" cap="all" spc="0" normalizeH="0" noProof="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CÔ</a:t>
            </a:r>
            <a:endParaRPr lang="en-US" altLang="zh-CN" sz="4800" cap="all" noProof="0" dirty="0">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0" i="0" u="none" strike="noStrike" kern="1200" cap="all" spc="0" normalizeH="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Về</a:t>
            </a:r>
            <a:r>
              <a:rPr kumimoji="0" lang="en-US" altLang="zh-CN" sz="4800" b="0" i="0" u="none" strike="noStrike" kern="1200" cap="all" spc="0" normalizeH="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kumimoji="0" lang="en-US" altLang="zh-CN" sz="4800" b="0" i="0" u="none" strike="noStrike" kern="1200" cap="all" spc="0" normalizeH="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dự</a:t>
            </a:r>
            <a:r>
              <a:rPr kumimoji="0" lang="en-US" altLang="zh-CN" sz="4800" b="0" i="0" u="none" strike="noStrike" kern="1200" cap="all" spc="0" normalizeH="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kumimoji="0" lang="en-US" altLang="zh-CN" sz="4800" b="0" i="0" u="none" strike="noStrike" kern="1200" cap="all" spc="0" normalizeH="0" dirty="0" err="1">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rPr>
              <a:t>giờ</a:t>
            </a:r>
            <a:endParaRPr kumimoji="0" lang="en-US" altLang="zh-CN" sz="4800" b="0" i="0" u="none" strike="noStrike" kern="1200" cap="all" spc="0" normalizeH="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ltLang="zh-CN" sz="4800" cap="all" noProof="0" dirty="0">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Môn </a:t>
            </a:r>
            <a:r>
              <a:rPr lang="en-US" altLang="zh-CN" sz="4800" cap="all" noProof="0" dirty="0" err="1">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Tiếng</a:t>
            </a:r>
            <a:r>
              <a:rPr lang="en-US" altLang="zh-CN" sz="4800" cap="all" noProof="0" dirty="0">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lang="en-US" altLang="zh-CN" sz="4800" cap="all" noProof="0" dirty="0" err="1">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việt</a:t>
            </a:r>
            <a:r>
              <a:rPr lang="en-US" altLang="zh-CN" sz="4800" cap="all" noProof="0" dirty="0">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 – </a:t>
            </a:r>
            <a:r>
              <a:rPr lang="en-US" altLang="zh-CN" sz="4800" cap="all" noProof="0" dirty="0" err="1">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lớp</a:t>
            </a:r>
            <a:r>
              <a:rPr lang="en-US" altLang="zh-CN" sz="4800" cap="all" noProof="0" dirty="0">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 </a:t>
            </a:r>
            <a:r>
              <a:rPr lang="en-US" altLang="zh-CN" sz="4800" cap="all" noProof="0" dirty="0" err="1">
                <a:ln w="38100">
                  <a:noFill/>
                </a:ln>
                <a:solidFill>
                  <a:prstClr val="white"/>
                </a:solidFill>
                <a:effectLst>
                  <a:outerShdw blurRad="152400" dist="88900" dir="21540000" algn="tl">
                    <a:srgbClr val="000000">
                      <a:alpha val="78000"/>
                    </a:srgbClr>
                  </a:outerShdw>
                </a:effectLst>
                <a:latin typeface="Times New Roman" panose="02020603050405020304" pitchFamily="18" charset="0"/>
                <a:ea typeface="方正黑体简体" panose="03000509000000000000" pitchFamily="65" charset="-122"/>
                <a:cs typeface="Times New Roman" panose="02020603050405020304" pitchFamily="18" charset="0"/>
                <a:sym typeface="+mn-lt"/>
              </a:rPr>
              <a:t>2B</a:t>
            </a:r>
            <a:endParaRPr kumimoji="0" lang="en-US" altLang="zh-CN" sz="4800" b="0" i="0" u="none" strike="noStrike" kern="1200" cap="all" spc="0" normalizeH="0" noProof="0" dirty="0">
              <a:ln w="38100">
                <a:noFill/>
              </a:ln>
              <a:solidFill>
                <a:prstClr val="white"/>
              </a:solidFill>
              <a:effectLst>
                <a:outerShdw blurRad="152400" dist="88900" dir="21540000" algn="tl">
                  <a:srgbClr val="000000">
                    <a:alpha val="78000"/>
                  </a:srgbClr>
                </a:outerShdw>
              </a:effectLst>
              <a:uLnTx/>
              <a:uFillTx/>
              <a:latin typeface="Times New Roman" panose="02020603050405020304" pitchFamily="18" charset="0"/>
              <a:ea typeface="方正黑体简体" panose="03000509000000000000" pitchFamily="65" charset="-122"/>
              <a:cs typeface="Times New Roman" panose="02020603050405020304" pitchFamily="18"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2" y="114169"/>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40192" y="1159782"/>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8.33333E-7 -2.59259E-6 L 0.09753 -2.59259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1.04167E-6 1.38778E-17 L 0.08984 0.0037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4 Hình cho bé ý tưởng | hình, hình nền vui nhộn, hoạt hình">
            <a:hlinkClick r:id="rId3" action="ppaction://hlinksldjump"/>
            <a:extLst>
              <a:ext uri="{FF2B5EF4-FFF2-40B4-BE49-F238E27FC236}">
                <a16:creationId xmlns:a16="http://schemas.microsoft.com/office/drawing/2014/main" id="{CA8D1C81-7067-414A-B2C8-96AC0A453E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91"/>
          <a:stretch/>
        </p:blipFill>
        <p:spPr bwMode="auto">
          <a:xfrm>
            <a:off x="7506995" y="681823"/>
            <a:ext cx="2470125" cy="2294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CFE690-E672-459B-AD53-705EDD07EF2D}"/>
              </a:ext>
            </a:extLst>
          </p:cNvPr>
          <p:cNvSpPr/>
          <p:nvPr/>
        </p:nvSpPr>
        <p:spPr>
          <a:xfrm>
            <a:off x="1141897" y="779305"/>
            <a:ext cx="4487127" cy="1107996"/>
          </a:xfrm>
          <a:prstGeom prst="rect">
            <a:avLst/>
          </a:prstGeom>
          <a:noFill/>
        </p:spPr>
        <p:txBody>
          <a:bodyPr wrap="none" lIns="91440" tIns="45720" rIns="91440" bIns="45720">
            <a:spAutoFit/>
          </a:bodyPr>
          <a:lstStyle/>
          <a:p>
            <a:pPr algn="ctr"/>
            <a:r>
              <a:rPr lang="en-US" sz="6600" b="1">
                <a:ln w="22225">
                  <a:solidFill>
                    <a:schemeClr val="accent2">
                      <a:lumMod val="50000"/>
                    </a:schemeClr>
                  </a:solidFill>
                  <a:prstDash val="solid"/>
                </a:ln>
                <a:solidFill>
                  <a:schemeClr val="accent2">
                    <a:lumMod val="50000"/>
                  </a:schemeClr>
                </a:solidFill>
                <a:latin typeface="Times New Roman" panose="02020603050405020304" pitchFamily="18" charset="0"/>
                <a:cs typeface="Times New Roman" panose="02020603050405020304" pitchFamily="18" charset="0"/>
              </a:rPr>
              <a:t>TRÒ CHƠI</a:t>
            </a:r>
          </a:p>
        </p:txBody>
      </p:sp>
      <p:sp>
        <p:nvSpPr>
          <p:cNvPr id="6" name="Rectangle 5">
            <a:extLst>
              <a:ext uri="{FF2B5EF4-FFF2-40B4-BE49-F238E27FC236}">
                <a16:creationId xmlns:a16="http://schemas.microsoft.com/office/drawing/2014/main" id="{58A9FE84-FA0D-45FC-9672-D00951CAC7A3}"/>
              </a:ext>
            </a:extLst>
          </p:cNvPr>
          <p:cNvSpPr/>
          <p:nvPr/>
        </p:nvSpPr>
        <p:spPr>
          <a:xfrm rot="399752">
            <a:off x="2908490" y="2458839"/>
            <a:ext cx="5727850" cy="1569660"/>
          </a:xfrm>
          <a:prstGeom prst="rect">
            <a:avLst/>
          </a:prstGeom>
          <a:noFill/>
        </p:spPr>
        <p:txBody>
          <a:bodyPr wrap="none" lIns="91440" tIns="45720" rIns="91440" bIns="45720">
            <a:spAutoFit/>
          </a:bodyPr>
          <a:lstStyle/>
          <a:p>
            <a:pPr algn="ctr"/>
            <a:r>
              <a:rPr lang="en-US" sz="9600" b="0" cap="none" spc="0">
                <a:ln w="0"/>
                <a:solidFill>
                  <a:schemeClr val="accent6">
                    <a:lumMod val="75000"/>
                  </a:schemeClr>
                </a:solidFill>
                <a:effectLst>
                  <a:reflection blurRad="6350" stA="53000" endA="300" endPos="35500" dir="5400000" sy="-90000" algn="bl" rotWithShape="0"/>
                </a:effectLst>
                <a:latin typeface="Goudy Old Style" panose="02020502050305020303" pitchFamily="18" charset="0"/>
              </a:rPr>
              <a:t>TIẾP SỨC!</a:t>
            </a:r>
          </a:p>
        </p:txBody>
      </p:sp>
      <p:pic>
        <p:nvPicPr>
          <p:cNvPr id="1026" name="Picture 2" descr="Phim Hoạt Hình Cô Bé Giơ Tay Vẽ Miễn Phí | Công cụ đồ họa PSD Tải xuống  miễn phí - Pikbest">
            <a:extLst>
              <a:ext uri="{FF2B5EF4-FFF2-40B4-BE49-F238E27FC236}">
                <a16:creationId xmlns:a16="http://schemas.microsoft.com/office/drawing/2014/main" id="{AA4B10DC-9092-4158-8722-569743EA3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65" t="17198" r="9950" b="20066"/>
          <a:stretch/>
        </p:blipFill>
        <p:spPr bwMode="auto">
          <a:xfrm>
            <a:off x="1564640" y="3794501"/>
            <a:ext cx="2722880" cy="228419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2EA99C5C-D8EC-4657-98E9-8DB916A54E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03DDA9DD-A238-4704-A5A7-204A71C99E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2031" y1="50938" x2="38750" y2="16406"/>
                        <a14:foregroundMark x1="38438" y1="15625" x2="69219" y2="15625"/>
                        <a14:foregroundMark x1="70469" y1="16406" x2="53438" y2="42969"/>
                        <a14:foregroundMark x1="55000" y1="40938" x2="74063" y2="43750"/>
                        <a14:foregroundMark x1="73281" y1="43750" x2="28125" y2="80156"/>
                        <a14:foregroundMark x1="26875" y1="79375" x2="45156" y2="50938"/>
                        <a14:foregroundMark x1="45156" y1="51250" x2="31719" y2="51719"/>
                      </a14:backgroundRemoval>
                    </a14:imgEffect>
                  </a14:imgLayer>
                </a14:imgProps>
              </a:ext>
              <a:ext uri="{28A0092B-C50C-407E-A947-70E740481C1C}">
                <a14:useLocalDpi xmlns:a14="http://schemas.microsoft.com/office/drawing/2010/main" val="0"/>
              </a:ext>
            </a:extLst>
          </a:blip>
          <a:srcRect/>
          <a:stretch>
            <a:fillRect/>
          </a:stretch>
        </p:blipFill>
        <p:spPr bwMode="auto">
          <a:xfrm rot="1794455">
            <a:off x="9786666" y="-401877"/>
            <a:ext cx="2750126" cy="2750126"/>
          </a:xfrm>
          <a:prstGeom prst="rect">
            <a:avLst/>
          </a:prstGeom>
          <a:noFill/>
          <a:extLst>
            <a:ext uri="{909E8E84-426E-40DD-AFC4-6F175D3DCCD1}">
              <a14:hiddenFill xmlns:a14="http://schemas.microsoft.com/office/drawing/2010/main">
                <a:solidFill>
                  <a:srgbClr val="FFFFFF"/>
                </a:solidFill>
              </a14:hiddenFill>
            </a:ext>
          </a:extLst>
        </p:spPr>
      </p:pic>
      <p:sp>
        <p:nvSpPr>
          <p:cNvPr id="9" name="Star: 5 Points 8">
            <a:hlinkClick r:id="rId3" action="ppaction://hlinksldjump"/>
            <a:extLst>
              <a:ext uri="{FF2B5EF4-FFF2-40B4-BE49-F238E27FC236}">
                <a16:creationId xmlns:a16="http://schemas.microsoft.com/office/drawing/2014/main" id="{EDBEB1F9-4168-42D0-A403-32B5FF44E3C2}"/>
              </a:ext>
            </a:extLst>
          </p:cNvPr>
          <p:cNvSpPr/>
          <p:nvPr/>
        </p:nvSpPr>
        <p:spPr>
          <a:xfrm>
            <a:off x="11522528" y="627017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37493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A62FFD2-8EBA-46FC-9A60-B754AD496E67}"/>
              </a:ext>
            </a:extLst>
          </p:cNvPr>
          <p:cNvSpPr txBox="1"/>
          <p:nvPr/>
        </p:nvSpPr>
        <p:spPr>
          <a:xfrm>
            <a:off x="1087303" y="470157"/>
            <a:ext cx="10298098" cy="18249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r>
              <a:rPr kumimoji="0" lang="en-US" sz="4000" b="1"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a:t>
            </a:r>
            <a:r>
              <a:rPr kumimoji="0" lang="en-US" sz="4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ết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hợp</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cột</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cột</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tạo</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đặc</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điểm</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28" name="Group 27">
            <a:extLst>
              <a:ext uri="{FF2B5EF4-FFF2-40B4-BE49-F238E27FC236}">
                <a16:creationId xmlns:a16="http://schemas.microsoft.com/office/drawing/2014/main" id="{8B3BE836-1800-4725-9598-95D432570AF4}"/>
              </a:ext>
            </a:extLst>
          </p:cNvPr>
          <p:cNvGrpSpPr/>
          <p:nvPr/>
        </p:nvGrpSpPr>
        <p:grpSpPr>
          <a:xfrm>
            <a:off x="856998" y="3613985"/>
            <a:ext cx="4986549" cy="850617"/>
            <a:chOff x="1167088" y="2384269"/>
            <a:chExt cx="2444808" cy="432907"/>
          </a:xfrm>
        </p:grpSpPr>
        <p:sp>
          <p:nvSpPr>
            <p:cNvPr id="29" name="Rounded Rectangle 59">
              <a:extLst>
                <a:ext uri="{FF2B5EF4-FFF2-40B4-BE49-F238E27FC236}">
                  <a16:creationId xmlns:a16="http://schemas.microsoft.com/office/drawing/2014/main" id="{EAE96C80-3CC6-4085-AD3B-058FC86BD731}"/>
                </a:ext>
              </a:extLst>
            </p:cNvPr>
            <p:cNvSpPr/>
            <p:nvPr/>
          </p:nvSpPr>
          <p:spPr>
            <a:xfrm>
              <a:off x="1167088" y="2384269"/>
              <a:ext cx="2340660"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Cuốn</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vở</a:t>
              </a:r>
              <a:endPar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4077956B-50E1-4C99-887F-00696AA61C0F}"/>
                </a:ext>
              </a:extLst>
            </p:cNvPr>
            <p:cNvSpPr/>
            <p:nvPr/>
          </p:nvSpPr>
          <p:spPr>
            <a:xfrm>
              <a:off x="3402346" y="2495947"/>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D12A01C4-EFE3-440C-9B9D-09322DC1514A}"/>
              </a:ext>
            </a:extLst>
          </p:cNvPr>
          <p:cNvGrpSpPr/>
          <p:nvPr/>
        </p:nvGrpSpPr>
        <p:grpSpPr>
          <a:xfrm>
            <a:off x="856997" y="4896476"/>
            <a:ext cx="4890659" cy="850617"/>
            <a:chOff x="1167088" y="2854014"/>
            <a:chExt cx="2444808" cy="432907"/>
          </a:xfrm>
        </p:grpSpPr>
        <p:sp>
          <p:nvSpPr>
            <p:cNvPr id="32" name="Rounded Rectangle 62">
              <a:extLst>
                <a:ext uri="{FF2B5EF4-FFF2-40B4-BE49-F238E27FC236}">
                  <a16:creationId xmlns:a16="http://schemas.microsoft.com/office/drawing/2014/main" id="{670C48F7-C4FE-4F1D-AC94-C1D3C34C3178}"/>
                </a:ext>
              </a:extLst>
            </p:cNvPr>
            <p:cNvSpPr/>
            <p:nvPr/>
          </p:nvSpPr>
          <p:spPr>
            <a:xfrm>
              <a:off x="1167088" y="2854014"/>
              <a:ext cx="2340660"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Cục</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tẩy</a:t>
              </a:r>
              <a:endPar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Oval 32">
              <a:extLst>
                <a:ext uri="{FF2B5EF4-FFF2-40B4-BE49-F238E27FC236}">
                  <a16:creationId xmlns:a16="http://schemas.microsoft.com/office/drawing/2014/main" id="{36BB5FAD-7A79-4D41-B22D-169A6C510882}"/>
                </a:ext>
              </a:extLst>
            </p:cNvPr>
            <p:cNvSpPr/>
            <p:nvPr/>
          </p:nvSpPr>
          <p:spPr>
            <a:xfrm>
              <a:off x="3402346" y="2965692"/>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12ADAE22-2154-4123-9013-B8436568F946}"/>
              </a:ext>
            </a:extLst>
          </p:cNvPr>
          <p:cNvGrpSpPr/>
          <p:nvPr/>
        </p:nvGrpSpPr>
        <p:grpSpPr>
          <a:xfrm>
            <a:off x="870210" y="2470662"/>
            <a:ext cx="4973338" cy="850617"/>
            <a:chOff x="1166770" y="1919502"/>
            <a:chExt cx="2445753" cy="432907"/>
          </a:xfrm>
        </p:grpSpPr>
        <p:sp>
          <p:nvSpPr>
            <p:cNvPr id="35" name="Rounded Rectangle 65">
              <a:extLst>
                <a:ext uri="{FF2B5EF4-FFF2-40B4-BE49-F238E27FC236}">
                  <a16:creationId xmlns:a16="http://schemas.microsoft.com/office/drawing/2014/main" id="{3E5100EF-50A1-491C-989E-CD3601FB03E8}"/>
                </a:ext>
              </a:extLst>
            </p:cNvPr>
            <p:cNvSpPr/>
            <p:nvPr/>
          </p:nvSpPr>
          <p:spPr>
            <a:xfrm>
              <a:off x="1166770" y="1919502"/>
              <a:ext cx="2340659"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Bống</a:t>
              </a:r>
              <a:endPar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Oval 35">
              <a:extLst>
                <a:ext uri="{FF2B5EF4-FFF2-40B4-BE49-F238E27FC236}">
                  <a16:creationId xmlns:a16="http://schemas.microsoft.com/office/drawing/2014/main" id="{6D5261FD-9969-42C1-ABD3-1711D6B4CD27}"/>
                </a:ext>
              </a:extLst>
            </p:cNvPr>
            <p:cNvSpPr/>
            <p:nvPr/>
          </p:nvSpPr>
          <p:spPr>
            <a:xfrm>
              <a:off x="3402973" y="2027030"/>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8" name="Group 37">
            <a:extLst>
              <a:ext uri="{FF2B5EF4-FFF2-40B4-BE49-F238E27FC236}">
                <a16:creationId xmlns:a16="http://schemas.microsoft.com/office/drawing/2014/main" id="{DB454A67-1D12-44BD-A379-4E6B819F525A}"/>
              </a:ext>
            </a:extLst>
          </p:cNvPr>
          <p:cNvGrpSpPr/>
          <p:nvPr/>
        </p:nvGrpSpPr>
        <p:grpSpPr>
          <a:xfrm>
            <a:off x="5417435" y="3586613"/>
            <a:ext cx="6281017" cy="850617"/>
            <a:chOff x="659775" y="1914524"/>
            <a:chExt cx="3185379" cy="432907"/>
          </a:xfrm>
        </p:grpSpPr>
        <p:sp>
          <p:nvSpPr>
            <p:cNvPr id="39" name="Rounded Rectangle 69">
              <a:extLst>
                <a:ext uri="{FF2B5EF4-FFF2-40B4-BE49-F238E27FC236}">
                  <a16:creationId xmlns:a16="http://schemas.microsoft.com/office/drawing/2014/main" id="{A0BC3C3B-919A-48AD-8E61-95283ED5F7BD}"/>
                </a:ext>
              </a:extLst>
            </p:cNvPr>
            <p:cNvSpPr/>
            <p:nvPr/>
          </p:nvSpPr>
          <p:spPr>
            <a:xfrm>
              <a:off x="764010" y="1914524"/>
              <a:ext cx="3081144"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thơm</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phức</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mùi</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giấy</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mới</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0" name="Oval 39">
              <a:extLst>
                <a:ext uri="{FF2B5EF4-FFF2-40B4-BE49-F238E27FC236}">
                  <a16:creationId xmlns:a16="http://schemas.microsoft.com/office/drawing/2014/main" id="{F73E1583-05D3-49B7-8505-76D3F3E32D51}"/>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1" name="Group 40">
            <a:extLst>
              <a:ext uri="{FF2B5EF4-FFF2-40B4-BE49-F238E27FC236}">
                <a16:creationId xmlns:a16="http://schemas.microsoft.com/office/drawing/2014/main" id="{5879E05A-C96A-417B-AAF0-55948D16EA1A}"/>
              </a:ext>
            </a:extLst>
          </p:cNvPr>
          <p:cNvGrpSpPr/>
          <p:nvPr/>
        </p:nvGrpSpPr>
        <p:grpSpPr>
          <a:xfrm>
            <a:off x="5414210" y="2451620"/>
            <a:ext cx="6282314" cy="850617"/>
            <a:chOff x="659775" y="1914524"/>
            <a:chExt cx="3185379" cy="432907"/>
          </a:xfrm>
        </p:grpSpPr>
        <p:sp>
          <p:nvSpPr>
            <p:cNvPr id="42" name="Rounded Rectangle 72">
              <a:hlinkClick r:id="rId2" action="ppaction://hlinksldjump"/>
              <a:extLst>
                <a:ext uri="{FF2B5EF4-FFF2-40B4-BE49-F238E27FC236}">
                  <a16:creationId xmlns:a16="http://schemas.microsoft.com/office/drawing/2014/main" id="{2AF786AD-FC6A-4A73-8ED8-1E8786F12CC9}"/>
                </a:ext>
              </a:extLst>
            </p:cNvPr>
            <p:cNvSpPr/>
            <p:nvPr/>
          </p:nvSpPr>
          <p:spPr>
            <a:xfrm>
              <a:off x="764010" y="1914524"/>
              <a:ext cx="3081144"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ngăn</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nắp</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gọn</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gàng</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3" name="Oval 42">
              <a:extLst>
                <a:ext uri="{FF2B5EF4-FFF2-40B4-BE49-F238E27FC236}">
                  <a16:creationId xmlns:a16="http://schemas.microsoft.com/office/drawing/2014/main" id="{B639EA24-311D-4C9C-AAB2-57C00FF19CC8}"/>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4" name="Group 43">
            <a:extLst>
              <a:ext uri="{FF2B5EF4-FFF2-40B4-BE49-F238E27FC236}">
                <a16:creationId xmlns:a16="http://schemas.microsoft.com/office/drawing/2014/main" id="{3A146E16-BFA1-4638-BC7F-A3D115EBFAF8}"/>
              </a:ext>
            </a:extLst>
          </p:cNvPr>
          <p:cNvGrpSpPr/>
          <p:nvPr/>
        </p:nvGrpSpPr>
        <p:grpSpPr>
          <a:xfrm>
            <a:off x="5308210" y="4896476"/>
            <a:ext cx="6452555" cy="850617"/>
            <a:chOff x="659775" y="1914524"/>
            <a:chExt cx="4141365" cy="432907"/>
          </a:xfrm>
        </p:grpSpPr>
        <p:sp>
          <p:nvSpPr>
            <p:cNvPr id="45" name="Rounded Rectangle 75">
              <a:extLst>
                <a:ext uri="{FF2B5EF4-FFF2-40B4-BE49-F238E27FC236}">
                  <a16:creationId xmlns:a16="http://schemas.microsoft.com/office/drawing/2014/main" id="{FC46B019-76BF-4558-8F1C-96F7861F2D8A}"/>
                </a:ext>
              </a:extLst>
            </p:cNvPr>
            <p:cNvSpPr/>
            <p:nvPr/>
          </p:nvSpPr>
          <p:spPr>
            <a:xfrm>
              <a:off x="764010" y="1914524"/>
              <a:ext cx="4037130"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xíu</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kẹo</a:t>
              </a:r>
              <a:r>
                <a:rPr kumimoji="0" lang="en-US"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6" name="Oval 45">
              <a:extLst>
                <a:ext uri="{FF2B5EF4-FFF2-40B4-BE49-F238E27FC236}">
                  <a16:creationId xmlns:a16="http://schemas.microsoft.com/office/drawing/2014/main" id="{5153606F-6563-48DB-82CC-632F2988EC9B}"/>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5" name="Rectangle 24">
            <a:extLst>
              <a:ext uri="{FF2B5EF4-FFF2-40B4-BE49-F238E27FC236}">
                <a16:creationId xmlns:a16="http://schemas.microsoft.com/office/drawing/2014/main" id="{79F80240-1268-411C-AA2D-A3A1453C7892}"/>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BF8EE01-C24C-4340-B6B4-83F40E9B1A72}"/>
              </a:ext>
            </a:extLst>
          </p:cNvPr>
          <p:cNvSpPr/>
          <p:nvPr/>
        </p:nvSpPr>
        <p:spPr>
          <a:xfrm>
            <a:off x="5417435" y="3854952"/>
            <a:ext cx="413196" cy="411744"/>
          </a:xfrm>
          <a:prstGeom prst="ellipse">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6" name="Oval 55">
            <a:extLst>
              <a:ext uri="{FF2B5EF4-FFF2-40B4-BE49-F238E27FC236}">
                <a16:creationId xmlns:a16="http://schemas.microsoft.com/office/drawing/2014/main" id="{011D5087-A702-491A-9566-8E0D58C10B74}"/>
              </a:ext>
            </a:extLst>
          </p:cNvPr>
          <p:cNvSpPr/>
          <p:nvPr/>
        </p:nvSpPr>
        <p:spPr>
          <a:xfrm>
            <a:off x="5245897" y="5114479"/>
            <a:ext cx="326495" cy="411744"/>
          </a:xfrm>
          <a:prstGeom prst="ellipse">
            <a:avLst/>
          </a:prstGeom>
          <a:solidFill>
            <a:srgbClr val="AFD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5557108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4 Hình cho bé ý tưởng | hình, hình nền vui nhộn, hoạt hình">
            <a:extLst>
              <a:ext uri="{FF2B5EF4-FFF2-40B4-BE49-F238E27FC236}">
                <a16:creationId xmlns:a16="http://schemas.microsoft.com/office/drawing/2014/main" id="{CA8D1C81-7067-414A-B2C8-96AC0A453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355" y="77930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CFE690-E672-459B-AD53-705EDD07EF2D}"/>
              </a:ext>
            </a:extLst>
          </p:cNvPr>
          <p:cNvSpPr/>
          <p:nvPr/>
        </p:nvSpPr>
        <p:spPr>
          <a:xfrm>
            <a:off x="1141897" y="779305"/>
            <a:ext cx="4487127" cy="1107996"/>
          </a:xfrm>
          <a:prstGeom prst="rect">
            <a:avLst/>
          </a:prstGeom>
          <a:noFill/>
        </p:spPr>
        <p:txBody>
          <a:bodyPr wrap="none" lIns="91440" tIns="45720" rIns="91440" bIns="45720">
            <a:spAutoFit/>
          </a:bodyPr>
          <a:lstStyle/>
          <a:p>
            <a:pPr algn="ctr"/>
            <a:r>
              <a:rPr lang="en-US" sz="6600" b="1">
                <a:ln w="22225">
                  <a:solidFill>
                    <a:schemeClr val="accent2">
                      <a:lumMod val="50000"/>
                    </a:schemeClr>
                  </a:solidFill>
                  <a:prstDash val="solid"/>
                </a:ln>
                <a:solidFill>
                  <a:schemeClr val="accent2">
                    <a:lumMod val="50000"/>
                  </a:schemeClr>
                </a:solidFill>
                <a:latin typeface="Times New Roman" panose="02020603050405020304" pitchFamily="18" charset="0"/>
                <a:cs typeface="Times New Roman" panose="02020603050405020304" pitchFamily="18" charset="0"/>
              </a:rPr>
              <a:t>TRÒ CHƠI</a:t>
            </a:r>
          </a:p>
        </p:txBody>
      </p:sp>
      <p:sp>
        <p:nvSpPr>
          <p:cNvPr id="6" name="Rectangle 5">
            <a:extLst>
              <a:ext uri="{FF2B5EF4-FFF2-40B4-BE49-F238E27FC236}">
                <a16:creationId xmlns:a16="http://schemas.microsoft.com/office/drawing/2014/main" id="{58A9FE84-FA0D-45FC-9672-D00951CAC7A3}"/>
              </a:ext>
            </a:extLst>
          </p:cNvPr>
          <p:cNvSpPr/>
          <p:nvPr/>
        </p:nvSpPr>
        <p:spPr>
          <a:xfrm rot="399752">
            <a:off x="3119460" y="2189023"/>
            <a:ext cx="5278176" cy="1323439"/>
          </a:xfrm>
          <a:prstGeom prst="rect">
            <a:avLst/>
          </a:prstGeom>
          <a:noFill/>
        </p:spPr>
        <p:txBody>
          <a:bodyPr wrap="none" lIns="91440" tIns="45720" rIns="91440" bIns="45720">
            <a:spAutoFit/>
          </a:bodyPr>
          <a:lstStyle/>
          <a:p>
            <a:pPr algn="ctr"/>
            <a:r>
              <a:rPr lang="en-US" sz="8000" b="0" cap="none" spc="0">
                <a:ln w="0"/>
                <a:solidFill>
                  <a:schemeClr val="accent6">
                    <a:lumMod val="75000"/>
                  </a:schemeClr>
                </a:solidFill>
                <a:effectLst>
                  <a:reflection blurRad="6350" stA="53000" endA="300" endPos="35500" dir="5400000" sy="-90000" algn="bl" rotWithShape="0"/>
                </a:effectLst>
                <a:latin typeface="Goudy Old Style" panose="02020502050305020303" pitchFamily="18" charset="0"/>
              </a:rPr>
              <a:t>Truyền điện</a:t>
            </a:r>
          </a:p>
        </p:txBody>
      </p:sp>
      <p:sp>
        <p:nvSpPr>
          <p:cNvPr id="7" name="Rectangle 6">
            <a:extLst>
              <a:ext uri="{FF2B5EF4-FFF2-40B4-BE49-F238E27FC236}">
                <a16:creationId xmlns:a16="http://schemas.microsoft.com/office/drawing/2014/main" id="{89965B72-E553-4284-B189-33DE548617BF}"/>
              </a:ext>
            </a:extLst>
          </p:cNvPr>
          <p:cNvSpPr/>
          <p:nvPr/>
        </p:nvSpPr>
        <p:spPr>
          <a:xfrm>
            <a:off x="3773476" y="3814184"/>
            <a:ext cx="5973110"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a:ln/>
                <a:solidFill>
                  <a:schemeClr val="accent4"/>
                </a:solidFill>
                <a:effectLst/>
              </a:rPr>
              <a:t>= âm nhạc!</a:t>
            </a:r>
          </a:p>
        </p:txBody>
      </p:sp>
      <p:pic>
        <p:nvPicPr>
          <p:cNvPr id="1026" name="Picture 2" descr="Phim Hoạt Hình Cô Bé Giơ Tay Vẽ Miễn Phí | Công cụ đồ họa PSD Tải xuống  miễn phí - Pikbest">
            <a:extLst>
              <a:ext uri="{FF2B5EF4-FFF2-40B4-BE49-F238E27FC236}">
                <a16:creationId xmlns:a16="http://schemas.microsoft.com/office/drawing/2014/main" id="{AA4B10DC-9092-4158-8722-569743EA3E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897" y="3693584"/>
            <a:ext cx="2445414" cy="244541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2EA99C5C-D8EC-4657-98E9-8DB916A54E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03DDA9DD-A238-4704-A5A7-204A71C99EC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2031" y1="50938" x2="38750" y2="16406"/>
                        <a14:foregroundMark x1="38438" y1="15625" x2="69219" y2="15625"/>
                        <a14:foregroundMark x1="70469" y1="16406" x2="53438" y2="42969"/>
                        <a14:foregroundMark x1="55000" y1="40938" x2="74063" y2="43750"/>
                        <a14:foregroundMark x1="73281" y1="43750" x2="28125" y2="80156"/>
                        <a14:foregroundMark x1="26875" y1="79375" x2="45156" y2="50938"/>
                        <a14:foregroundMark x1="45156" y1="51250" x2="31719" y2="51719"/>
                      </a14:backgroundRemoval>
                    </a14:imgEffect>
                  </a14:imgLayer>
                </a14:imgProps>
              </a:ext>
              <a:ext uri="{28A0092B-C50C-407E-A947-70E740481C1C}">
                <a14:useLocalDpi xmlns:a14="http://schemas.microsoft.com/office/drawing/2010/main" val="0"/>
              </a:ext>
            </a:extLst>
          </a:blip>
          <a:srcRect/>
          <a:stretch>
            <a:fillRect/>
          </a:stretch>
        </p:blipFill>
        <p:spPr bwMode="auto">
          <a:xfrm>
            <a:off x="8619148" y="-125624"/>
            <a:ext cx="4659847" cy="275012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_001 (mp3cut.net) (1)">
            <a:hlinkClick r:id="" action="ppaction://media"/>
            <a:extLst>
              <a:ext uri="{FF2B5EF4-FFF2-40B4-BE49-F238E27FC236}">
                <a16:creationId xmlns:a16="http://schemas.microsoft.com/office/drawing/2014/main" id="{4408C0E1-DDD8-4D9D-AC85-9C4947E724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pic>
        <p:nvPicPr>
          <p:cNvPr id="5" name="Audio_001 (mp3cut.net) (1)">
            <a:hlinkClick r:id="" action="ppaction://media"/>
            <a:extLst>
              <a:ext uri="{FF2B5EF4-FFF2-40B4-BE49-F238E27FC236}">
                <a16:creationId xmlns:a16="http://schemas.microsoft.com/office/drawing/2014/main" id="{2D63F6F5-56FB-4002-AEF3-E7AF790759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43302" y="6208454"/>
            <a:ext cx="406400" cy="406400"/>
          </a:xfrm>
          <a:prstGeom prst="rect">
            <a:avLst/>
          </a:prstGeom>
        </p:spPr>
      </p:pic>
      <p:pic>
        <p:nvPicPr>
          <p:cNvPr id="9" name="Audio_001 (mp3cut.net) (1)">
            <a:hlinkClick r:id="" action="ppaction://media"/>
            <a:extLst>
              <a:ext uri="{FF2B5EF4-FFF2-40B4-BE49-F238E27FC236}">
                <a16:creationId xmlns:a16="http://schemas.microsoft.com/office/drawing/2014/main" id="{27E2CA5F-7257-4F47-9B54-AD987D82EF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43302" y="6208454"/>
            <a:ext cx="406400" cy="406400"/>
          </a:xfrm>
          <a:prstGeom prst="rect">
            <a:avLst/>
          </a:prstGeom>
        </p:spPr>
      </p:pic>
      <p:pic>
        <p:nvPicPr>
          <p:cNvPr id="10" name="Audio_001 (mp3cut.net) (1)">
            <a:hlinkClick r:id="" action="ppaction://media"/>
            <a:extLst>
              <a:ext uri="{FF2B5EF4-FFF2-40B4-BE49-F238E27FC236}">
                <a16:creationId xmlns:a16="http://schemas.microsoft.com/office/drawing/2014/main" id="{D90CD207-A7BF-4116-8A21-7E1DCE8EDD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43302" y="6152488"/>
            <a:ext cx="406400" cy="406400"/>
          </a:xfrm>
          <a:prstGeom prst="rect">
            <a:avLst/>
          </a:prstGeom>
        </p:spPr>
      </p:pic>
      <p:pic>
        <p:nvPicPr>
          <p:cNvPr id="12" name="Audio_001 (mp3cut.net) (1)">
            <a:hlinkClick r:id="" action="ppaction://media"/>
            <a:extLst>
              <a:ext uri="{FF2B5EF4-FFF2-40B4-BE49-F238E27FC236}">
                <a16:creationId xmlns:a16="http://schemas.microsoft.com/office/drawing/2014/main" id="{744DCEE4-3792-46EA-9067-9C0E19BBE0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6831" y="6190320"/>
            <a:ext cx="406400" cy="406400"/>
          </a:xfrm>
          <a:prstGeom prst="rect">
            <a:avLst/>
          </a:prstGeom>
        </p:spPr>
      </p:pic>
      <p:sp>
        <p:nvSpPr>
          <p:cNvPr id="16" name="Star: 5 Points 15">
            <a:hlinkClick r:id="rId10" action="ppaction://hlinksldjump"/>
            <a:extLst>
              <a:ext uri="{FF2B5EF4-FFF2-40B4-BE49-F238E27FC236}">
                <a16:creationId xmlns:a16="http://schemas.microsoft.com/office/drawing/2014/main" id="{F6423CDB-B94C-4303-8712-3A7B96FFD1BD}"/>
              </a:ext>
            </a:extLst>
          </p:cNvPr>
          <p:cNvSpPr/>
          <p:nvPr/>
        </p:nvSpPr>
        <p:spPr>
          <a:xfrm>
            <a:off x="11522528" y="627017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3108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3"/>
                                        </p:tgtEl>
                                      </p:cBhvr>
                                    </p:cmd>
                                  </p:childTnLst>
                                </p:cTn>
                              </p:par>
                            </p:childTnLst>
                          </p:cTn>
                        </p:par>
                        <p:par>
                          <p:cTn id="7" fill="hold">
                            <p:stCondLst>
                              <p:cond delay="23127"/>
                            </p:stCondLst>
                            <p:childTnLst>
                              <p:par>
                                <p:cTn id="8" presetID="1" presetClass="mediacall" presetSubtype="0" fill="hold" nodeType="afterEffect">
                                  <p:stCondLst>
                                    <p:cond delay="0"/>
                                  </p:stCondLst>
                                  <p:childTnLst>
                                    <p:cmd type="call" cmd="playFrom(0.0)">
                                      <p:cBhvr>
                                        <p:cTn id="9" dur="23127" fill="hold"/>
                                        <p:tgtEl>
                                          <p:spTgt spid="5"/>
                                        </p:tgtEl>
                                      </p:cBhvr>
                                    </p:cmd>
                                  </p:childTnLst>
                                </p:cTn>
                              </p:par>
                            </p:childTnLst>
                          </p:cTn>
                        </p:par>
                        <p:par>
                          <p:cTn id="10" fill="hold">
                            <p:stCondLst>
                              <p:cond delay="46254"/>
                            </p:stCondLst>
                            <p:childTnLst>
                              <p:par>
                                <p:cTn id="11" presetID="1" presetClass="mediacall" presetSubtype="0" fill="hold" nodeType="afterEffect">
                                  <p:stCondLst>
                                    <p:cond delay="0"/>
                                  </p:stCondLst>
                                  <p:childTnLst>
                                    <p:cmd type="call" cmd="playFrom(0.0)">
                                      <p:cBhvr>
                                        <p:cTn id="12" dur="23127" fill="hold"/>
                                        <p:tgtEl>
                                          <p:spTgt spid="9"/>
                                        </p:tgtEl>
                                      </p:cBhvr>
                                    </p:cmd>
                                  </p:childTnLst>
                                </p:cTn>
                              </p:par>
                            </p:childTnLst>
                          </p:cTn>
                        </p:par>
                        <p:par>
                          <p:cTn id="13" fill="hold">
                            <p:stCondLst>
                              <p:cond delay="69381"/>
                            </p:stCondLst>
                            <p:childTnLst>
                              <p:par>
                                <p:cTn id="14" presetID="1" presetClass="mediacall" presetSubtype="0" fill="hold" nodeType="afterEffect">
                                  <p:stCondLst>
                                    <p:cond delay="0"/>
                                  </p:stCondLst>
                                  <p:childTnLst>
                                    <p:cmd type="call" cmd="playFrom(0.0)">
                                      <p:cBhvr>
                                        <p:cTn id="15" dur="23127" fill="hold"/>
                                        <p:tgtEl>
                                          <p:spTgt spid="10"/>
                                        </p:tgtEl>
                                      </p:cBhvr>
                                    </p:cmd>
                                  </p:childTnLst>
                                </p:cTn>
                              </p:par>
                            </p:childTnLst>
                          </p:cTn>
                        </p:par>
                        <p:par>
                          <p:cTn id="16" fill="hold">
                            <p:stCondLst>
                              <p:cond delay="92508"/>
                            </p:stCondLst>
                            <p:childTnLst>
                              <p:par>
                                <p:cTn id="17" presetID="1" presetClass="mediacall" presetSubtype="0" fill="hold" nodeType="afterEffect">
                                  <p:stCondLst>
                                    <p:cond delay="0"/>
                                  </p:stCondLst>
                                  <p:childTnLst>
                                    <p:cmd type="call" cmd="playFrom(0.0)">
                                      <p:cBhvr>
                                        <p:cTn id="18" dur="23127"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0"/>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5D85-97B6-4B73-8E9D-ED5883FE0B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32DE58-E8F5-413F-B7CF-F6A33E42FED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EDD799-9C08-40BB-8788-49FB26FE67CD}"/>
              </a:ext>
            </a:extLst>
          </p:cNvPr>
          <p:cNvPicPr>
            <a:picLocks noChangeAspect="1"/>
          </p:cNvPicPr>
          <p:nvPr/>
        </p:nvPicPr>
        <p:blipFill>
          <a:blip r:embed="rId2"/>
          <a:stretch>
            <a:fillRect/>
          </a:stretch>
        </p:blipFill>
        <p:spPr>
          <a:xfrm>
            <a:off x="0" y="-1"/>
            <a:ext cx="2981325" cy="3575685"/>
          </a:xfrm>
          <a:prstGeom prst="rect">
            <a:avLst/>
          </a:prstGeom>
        </p:spPr>
      </p:pic>
      <p:pic>
        <p:nvPicPr>
          <p:cNvPr id="7" name="Picture 6">
            <a:extLst>
              <a:ext uri="{FF2B5EF4-FFF2-40B4-BE49-F238E27FC236}">
                <a16:creationId xmlns:a16="http://schemas.microsoft.com/office/drawing/2014/main" id="{6231467E-268E-47B6-820D-EBA18CC90251}"/>
              </a:ext>
            </a:extLst>
          </p:cNvPr>
          <p:cNvPicPr>
            <a:picLocks noChangeAspect="1"/>
          </p:cNvPicPr>
          <p:nvPr/>
        </p:nvPicPr>
        <p:blipFill>
          <a:blip r:embed="rId3"/>
          <a:stretch>
            <a:fillRect/>
          </a:stretch>
        </p:blipFill>
        <p:spPr>
          <a:xfrm>
            <a:off x="2981324" y="-1"/>
            <a:ext cx="2876551" cy="3575683"/>
          </a:xfrm>
          <a:prstGeom prst="rect">
            <a:avLst/>
          </a:prstGeom>
        </p:spPr>
      </p:pic>
      <p:pic>
        <p:nvPicPr>
          <p:cNvPr id="9" name="Picture 8">
            <a:extLst>
              <a:ext uri="{FF2B5EF4-FFF2-40B4-BE49-F238E27FC236}">
                <a16:creationId xmlns:a16="http://schemas.microsoft.com/office/drawing/2014/main" id="{2410C4CA-7FA3-4EB3-8FBB-EF3B5E066DC5}"/>
              </a:ext>
            </a:extLst>
          </p:cNvPr>
          <p:cNvPicPr>
            <a:picLocks noChangeAspect="1"/>
          </p:cNvPicPr>
          <p:nvPr/>
        </p:nvPicPr>
        <p:blipFill>
          <a:blip r:embed="rId4"/>
          <a:stretch>
            <a:fillRect/>
          </a:stretch>
        </p:blipFill>
        <p:spPr>
          <a:xfrm>
            <a:off x="5857875" y="-1"/>
            <a:ext cx="2876550" cy="3575681"/>
          </a:xfrm>
          <a:prstGeom prst="rect">
            <a:avLst/>
          </a:prstGeom>
        </p:spPr>
      </p:pic>
      <p:pic>
        <p:nvPicPr>
          <p:cNvPr id="11" name="Picture 10">
            <a:extLst>
              <a:ext uri="{FF2B5EF4-FFF2-40B4-BE49-F238E27FC236}">
                <a16:creationId xmlns:a16="http://schemas.microsoft.com/office/drawing/2014/main" id="{5AA96A7A-4F2A-4D5C-9E74-17497F8EA36A}"/>
              </a:ext>
            </a:extLst>
          </p:cNvPr>
          <p:cNvPicPr>
            <a:picLocks noChangeAspect="1"/>
          </p:cNvPicPr>
          <p:nvPr/>
        </p:nvPicPr>
        <p:blipFill>
          <a:blip r:embed="rId5"/>
          <a:stretch>
            <a:fillRect/>
          </a:stretch>
        </p:blipFill>
        <p:spPr>
          <a:xfrm>
            <a:off x="8734424" y="-1"/>
            <a:ext cx="3457575" cy="3575677"/>
          </a:xfrm>
          <a:prstGeom prst="rect">
            <a:avLst/>
          </a:prstGeom>
        </p:spPr>
      </p:pic>
      <p:pic>
        <p:nvPicPr>
          <p:cNvPr id="13" name="Picture 12">
            <a:extLst>
              <a:ext uri="{FF2B5EF4-FFF2-40B4-BE49-F238E27FC236}">
                <a16:creationId xmlns:a16="http://schemas.microsoft.com/office/drawing/2014/main" id="{F476E450-D816-4D35-807E-1F388CF3E567}"/>
              </a:ext>
            </a:extLst>
          </p:cNvPr>
          <p:cNvPicPr>
            <a:picLocks noChangeAspect="1"/>
          </p:cNvPicPr>
          <p:nvPr/>
        </p:nvPicPr>
        <p:blipFill>
          <a:blip r:embed="rId6"/>
          <a:stretch>
            <a:fillRect/>
          </a:stretch>
        </p:blipFill>
        <p:spPr>
          <a:xfrm>
            <a:off x="0" y="3575685"/>
            <a:ext cx="2981324" cy="3279140"/>
          </a:xfrm>
          <a:prstGeom prst="rect">
            <a:avLst/>
          </a:prstGeom>
        </p:spPr>
      </p:pic>
      <p:pic>
        <p:nvPicPr>
          <p:cNvPr id="15" name="Picture 14">
            <a:extLst>
              <a:ext uri="{FF2B5EF4-FFF2-40B4-BE49-F238E27FC236}">
                <a16:creationId xmlns:a16="http://schemas.microsoft.com/office/drawing/2014/main" id="{4C25F34C-165A-4679-B4C4-A7824DA7E3C2}"/>
              </a:ext>
            </a:extLst>
          </p:cNvPr>
          <p:cNvPicPr>
            <a:picLocks noChangeAspect="1"/>
          </p:cNvPicPr>
          <p:nvPr/>
        </p:nvPicPr>
        <p:blipFill>
          <a:blip r:embed="rId7"/>
          <a:stretch>
            <a:fillRect/>
          </a:stretch>
        </p:blipFill>
        <p:spPr>
          <a:xfrm>
            <a:off x="2981323" y="3575684"/>
            <a:ext cx="2876550" cy="3279141"/>
          </a:xfrm>
          <a:prstGeom prst="rect">
            <a:avLst/>
          </a:prstGeom>
        </p:spPr>
      </p:pic>
      <p:pic>
        <p:nvPicPr>
          <p:cNvPr id="17" name="Picture 16">
            <a:extLst>
              <a:ext uri="{FF2B5EF4-FFF2-40B4-BE49-F238E27FC236}">
                <a16:creationId xmlns:a16="http://schemas.microsoft.com/office/drawing/2014/main" id="{9B8A0142-5173-468F-BD0D-F84507706D5B}"/>
              </a:ext>
            </a:extLst>
          </p:cNvPr>
          <p:cNvPicPr>
            <a:picLocks noChangeAspect="1"/>
          </p:cNvPicPr>
          <p:nvPr/>
        </p:nvPicPr>
        <p:blipFill>
          <a:blip r:embed="rId8"/>
          <a:stretch>
            <a:fillRect/>
          </a:stretch>
        </p:blipFill>
        <p:spPr>
          <a:xfrm>
            <a:off x="5857873" y="3575682"/>
            <a:ext cx="2876550" cy="3279143"/>
          </a:xfrm>
          <a:prstGeom prst="rect">
            <a:avLst/>
          </a:prstGeom>
        </p:spPr>
      </p:pic>
      <p:pic>
        <p:nvPicPr>
          <p:cNvPr id="19" name="Picture 18">
            <a:hlinkClick r:id="rId9" action="ppaction://hlinksldjump"/>
            <a:extLst>
              <a:ext uri="{FF2B5EF4-FFF2-40B4-BE49-F238E27FC236}">
                <a16:creationId xmlns:a16="http://schemas.microsoft.com/office/drawing/2014/main" id="{F9BA495F-E9DF-427E-9BC9-6590422A32A3}"/>
              </a:ext>
            </a:extLst>
          </p:cNvPr>
          <p:cNvPicPr>
            <a:picLocks noChangeAspect="1"/>
          </p:cNvPicPr>
          <p:nvPr/>
        </p:nvPicPr>
        <p:blipFill>
          <a:blip r:embed="rId10"/>
          <a:stretch>
            <a:fillRect/>
          </a:stretch>
        </p:blipFill>
        <p:spPr>
          <a:xfrm>
            <a:off x="8734421" y="3575679"/>
            <a:ext cx="3457575" cy="3279145"/>
          </a:xfrm>
          <a:prstGeom prst="rect">
            <a:avLst/>
          </a:prstGeom>
        </p:spPr>
      </p:pic>
    </p:spTree>
    <p:extLst>
      <p:ext uri="{BB962C8B-B14F-4D97-AF65-F5344CB8AC3E}">
        <p14:creationId xmlns:p14="http://schemas.microsoft.com/office/powerpoint/2010/main" val="71880366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A493-5C48-47F3-9E50-CA6BAE6025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BBADF9-0287-407B-9362-3DBE9D7AA2F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B2570A2-5791-4CF9-9823-A13FD0A8A433}"/>
              </a:ext>
            </a:extLst>
          </p:cNvPr>
          <p:cNvPicPr>
            <a:picLocks noChangeAspect="1"/>
          </p:cNvPicPr>
          <p:nvPr/>
        </p:nvPicPr>
        <p:blipFill>
          <a:blip r:embed="rId2"/>
          <a:stretch>
            <a:fillRect/>
          </a:stretch>
        </p:blipFill>
        <p:spPr>
          <a:xfrm>
            <a:off x="0" y="0"/>
            <a:ext cx="12192000" cy="6858000"/>
          </a:xfrm>
          <a:prstGeom prst="rect">
            <a:avLst/>
          </a:prstGeom>
        </p:spPr>
      </p:pic>
      <p:sp>
        <p:nvSpPr>
          <p:cNvPr id="6" name="Star: 5 Points 5">
            <a:hlinkClick r:id="rId3" action="ppaction://hlinksldjump"/>
            <a:extLst>
              <a:ext uri="{FF2B5EF4-FFF2-40B4-BE49-F238E27FC236}">
                <a16:creationId xmlns:a16="http://schemas.microsoft.com/office/drawing/2014/main" id="{7FDEED1B-9C65-4D95-9E34-82E81227B086}"/>
              </a:ext>
            </a:extLst>
          </p:cNvPr>
          <p:cNvSpPr/>
          <p:nvPr/>
        </p:nvSpPr>
        <p:spPr>
          <a:xfrm>
            <a:off x="11522528" y="627017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30720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E02EB2-0F46-4CB8-BB61-0D97A9BAF46A}"/>
              </a:ext>
            </a:extLst>
          </p:cNvPr>
          <p:cNvSpPr txBox="1"/>
          <p:nvPr/>
        </p:nvSpPr>
        <p:spPr>
          <a:xfrm>
            <a:off x="1652906" y="753221"/>
            <a:ext cx="9502514" cy="742511"/>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i="1"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i="1"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i="1"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i="1">
                <a:latin typeface="Times New Roman" panose="02020603050405020304" pitchFamily="18" charset="0"/>
                <a:ea typeface="Arial-Rounded" panose="020B0500000000000000" pitchFamily="34" charset="0"/>
                <a:cs typeface="Times New Roman" panose="02020603050405020304" pitchFamily="18" charset="0"/>
              </a:rPr>
              <a:t> hỏi </a:t>
            </a:r>
            <a:r>
              <a:rPr lang="en-US" sz="3200">
                <a:latin typeface="Times New Roman" panose="02020603050405020304" pitchFamily="18" charset="0"/>
                <a:ea typeface="Arial-Rounded" panose="020B0500000000000000" pitchFamily="34" charset="0"/>
                <a:cs typeface="Times New Roman" panose="02020603050405020304" pitchFamily="18" charset="0"/>
              </a:rPr>
              <a:t>thay cho ô vuông. </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2" descr="20210409090849_wm_shs-tieng-viet-2-tap-1">
            <a:extLst>
              <a:ext uri="{FF2B5EF4-FFF2-40B4-BE49-F238E27FC236}">
                <a16:creationId xmlns:a16="http://schemas.microsoft.com/office/drawing/2014/main" id="{D83FAA92-F975-4B27-B408-3B932A2719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087" t="65907" r="85646" b="29243"/>
          <a:stretch/>
        </p:blipFill>
        <p:spPr bwMode="auto">
          <a:xfrm>
            <a:off x="646575" y="536712"/>
            <a:ext cx="1006331" cy="739140"/>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78AD9C-2984-43DB-A1AB-57897DE4C909}"/>
              </a:ext>
            </a:extLst>
          </p:cNvPr>
          <p:cNvSpPr txBox="1"/>
          <p:nvPr/>
        </p:nvSpPr>
        <p:spPr>
          <a:xfrm>
            <a:off x="1521328" y="2030606"/>
            <a:ext cx="3307799" cy="2589491"/>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dậy</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Ô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kìa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kẻ</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Sao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dài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3FCD9B0-1058-4B04-9AD2-E34698079C77}"/>
              </a:ext>
            </a:extLst>
          </p:cNvPr>
          <p:cNvSpPr/>
          <p:nvPr/>
        </p:nvSpPr>
        <p:spPr>
          <a:xfrm>
            <a:off x="4129863" y="4181635"/>
            <a:ext cx="340842" cy="3408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14381EA-41C2-4713-847A-E2A40084991E}"/>
              </a:ext>
            </a:extLst>
          </p:cNvPr>
          <p:cNvSpPr txBox="1"/>
          <p:nvPr/>
        </p:nvSpPr>
        <p:spPr>
          <a:xfrm>
            <a:off x="4829127" y="3154930"/>
            <a:ext cx="3930082" cy="2589491"/>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bút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mau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lớp</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1C37DCC-86CB-4705-921B-6E709F309733}"/>
              </a:ext>
            </a:extLst>
          </p:cNvPr>
          <p:cNvSpPr/>
          <p:nvPr/>
        </p:nvSpPr>
        <p:spPr>
          <a:xfrm>
            <a:off x="7366570" y="3992324"/>
            <a:ext cx="340842" cy="3408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E21DFD0-9B26-4EBA-8FE4-AAB5990F10D5}"/>
              </a:ext>
            </a:extLst>
          </p:cNvPr>
          <p:cNvSpPr/>
          <p:nvPr/>
        </p:nvSpPr>
        <p:spPr>
          <a:xfrm>
            <a:off x="7707412" y="5261268"/>
            <a:ext cx="340842" cy="3408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D62E1427-CBA6-40ED-BB87-5ABB8D2E53D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4612" t="44532" r="58492" b="5728"/>
          <a:stretch/>
        </p:blipFill>
        <p:spPr>
          <a:xfrm>
            <a:off x="1990455" y="4765699"/>
            <a:ext cx="1955523" cy="1482163"/>
          </a:xfrm>
          <a:prstGeom prst="roundRect">
            <a:avLst/>
          </a:prstGeom>
        </p:spPr>
      </p:pic>
      <p:pic>
        <p:nvPicPr>
          <p:cNvPr id="12" name="Picture 11">
            <a:extLst>
              <a:ext uri="{FF2B5EF4-FFF2-40B4-BE49-F238E27FC236}">
                <a16:creationId xmlns:a16="http://schemas.microsoft.com/office/drawing/2014/main" id="{642A0741-BF10-4ED3-AB61-9FB75621248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62177" t="14323" r="2269" b="28124"/>
          <a:stretch/>
        </p:blipFill>
        <p:spPr>
          <a:xfrm>
            <a:off x="8120652" y="1836116"/>
            <a:ext cx="2345764" cy="2134831"/>
          </a:xfrm>
          <a:prstGeom prst="roundRect">
            <a:avLst>
              <a:gd name="adj" fmla="val 22256"/>
            </a:avLst>
          </a:prstGeom>
        </p:spPr>
      </p:pic>
      <p:sp>
        <p:nvSpPr>
          <p:cNvPr id="13" name="TextBox 12">
            <a:extLst>
              <a:ext uri="{FF2B5EF4-FFF2-40B4-BE49-F238E27FC236}">
                <a16:creationId xmlns:a16="http://schemas.microsoft.com/office/drawing/2014/main" id="{8DAD8FD4-139B-478A-AAA5-AF3EF0A4D3C1}"/>
              </a:ext>
            </a:extLst>
          </p:cNvPr>
          <p:cNvSpPr txBox="1"/>
          <p:nvPr/>
        </p:nvSpPr>
        <p:spPr>
          <a:xfrm>
            <a:off x="4129863" y="3961262"/>
            <a:ext cx="431878" cy="658835"/>
          </a:xfrm>
          <a:prstGeom prst="rect">
            <a:avLst/>
          </a:prstGeom>
          <a:noFill/>
        </p:spPr>
        <p:txBody>
          <a:bodyPr wrap="square" rtlCol="0">
            <a:spAutoFit/>
          </a:bodyPr>
          <a:lstStyle/>
          <a:p>
            <a:pPr>
              <a:lnSpc>
                <a:spcPct val="150000"/>
              </a:lnSpc>
            </a:pPr>
            <a:r>
              <a:rPr lang="en-US" sz="2800">
                <a:latin typeface="Times New Roman" panose="02020603050405020304" pitchFamily="18" charset="0"/>
                <a:ea typeface="Arial-Rounded" panose="020B0500000000000000" pitchFamily="34" charset="0"/>
                <a:cs typeface="Times New Roman" panose="02020603050405020304" pitchFamily="18" charset="0"/>
              </a:rPr>
              <a:t>? </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8B2CF92-B569-4727-99DA-F10B06CA8972}"/>
              </a:ext>
            </a:extLst>
          </p:cNvPr>
          <p:cNvSpPr txBox="1"/>
          <p:nvPr/>
        </p:nvSpPr>
        <p:spPr>
          <a:xfrm>
            <a:off x="7308774" y="3794582"/>
            <a:ext cx="263197" cy="661207"/>
          </a:xfrm>
          <a:prstGeom prst="rect">
            <a:avLst/>
          </a:prstGeom>
          <a:noFill/>
        </p:spPr>
        <p:txBody>
          <a:bodyPr wrap="square" rtlCol="0">
            <a:spAutoFit/>
          </a:bodyPr>
          <a:lstStyle/>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2905B0FB-030B-40BA-8A68-9084395EC86F}"/>
              </a:ext>
            </a:extLst>
          </p:cNvPr>
          <p:cNvSpPr txBox="1"/>
          <p:nvPr/>
        </p:nvSpPr>
        <p:spPr>
          <a:xfrm>
            <a:off x="7720036" y="5037703"/>
            <a:ext cx="263197" cy="661207"/>
          </a:xfrm>
          <a:prstGeom prst="rect">
            <a:avLst/>
          </a:prstGeom>
          <a:noFill/>
        </p:spPr>
        <p:txBody>
          <a:bodyPr wrap="square" rtlCol="0">
            <a:spAutoFit/>
          </a:bodyPr>
          <a:lstStyle/>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6" name="Rectangle 15">
            <a:extLst>
              <a:ext uri="{FF2B5EF4-FFF2-40B4-BE49-F238E27FC236}">
                <a16:creationId xmlns:a16="http://schemas.microsoft.com/office/drawing/2014/main" id="{DB17D455-F051-4F66-B44B-F9F71CC55D14}"/>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Star: 5 Points 16">
            <a:hlinkClick r:id="rId6" action="ppaction://hlinksldjump"/>
            <a:extLst>
              <a:ext uri="{FF2B5EF4-FFF2-40B4-BE49-F238E27FC236}">
                <a16:creationId xmlns:a16="http://schemas.microsoft.com/office/drawing/2014/main" id="{1684E8C5-AC36-4C7C-823B-800679E4CE44}"/>
              </a:ext>
            </a:extLst>
          </p:cNvPr>
          <p:cNvSpPr/>
          <p:nvPr/>
        </p:nvSpPr>
        <p:spPr>
          <a:xfrm>
            <a:off x="11522528" y="627017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hlinkClick r:id="rId6" action="ppaction://hlinksldjump"/>
            <a:extLst>
              <a:ext uri="{FF2B5EF4-FFF2-40B4-BE49-F238E27FC236}">
                <a16:creationId xmlns:a16="http://schemas.microsoft.com/office/drawing/2014/main" id="{FE5236D8-B7AE-4B97-80AE-8F251C2EE5F8}"/>
              </a:ext>
            </a:extLst>
          </p:cNvPr>
          <p:cNvSpPr/>
          <p:nvPr/>
        </p:nvSpPr>
        <p:spPr>
          <a:xfrm>
            <a:off x="146958" y="609813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4455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P spid="9" grpId="0" animBg="1"/>
      <p:bldP spid="10" grpId="0" animBg="1"/>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8" name="Picture 7">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667" y="3971900"/>
            <a:ext cx="2873511" cy="1592404"/>
          </a:xfrm>
          <a:prstGeom prst="rect">
            <a:avLst/>
          </a:prstGeom>
        </p:spPr>
      </p:pic>
      <p:pic>
        <p:nvPicPr>
          <p:cNvPr id="9" name="Picture 8">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78000" y="5131233"/>
            <a:ext cx="812800" cy="8128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5839422" y="5376161"/>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a:rPr>
              <a:t>3</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ight Arrow 1">
            <a:hlinkClick r:id="rId16" action="ppaction://hlinksldjump"/>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Am-thanh-that-bai-trong-tro-choi-www_tiengdong_com">
            <a:hlinkClick r:id="" action="ppaction://media"/>
            <a:extLst>
              <a:ext uri="{FF2B5EF4-FFF2-40B4-BE49-F238E27FC236}">
                <a16:creationId xmlns:a16="http://schemas.microsoft.com/office/drawing/2014/main" id="{5B50BB38-34B9-408B-8222-308DDAFF126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92800" y="3225800"/>
            <a:ext cx="406400" cy="406400"/>
          </a:xfrm>
          <a:prstGeom prst="rect">
            <a:avLst/>
          </a:prstGeom>
        </p:spPr>
      </p:pic>
      <p:pic>
        <p:nvPicPr>
          <p:cNvPr id="5" name="Am-thanh-that-bai-trong-tro-choi-www_tiengdong_com">
            <a:hlinkClick r:id="" action="ppaction://media"/>
            <a:extLst>
              <a:ext uri="{FF2B5EF4-FFF2-40B4-BE49-F238E27FC236}">
                <a16:creationId xmlns:a16="http://schemas.microsoft.com/office/drawing/2014/main" id="{9891D901-B6C1-4C13-A824-79CEAABA5AF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92800" y="3225800"/>
            <a:ext cx="406400" cy="406400"/>
          </a:xfrm>
          <a:prstGeom prst="rect">
            <a:avLst/>
          </a:prstGeom>
        </p:spPr>
      </p:pic>
      <p:pic>
        <p:nvPicPr>
          <p:cNvPr id="11" name="Am-thanh-that-bai-trong-tro-choi-www_tiengdong_com">
            <a:hlinkClick r:id="" action="ppaction://media"/>
            <a:extLst>
              <a:ext uri="{FF2B5EF4-FFF2-40B4-BE49-F238E27FC236}">
                <a16:creationId xmlns:a16="http://schemas.microsoft.com/office/drawing/2014/main" id="{38EEA61F-0AB9-4BAD-8E02-7B80DFDBA57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
                                        </p:tgtEl>
                                        <p:attrNameLst>
                                          <p:attrName>ppt_w</p:attrName>
                                        </p:attrNameLst>
                                      </p:cBhvr>
                                      <p:tavLst>
                                        <p:tav tm="0">
                                          <p:val>
                                            <p:strVal val="ppt_w"/>
                                          </p:val>
                                        </p:tav>
                                        <p:tav tm="100000">
                                          <p:val>
                                            <p:fltVal val="0"/>
                                          </p:val>
                                        </p:tav>
                                      </p:tavLst>
                                    </p:anim>
                                    <p:anim calcmode="lin" valueType="num">
                                      <p:cBhvr>
                                        <p:cTn id="12" dur="1000"/>
                                        <p:tgtEl>
                                          <p:spTgt spid="10"/>
                                        </p:tgtEl>
                                        <p:attrNameLst>
                                          <p:attrName>ppt_h</p:attrName>
                                        </p:attrNameLst>
                                      </p:cBhvr>
                                      <p:tavLst>
                                        <p:tav tm="0">
                                          <p:val>
                                            <p:strVal val="ppt_h"/>
                                          </p:val>
                                        </p:tav>
                                        <p:tav tm="100000">
                                          <p:val>
                                            <p:fltVal val="0"/>
                                          </p:val>
                                        </p:tav>
                                      </p:tavLst>
                                    </p:anim>
                                    <p:anim calcmode="lin" valueType="num">
                                      <p:cBhvr>
                                        <p:cTn id="13" dur="1000"/>
                                        <p:tgtEl>
                                          <p:spTgt spid="10"/>
                                        </p:tgtEl>
                                        <p:attrNameLst>
                                          <p:attrName>style.rotation</p:attrName>
                                        </p:attrNameLst>
                                      </p:cBhvr>
                                      <p:tavLst>
                                        <p:tav tm="0">
                                          <p:val>
                                            <p:fltVal val="0"/>
                                          </p:val>
                                        </p:tav>
                                        <p:tav tm="100000">
                                          <p:val>
                                            <p:fltVal val="90"/>
                                          </p:val>
                                        </p:tav>
                                      </p:tavLst>
                                    </p:anim>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3056" fill="hold"/>
                                        <p:tgtEl>
                                          <p:spTgt spid="4"/>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8"/>
                                        </p:tgtEl>
                                        <p:attrNameLst>
                                          <p:attrName>ppt_w</p:attrName>
                                        </p:attrNameLst>
                                      </p:cBhvr>
                                      <p:tavLst>
                                        <p:tav tm="0">
                                          <p:val>
                                            <p:strVal val="ppt_w"/>
                                          </p:val>
                                        </p:tav>
                                        <p:tav tm="100000">
                                          <p:val>
                                            <p:fltVal val="0"/>
                                          </p:val>
                                        </p:tav>
                                      </p:tavLst>
                                    </p:anim>
                                    <p:anim calcmode="lin" valueType="num">
                                      <p:cBhvr>
                                        <p:cTn id="27" dur="1000"/>
                                        <p:tgtEl>
                                          <p:spTgt spid="8"/>
                                        </p:tgtEl>
                                        <p:attrNameLst>
                                          <p:attrName>ppt_h</p:attrName>
                                        </p:attrNameLst>
                                      </p:cBhvr>
                                      <p:tavLst>
                                        <p:tav tm="0">
                                          <p:val>
                                            <p:strVal val="ppt_h"/>
                                          </p:val>
                                        </p:tav>
                                        <p:tav tm="100000">
                                          <p:val>
                                            <p:fltVal val="0"/>
                                          </p:val>
                                        </p:tav>
                                      </p:tavLst>
                                    </p:anim>
                                    <p:anim calcmode="lin" valueType="num">
                                      <p:cBhvr>
                                        <p:cTn id="28" dur="1000"/>
                                        <p:tgtEl>
                                          <p:spTgt spid="8"/>
                                        </p:tgtEl>
                                        <p:attrNameLst>
                                          <p:attrName>style.rotation</p:attrName>
                                        </p:attrNameLst>
                                      </p:cBhvr>
                                      <p:tavLst>
                                        <p:tav tm="0">
                                          <p:val>
                                            <p:fltVal val="0"/>
                                          </p:val>
                                        </p:tav>
                                        <p:tav tm="100000">
                                          <p:val>
                                            <p:fltVal val="90"/>
                                          </p:val>
                                        </p:tav>
                                      </p:tavLst>
                                    </p:anim>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par>
                          <p:cTn id="34" fill="hold">
                            <p:stCondLst>
                              <p:cond delay="1000"/>
                            </p:stCondLst>
                            <p:childTnLst>
                              <p:par>
                                <p:cTn id="35" presetID="1" presetClass="mediacall" presetSubtype="0" fill="hold" nodeType="afterEffect">
                                  <p:stCondLst>
                                    <p:cond delay="0"/>
                                  </p:stCondLst>
                                  <p:childTnLst>
                                    <p:cmd type="call" cmd="playFrom(0.0)">
                                      <p:cBhvr>
                                        <p:cTn id="36" dur="10" fill="hold"/>
                                        <p:tgtEl>
                                          <p:spTgt spid="5"/>
                                        </p:tgtEl>
                                      </p:cBhvr>
                                    </p:cmd>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style.rotation</p:attrName>
                                        </p:attrNameLst>
                                      </p:cBhvr>
                                      <p:tavLst>
                                        <p:tav tm="0">
                                          <p:val>
                                            <p:fltVal val="0"/>
                                          </p:val>
                                        </p:tav>
                                        <p:tav tm="100000">
                                          <p:val>
                                            <p:fltVal val="90"/>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par>
                          <p:cTn id="49" fill="hold">
                            <p:stCondLst>
                              <p:cond delay="1000"/>
                            </p:stCondLst>
                            <p:childTnLst>
                              <p:par>
                                <p:cTn id="50" presetID="1" presetClass="mediacall" presetSubtype="0" fill="hold" nodeType="afterEffect">
                                  <p:stCondLst>
                                    <p:cond delay="0"/>
                                  </p:stCondLst>
                                  <p:childTnLst>
                                    <p:cmd type="call" cmd="playFrom(0.0)">
                                      <p:cBhvr>
                                        <p:cTn id="51" dur="3056" fill="hold"/>
                                        <p:tgtEl>
                                          <p:spTgt spid="11"/>
                                        </p:tgtEl>
                                      </p:cBhvr>
                                    </p:cmd>
                                  </p:childTnLst>
                                </p:cTn>
                              </p:par>
                            </p:childTnLst>
                          </p:cTn>
                        </p:par>
                      </p:childTnLst>
                    </p:cTn>
                  </p:par>
                </p:childTnLst>
              </p:cTn>
              <p:nextCondLst>
                <p:cond evt="onClick" delay="0">
                  <p:tgtEl>
                    <p:spTgt spid="9"/>
                  </p:tgtEl>
                </p:cond>
              </p:nextCondLst>
            </p:seq>
            <p:audio>
              <p:cMediaNode vol="7547" numSld="8">
                <p:cTn id="52" fill="hold" display="0">
                  <p:stCondLst>
                    <p:cond delay="indefinite"/>
                  </p:stCondLst>
                  <p:endCondLst>
                    <p:cond evt="onStopAudio" delay="0">
                      <p:tgtEl>
                        <p:sldTgt/>
                      </p:tgtEl>
                    </p:cond>
                  </p:endCondLst>
                </p:cTn>
                <p:tgtEl>
                  <p:spTgt spid="16"/>
                </p:tgtEl>
              </p:cMediaNode>
            </p:audio>
            <p:audio>
              <p:cMediaNode vol="80000">
                <p:cTn id="53" fill="hold" display="0">
                  <p:stCondLst>
                    <p:cond delay="indefinite"/>
                  </p:stCondLst>
                  <p:endCondLst>
                    <p:cond evt="onStopAudio" delay="0">
                      <p:tgtEl>
                        <p:sldTgt/>
                      </p:tgtEl>
                    </p:cond>
                  </p:endCondLst>
                </p:cTn>
                <p:tgtEl>
                  <p:spTgt spid="4"/>
                </p:tgtEl>
              </p:cMediaNode>
            </p:audio>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11"/>
                </p:tgtEl>
              </p:cMediaNode>
            </p:audio>
          </p:childTnLst>
        </p:cTn>
      </p:par>
    </p:tnLst>
    <p:bldLst>
      <p:bldP spid="19" grpId="0" animBg="1"/>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76995" y="107647"/>
            <a:ext cx="13024128" cy="3908763"/>
            <a:chOff x="136681" y="137797"/>
            <a:chExt cx="8925836" cy="1315596"/>
          </a:xfrm>
        </p:grpSpPr>
        <p:sp>
          <p:nvSpPr>
            <p:cNvPr id="5" name="Rounded Rectangle 4"/>
            <p:cNvSpPr/>
            <p:nvPr/>
          </p:nvSpPr>
          <p:spPr>
            <a:xfrm>
              <a:off x="136681" y="140184"/>
              <a:ext cx="7940519" cy="112932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292494" y="137797"/>
              <a:ext cx="8770023" cy="1315596"/>
            </a:xfrm>
            <a:prstGeom prst="rect">
              <a:avLst/>
            </a:prstGeom>
            <a:noFill/>
          </p:spPr>
          <p:txBody>
            <a:bodyPr wrap="square" rtlCol="0">
              <a:spAutoFit/>
            </a:bodyPr>
            <a:lstStyle/>
            <a:p>
              <a:r>
                <a:rPr lang="en-US" sz="3600" b="1">
                  <a:effectLst/>
                  <a:latin typeface="Times New Roman" panose="02020603050405020304" pitchFamily="18" charset="0"/>
                  <a:ea typeface="Times New Roman" panose="02020603050405020304" pitchFamily="18" charset="0"/>
                </a:rPr>
                <a:t>Câu 1: Chọn dấu câu phù hợp để điền vào ô  trống trong</a:t>
              </a:r>
            </a:p>
            <a:p>
              <a:r>
                <a:rPr lang="en-US" sz="3600" b="1">
                  <a:effectLst/>
                  <a:latin typeface="Times New Roman" panose="02020603050405020304" pitchFamily="18" charset="0"/>
                  <a:ea typeface="Times New Roman" panose="02020603050405020304" pitchFamily="18" charset="0"/>
                </a:rPr>
                <a:t> câu thơ sau:</a:t>
              </a:r>
            </a:p>
            <a:p>
              <a:r>
                <a:rPr lang="en-US" sz="3600">
                  <a:effectLst/>
                  <a:latin typeface="Times New Roman" panose="02020603050405020304" pitchFamily="18" charset="0"/>
                  <a:ea typeface="Times New Roman" panose="02020603050405020304" pitchFamily="18" charset="0"/>
                </a:rPr>
                <a:t>				</a:t>
              </a:r>
              <a:r>
                <a:rPr lang="en-US" sz="3600">
                  <a:solidFill>
                    <a:srgbClr val="FF0000"/>
                  </a:solidFill>
                  <a:effectLst/>
                  <a:latin typeface="Times New Roman" panose="02020603050405020304" pitchFamily="18" charset="0"/>
                  <a:ea typeface="Times New Roman" panose="02020603050405020304" pitchFamily="18" charset="0"/>
                </a:rPr>
                <a:t>Sách ơi thức dậy</a:t>
              </a:r>
            </a:p>
            <a:p>
              <a:r>
                <a:rPr lang="en-US" sz="3600">
                  <a:solidFill>
                    <a:srgbClr val="FF0000"/>
                  </a:solidFill>
                  <a:latin typeface="Times New Roman" panose="02020603050405020304" pitchFamily="18" charset="0"/>
                  <a:ea typeface="Times New Roman" panose="02020603050405020304" pitchFamily="18" charset="0"/>
                </a:rPr>
                <a:t>				Vở ơi học bài</a:t>
              </a:r>
            </a:p>
            <a:p>
              <a:r>
                <a:rPr lang="en-US" sz="3600">
                  <a:solidFill>
                    <a:srgbClr val="FF0000"/>
                  </a:solidFill>
                  <a:latin typeface="Times New Roman" panose="02020603050405020304" pitchFamily="18" charset="0"/>
                  <a:ea typeface="Times New Roman" panose="02020603050405020304" pitchFamily="18" charset="0"/>
                </a:rPr>
                <a:t>				Ô kìa thước kẻ</a:t>
              </a:r>
            </a:p>
            <a:p>
              <a:r>
                <a:rPr lang="en-US" sz="3600">
                  <a:solidFill>
                    <a:srgbClr val="FF0000"/>
                  </a:solidFill>
                  <a:effectLst/>
                  <a:latin typeface="Times New Roman" panose="02020603050405020304" pitchFamily="18" charset="0"/>
                  <a:ea typeface="Times New Roman" panose="02020603050405020304" pitchFamily="18" charset="0"/>
                </a:rPr>
                <a:t>				Sao cứ </a:t>
              </a:r>
              <a:r>
                <a:rPr lang="en-US" sz="3600">
                  <a:solidFill>
                    <a:srgbClr val="FF0000"/>
                  </a:solidFill>
                  <a:latin typeface="Times New Roman" panose="02020603050405020304" pitchFamily="18" charset="0"/>
                  <a:ea typeface="Times New Roman" panose="02020603050405020304" pitchFamily="18" charset="0"/>
                </a:rPr>
                <a:t>nằm dài</a:t>
              </a:r>
              <a:endParaRPr lang="en-US" sz="3600">
                <a:solidFill>
                  <a:srgbClr val="FF0000"/>
                </a:solidFill>
                <a:effectLst/>
                <a:latin typeface="Times New Roman" panose="02020603050405020304" pitchFamily="18" charset="0"/>
                <a:ea typeface="Times New Roman" panose="02020603050405020304" pitchFamily="18" charset="0"/>
              </a:endParaRPr>
            </a:p>
            <a:p>
              <a:endParaRPr lang="en-US" sz="3200">
                <a:effectLst/>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3859889" y="3736102"/>
            <a:ext cx="5143703" cy="760359"/>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chấm</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3844380" y="4815590"/>
            <a:ext cx="5223420" cy="734432"/>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Không có dấu nào</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3859890" y="5957453"/>
            <a:ext cx="5293636" cy="697416"/>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chấm hỏi</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422" y="3754303"/>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3932" y="5759610"/>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932" y="4672817"/>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722" y="3590011"/>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866" y="881306"/>
            <a:ext cx="1167585" cy="637063"/>
          </a:xfrm>
          <a:prstGeom prst="rect">
            <a:avLst/>
          </a:prstGeom>
        </p:spPr>
      </p:pic>
      <p:sp>
        <p:nvSpPr>
          <p:cNvPr id="15" name="Rectangle 14">
            <a:extLst>
              <a:ext uri="{FF2B5EF4-FFF2-40B4-BE49-F238E27FC236}">
                <a16:creationId xmlns:a16="http://schemas.microsoft.com/office/drawing/2014/main" id="{7594BA88-9365-4427-B7C6-07E5BD131796}"/>
              </a:ext>
            </a:extLst>
          </p:cNvPr>
          <p:cNvSpPr/>
          <p:nvPr/>
        </p:nvSpPr>
        <p:spPr>
          <a:xfrm>
            <a:off x="7202711" y="3055244"/>
            <a:ext cx="326572" cy="3104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10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strVal val="4*#ppt_w"/>
                                          </p:val>
                                        </p:tav>
                                        <p:tav tm="100000">
                                          <p:val>
                                            <p:strVal val="#ppt_w"/>
                                          </p:val>
                                        </p:tav>
                                      </p:tavLst>
                                    </p:anim>
                                    <p:anim calcmode="lin" valueType="num">
                                      <p:cBhvr>
                                        <p:cTn id="29"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7"/>
                                        </p:tgtEl>
                                        <p:attrNameLst>
                                          <p:attrName>style.visibility</p:attrName>
                                        </p:attrNameLst>
                                      </p:cBhvr>
                                      <p:to>
                                        <p:strVal val="visible"/>
                                      </p:to>
                                    </p:set>
                                    <p:anim calcmode="lin" valueType="num">
                                      <p:cBhvr>
                                        <p:cTn id="35" dur="250" fill="hold"/>
                                        <p:tgtEl>
                                          <p:spTgt spid="37"/>
                                        </p:tgtEl>
                                        <p:attrNameLst>
                                          <p:attrName>ppt_w</p:attrName>
                                        </p:attrNameLst>
                                      </p:cBhvr>
                                      <p:tavLst>
                                        <p:tav tm="0">
                                          <p:val>
                                            <p:strVal val="4*#ppt_w"/>
                                          </p:val>
                                        </p:tav>
                                        <p:tav tm="100000">
                                          <p:val>
                                            <p:strVal val="#ppt_w"/>
                                          </p:val>
                                        </p:tav>
                                      </p:tavLst>
                                    </p:anim>
                                    <p:anim calcmode="lin" valueType="num">
                                      <p:cBhvr>
                                        <p:cTn id="3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8"/>
                                        </p:tgtEl>
                                        <p:attrNameLst>
                                          <p:attrName>style.visibility</p:attrName>
                                        </p:attrNameLst>
                                      </p:cBhvr>
                                      <p:to>
                                        <p:strVal val="visible"/>
                                      </p:to>
                                    </p:set>
                                    <p:anim calcmode="lin" valueType="num">
                                      <p:cBhvr>
                                        <p:cTn id="42" dur="250" fill="hold"/>
                                        <p:tgtEl>
                                          <p:spTgt spid="38"/>
                                        </p:tgtEl>
                                        <p:attrNameLst>
                                          <p:attrName>ppt_w</p:attrName>
                                        </p:attrNameLst>
                                      </p:cBhvr>
                                      <p:tavLst>
                                        <p:tav tm="0">
                                          <p:val>
                                            <p:strVal val="4*#ppt_w"/>
                                          </p:val>
                                        </p:tav>
                                        <p:tav tm="100000">
                                          <p:val>
                                            <p:strVal val="#ppt_w"/>
                                          </p:val>
                                        </p:tav>
                                      </p:tavLst>
                                    </p:anim>
                                    <p:anim calcmode="lin" valueType="num">
                                      <p:cBhvr>
                                        <p:cTn id="4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
            <a:ext cx="12192000" cy="2800768"/>
            <a:chOff x="1524000" y="329062"/>
            <a:chExt cx="6553200" cy="95088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582511" y="329062"/>
              <a:ext cx="6430327" cy="950880"/>
            </a:xfrm>
            <a:prstGeom prst="rect">
              <a:avLst/>
            </a:prstGeom>
            <a:noFill/>
          </p:spPr>
          <p:txBody>
            <a:bodyPr wrap="square" rtlCol="0">
              <a:spAutoFit/>
            </a:bodyPr>
            <a:lstStyle/>
            <a:p>
              <a:r>
                <a:rPr lang="en-US" sz="4400" b="1">
                  <a:effectLst/>
                  <a:latin typeface="Times New Roman" panose="02020603050405020304" pitchFamily="18" charset="0"/>
                  <a:ea typeface="Times New Roman" panose="02020603050405020304" pitchFamily="18" charset="0"/>
                </a:rPr>
                <a:t>Câu 2: Chọn dấu câu phù hợp để điền vào ô trống trong câu thơ sau:</a:t>
              </a:r>
            </a:p>
            <a:p>
              <a:r>
                <a:rPr lang="en-US" sz="4400" b="1">
                  <a:latin typeface="Times New Roman" panose="02020603050405020304" pitchFamily="18" charset="0"/>
                  <a:ea typeface="Times New Roman" panose="02020603050405020304" pitchFamily="18" charset="0"/>
                </a:rPr>
                <a:t>				</a:t>
              </a:r>
              <a:r>
                <a:rPr lang="en-US" sz="4400">
                  <a:solidFill>
                    <a:srgbClr val="FF0000"/>
                  </a:solidFill>
                  <a:latin typeface="Times New Roman" panose="02020603050405020304" pitchFamily="18" charset="0"/>
                  <a:ea typeface="Times New Roman" panose="02020603050405020304" pitchFamily="18" charset="0"/>
                </a:rPr>
                <a:t>Lại còn anh bút</a:t>
              </a:r>
            </a:p>
            <a:p>
              <a:r>
                <a:rPr lang="en-US" sz="4400">
                  <a:solidFill>
                    <a:srgbClr val="FF0000"/>
                  </a:solidFill>
                  <a:effectLst/>
                  <a:latin typeface="Times New Roman" panose="02020603050405020304" pitchFamily="18" charset="0"/>
                  <a:ea typeface="Times New Roman" panose="02020603050405020304" pitchFamily="18" charset="0"/>
                </a:rPr>
                <a:t>				Trốn</a:t>
              </a:r>
              <a:r>
                <a:rPr lang="en-US" sz="4400">
                  <a:solidFill>
                    <a:srgbClr val="FF0000"/>
                  </a:solidFill>
                  <a:latin typeface="Times New Roman" panose="02020603050405020304" pitchFamily="18" charset="0"/>
                  <a:ea typeface="Times New Roman" panose="02020603050405020304" pitchFamily="18" charset="0"/>
                </a:rPr>
                <a:t> tít nơi đâu</a:t>
              </a:r>
              <a:endParaRPr lang="en-US" sz="4400">
                <a:solidFill>
                  <a:srgbClr val="FF0000"/>
                </a:solidFill>
                <a:effectLst/>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3495219" y="3147237"/>
            <a:ext cx="6613071"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a:t>
              </a:r>
              <a:r>
                <a:rPr kumimoji="0" lang="en-US" sz="3733"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a:t>
              </a:r>
              <a:r>
                <a:rPr lang="en-US" sz="3733" b="1">
                  <a:solidFill>
                    <a:prstClr val="black"/>
                  </a:solidFill>
                  <a:latin typeface="AvantGarde" pitchFamily="2" charset="0"/>
                  <a:ea typeface="AvantGarde" pitchFamily="2" charset="0"/>
                  <a:cs typeface="AvantGarde" pitchFamily="2" charset="0"/>
                </a:rPr>
                <a:t>Không có dấu nào</a:t>
              </a:r>
              <a:endPar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3495219" y="4537942"/>
            <a:ext cx="6613071"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a:t>
              </a:r>
              <a:r>
                <a:rPr kumimoji="0" lang="en-US" sz="3733"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chấm hỏi</a:t>
              </a:r>
              <a:endPar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3467642" y="5852331"/>
            <a:ext cx="6640648"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a:t>
              </a:r>
              <a:r>
                <a:rPr kumimoji="0" lang="en-US" sz="3733"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chấm</a:t>
              </a:r>
              <a:endParaRPr kumimoji="0" lang="en-US" sz="3733"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36" y="3745444"/>
            <a:ext cx="3156857" cy="3156857"/>
          </a:xfrm>
          <a:prstGeom prst="rect">
            <a:avLst/>
          </a:prstGeom>
        </p:spPr>
      </p:pic>
      <p:pic>
        <p:nvPicPr>
          <p:cNvPr id="35" name="Picture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360005" y="846443"/>
            <a:ext cx="2052907" cy="1137651"/>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098" y="4480355"/>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25641" y="584504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6806" y="3200357"/>
            <a:ext cx="1001484" cy="962880"/>
          </a:xfrm>
          <a:prstGeom prst="rect">
            <a:avLst/>
          </a:prstGeom>
        </p:spPr>
      </p:pic>
      <p:sp>
        <p:nvSpPr>
          <p:cNvPr id="21" name="Rectangle 20">
            <a:extLst>
              <a:ext uri="{FF2B5EF4-FFF2-40B4-BE49-F238E27FC236}">
                <a16:creationId xmlns:a16="http://schemas.microsoft.com/office/drawing/2014/main" id="{51F455C3-F726-4615-A7CF-BE07693C9046}"/>
              </a:ext>
            </a:extLst>
          </p:cNvPr>
          <p:cNvSpPr/>
          <p:nvPr/>
        </p:nvSpPr>
        <p:spPr>
          <a:xfrm>
            <a:off x="7453083" y="2199842"/>
            <a:ext cx="526146" cy="449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
            <a:ext cx="12192000" cy="268865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560174" y="361151"/>
              <a:ext cx="6517026" cy="868790"/>
            </a:xfrm>
            <a:prstGeom prst="rect">
              <a:avLst/>
            </a:prstGeom>
            <a:noFill/>
          </p:spPr>
          <p:txBody>
            <a:bodyPr wrap="square" rtlCol="0">
              <a:spAutoFit/>
            </a:bodyPr>
            <a:lstStyle/>
            <a:p>
              <a:r>
                <a:rPr lang="en-US" sz="4000" b="1">
                  <a:effectLst/>
                  <a:latin typeface="Times New Roman" panose="02020603050405020304" pitchFamily="18" charset="0"/>
                  <a:ea typeface="Times New Roman" panose="02020603050405020304" pitchFamily="18" charset="0"/>
                </a:rPr>
                <a:t>Câu 3: Chọn dấu câu phù hợp để điền vào ô  trống trong câu thơ sau:</a:t>
              </a:r>
            </a:p>
            <a:p>
              <a:r>
                <a:rPr lang="en-US" sz="4000" b="1">
                  <a:latin typeface="Times New Roman" panose="02020603050405020304" pitchFamily="18" charset="0"/>
                  <a:ea typeface="Times New Roman" panose="02020603050405020304" pitchFamily="18" charset="0"/>
                </a:rPr>
                <a:t>			</a:t>
              </a:r>
              <a:r>
                <a:rPr lang="en-US" sz="4000">
                  <a:solidFill>
                    <a:srgbClr val="FF0000"/>
                  </a:solidFill>
                  <a:latin typeface="Times New Roman" panose="02020603050405020304" pitchFamily="18" charset="0"/>
                  <a:ea typeface="Times New Roman" panose="02020603050405020304" pitchFamily="18" charset="0"/>
                </a:rPr>
                <a:t>Nhanh dậy đi mau</a:t>
              </a:r>
            </a:p>
            <a:p>
              <a:r>
                <a:rPr lang="en-US" sz="4000">
                  <a:solidFill>
                    <a:srgbClr val="FF0000"/>
                  </a:solidFill>
                  <a:effectLst/>
                  <a:latin typeface="Times New Roman" panose="02020603050405020304" pitchFamily="18" charset="0"/>
                  <a:ea typeface="Times New Roman" panose="02020603050405020304" pitchFamily="18" charset="0"/>
                </a:rPr>
                <a:t>			Cùng em đến lớp</a:t>
              </a:r>
            </a:p>
          </p:txBody>
        </p:sp>
      </p:grpSp>
      <p:grpSp>
        <p:nvGrpSpPr>
          <p:cNvPr id="12" name="Group 11"/>
          <p:cNvGrpSpPr/>
          <p:nvPr/>
        </p:nvGrpSpPr>
        <p:grpSpPr>
          <a:xfrm>
            <a:off x="3453383" y="4282474"/>
            <a:ext cx="5523053" cy="1018275"/>
            <a:chOff x="1524000" y="1808045"/>
            <a:chExt cx="6553200" cy="763705"/>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808045"/>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hỏi chấm</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3453383" y="2888369"/>
            <a:ext cx="5523053" cy="1016001"/>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809750"/>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Dấu chấm</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3453383" y="5787473"/>
            <a:ext cx="5523053" cy="1023919"/>
            <a:chOff x="1524000" y="1803812"/>
            <a:chExt cx="6553200" cy="767938"/>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803812"/>
              <a:ext cx="6418218" cy="43858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a:t>
              </a:r>
              <a:r>
                <a:rPr kumimoji="0" lang="en-US" sz="3200" b="1" i="0" u="none" strike="noStrike" kern="1200" cap="none" spc="0" normalizeH="0" baseline="0" noProof="0">
                  <a:ln>
                    <a:noFill/>
                  </a:ln>
                  <a:solidFill>
                    <a:prstClr val="black"/>
                  </a:solidFill>
                  <a:effectLst/>
                  <a:uLnTx/>
                  <a:uFillTx/>
                  <a:latin typeface="AvantGarde" pitchFamily="2" charset="0"/>
                  <a:ea typeface="AvantGarde" pitchFamily="2" charset="0"/>
                  <a:cs typeface="AvantGarde" pitchFamily="2" charset="0"/>
                </a:rPr>
                <a:t>. Cả hai đáp án trên</a:t>
              </a:r>
              <a:endParaRPr kumimoji="0" lang="en-US" sz="32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38" y="3701143"/>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095" y="2853996"/>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5549" y="585806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2006" y="4306454"/>
            <a:ext cx="1001484" cy="962880"/>
          </a:xfrm>
          <a:prstGeom prst="rect">
            <a:avLst/>
          </a:prstGeom>
        </p:spPr>
      </p:pic>
      <p:sp>
        <p:nvSpPr>
          <p:cNvPr id="22" name="Rectangle 21">
            <a:extLst>
              <a:ext uri="{FF2B5EF4-FFF2-40B4-BE49-F238E27FC236}">
                <a16:creationId xmlns:a16="http://schemas.microsoft.com/office/drawing/2014/main" id="{5D6B1B19-A53F-493D-A2A9-313B656AAC46}"/>
              </a:ext>
            </a:extLst>
          </p:cNvPr>
          <p:cNvSpPr/>
          <p:nvPr/>
        </p:nvSpPr>
        <p:spPr>
          <a:xfrm>
            <a:off x="6795742" y="1882213"/>
            <a:ext cx="580575" cy="5728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hlinkClick r:id="" action="ppaction://noaction"/>
            <a:extLst>
              <a:ext uri="{FF2B5EF4-FFF2-40B4-BE49-F238E27FC236}">
                <a16:creationId xmlns:a16="http://schemas.microsoft.com/office/drawing/2014/main" id="{E22D2A92-4566-4F9F-838F-FFCF1E0DEE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1830" y="1127790"/>
            <a:ext cx="1463429" cy="1463429"/>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10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strVal val="4*#ppt_w"/>
                                          </p:val>
                                        </p:tav>
                                        <p:tav tm="100000">
                                          <p:val>
                                            <p:strVal val="#ppt_w"/>
                                          </p:val>
                                        </p:tav>
                                      </p:tavLst>
                                    </p:anim>
                                    <p:anim calcmode="lin" valueType="num">
                                      <p:cBhvr>
                                        <p:cTn id="29"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strVal val="4*#ppt_w"/>
                                          </p:val>
                                        </p:tav>
                                        <p:tav tm="100000">
                                          <p:val>
                                            <p:strVal val="#ppt_w"/>
                                          </p:val>
                                        </p:tav>
                                      </p:tavLst>
                                    </p:anim>
                                    <p:anim calcmode="lin" valueType="num">
                                      <p:cBhvr>
                                        <p:cTn id="36"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250" fill="hold"/>
                                        <p:tgtEl>
                                          <p:spTgt spid="37"/>
                                        </p:tgtEl>
                                        <p:attrNameLst>
                                          <p:attrName>ppt_w</p:attrName>
                                        </p:attrNameLst>
                                      </p:cBhvr>
                                      <p:tavLst>
                                        <p:tav tm="0">
                                          <p:val>
                                            <p:strVal val="4*#ppt_w"/>
                                          </p:val>
                                        </p:tav>
                                        <p:tav tm="100000">
                                          <p:val>
                                            <p:strVal val="#ppt_w"/>
                                          </p:val>
                                        </p:tav>
                                      </p:tavLst>
                                    </p:anim>
                                    <p:anim calcmode="lin" valueType="num">
                                      <p:cBhvr>
                                        <p:cTn id="4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24"/>
                                        </p:tgtEl>
                                        <p:attrNameLst>
                                          <p:attrName>ppt_w</p:attrName>
                                        </p:attrNameLst>
                                      </p:cBhvr>
                                      <p:tavLst>
                                        <p:tav tm="0">
                                          <p:val>
                                            <p:strVal val="ppt_w"/>
                                          </p:val>
                                        </p:tav>
                                        <p:tav tm="100000">
                                          <p:val>
                                            <p:fltVal val="0"/>
                                          </p:val>
                                        </p:tav>
                                      </p:tavLst>
                                    </p:anim>
                                    <p:anim calcmode="lin" valueType="num">
                                      <p:cBhvr>
                                        <p:cTn id="49" dur="1000"/>
                                        <p:tgtEl>
                                          <p:spTgt spid="24"/>
                                        </p:tgtEl>
                                        <p:attrNameLst>
                                          <p:attrName>ppt_h</p:attrName>
                                        </p:attrNameLst>
                                      </p:cBhvr>
                                      <p:tavLst>
                                        <p:tav tm="0">
                                          <p:val>
                                            <p:strVal val="ppt_h"/>
                                          </p:val>
                                        </p:tav>
                                        <p:tav tm="100000">
                                          <p:val>
                                            <p:fltVal val="0"/>
                                          </p:val>
                                        </p:tav>
                                      </p:tavLst>
                                    </p:anim>
                                    <p:anim calcmode="lin" valueType="num">
                                      <p:cBhvr>
                                        <p:cTn id="50" dur="1000"/>
                                        <p:tgtEl>
                                          <p:spTgt spid="24"/>
                                        </p:tgtEl>
                                        <p:attrNameLst>
                                          <p:attrName>style.rotation</p:attrName>
                                        </p:attrNameLst>
                                      </p:cBhvr>
                                      <p:tavLst>
                                        <p:tav tm="0">
                                          <p:val>
                                            <p:fltVal val="0"/>
                                          </p:val>
                                        </p:tav>
                                        <p:tav tm="100000">
                                          <p:val>
                                            <p:fltVal val="90"/>
                                          </p:val>
                                        </p:tav>
                                      </p:tavLst>
                                    </p:anim>
                                    <p:animEffect transition="out" filter="fade">
                                      <p:cBhvr>
                                        <p:cTn id="51" dur="1000"/>
                                        <p:tgtEl>
                                          <p:spTgt spid="24"/>
                                        </p:tgtEl>
                                      </p:cBhvr>
                                    </p:animEffect>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9193313" y="1970010"/>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1949568" y="1135865"/>
            <a:ext cx="82928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a:t>
            </a:r>
            <a:r>
              <a:rPr lang="en-US" altLang="zh-CN" sz="8000">
                <a:ln w="38100">
                  <a:solidFill>
                    <a:prstClr val="black"/>
                  </a:solidFill>
                </a:ln>
                <a:solidFill>
                  <a:srgbClr val="FE622A"/>
                </a:solidFill>
                <a:latin typeface="Times New Roman" panose="02020603050405020304" pitchFamily="18" charset="0"/>
                <a:ea typeface="字魂27号-布丁体" panose="00000500000000000000" pitchFamily="2" charset="-122"/>
                <a:cs typeface="Times New Roman" panose="02020603050405020304" pitchFamily="18" charset="0"/>
              </a:rPr>
              <a:t>I ĐỘNG</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9226" y="299183"/>
            <a:ext cx="11207974" cy="3374129"/>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10663" b="1" i="0" u="none" strike="noStrike" kern="1200" cap="none" spc="0" normalizeH="0" baseline="0" noProof="0" dirty="0" err="1">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Chào</a:t>
            </a:r>
            <a:r>
              <a:rPr kumimoji="0" lang="en-US" altLang="zh-CN" sz="10663" b="1" i="0" u="none" strike="noStrike" kern="1200" cap="none" spc="0" normalizeH="0" baseline="0" noProof="0" dirty="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 </a:t>
            </a:r>
            <a:r>
              <a:rPr kumimoji="0" lang="en-US" altLang="zh-CN" sz="10663" b="1" i="0" u="none" strike="noStrike" kern="1200" cap="none" spc="0" normalizeH="0" baseline="0" noProof="0" dirty="0" err="1">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tạm</a:t>
            </a:r>
            <a:r>
              <a:rPr kumimoji="0" lang="en-US" altLang="zh-CN" sz="10663" b="1" i="0" u="none" strike="noStrike" kern="1200" cap="none" spc="0" normalizeH="0" baseline="0" noProof="0" dirty="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 </a:t>
            </a:r>
            <a:r>
              <a:rPr kumimoji="0" lang="en-US" altLang="zh-CN" sz="10663" b="1" i="0" u="none" strike="noStrike" kern="1200" cap="none" spc="0" normalizeH="0" baseline="0" noProof="0" err="1">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biệt</a:t>
            </a:r>
            <a:r>
              <a:rPr kumimoji="0" lang="en-US" altLang="zh-CN" sz="10663" b="1" i="0" u="none" strike="noStrike" kern="1200" cap="none" spc="0" normalizeH="0" baseline="0" noProof="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10663" b="1" i="0" u="none" strike="noStrike" kern="1200" cap="none" spc="0" normalizeH="0" baseline="0" noProof="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thầy</a:t>
            </a:r>
            <a:r>
              <a:rPr kumimoji="0" lang="en-US" altLang="zh-CN" sz="10663" b="1" i="0" u="none" strike="noStrike" kern="1200" cap="none" spc="0" normalizeH="0" noProof="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rPr>
              <a:t> cô và các em!</a:t>
            </a:r>
            <a:endParaRPr kumimoji="0" lang="zh-CN" altLang="en-US" sz="10663" b="1" i="0" u="none" strike="noStrike" kern="1200" cap="none" spc="0" normalizeH="0" baseline="0" noProof="0" dirty="0">
              <a:ln>
                <a:solidFill>
                  <a:srgbClr val="005F60">
                    <a:lumMod val="75000"/>
                  </a:srgbClr>
                </a:solidFill>
              </a:ln>
              <a:solidFill>
                <a:srgbClr val="FFFF00"/>
              </a:solidFill>
              <a:effectLst>
                <a:outerShdw dist="50800" dir="4800000" algn="ctr" rotWithShape="0">
                  <a:srgbClr val="005F60">
                    <a:lumMod val="50000"/>
                  </a:srgbClr>
                </a:outerShdw>
              </a:effectLst>
              <a:uLnTx/>
              <a:uFillTx/>
              <a:latin typeface="Calibri" panose="020F0502020204030204" pitchFamily="34" charset="0"/>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747" y="3009394"/>
            <a:ext cx="2796918" cy="349362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8221E3E-F372-4FAC-9FB4-E4659F73A8B3}"/>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8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1750" fill="hold"/>
                                        <p:tgtEl>
                                          <p:spTgt spid="3"/>
                                        </p:tgtEl>
                                        <p:attrNameLst>
                                          <p:attrName>ppt_y</p:attrName>
                                        </p:attrNameLst>
                                      </p:cBhvr>
                                      <p:tavLst>
                                        <p:tav tm="0">
                                          <p:val>
                                            <p:strVal val="#ppt_y"/>
                                          </p:val>
                                        </p:tav>
                                        <p:tav tm="100000">
                                          <p:val>
                                            <p:strVal val="#ppt_y"/>
                                          </p:val>
                                        </p:tav>
                                      </p:tavLst>
                                    </p:anim>
                                    <p:anim calcmode="lin" valueType="num">
                                      <p:cBhvr>
                                        <p:cTn id="9" dur="1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1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7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7F2E-001F-4D2F-A7B5-198E1C04FDF5}"/>
              </a:ext>
            </a:extLst>
          </p:cNvPr>
          <p:cNvSpPr>
            <a:spLocks noGrp="1"/>
          </p:cNvSpPr>
          <p:nvPr>
            <p:ph type="title"/>
          </p:nvPr>
        </p:nvSpPr>
        <p:spPr/>
        <p:txBody>
          <a:bodyPr/>
          <a:lstStyle/>
          <a:p>
            <a:endParaRPr lang="en-US"/>
          </a:p>
        </p:txBody>
      </p:sp>
      <p:pic>
        <p:nvPicPr>
          <p:cNvPr id="7" name="Bài 8 - Em Yêu Trường Em - Âm Nhạc Lớp 3 -- Tập Hát Theo Lời - CD Bộ Giáo Dục_Trim">
            <a:hlinkClick r:id="" action="ppaction://media"/>
            <a:extLst>
              <a:ext uri="{FF2B5EF4-FFF2-40B4-BE49-F238E27FC236}">
                <a16:creationId xmlns:a16="http://schemas.microsoft.com/office/drawing/2014/main" id="{BA0CE0F3-EBA1-4A06-878B-8A5D957F01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663" y="116567"/>
            <a:ext cx="11978594" cy="6621469"/>
          </a:xfrm>
        </p:spPr>
      </p:pic>
    </p:spTree>
    <p:extLst>
      <p:ext uri="{BB962C8B-B14F-4D97-AF65-F5344CB8AC3E}">
        <p14:creationId xmlns:p14="http://schemas.microsoft.com/office/powerpoint/2010/main" val="1541941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3566-496F-47A7-A87D-DB504BF14B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DB1B800-4BE9-4515-A7D3-067301D6E9C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C0710D-947A-4F5D-9B1A-6A05F28B6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738773" cy="8290560"/>
          </a:xfrm>
          <a:prstGeom prst="rect">
            <a:avLst/>
          </a:prstGeom>
        </p:spPr>
      </p:pic>
      <p:sp>
        <p:nvSpPr>
          <p:cNvPr id="6" name="TextBox 5">
            <a:extLst>
              <a:ext uri="{FF2B5EF4-FFF2-40B4-BE49-F238E27FC236}">
                <a16:creationId xmlns:a16="http://schemas.microsoft.com/office/drawing/2014/main" id="{0CC2640B-791C-404A-9943-0A417814806D}"/>
              </a:ext>
            </a:extLst>
          </p:cNvPr>
          <p:cNvSpPr txBox="1"/>
          <p:nvPr/>
        </p:nvSpPr>
        <p:spPr>
          <a:xfrm>
            <a:off x="934720" y="553161"/>
            <a:ext cx="8310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Thứ</a:t>
            </a: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cs typeface="+mn-cs"/>
              </a:rPr>
              <a:t> </a:t>
            </a:r>
            <a:r>
              <a:rPr lang="en-US" sz="3200" b="1" dirty="0" err="1">
                <a:solidFill>
                  <a:prstClr val="white"/>
                </a:solidFill>
                <a:latin typeface="HP001 4 hàng" panose="020B0603050302020204" pitchFamily="34" charset="0"/>
              </a:rPr>
              <a:t>năm</a:t>
            </a:r>
            <a:r>
              <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ngày </a:t>
            </a:r>
            <a:r>
              <a:rPr lang="en-US" sz="3200" b="1" dirty="0">
                <a:solidFill>
                  <a:prstClr val="white"/>
                </a:solidFill>
                <a:latin typeface="HP001 4 hàng" panose="020B0603050302020204" pitchFamily="34" charset="0"/>
              </a:rPr>
              <a:t>30 </a:t>
            </a:r>
            <a:r>
              <a:rPr lang="en-US" sz="3200" b="1" dirty="0" err="1">
                <a:solidFill>
                  <a:prstClr val="white"/>
                </a:solidFill>
                <a:latin typeface="HP001 4 hàng" panose="020B0603050302020204" pitchFamily="34" charset="0"/>
              </a:rPr>
              <a:t>tháng</a:t>
            </a:r>
            <a:r>
              <a:rPr lang="en-US" sz="3200" b="1" dirty="0">
                <a:solidFill>
                  <a:prstClr val="white"/>
                </a:solidFill>
                <a:latin typeface="HP001 4 hàng" panose="020B0603050302020204" pitchFamily="34" charset="0"/>
              </a:rPr>
              <a:t> </a:t>
            </a:r>
            <a:r>
              <a:rPr lang="en-US" sz="3200" b="1" dirty="0" err="1">
                <a:solidFill>
                  <a:prstClr val="white"/>
                </a:solidFill>
                <a:latin typeface="HP001 4 hàng" panose="020B0603050302020204" pitchFamily="34" charset="0"/>
              </a:rPr>
              <a:t>10năm</a:t>
            </a:r>
            <a:r>
              <a:rPr lang="en-US" sz="3200" b="1" dirty="0">
                <a:solidFill>
                  <a:prstClr val="white"/>
                </a:solidFill>
                <a:latin typeface="HP001 4 hàng" panose="020B0603050302020204" pitchFamily="34" charset="0"/>
              </a:rPr>
              <a:t> 2025</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AC7939FF-022C-44E2-8F73-7CFF9719CE66}"/>
              </a:ext>
            </a:extLst>
          </p:cNvPr>
          <p:cNvSpPr txBox="1"/>
          <p:nvPr/>
        </p:nvSpPr>
        <p:spPr>
          <a:xfrm>
            <a:off x="3024505" y="1200150"/>
            <a:ext cx="831088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cs typeface="+mn-cs"/>
              </a:rPr>
              <a:t>Việt</a:t>
            </a:r>
            <a:endParaRPr kumimoji="0" lang="vi-VN"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a:extLst>
              <a:ext uri="{FF2B5EF4-FFF2-40B4-BE49-F238E27FC236}">
                <a16:creationId xmlns:a16="http://schemas.microsoft.com/office/drawing/2014/main" id="{5C059F6F-A043-4832-9EF5-3BE661027185}"/>
              </a:ext>
            </a:extLst>
          </p:cNvPr>
          <p:cNvSpPr txBox="1"/>
          <p:nvPr/>
        </p:nvSpPr>
        <p:spPr>
          <a:xfrm>
            <a:off x="934720" y="1878060"/>
            <a:ext cx="8310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Từ</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ngữ</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chỉ</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đặc</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điểm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Câu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nêu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đặc</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điểm</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2" name="TextBox 11">
            <a:extLst>
              <a:ext uri="{FF2B5EF4-FFF2-40B4-BE49-F238E27FC236}">
                <a16:creationId xmlns:a16="http://schemas.microsoft.com/office/drawing/2014/main" id="{1FCE38BF-AF37-46CA-8822-1A61A7CDBFDF}"/>
              </a:ext>
            </a:extLst>
          </p:cNvPr>
          <p:cNvSpPr txBox="1"/>
          <p:nvPr/>
        </p:nvSpPr>
        <p:spPr>
          <a:xfrm>
            <a:off x="1628775" y="2509005"/>
            <a:ext cx="8310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Dấu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chấm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dấu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chấm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hỏi</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a:t>
            </a:r>
          </a:p>
        </p:txBody>
      </p:sp>
    </p:spTree>
    <p:extLst>
      <p:ext uri="{BB962C8B-B14F-4D97-AF65-F5344CB8AC3E}">
        <p14:creationId xmlns:p14="http://schemas.microsoft.com/office/powerpoint/2010/main" val="291868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1A281-B4AD-4F67-9467-B84B9AC3D8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2475" t="48262" r="36969" b="18491"/>
          <a:stretch/>
        </p:blipFill>
        <p:spPr>
          <a:xfrm>
            <a:off x="2074450" y="3196320"/>
            <a:ext cx="7394670" cy="3013839"/>
          </a:xfrm>
          <a:prstGeom prst="rect">
            <a:avLst/>
          </a:prstGeom>
          <a:ln>
            <a:noFill/>
          </a:ln>
          <a:effectLst>
            <a:softEdge rad="112500"/>
          </a:effectLst>
        </p:spPr>
      </p:pic>
      <p:sp>
        <p:nvSpPr>
          <p:cNvPr id="5" name="TextBox 4">
            <a:extLst>
              <a:ext uri="{FF2B5EF4-FFF2-40B4-BE49-F238E27FC236}">
                <a16:creationId xmlns:a16="http://schemas.microsoft.com/office/drawing/2014/main" id="{C1088A74-4067-4624-8E29-34512E0A28DC}"/>
              </a:ext>
            </a:extLst>
          </p:cNvPr>
          <p:cNvSpPr txBox="1"/>
          <p:nvPr/>
        </p:nvSpPr>
        <p:spPr>
          <a:xfrm>
            <a:off x="675819" y="802500"/>
            <a:ext cx="11207931" cy="2123658"/>
          </a:xfrm>
          <a:prstGeom prst="rect">
            <a:avLst/>
          </a:prstGeom>
          <a:noFill/>
        </p:spPr>
        <p:txBody>
          <a:bodyPr wrap="square" rtlCol="0">
            <a:spAutoFit/>
          </a:bodyPr>
          <a:lstStyle/>
          <a:p>
            <a:pPr marL="742950" marR="0" lvl="0" indent="-742950" algn="ctr" defTabSz="914400" rtl="0" eaLnBrk="1" fontAlgn="auto" latinLnBrk="0" hangingPunct="1">
              <a:spcBef>
                <a:spcPts val="0"/>
              </a:spcBef>
              <a:spcAft>
                <a:spcPts val="0"/>
              </a:spcAft>
              <a:buClrTx/>
              <a:buSzTx/>
              <a:buFontTx/>
              <a:buAutoNum type="arabicPeriod"/>
              <a:tabLst/>
              <a:defRPr/>
            </a:pPr>
            <a:r>
              <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hình</a:t>
            </a:r>
            <a:r>
              <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R="0" lvl="0" algn="ctr" defTabSz="914400" rtl="0" eaLnBrk="1" fontAlgn="auto" latinLnBrk="0" hangingPunct="1">
              <a:spcBef>
                <a:spcPts val="0"/>
              </a:spcBef>
              <a:spcAft>
                <a:spcPts val="0"/>
              </a:spcAft>
              <a:buClrTx/>
              <a:buSzTx/>
              <a:tabLst/>
              <a:defRPr/>
            </a:pPr>
            <a:r>
              <a:rPr kumimoji="0" 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40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 tắp, trắng tinh, nhọn hoắt, tím ngắt)</a:t>
            </a:r>
            <a:endParaRPr kumimoji="0" 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DE31811F-EDE8-4F61-98A6-3CF808D1264F}"/>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67778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088A74-4067-4624-8E29-34512E0A28DC}"/>
              </a:ext>
            </a:extLst>
          </p:cNvPr>
          <p:cNvSpPr txBox="1"/>
          <p:nvPr/>
        </p:nvSpPr>
        <p:spPr>
          <a:xfrm>
            <a:off x="822003" y="926737"/>
            <a:ext cx="10547993" cy="44745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66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LUẬN NHÓM ĐÔI</a:t>
            </a:r>
            <a:endParaRPr lang="en-US" sz="6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Hoàn thành bài tập 1 phiếu bài tập</a:t>
            </a:r>
            <a:endParaRPr kumimoji="0" lang="en-US" sz="6600" b="1"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DE31811F-EDE8-4F61-98A6-3CF808D1264F}"/>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Star: 5 Points 3">
            <a:hlinkClick r:id="rId2" action="ppaction://hlinksldjump"/>
            <a:extLst>
              <a:ext uri="{FF2B5EF4-FFF2-40B4-BE49-F238E27FC236}">
                <a16:creationId xmlns:a16="http://schemas.microsoft.com/office/drawing/2014/main" id="{E8D52D00-C8F2-468E-8053-EB90FEA140AF}"/>
              </a:ext>
            </a:extLst>
          </p:cNvPr>
          <p:cNvSpPr/>
          <p:nvPr/>
        </p:nvSpPr>
        <p:spPr>
          <a:xfrm>
            <a:off x="9988368" y="607713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202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4 Hình cho bé ý tưởng | hình, hình nền vui nhộn, hoạt hình">
            <a:extLst>
              <a:ext uri="{FF2B5EF4-FFF2-40B4-BE49-F238E27FC236}">
                <a16:creationId xmlns:a16="http://schemas.microsoft.com/office/drawing/2014/main" id="{CA8D1C81-7067-414A-B2C8-96AC0A453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91"/>
          <a:stretch/>
        </p:blipFill>
        <p:spPr bwMode="auto">
          <a:xfrm>
            <a:off x="7506995" y="681823"/>
            <a:ext cx="2470125" cy="2294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CFE690-E672-459B-AD53-705EDD07EF2D}"/>
              </a:ext>
            </a:extLst>
          </p:cNvPr>
          <p:cNvSpPr/>
          <p:nvPr/>
        </p:nvSpPr>
        <p:spPr>
          <a:xfrm>
            <a:off x="1141897" y="779305"/>
            <a:ext cx="4487127" cy="1107996"/>
          </a:xfrm>
          <a:prstGeom prst="rect">
            <a:avLst/>
          </a:prstGeom>
          <a:noFill/>
        </p:spPr>
        <p:txBody>
          <a:bodyPr wrap="none" lIns="91440" tIns="45720" rIns="91440" bIns="45720">
            <a:spAutoFit/>
          </a:bodyPr>
          <a:lstStyle/>
          <a:p>
            <a:pPr algn="ctr"/>
            <a:r>
              <a:rPr lang="en-US" sz="6600" b="1">
                <a:ln w="22225">
                  <a:solidFill>
                    <a:schemeClr val="accent2">
                      <a:lumMod val="50000"/>
                    </a:schemeClr>
                  </a:solidFill>
                  <a:prstDash val="solid"/>
                </a:ln>
                <a:solidFill>
                  <a:schemeClr val="accent2">
                    <a:lumMod val="50000"/>
                  </a:schemeClr>
                </a:solidFill>
                <a:latin typeface="Times New Roman" panose="02020603050405020304" pitchFamily="18" charset="0"/>
                <a:cs typeface="Times New Roman" panose="02020603050405020304" pitchFamily="18" charset="0"/>
              </a:rPr>
              <a:t>TRÒ CHƠI</a:t>
            </a:r>
          </a:p>
        </p:txBody>
      </p:sp>
      <p:sp>
        <p:nvSpPr>
          <p:cNvPr id="6" name="Rectangle 5">
            <a:extLst>
              <a:ext uri="{FF2B5EF4-FFF2-40B4-BE49-F238E27FC236}">
                <a16:creationId xmlns:a16="http://schemas.microsoft.com/office/drawing/2014/main" id="{58A9FE84-FA0D-45FC-9672-D00951CAC7A3}"/>
              </a:ext>
            </a:extLst>
          </p:cNvPr>
          <p:cNvSpPr/>
          <p:nvPr/>
        </p:nvSpPr>
        <p:spPr>
          <a:xfrm rot="399752">
            <a:off x="1202090" y="2458839"/>
            <a:ext cx="9140644" cy="1569660"/>
          </a:xfrm>
          <a:prstGeom prst="rect">
            <a:avLst/>
          </a:prstGeom>
          <a:noFill/>
        </p:spPr>
        <p:txBody>
          <a:bodyPr wrap="none" lIns="91440" tIns="45720" rIns="91440" bIns="45720">
            <a:spAutoFit/>
          </a:bodyPr>
          <a:lstStyle/>
          <a:p>
            <a:pPr algn="ctr"/>
            <a:r>
              <a:rPr lang="en-US" sz="9600" b="0" cap="none" spc="0">
                <a:ln w="0"/>
                <a:solidFill>
                  <a:schemeClr val="accent6">
                    <a:lumMod val="75000"/>
                  </a:schemeClr>
                </a:solidFill>
                <a:effectLst>
                  <a:reflection blurRad="6350" stA="53000" endA="300" endPos="35500" dir="5400000" sy="-90000" algn="bl" rotWithShape="0"/>
                </a:effectLst>
                <a:latin typeface="Goudy Old Style" panose="02020502050305020303" pitchFamily="18" charset="0"/>
              </a:rPr>
              <a:t>Ai nhanh ai đúng!</a:t>
            </a:r>
          </a:p>
        </p:txBody>
      </p:sp>
      <p:pic>
        <p:nvPicPr>
          <p:cNvPr id="1026" name="Picture 2" descr="Phim Hoạt Hình Cô Bé Giơ Tay Vẽ Miễn Phí | Công cụ đồ họa PSD Tải xuống  miễn phí - Pikbest">
            <a:extLst>
              <a:ext uri="{FF2B5EF4-FFF2-40B4-BE49-F238E27FC236}">
                <a16:creationId xmlns:a16="http://schemas.microsoft.com/office/drawing/2014/main" id="{AA4B10DC-9092-4158-8722-569743EA3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65" t="17198" r="9950" b="20066"/>
          <a:stretch/>
        </p:blipFill>
        <p:spPr bwMode="auto">
          <a:xfrm>
            <a:off x="1564640" y="3794501"/>
            <a:ext cx="2722880" cy="228419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2EA99C5C-D8EC-4657-98E9-8DB916A54E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ình ảnh Biểu Tượng Sét Png Mẫu Khóa Miễn Phí PNG , Sét đánh, Tia Chớp  Vàng, Hiệu ứng PNG miễn phí tải tập tin PSDComment và Vector">
            <a:extLst>
              <a:ext uri="{FF2B5EF4-FFF2-40B4-BE49-F238E27FC236}">
                <a16:creationId xmlns:a16="http://schemas.microsoft.com/office/drawing/2014/main" id="{03DDA9DD-A238-4704-A5A7-204A71C99E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2031" y1="50938" x2="38750" y2="16406"/>
                        <a14:foregroundMark x1="38438" y1="15625" x2="69219" y2="15625"/>
                        <a14:foregroundMark x1="70469" y1="16406" x2="53438" y2="42969"/>
                        <a14:foregroundMark x1="55000" y1="40938" x2="74063" y2="43750"/>
                        <a14:foregroundMark x1="73281" y1="43750" x2="28125" y2="80156"/>
                        <a14:foregroundMark x1="26875" y1="79375" x2="45156" y2="50938"/>
                        <a14:foregroundMark x1="45156" y1="51250" x2="31719" y2="51719"/>
                      </a14:backgroundRemoval>
                    </a14:imgEffect>
                  </a14:imgLayer>
                </a14:imgProps>
              </a:ext>
              <a:ext uri="{28A0092B-C50C-407E-A947-70E740481C1C}">
                <a14:useLocalDpi xmlns:a14="http://schemas.microsoft.com/office/drawing/2010/main" val="0"/>
              </a:ext>
            </a:extLst>
          </a:blip>
          <a:srcRect/>
          <a:stretch>
            <a:fillRect/>
          </a:stretch>
        </p:blipFill>
        <p:spPr bwMode="auto">
          <a:xfrm rot="1794455">
            <a:off x="9786666" y="-401877"/>
            <a:ext cx="2750126" cy="275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4881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1A281-B4AD-4F67-9467-B84B9AC3D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475" t="48262" r="36969" b="18491"/>
          <a:stretch/>
        </p:blipFill>
        <p:spPr>
          <a:xfrm>
            <a:off x="2745010" y="2860327"/>
            <a:ext cx="4802537" cy="2351767"/>
          </a:xfrm>
          <a:prstGeom prst="rect">
            <a:avLst/>
          </a:prstGeom>
          <a:ln>
            <a:noFill/>
          </a:ln>
          <a:effectLst>
            <a:softEdge rad="112500"/>
          </a:effectLst>
        </p:spPr>
      </p:pic>
      <p:sp>
        <p:nvSpPr>
          <p:cNvPr id="5" name="TextBox 4">
            <a:extLst>
              <a:ext uri="{FF2B5EF4-FFF2-40B4-BE49-F238E27FC236}">
                <a16:creationId xmlns:a16="http://schemas.microsoft.com/office/drawing/2014/main" id="{C1088A74-4067-4624-8E29-34512E0A28DC}"/>
              </a:ext>
            </a:extLst>
          </p:cNvPr>
          <p:cNvSpPr txBox="1"/>
          <p:nvPr/>
        </p:nvSpPr>
        <p:spPr>
          <a:xfrm>
            <a:off x="1665778" y="725504"/>
            <a:ext cx="8860443" cy="1446550"/>
          </a:xfrm>
          <a:prstGeom prst="rect">
            <a:avLst/>
          </a:prstGeom>
          <a:noFill/>
        </p:spPr>
        <p:txBody>
          <a:bodyPr wrap="square" rtlCol="0">
            <a:spAutoFit/>
          </a:bodyP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1.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dùng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4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ounded Rectangle 13">
            <a:extLst>
              <a:ext uri="{FF2B5EF4-FFF2-40B4-BE49-F238E27FC236}">
                <a16:creationId xmlns:a16="http://schemas.microsoft.com/office/drawing/2014/main" id="{B2B8CA11-938E-4580-ADE2-91075DDDE48F}"/>
              </a:ext>
            </a:extLst>
          </p:cNvPr>
          <p:cNvSpPr/>
          <p:nvPr/>
        </p:nvSpPr>
        <p:spPr>
          <a:xfrm>
            <a:off x="3632075" y="5139674"/>
            <a:ext cx="2550313" cy="758587"/>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tắp</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14">
            <a:extLst>
              <a:ext uri="{FF2B5EF4-FFF2-40B4-BE49-F238E27FC236}">
                <a16:creationId xmlns:a16="http://schemas.microsoft.com/office/drawing/2014/main" id="{5D111323-CF30-4B8F-A608-3DCD94EA9480}"/>
              </a:ext>
            </a:extLst>
          </p:cNvPr>
          <p:cNvSpPr/>
          <p:nvPr/>
        </p:nvSpPr>
        <p:spPr>
          <a:xfrm>
            <a:off x="961283" y="4604664"/>
            <a:ext cx="2550311" cy="1122845"/>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trắng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tinh</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15">
            <a:extLst>
              <a:ext uri="{FF2B5EF4-FFF2-40B4-BE49-F238E27FC236}">
                <a16:creationId xmlns:a16="http://schemas.microsoft.com/office/drawing/2014/main" id="{5BA58116-692B-4C53-B5A0-DDC8C8A9B49A}"/>
              </a:ext>
            </a:extLst>
          </p:cNvPr>
          <p:cNvSpPr/>
          <p:nvPr/>
        </p:nvSpPr>
        <p:spPr>
          <a:xfrm>
            <a:off x="6572396" y="4685946"/>
            <a:ext cx="2550313" cy="846228"/>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nhọn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hoắt</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18">
            <a:extLst>
              <a:ext uri="{FF2B5EF4-FFF2-40B4-BE49-F238E27FC236}">
                <a16:creationId xmlns:a16="http://schemas.microsoft.com/office/drawing/2014/main" id="{89995404-DE56-4FB5-B7AA-81DAF668C537}"/>
              </a:ext>
            </a:extLst>
          </p:cNvPr>
          <p:cNvSpPr/>
          <p:nvPr/>
        </p:nvSpPr>
        <p:spPr>
          <a:xfrm>
            <a:off x="8432038" y="3422245"/>
            <a:ext cx="2409143" cy="613966"/>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tím</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ngắt</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DE31811F-EDE8-4F61-98A6-3CF808D1264F}"/>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713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0.00339 -0.02917 L -0.06328 -0.42894 " pathEditMode="relative" rAng="0" ptsTypes="AA">
                                      <p:cBhvr>
                                        <p:cTn id="30" dur="1000" fill="hold"/>
                                        <p:tgtEl>
                                          <p:spTgt spid="6"/>
                                        </p:tgtEl>
                                        <p:attrNameLst>
                                          <p:attrName>ppt_x</p:attrName>
                                          <p:attrName>ppt_y</p:attrName>
                                        </p:attrNameLst>
                                      </p:cBhvr>
                                      <p:rCtr x="-3333" y="-200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0.27136 0.1132 L 0.14831 0.02454 " pathEditMode="relative" rAng="0" ptsTypes="AA">
                                      <p:cBhvr>
                                        <p:cTn id="34" dur="1000" fill="hold"/>
                                        <p:tgtEl>
                                          <p:spTgt spid="7"/>
                                        </p:tgtEl>
                                        <p:attrNameLst>
                                          <p:attrName>ppt_x</p:attrName>
                                          <p:attrName>ppt_y</p:attrName>
                                        </p:attrNameLst>
                                      </p:cBhvr>
                                      <p:rCtr x="-6159" y="-444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0.03398 -0.03218 L -0.04362 -0.33449 " pathEditMode="relative" rAng="0" ptsTypes="AA">
                                      <p:cBhvr>
                                        <p:cTn id="38" dur="1000" fill="hold"/>
                                        <p:tgtEl>
                                          <p:spTgt spid="8"/>
                                        </p:tgtEl>
                                        <p:attrNameLst>
                                          <p:attrName>ppt_x</p:attrName>
                                          <p:attrName>ppt_y</p:attrName>
                                        </p:attrNameLst>
                                      </p:cBhvr>
                                      <p:rCtr x="-3880" y="-15116"/>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0.04388 -0.04144 L -0.17955 0.17917 " pathEditMode="relative" rAng="0" ptsTypes="AA">
                                      <p:cBhvr>
                                        <p:cTn id="42" dur="1000" fill="hold"/>
                                        <p:tgtEl>
                                          <p:spTgt spid="9"/>
                                        </p:tgtEl>
                                        <p:attrNameLst>
                                          <p:attrName>ppt_x</p:attrName>
                                          <p:attrName>ppt_y</p:attrName>
                                        </p:attrNameLst>
                                      </p:cBhvr>
                                      <p:rCtr x="-6784" y="1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animBg="1"/>
      <p:bldP spid="7"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A62FFD2-8EBA-46FC-9A60-B754AD496E67}"/>
              </a:ext>
            </a:extLst>
          </p:cNvPr>
          <p:cNvSpPr txBox="1"/>
          <p:nvPr/>
        </p:nvSpPr>
        <p:spPr>
          <a:xfrm>
            <a:off x="1305017" y="989827"/>
            <a:ext cx="10298098" cy="1305165"/>
          </a:xfrm>
          <a:prstGeom prst="rect">
            <a:avLst/>
          </a:prstGeom>
          <a:noFill/>
        </p:spPr>
        <p:txBody>
          <a:bodyPr wrap="square" rtlCol="0">
            <a:spAutoFit/>
          </a:bodyPr>
          <a:lstStyle/>
          <a:p>
            <a:pPr>
              <a:lnSpc>
                <a:spcPct val="150000"/>
              </a:lnSpc>
              <a:buClr>
                <a:srgbClr val="000000"/>
              </a:buClr>
              <a:buFont typeface="Arial"/>
              <a:buNone/>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a:t>
            </a:r>
            <a:r>
              <a:rPr lang="en-US"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ết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B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tạo</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điểm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28" name="Group 27">
            <a:extLst>
              <a:ext uri="{FF2B5EF4-FFF2-40B4-BE49-F238E27FC236}">
                <a16:creationId xmlns:a16="http://schemas.microsoft.com/office/drawing/2014/main" id="{8B3BE836-1800-4725-9598-95D432570AF4}"/>
              </a:ext>
            </a:extLst>
          </p:cNvPr>
          <p:cNvGrpSpPr/>
          <p:nvPr/>
        </p:nvGrpSpPr>
        <p:grpSpPr>
          <a:xfrm>
            <a:off x="2103135" y="3385019"/>
            <a:ext cx="3081144" cy="432907"/>
            <a:chOff x="1167088" y="2384269"/>
            <a:chExt cx="2444808" cy="432907"/>
          </a:xfrm>
        </p:grpSpPr>
        <p:sp>
          <p:nvSpPr>
            <p:cNvPr id="29" name="Rounded Rectangle 59">
              <a:extLst>
                <a:ext uri="{FF2B5EF4-FFF2-40B4-BE49-F238E27FC236}">
                  <a16:creationId xmlns:a16="http://schemas.microsoft.com/office/drawing/2014/main" id="{EAE96C80-3CC6-4085-AD3B-058FC86BD731}"/>
                </a:ext>
              </a:extLst>
            </p:cNvPr>
            <p:cNvSpPr/>
            <p:nvPr/>
          </p:nvSpPr>
          <p:spPr>
            <a:xfrm>
              <a:off x="1167088" y="2384269"/>
              <a:ext cx="2340660"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Cuốn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vở</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4077956B-50E1-4C99-887F-00696AA61C0F}"/>
                </a:ext>
              </a:extLst>
            </p:cNvPr>
            <p:cNvSpPr/>
            <p:nvPr/>
          </p:nvSpPr>
          <p:spPr>
            <a:xfrm>
              <a:off x="3402346" y="2495947"/>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D12A01C4-EFE3-440C-9B9D-09322DC1514A}"/>
              </a:ext>
            </a:extLst>
          </p:cNvPr>
          <p:cNvGrpSpPr/>
          <p:nvPr/>
        </p:nvGrpSpPr>
        <p:grpSpPr>
          <a:xfrm>
            <a:off x="2103135" y="3994380"/>
            <a:ext cx="3081144" cy="432907"/>
            <a:chOff x="1167088" y="2854014"/>
            <a:chExt cx="2444808" cy="432907"/>
          </a:xfrm>
        </p:grpSpPr>
        <p:sp>
          <p:nvSpPr>
            <p:cNvPr id="32" name="Rounded Rectangle 62">
              <a:extLst>
                <a:ext uri="{FF2B5EF4-FFF2-40B4-BE49-F238E27FC236}">
                  <a16:creationId xmlns:a16="http://schemas.microsoft.com/office/drawing/2014/main" id="{670C48F7-C4FE-4F1D-AC94-C1D3C34C3178}"/>
                </a:ext>
              </a:extLst>
            </p:cNvPr>
            <p:cNvSpPr/>
            <p:nvPr/>
          </p:nvSpPr>
          <p:spPr>
            <a:xfrm>
              <a:off x="1167088" y="2854014"/>
              <a:ext cx="2340660"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Cục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tẩy</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Oval 32">
              <a:extLst>
                <a:ext uri="{FF2B5EF4-FFF2-40B4-BE49-F238E27FC236}">
                  <a16:creationId xmlns:a16="http://schemas.microsoft.com/office/drawing/2014/main" id="{36BB5FAD-7A79-4D41-B22D-169A6C510882}"/>
                </a:ext>
              </a:extLst>
            </p:cNvPr>
            <p:cNvSpPr/>
            <p:nvPr/>
          </p:nvSpPr>
          <p:spPr>
            <a:xfrm>
              <a:off x="3402346" y="2965692"/>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12ADAE22-2154-4123-9013-B8436568F946}"/>
              </a:ext>
            </a:extLst>
          </p:cNvPr>
          <p:cNvGrpSpPr/>
          <p:nvPr/>
        </p:nvGrpSpPr>
        <p:grpSpPr>
          <a:xfrm>
            <a:off x="2107619" y="2786102"/>
            <a:ext cx="3081143" cy="432907"/>
            <a:chOff x="1167088" y="1914524"/>
            <a:chExt cx="2445435" cy="432907"/>
          </a:xfrm>
        </p:grpSpPr>
        <p:sp>
          <p:nvSpPr>
            <p:cNvPr id="35" name="Rounded Rectangle 65">
              <a:extLst>
                <a:ext uri="{FF2B5EF4-FFF2-40B4-BE49-F238E27FC236}">
                  <a16:creationId xmlns:a16="http://schemas.microsoft.com/office/drawing/2014/main" id="{3E5100EF-50A1-491C-989E-CD3601FB03E8}"/>
                </a:ext>
              </a:extLst>
            </p:cNvPr>
            <p:cNvSpPr/>
            <p:nvPr/>
          </p:nvSpPr>
          <p:spPr>
            <a:xfrm>
              <a:off x="1167088" y="1914524"/>
              <a:ext cx="2340659" cy="432907"/>
            </a:xfrm>
            <a:prstGeom prst="roundRect">
              <a:avLst/>
            </a:prstGeom>
            <a:solidFill>
              <a:srgbClr val="FFAB40">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Bống</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Oval 35">
              <a:extLst>
                <a:ext uri="{FF2B5EF4-FFF2-40B4-BE49-F238E27FC236}">
                  <a16:creationId xmlns:a16="http://schemas.microsoft.com/office/drawing/2014/main" id="{6D5261FD-9969-42C1-ABD3-1711D6B4CD27}"/>
                </a:ext>
              </a:extLst>
            </p:cNvPr>
            <p:cNvSpPr/>
            <p:nvPr/>
          </p:nvSpPr>
          <p:spPr>
            <a:xfrm>
              <a:off x="3402973" y="2027030"/>
              <a:ext cx="209550" cy="20955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7" name="TextBox 36">
            <a:extLst>
              <a:ext uri="{FF2B5EF4-FFF2-40B4-BE49-F238E27FC236}">
                <a16:creationId xmlns:a16="http://schemas.microsoft.com/office/drawing/2014/main" id="{BF25E5A3-523C-46A6-B36B-33B56AE0AFC1}"/>
              </a:ext>
            </a:extLst>
          </p:cNvPr>
          <p:cNvSpPr txBox="1"/>
          <p:nvPr/>
        </p:nvSpPr>
        <p:spPr>
          <a:xfrm>
            <a:off x="3648191" y="2002084"/>
            <a:ext cx="4857634" cy="658835"/>
          </a:xfrm>
          <a:prstGeom prst="rect">
            <a:avLst/>
          </a:prstGeom>
          <a:noFill/>
        </p:spPr>
        <p:txBody>
          <a:bodyPr wrap="square" rtlCol="0">
            <a:spAutoFit/>
          </a:bodyPr>
          <a:lstStyle/>
          <a:p>
            <a:pPr algn="just">
              <a:lnSpc>
                <a:spcPct val="150000"/>
              </a:lnSpc>
              <a:buClr>
                <a:srgbClr val="000000"/>
              </a:buClr>
              <a:buFont typeface="Arial"/>
              <a:buNone/>
            </a:pPr>
            <a:r>
              <a:rPr lang="en-US" sz="2800" b="1" kern="0">
                <a:solidFill>
                  <a:srgbClr val="FC7D77"/>
                </a:solidFill>
                <a:latin typeface="Arial-Rounded" panose="020B0500000000000000" pitchFamily="34" charset="0"/>
                <a:ea typeface="Arial-Rounded" panose="020B0500000000000000" pitchFamily="34" charset="0"/>
                <a:cs typeface="Arial-Rounded" panose="020B0500000000000000" pitchFamily="34" charset="0"/>
                <a:sym typeface="Arial"/>
              </a:rPr>
              <a:t>A                                B                                           </a:t>
            </a:r>
            <a:endParaRPr lang="vi-VN" sz="2800" kern="0" dirty="0">
              <a:solidFill>
                <a:srgbClr val="FC7D77"/>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38" name="Group 37">
            <a:extLst>
              <a:ext uri="{FF2B5EF4-FFF2-40B4-BE49-F238E27FC236}">
                <a16:creationId xmlns:a16="http://schemas.microsoft.com/office/drawing/2014/main" id="{DB454A67-1D12-44BD-A379-4E6B819F525A}"/>
              </a:ext>
            </a:extLst>
          </p:cNvPr>
          <p:cNvGrpSpPr/>
          <p:nvPr/>
        </p:nvGrpSpPr>
        <p:grpSpPr>
          <a:xfrm>
            <a:off x="5583356" y="2775658"/>
            <a:ext cx="4141365" cy="432907"/>
            <a:chOff x="659775" y="1914524"/>
            <a:chExt cx="3185379" cy="432907"/>
          </a:xfrm>
        </p:grpSpPr>
        <p:sp>
          <p:nvSpPr>
            <p:cNvPr id="39" name="Rounded Rectangle 69">
              <a:extLst>
                <a:ext uri="{FF2B5EF4-FFF2-40B4-BE49-F238E27FC236}">
                  <a16:creationId xmlns:a16="http://schemas.microsoft.com/office/drawing/2014/main" id="{A0BC3C3B-919A-48AD-8E61-95283ED5F7BD}"/>
                </a:ext>
              </a:extLst>
            </p:cNvPr>
            <p:cNvSpPr/>
            <p:nvPr/>
          </p:nvSpPr>
          <p:spPr>
            <a:xfrm>
              <a:off x="764010" y="1914524"/>
              <a:ext cx="3081144"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phức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0" name="Oval 39">
              <a:extLst>
                <a:ext uri="{FF2B5EF4-FFF2-40B4-BE49-F238E27FC236}">
                  <a16:creationId xmlns:a16="http://schemas.microsoft.com/office/drawing/2014/main" id="{F73E1583-05D3-49B7-8505-76D3F3E32D51}"/>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1" name="Group 40">
            <a:extLst>
              <a:ext uri="{FF2B5EF4-FFF2-40B4-BE49-F238E27FC236}">
                <a16:creationId xmlns:a16="http://schemas.microsoft.com/office/drawing/2014/main" id="{5879E05A-C96A-417B-AAF0-55948D16EA1A}"/>
              </a:ext>
            </a:extLst>
          </p:cNvPr>
          <p:cNvGrpSpPr/>
          <p:nvPr/>
        </p:nvGrpSpPr>
        <p:grpSpPr>
          <a:xfrm>
            <a:off x="5583356" y="3385019"/>
            <a:ext cx="4141365" cy="432907"/>
            <a:chOff x="659775" y="1914524"/>
            <a:chExt cx="3185379" cy="432907"/>
          </a:xfrm>
        </p:grpSpPr>
        <p:sp>
          <p:nvSpPr>
            <p:cNvPr id="42" name="Rounded Rectangle 72">
              <a:extLst>
                <a:ext uri="{FF2B5EF4-FFF2-40B4-BE49-F238E27FC236}">
                  <a16:creationId xmlns:a16="http://schemas.microsoft.com/office/drawing/2014/main" id="{2AF786AD-FC6A-4A73-8ED8-1E8786F12CC9}"/>
                </a:ext>
              </a:extLst>
            </p:cNvPr>
            <p:cNvSpPr/>
            <p:nvPr/>
          </p:nvSpPr>
          <p:spPr>
            <a:xfrm>
              <a:off x="764010" y="1914524"/>
              <a:ext cx="3081144"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nắp</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gọn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3" name="Oval 42">
              <a:extLst>
                <a:ext uri="{FF2B5EF4-FFF2-40B4-BE49-F238E27FC236}">
                  <a16:creationId xmlns:a16="http://schemas.microsoft.com/office/drawing/2014/main" id="{B639EA24-311D-4C9C-AAB2-57C00FF19CC8}"/>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4" name="Group 43">
            <a:extLst>
              <a:ext uri="{FF2B5EF4-FFF2-40B4-BE49-F238E27FC236}">
                <a16:creationId xmlns:a16="http://schemas.microsoft.com/office/drawing/2014/main" id="{3A146E16-BFA1-4638-BC7F-A3D115EBFAF8}"/>
              </a:ext>
            </a:extLst>
          </p:cNvPr>
          <p:cNvGrpSpPr/>
          <p:nvPr/>
        </p:nvGrpSpPr>
        <p:grpSpPr>
          <a:xfrm>
            <a:off x="5583356" y="3994379"/>
            <a:ext cx="4141365" cy="432907"/>
            <a:chOff x="659775" y="1914524"/>
            <a:chExt cx="4141365" cy="432907"/>
          </a:xfrm>
        </p:grpSpPr>
        <p:sp>
          <p:nvSpPr>
            <p:cNvPr id="45" name="Rounded Rectangle 75">
              <a:extLst>
                <a:ext uri="{FF2B5EF4-FFF2-40B4-BE49-F238E27FC236}">
                  <a16:creationId xmlns:a16="http://schemas.microsoft.com/office/drawing/2014/main" id="{FC46B019-76BF-4558-8F1C-96F7861F2D8A}"/>
                </a:ext>
              </a:extLst>
            </p:cNvPr>
            <p:cNvSpPr/>
            <p:nvPr/>
          </p:nvSpPr>
          <p:spPr>
            <a:xfrm>
              <a:off x="764010" y="1914524"/>
              <a:ext cx="4037130" cy="432907"/>
            </a:xfrm>
            <a:prstGeom prst="roundRect">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xíu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kẹo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6" name="Oval 45">
              <a:extLst>
                <a:ext uri="{FF2B5EF4-FFF2-40B4-BE49-F238E27FC236}">
                  <a16:creationId xmlns:a16="http://schemas.microsoft.com/office/drawing/2014/main" id="{5153606F-6563-48DB-82CC-632F2988EC9B}"/>
                </a:ext>
              </a:extLst>
            </p:cNvPr>
            <p:cNvSpPr/>
            <p:nvPr/>
          </p:nvSpPr>
          <p:spPr>
            <a:xfrm>
              <a:off x="659775" y="2027030"/>
              <a:ext cx="209550" cy="209550"/>
            </a:xfrm>
            <a:prstGeom prst="ellipse">
              <a:avLst/>
            </a:prstGeom>
            <a:solidFill>
              <a:srgbClr val="AFD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cxnSp>
        <p:nvCxnSpPr>
          <p:cNvPr id="47" name="Straight Connector 46">
            <a:extLst>
              <a:ext uri="{FF2B5EF4-FFF2-40B4-BE49-F238E27FC236}">
                <a16:creationId xmlns:a16="http://schemas.microsoft.com/office/drawing/2014/main" id="{5D0057DA-3E81-4A3C-8B52-B5A80A87BA82}"/>
              </a:ext>
            </a:extLst>
          </p:cNvPr>
          <p:cNvCxnSpPr>
            <a:cxnSpLocks/>
            <a:endCxn id="43" idx="0"/>
          </p:cNvCxnSpPr>
          <p:nvPr/>
        </p:nvCxnSpPr>
        <p:spPr>
          <a:xfrm>
            <a:off x="4950091" y="3004648"/>
            <a:ext cx="769485" cy="492877"/>
          </a:xfrm>
          <a:prstGeom prst="line">
            <a:avLst/>
          </a:prstGeom>
          <a:noFill/>
          <a:ln w="19050" cap="flat" cmpd="sng" algn="ctr">
            <a:solidFill>
              <a:srgbClr val="FFAB40">
                <a:shade val="95000"/>
                <a:satMod val="105000"/>
              </a:srgbClr>
            </a:solidFill>
            <a:prstDash val="solid"/>
          </a:ln>
          <a:effectLst/>
        </p:spPr>
      </p:cxnSp>
      <p:cxnSp>
        <p:nvCxnSpPr>
          <p:cNvPr id="48" name="Straight Connector 47">
            <a:extLst>
              <a:ext uri="{FF2B5EF4-FFF2-40B4-BE49-F238E27FC236}">
                <a16:creationId xmlns:a16="http://schemas.microsoft.com/office/drawing/2014/main" id="{186EF6A1-C5D4-4871-BF3F-FFCC0551A836}"/>
              </a:ext>
            </a:extLst>
          </p:cNvPr>
          <p:cNvCxnSpPr>
            <a:stCxn id="30" idx="2"/>
            <a:endCxn id="40" idx="2"/>
          </p:cNvCxnSpPr>
          <p:nvPr/>
        </p:nvCxnSpPr>
        <p:spPr>
          <a:xfrm flipV="1">
            <a:off x="4920187" y="2992939"/>
            <a:ext cx="663169" cy="608533"/>
          </a:xfrm>
          <a:prstGeom prst="line">
            <a:avLst/>
          </a:prstGeom>
          <a:noFill/>
          <a:ln w="19050" cap="flat" cmpd="sng" algn="ctr">
            <a:solidFill>
              <a:srgbClr val="FFAB40">
                <a:shade val="95000"/>
                <a:satMod val="105000"/>
              </a:srgbClr>
            </a:solidFill>
            <a:prstDash val="solid"/>
          </a:ln>
          <a:effectLst/>
        </p:spPr>
      </p:cxnSp>
      <p:cxnSp>
        <p:nvCxnSpPr>
          <p:cNvPr id="49" name="Straight Connector 48">
            <a:extLst>
              <a:ext uri="{FF2B5EF4-FFF2-40B4-BE49-F238E27FC236}">
                <a16:creationId xmlns:a16="http://schemas.microsoft.com/office/drawing/2014/main" id="{B98E6818-A300-4E09-8759-1C808B1E1234}"/>
              </a:ext>
            </a:extLst>
          </p:cNvPr>
          <p:cNvCxnSpPr>
            <a:stCxn id="33" idx="2"/>
            <a:endCxn id="46" idx="2"/>
          </p:cNvCxnSpPr>
          <p:nvPr/>
        </p:nvCxnSpPr>
        <p:spPr>
          <a:xfrm>
            <a:off x="4920187" y="4210833"/>
            <a:ext cx="663169" cy="827"/>
          </a:xfrm>
          <a:prstGeom prst="line">
            <a:avLst/>
          </a:prstGeom>
          <a:noFill/>
          <a:ln w="19050" cap="flat" cmpd="sng" algn="ctr">
            <a:solidFill>
              <a:srgbClr val="FFAB40">
                <a:shade val="95000"/>
                <a:satMod val="105000"/>
              </a:srgbClr>
            </a:solidFill>
            <a:prstDash val="solid"/>
          </a:ln>
          <a:effectLst/>
        </p:spPr>
      </p:cxnSp>
      <p:sp>
        <p:nvSpPr>
          <p:cNvPr id="25" name="Rectangle 24">
            <a:extLst>
              <a:ext uri="{FF2B5EF4-FFF2-40B4-BE49-F238E27FC236}">
                <a16:creationId xmlns:a16="http://schemas.microsoft.com/office/drawing/2014/main" id="{B13C6447-4495-4A4E-AA79-75B2EBD79072}"/>
              </a:ext>
            </a:extLst>
          </p:cNvPr>
          <p:cNvSpPr/>
          <p:nvPr/>
        </p:nvSpPr>
        <p:spPr>
          <a:xfrm>
            <a:off x="10363200" y="217714"/>
            <a:ext cx="1545771" cy="27214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hlinkClick r:id="rId2" action="ppaction://hlinksldjump"/>
            <a:extLst>
              <a:ext uri="{FF2B5EF4-FFF2-40B4-BE49-F238E27FC236}">
                <a16:creationId xmlns:a16="http://schemas.microsoft.com/office/drawing/2014/main" id="{33B93546-8D59-47E3-838F-8BD10D50EB75}"/>
              </a:ext>
            </a:extLst>
          </p:cNvPr>
          <p:cNvSpPr/>
          <p:nvPr/>
        </p:nvSpPr>
        <p:spPr>
          <a:xfrm>
            <a:off x="11522528" y="6270171"/>
            <a:ext cx="555171" cy="4463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56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up)">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735</Words>
  <Application>Microsoft Office PowerPoint</Application>
  <PresentationFormat>Widescreen</PresentationFormat>
  <Paragraphs>91</Paragraphs>
  <Slides>20</Slides>
  <Notes>7</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Arial-Rounded</vt:lpstr>
      <vt:lpstr>AvantGarde</vt:lpstr>
      <vt:lpstr>Calibri</vt:lpstr>
      <vt:lpstr>Goudy Old Style</vt:lpstr>
      <vt:lpstr>HP001 4 hàng</vt:lpstr>
      <vt:lpstr>Times New Roman</vt:lpstr>
      <vt:lpstr>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LATITUDE 7400</cp:lastModifiedBy>
  <cp:revision>15</cp:revision>
  <dcterms:created xsi:type="dcterms:W3CDTF">2021-07-29T08:05:06Z</dcterms:created>
  <dcterms:modified xsi:type="dcterms:W3CDTF">2025-10-30T02:56:50Z</dcterms:modified>
</cp:coreProperties>
</file>