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</p:sldMasterIdLst>
  <p:notesMasterIdLst>
    <p:notesMasterId r:id="rId20"/>
  </p:notesMasterIdLst>
  <p:sldIdLst>
    <p:sldId id="474" r:id="rId4"/>
    <p:sldId id="2007577146" r:id="rId5"/>
    <p:sldId id="2007577142" r:id="rId6"/>
    <p:sldId id="539" r:id="rId7"/>
    <p:sldId id="615" r:id="rId8"/>
    <p:sldId id="640" r:id="rId9"/>
    <p:sldId id="646" r:id="rId10"/>
    <p:sldId id="650" r:id="rId11"/>
    <p:sldId id="2007577143" r:id="rId12"/>
    <p:sldId id="631" r:id="rId13"/>
    <p:sldId id="647" r:id="rId14"/>
    <p:sldId id="649" r:id="rId15"/>
    <p:sldId id="2007577144" r:id="rId16"/>
    <p:sldId id="634" r:id="rId17"/>
    <p:sldId id="2007577140" r:id="rId18"/>
    <p:sldId id="2007577147" r:id="rId19"/>
  </p:sldIdLst>
  <p:sldSz cx="12192000" cy="6858000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BBC"/>
    <a:srgbClr val="000099"/>
    <a:srgbClr val="FF0066"/>
    <a:srgbClr val="9900CC"/>
    <a:srgbClr val="FFD394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152D9B-DBF7-4F6B-9533-3F5E2A62C197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21088C-0E49-425F-997B-5B6F3562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66404-4AE0-4AEC-AEAB-C83AEB3A683B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21088C-0E49-425F-997B-5B6F356200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3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6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0CF2FB-9C29-4C41-93FC-3B58C06C315F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6CEA4-6059-4D7F-9DA8-29723B7A6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0E0760-F8E2-495F-9D75-AF2BEF0F3B92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A3EE89-FEA3-401C-8694-AF64E3EE3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531335-667C-47F5-8EA3-5F6B11E6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F778A8-731D-41C2-91CF-E996A92A715F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5B6C49-A4FD-4695-BCB5-8078E7789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9618ABD-E98A-4BEE-AD7F-B2E41057AB0A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11DE841-09CB-4D89-A481-47D6549E2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459E0A-5E0E-43F1-A035-05D4A7C00ED2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9C73D6-0E88-4062-A510-1125202E5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540D1A-1245-4D84-8982-B30F71290459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FA1E19-39A1-4007-A1A9-52A713AA7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41D836-FE67-4CEA-831D-5B5DAED1D8BB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487EC79-179A-4D4B-BE78-5E8E58E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child working on a computer&#10;&#10;Description automatically generated with low confidence"/>
          <p:cNvPicPr>
            <a:picLocks noChangeAspect="1"/>
          </p:cNvPicPr>
          <p:nvPr userDrawn="1"/>
        </p:nvPicPr>
        <p:blipFill>
          <a:blip r:embed="rId2"/>
          <a:srcRect l="6538" t="-12282" r="6538" b="12282"/>
          <a:stretch>
            <a:fillRect/>
          </a:stretch>
        </p:blipFill>
        <p:spPr bwMode="auto">
          <a:xfrm>
            <a:off x="0" y="-200025"/>
            <a:ext cx="12192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400F0B-8F61-4E0E-AB17-16600B3B8165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739D05-BD2F-4160-BB1C-BB521D00A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FEE4E5-CE6C-4229-BD6D-69A3983AA714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8A3D59-02EC-407E-8B7E-4B6142967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724A789-EDE0-401E-8A46-25853E45002D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713635-B4F0-47DA-A815-E5276E24F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ECF579-6CF0-4709-81E3-06BA990B3B32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3FABFEA-F118-4AD7-816B-66B7CBC87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037316F-51A1-4E5C-9B88-055F30920BCF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EC02F4-02CB-4C04-AD50-843312E11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3A6245-6C51-4A35-A2DC-815938BAF8BE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F855A1-B74C-48EC-9647-92F7BEF47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C19FA32-4B99-4569-A75B-BDF0EDF368CF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0C9923-AC79-4B81-90CD-1B2881564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A7F5595-D8CD-43E4-9362-69AADEA353A9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8D2199-F9CC-41A6-9EE1-E6A9E0EE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C12886-BA79-4254-AE9B-830012C5EA21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6BE3D97-7141-4884-8F60-B04FCE994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9AEEFA-BC43-4D38-8861-08C5A500FEFE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B9AC94-7258-4588-BC99-58CD595B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6AE545-3AA8-4CC1-84E6-523F324837CA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53AB3D-07E3-431A-A6D7-70A09610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E5063C-BB16-435A-9781-F6FC63A3B248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0975AA-1E13-46EA-A704-927A67AD4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CC7B2D-1FE1-4ED8-8CDD-4AF770F815D5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A5D7C6C-98AA-4EE7-9D3E-C97E43290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523734-DC04-4C14-9782-688DFBE053AF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DDE8FF-4128-4E47-991D-3E35A2318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8BB5DE-B7AB-4120-BD66-35547A5AF32A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A61569-19AD-43E6-891C-E039A2A6F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CE4C3C-3CA2-4112-80EE-3B5C53466B44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B37C01-C32B-46D1-A555-30699C3A4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F975A83-DE01-404D-9D72-DA1F9BC2383A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11FCFF-4CBC-4795-BEC2-E6FB9A6E4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C48269-7412-4174-9503-4F8D4CDCDB84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3072A7-3B93-4065-B216-0608DE5B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E91C6D5-048E-4E2D-A59D-05AFCC3EA84C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5892621-D05C-4561-8C86-FB94DFEA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DE33D7-CC4C-46E3-AB97-9233D8AB8A7A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1E2707-319E-44D2-8E55-B88D276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86B015-5B76-48BE-A119-FEDAE49E3073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632D9A-C243-43EC-8E13-CBA9EC5FF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706EA-EBB8-4A8F-BDE2-D5570CA788FC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6F2013-2553-45FC-88A9-C5A6B37A8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909DD9-2252-4B11-ACA3-C13C5CAF4F6C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04CE17-962E-4F5B-88CA-157FDFD49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F6EC2A-F7C6-4D1B-855E-B9138F5D8884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60DC62-7EC0-4D42-A245-2E21F8F4A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E65FB5-6DCD-40E5-B805-A266C7E94794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842BFC-1498-4FC7-B8A0-1C0A5760A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C449DAA-0E84-4654-B939-5E39D5C0B067}" type="datetimeFigureOut">
              <a:rPr lang="en-US"/>
              <a:pPr>
                <a:defRPr/>
              </a:pPr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6731749-F0A0-4D4E-B2C7-518D86841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41" r:id="rId13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3163" y="3186113"/>
            <a:ext cx="7820025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3997325" y="3954463"/>
            <a:ext cx="1716088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800" y="4090988"/>
            <a:ext cx="1577975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8" y="2879725"/>
            <a:ext cx="1211262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7589" name="组合 23"/>
          <p:cNvGrpSpPr>
            <a:grpSpLocks/>
          </p:cNvGrpSpPr>
          <p:nvPr/>
        </p:nvGrpSpPr>
        <p:grpSpPr bwMode="auto">
          <a:xfrm>
            <a:off x="3694113" y="-830263"/>
            <a:ext cx="5156200" cy="4895851"/>
            <a:chOff x="3084810" y="-335112"/>
            <a:chExt cx="5809496" cy="5760000"/>
          </a:xfrm>
        </p:grpSpPr>
        <p:grpSp>
          <p:nvGrpSpPr>
            <p:cNvPr id="67595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598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596" name="图片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9039225" y="3259138"/>
            <a:ext cx="1239838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8588375" y="811213"/>
            <a:ext cx="17589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1216025" y="598488"/>
            <a:ext cx="889000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525" y="1216025"/>
            <a:ext cx="538163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85984" y="1684073"/>
            <a:ext cx="3972713" cy="1084867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4558"/>
            <a:ext cx="12191999" cy="633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-105196" y="6150114"/>
            <a:ext cx="11652531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hán: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70573-A8F4-611E-3100-F12E86CE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472" y="2410087"/>
            <a:ext cx="9059159" cy="247299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A883EB-DF11-76F8-F962-F3CA9D6C3BBF}"/>
              </a:ext>
            </a:extLst>
          </p:cNvPr>
          <p:cNvSpPr/>
          <p:nvPr/>
        </p:nvSpPr>
        <p:spPr>
          <a:xfrm>
            <a:off x="2918961" y="261258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21469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A35AC20-7AAF-F8FA-4B6A-C040B56F2D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3206" y="1791188"/>
            <a:ext cx="6287678" cy="2471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9BF2F-9826-5881-2573-1902FAEFB6CA}"/>
              </a:ext>
            </a:extLst>
          </p:cNvPr>
          <p:cNvSpPr txBox="1"/>
          <p:nvPr/>
        </p:nvSpPr>
        <p:spPr>
          <a:xfrm>
            <a:off x="7058838" y="1658191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4F7CA-3447-B269-8F4D-81554AB3E53D}"/>
              </a:ext>
            </a:extLst>
          </p:cNvPr>
          <p:cNvSpPr txBox="1"/>
          <p:nvPr/>
        </p:nvSpPr>
        <p:spPr>
          <a:xfrm>
            <a:off x="4397942" y="160821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988A-05CA-441A-DB60-6C5F12854EC5}"/>
              </a:ext>
            </a:extLst>
          </p:cNvPr>
          <p:cNvSpPr txBox="1"/>
          <p:nvPr/>
        </p:nvSpPr>
        <p:spPr>
          <a:xfrm>
            <a:off x="6517020" y="223184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C47DB-7697-A70C-416A-00D451AC0E99}"/>
              </a:ext>
            </a:extLst>
          </p:cNvPr>
          <p:cNvSpPr txBox="1"/>
          <p:nvPr/>
        </p:nvSpPr>
        <p:spPr>
          <a:xfrm>
            <a:off x="4236508" y="225285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D93B1-DF86-4070-66C1-ACCFD7F2705C}"/>
              </a:ext>
            </a:extLst>
          </p:cNvPr>
          <p:cNvSpPr txBox="1"/>
          <p:nvPr/>
        </p:nvSpPr>
        <p:spPr>
          <a:xfrm>
            <a:off x="6341097" y="288873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9D911-1593-E3E8-224E-9769083B4859}"/>
              </a:ext>
            </a:extLst>
          </p:cNvPr>
          <p:cNvSpPr txBox="1"/>
          <p:nvPr/>
        </p:nvSpPr>
        <p:spPr>
          <a:xfrm>
            <a:off x="3770732" y="287260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66F86-B072-B69E-AF14-9B3185502497}"/>
              </a:ext>
            </a:extLst>
          </p:cNvPr>
          <p:cNvSpPr txBox="1"/>
          <p:nvPr/>
        </p:nvSpPr>
        <p:spPr>
          <a:xfrm>
            <a:off x="7058838" y="348084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4C8ED-BCCC-E809-F570-693ADC204D78}"/>
              </a:ext>
            </a:extLst>
          </p:cNvPr>
          <p:cNvSpPr txBox="1"/>
          <p:nvPr/>
        </p:nvSpPr>
        <p:spPr>
          <a:xfrm>
            <a:off x="4418033" y="3472301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C5CB7-2F08-3A03-2AC9-D4B5514618B3}"/>
              </a:ext>
            </a:extLst>
          </p:cNvPr>
          <p:cNvSpPr txBox="1"/>
          <p:nvPr/>
        </p:nvSpPr>
        <p:spPr>
          <a:xfrm>
            <a:off x="6988398" y="348084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650FED-D954-50AD-5A96-C3A4EC908368}"/>
              </a:ext>
            </a:extLst>
          </p:cNvPr>
          <p:cNvSpPr/>
          <p:nvPr/>
        </p:nvSpPr>
        <p:spPr>
          <a:xfrm>
            <a:off x="2360610" y="238637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1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9B8FE64-95E9-2447-75A9-F2DB5D63E115}"/>
              </a:ext>
            </a:extLst>
          </p:cNvPr>
          <p:cNvSpPr txBox="1"/>
          <p:nvPr/>
        </p:nvSpPr>
        <p:spPr>
          <a:xfrm>
            <a:off x="3396345" y="1490782"/>
            <a:ext cx="52604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b="1" i="1" dirty="0"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5DE2D8-C57A-213D-C403-78D5C361AAB8}"/>
              </a:ext>
            </a:extLst>
          </p:cNvPr>
          <p:cNvSpPr/>
          <p:nvPr/>
        </p:nvSpPr>
        <p:spPr>
          <a:xfrm>
            <a:off x="2465807" y="236982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86E5E5-63F4-3285-BA3C-C3A6F34E29C0}"/>
              </a:ext>
            </a:extLst>
          </p:cNvPr>
          <p:cNvSpPr/>
          <p:nvPr/>
        </p:nvSpPr>
        <p:spPr>
          <a:xfrm>
            <a:off x="2554302" y="1492629"/>
            <a:ext cx="603814" cy="5803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5043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261258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849161" y="1254039"/>
            <a:ext cx="8432800" cy="5300365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461" y="219387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66288" y="157972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7487" y="328417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47024" y="215141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28" y="172595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!”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4311" y="327280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813" y="383463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430" y="436917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2177" y="431459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6351" y="434415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2959" y="278609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981B8-9CB5-BC16-3DDB-BDD66D6E236B}"/>
              </a:ext>
            </a:extLst>
          </p:cNvPr>
          <p:cNvSpPr txBox="1"/>
          <p:nvPr/>
        </p:nvSpPr>
        <p:spPr>
          <a:xfrm>
            <a:off x="6096000" y="436310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C9CA0-9873-73B3-5659-2D35E0BD838C}"/>
              </a:ext>
            </a:extLst>
          </p:cNvPr>
          <p:cNvSpPr txBox="1"/>
          <p:nvPr/>
        </p:nvSpPr>
        <p:spPr>
          <a:xfrm>
            <a:off x="4710297" y="382534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94E5A-8B4D-E6EE-963C-1EC54C12383F}"/>
              </a:ext>
            </a:extLst>
          </p:cNvPr>
          <p:cNvSpPr txBox="1"/>
          <p:nvPr/>
        </p:nvSpPr>
        <p:spPr>
          <a:xfrm>
            <a:off x="4050533" y="2738856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F0F76-B495-BADC-B856-124F65A21565}"/>
              </a:ext>
            </a:extLst>
          </p:cNvPr>
          <p:cNvSpPr txBox="1"/>
          <p:nvPr/>
        </p:nvSpPr>
        <p:spPr>
          <a:xfrm>
            <a:off x="3951969" y="163579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16" grpId="0"/>
      <p:bldP spid="17" grpId="0"/>
      <p:bldP spid="18" grpId="0"/>
      <p:bldP spid="19" grpId="0"/>
      <p:bldP spid="21" grpId="0"/>
      <p:bldP spid="27" grpId="0"/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6619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6619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33903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FCC1F-000C-9FE3-64E6-C9C428E998D8}"/>
              </a:ext>
            </a:extLst>
          </p:cNvPr>
          <p:cNvSpPr txBox="1"/>
          <p:nvPr/>
        </p:nvSpPr>
        <p:spPr>
          <a:xfrm>
            <a:off x="9658373" y="6211321"/>
            <a:ext cx="30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8C69D6-388B-5ED9-BA77-C0F43173B0BF}"/>
              </a:ext>
            </a:extLst>
          </p:cNvPr>
          <p:cNvSpPr/>
          <p:nvPr/>
        </p:nvSpPr>
        <p:spPr>
          <a:xfrm>
            <a:off x="7605648" y="2275935"/>
            <a:ext cx="4457588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22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MẪU GỌI BẠN-THẢO">
            <a:hlinkClick r:id="" action="ppaction://media"/>
            <a:extLst>
              <a:ext uri="{FF2B5EF4-FFF2-40B4-BE49-F238E27FC236}">
                <a16:creationId xmlns:a16="http://schemas.microsoft.com/office/drawing/2014/main" id="{619EF639-A66F-938E-2A19-AF0566179D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667"/>
            <a:ext cx="12191999" cy="6261630"/>
          </a:xfrm>
        </p:spPr>
      </p:pic>
    </p:spTree>
    <p:extLst>
      <p:ext uri="{BB962C8B-B14F-4D97-AF65-F5344CB8AC3E}">
        <p14:creationId xmlns:p14="http://schemas.microsoft.com/office/powerpoint/2010/main" val="1209774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D723-FBE7-9A81-39AD-5BBD5355F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B92B8C5F-39C8-68B8-48BF-FAE43DBD35E5}"/>
              </a:ext>
            </a:extLst>
          </p:cNvPr>
          <p:cNvGrpSpPr>
            <a:grpSpLocks/>
          </p:cNvGrpSpPr>
          <p:nvPr/>
        </p:nvGrpSpPr>
        <p:grpSpPr bwMode="auto">
          <a:xfrm>
            <a:off x="-52661" y="130629"/>
            <a:ext cx="2105984" cy="5355771"/>
            <a:chOff x="3011" y="2648"/>
            <a:chExt cx="1620" cy="845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2D072649-41C7-3557-24E9-40C10227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36" name="Group 10">
                <a:extLst>
                  <a:ext uri="{FF2B5EF4-FFF2-40B4-BE49-F238E27FC236}">
                    <a16:creationId xmlns:a16="http://schemas.microsoft.com/office/drawing/2014/main" id="{EC4BC58B-CBD5-A985-A580-E3B3393854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62" name="Freeform 11">
                  <a:extLst>
                    <a:ext uri="{FF2B5EF4-FFF2-40B4-BE49-F238E27FC236}">
                      <a16:creationId xmlns:a16="http://schemas.microsoft.com/office/drawing/2014/main" id="{74E7BFA6-8C2E-40CC-FBE0-4538792BE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2">
                  <a:extLst>
                    <a:ext uri="{FF2B5EF4-FFF2-40B4-BE49-F238E27FC236}">
                      <a16:creationId xmlns:a16="http://schemas.microsoft.com/office/drawing/2014/main" id="{9348B1EE-CE56-AB6C-E811-D04C18DDD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13">
                  <a:extLst>
                    <a:ext uri="{FF2B5EF4-FFF2-40B4-BE49-F238E27FC236}">
                      <a16:creationId xmlns:a16="http://schemas.microsoft.com/office/drawing/2014/main" id="{0E709516-E834-9F04-2CC0-1AD9B1B86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7" name="Group 14">
                <a:extLst>
                  <a:ext uri="{FF2B5EF4-FFF2-40B4-BE49-F238E27FC236}">
                    <a16:creationId xmlns:a16="http://schemas.microsoft.com/office/drawing/2014/main" id="{D62831DC-463E-11F0-2653-062C313104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38" name="Freeform 15">
                  <a:extLst>
                    <a:ext uri="{FF2B5EF4-FFF2-40B4-BE49-F238E27FC236}">
                      <a16:creationId xmlns:a16="http://schemas.microsoft.com/office/drawing/2014/main" id="{76FB8913-B219-EFAA-0881-10D3FF8A5E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9" name="Group 16">
                  <a:extLst>
                    <a:ext uri="{FF2B5EF4-FFF2-40B4-BE49-F238E27FC236}">
                      <a16:creationId xmlns:a16="http://schemas.microsoft.com/office/drawing/2014/main" id="{6F43D2C3-7747-3620-7BB5-1D68F53DE5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58" name="Freeform 17">
                    <a:extLst>
                      <a:ext uri="{FF2B5EF4-FFF2-40B4-BE49-F238E27FC236}">
                        <a16:creationId xmlns:a16="http://schemas.microsoft.com/office/drawing/2014/main" id="{18B29675-BF95-6B89-6185-664780162C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9" name="Freeform 18">
                    <a:extLst>
                      <a:ext uri="{FF2B5EF4-FFF2-40B4-BE49-F238E27FC236}">
                        <a16:creationId xmlns:a16="http://schemas.microsoft.com/office/drawing/2014/main" id="{DA78CF70-D655-4B4F-D742-017AADCDFF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0" name="Freeform 19">
                    <a:extLst>
                      <a:ext uri="{FF2B5EF4-FFF2-40B4-BE49-F238E27FC236}">
                        <a16:creationId xmlns:a16="http://schemas.microsoft.com/office/drawing/2014/main" id="{A6BE8F3D-A47A-D0E1-1FEA-121FA2EB9A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Freeform 20">
                    <a:extLst>
                      <a:ext uri="{FF2B5EF4-FFF2-40B4-BE49-F238E27FC236}">
                        <a16:creationId xmlns:a16="http://schemas.microsoft.com/office/drawing/2014/main" id="{4B6CFF96-E4FA-E6ED-3BEC-0D8B31AC8F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0" name="Group 21">
                  <a:extLst>
                    <a:ext uri="{FF2B5EF4-FFF2-40B4-BE49-F238E27FC236}">
                      <a16:creationId xmlns:a16="http://schemas.microsoft.com/office/drawing/2014/main" id="{B2BD9022-2D96-2623-D3C1-C18F916C8E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44" name="Group 22">
                    <a:extLst>
                      <a:ext uri="{FF2B5EF4-FFF2-40B4-BE49-F238E27FC236}">
                        <a16:creationId xmlns:a16="http://schemas.microsoft.com/office/drawing/2014/main" id="{BFCD1065-A340-B830-6D5A-406510BF49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56" name="Freeform 23">
                      <a:extLst>
                        <a:ext uri="{FF2B5EF4-FFF2-40B4-BE49-F238E27FC236}">
                          <a16:creationId xmlns:a16="http://schemas.microsoft.com/office/drawing/2014/main" id="{2F09AA30-C8E7-D706-50B7-7BF4931DBE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7" name="Freeform 24">
                      <a:extLst>
                        <a:ext uri="{FF2B5EF4-FFF2-40B4-BE49-F238E27FC236}">
                          <a16:creationId xmlns:a16="http://schemas.microsoft.com/office/drawing/2014/main" id="{B5EABAAF-3C6D-E7D0-76EE-C73AED774E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45" name="Group 25">
                    <a:extLst>
                      <a:ext uri="{FF2B5EF4-FFF2-40B4-BE49-F238E27FC236}">
                        <a16:creationId xmlns:a16="http://schemas.microsoft.com/office/drawing/2014/main" id="{06512CF9-427A-BC10-3102-D78B2E5902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46" name="Freeform 26">
                      <a:extLst>
                        <a:ext uri="{FF2B5EF4-FFF2-40B4-BE49-F238E27FC236}">
                          <a16:creationId xmlns:a16="http://schemas.microsoft.com/office/drawing/2014/main" id="{FF22C26C-18C5-DE30-35F1-4DEA19090E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" name="Freeform 27">
                      <a:extLst>
                        <a:ext uri="{FF2B5EF4-FFF2-40B4-BE49-F238E27FC236}">
                          <a16:creationId xmlns:a16="http://schemas.microsoft.com/office/drawing/2014/main" id="{A18464F5-A7C8-59BD-FCDA-F4AD1D8BDF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8" name="Freeform 28">
                      <a:extLst>
                        <a:ext uri="{FF2B5EF4-FFF2-40B4-BE49-F238E27FC236}">
                          <a16:creationId xmlns:a16="http://schemas.microsoft.com/office/drawing/2014/main" id="{A2A56F03-886C-18A5-725C-53E06AE2D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9" name="Freeform 29">
                      <a:extLst>
                        <a:ext uri="{FF2B5EF4-FFF2-40B4-BE49-F238E27FC236}">
                          <a16:creationId xmlns:a16="http://schemas.microsoft.com/office/drawing/2014/main" id="{B3312F81-A839-CF24-6773-53C8B60042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0" name="Freeform 30">
                      <a:extLst>
                        <a:ext uri="{FF2B5EF4-FFF2-40B4-BE49-F238E27FC236}">
                          <a16:creationId xmlns:a16="http://schemas.microsoft.com/office/drawing/2014/main" id="{224B1258-1834-8370-B078-2075987228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1" name="Freeform 31">
                      <a:extLst>
                        <a:ext uri="{FF2B5EF4-FFF2-40B4-BE49-F238E27FC236}">
                          <a16:creationId xmlns:a16="http://schemas.microsoft.com/office/drawing/2014/main" id="{41B7923B-1A6B-C7BB-E455-A3D3DB0F9F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2" name="Freeform 32">
                      <a:extLst>
                        <a:ext uri="{FF2B5EF4-FFF2-40B4-BE49-F238E27FC236}">
                          <a16:creationId xmlns:a16="http://schemas.microsoft.com/office/drawing/2014/main" id="{A8E7542E-40EB-98D6-55DF-C201C7B437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3" name="Freeform 33">
                      <a:extLst>
                        <a:ext uri="{FF2B5EF4-FFF2-40B4-BE49-F238E27FC236}">
                          <a16:creationId xmlns:a16="http://schemas.microsoft.com/office/drawing/2014/main" id="{8FA2C947-47DC-147E-C720-F884EC0DA2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4" name="Freeform 34">
                      <a:extLst>
                        <a:ext uri="{FF2B5EF4-FFF2-40B4-BE49-F238E27FC236}">
                          <a16:creationId xmlns:a16="http://schemas.microsoft.com/office/drawing/2014/main" id="{CE61C00C-1D73-3B69-D888-FD4FBBB5CB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5" name="Freeform 35">
                      <a:extLst>
                        <a:ext uri="{FF2B5EF4-FFF2-40B4-BE49-F238E27FC236}">
                          <a16:creationId xmlns:a16="http://schemas.microsoft.com/office/drawing/2014/main" id="{2EF9CF73-F3BB-9367-1FE0-B995D328B2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685548B2-F022-A1BA-73D0-A94F3227C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2A746E4B-347E-D7E9-D148-2A51FCCE7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9B41ACB2-6739-9048-17EB-053E1492A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" name="Group 39">
              <a:extLst>
                <a:ext uri="{FF2B5EF4-FFF2-40B4-BE49-F238E27FC236}">
                  <a16:creationId xmlns:a16="http://schemas.microsoft.com/office/drawing/2014/main" id="{AA0AF681-A203-20E8-1089-8BD870A00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6" name="Freeform 40">
                <a:extLst>
                  <a:ext uri="{FF2B5EF4-FFF2-40B4-BE49-F238E27FC236}">
                    <a16:creationId xmlns:a16="http://schemas.microsoft.com/office/drawing/2014/main" id="{FEDBCF0B-1C55-69D6-7D92-B3E0CDC45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Freeform 41">
                <a:extLst>
                  <a:ext uri="{FF2B5EF4-FFF2-40B4-BE49-F238E27FC236}">
                    <a16:creationId xmlns:a16="http://schemas.microsoft.com/office/drawing/2014/main" id="{3AE3FB1E-F307-D1E1-3CF4-EE31EFE60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Freeform 42">
                <a:extLst>
                  <a:ext uri="{FF2B5EF4-FFF2-40B4-BE49-F238E27FC236}">
                    <a16:creationId xmlns:a16="http://schemas.microsoft.com/office/drawing/2014/main" id="{D2F93E8C-40B2-81BC-A9FC-B07257FB6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" name="Group 43">
                <a:extLst>
                  <a:ext uri="{FF2B5EF4-FFF2-40B4-BE49-F238E27FC236}">
                    <a16:creationId xmlns:a16="http://schemas.microsoft.com/office/drawing/2014/main" id="{0378DD25-5EE6-D940-7246-A08F295528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10" name="Freeform 44">
                  <a:extLst>
                    <a:ext uri="{FF2B5EF4-FFF2-40B4-BE49-F238E27FC236}">
                      <a16:creationId xmlns:a16="http://schemas.microsoft.com/office/drawing/2014/main" id="{B4A9B308-578D-6953-B847-48B0E6216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1" name="Group 45">
                  <a:extLst>
                    <a:ext uri="{FF2B5EF4-FFF2-40B4-BE49-F238E27FC236}">
                      <a16:creationId xmlns:a16="http://schemas.microsoft.com/office/drawing/2014/main" id="{06456218-71EA-0992-02DB-A7C316DEF1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16" name="Group 46">
                    <a:extLst>
                      <a:ext uri="{FF2B5EF4-FFF2-40B4-BE49-F238E27FC236}">
                        <a16:creationId xmlns:a16="http://schemas.microsoft.com/office/drawing/2014/main" id="{FF21EA1E-B8C7-F40E-E5DF-4A9E41653A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32" name="Freeform 47">
                      <a:extLst>
                        <a:ext uri="{FF2B5EF4-FFF2-40B4-BE49-F238E27FC236}">
                          <a16:creationId xmlns:a16="http://schemas.microsoft.com/office/drawing/2014/main" id="{E1060038-19DE-4661-C0CC-101145B004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3" name="Freeform 48">
                      <a:extLst>
                        <a:ext uri="{FF2B5EF4-FFF2-40B4-BE49-F238E27FC236}">
                          <a16:creationId xmlns:a16="http://schemas.microsoft.com/office/drawing/2014/main" id="{EFD082B6-12E0-ED90-F7E2-8E30E93032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Freeform 49">
                      <a:extLst>
                        <a:ext uri="{FF2B5EF4-FFF2-40B4-BE49-F238E27FC236}">
                          <a16:creationId xmlns:a16="http://schemas.microsoft.com/office/drawing/2014/main" id="{3A56B39D-8321-C97F-5C67-8223BFC7442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Freeform 50">
                      <a:extLst>
                        <a:ext uri="{FF2B5EF4-FFF2-40B4-BE49-F238E27FC236}">
                          <a16:creationId xmlns:a16="http://schemas.microsoft.com/office/drawing/2014/main" id="{8E467DE9-6595-F431-681B-B6F290F191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7" name="Group 51">
                    <a:extLst>
                      <a:ext uri="{FF2B5EF4-FFF2-40B4-BE49-F238E27FC236}">
                        <a16:creationId xmlns:a16="http://schemas.microsoft.com/office/drawing/2014/main" id="{AFDF1C41-6FA4-C8DC-373A-EE5D533D98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18" name="Group 52">
                      <a:extLst>
                        <a:ext uri="{FF2B5EF4-FFF2-40B4-BE49-F238E27FC236}">
                          <a16:creationId xmlns:a16="http://schemas.microsoft.com/office/drawing/2014/main" id="{EC6F7055-9076-EDBB-F422-8EE55CAB59E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30" name="Freeform 53">
                        <a:extLst>
                          <a:ext uri="{FF2B5EF4-FFF2-40B4-BE49-F238E27FC236}">
                            <a16:creationId xmlns:a16="http://schemas.microsoft.com/office/drawing/2014/main" id="{C8812E8D-E88F-FA29-0004-ED0FE307800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1" name="Freeform 54">
                        <a:extLst>
                          <a:ext uri="{FF2B5EF4-FFF2-40B4-BE49-F238E27FC236}">
                            <a16:creationId xmlns:a16="http://schemas.microsoft.com/office/drawing/2014/main" id="{9F5DB2DF-ACC4-C1B6-12BE-0E078AC936D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9" name="Group 55">
                      <a:extLst>
                        <a:ext uri="{FF2B5EF4-FFF2-40B4-BE49-F238E27FC236}">
                          <a16:creationId xmlns:a16="http://schemas.microsoft.com/office/drawing/2014/main" id="{5CEB398D-81CC-1E3B-13E2-CDDBFA7917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" name="Freeform 56">
                        <a:extLst>
                          <a:ext uri="{FF2B5EF4-FFF2-40B4-BE49-F238E27FC236}">
                            <a16:creationId xmlns:a16="http://schemas.microsoft.com/office/drawing/2014/main" id="{7DF3538F-0E36-AD8D-D065-66C94FC9AC5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" name="Freeform 57">
                        <a:extLst>
                          <a:ext uri="{FF2B5EF4-FFF2-40B4-BE49-F238E27FC236}">
                            <a16:creationId xmlns:a16="http://schemas.microsoft.com/office/drawing/2014/main" id="{2CA28866-14AC-9468-9062-A971C69B13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" name="Freeform 58">
                        <a:extLst>
                          <a:ext uri="{FF2B5EF4-FFF2-40B4-BE49-F238E27FC236}">
                            <a16:creationId xmlns:a16="http://schemas.microsoft.com/office/drawing/2014/main" id="{24CA209B-482B-58BD-3EAA-B6E692DA317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3" name="Freeform 59">
                        <a:extLst>
                          <a:ext uri="{FF2B5EF4-FFF2-40B4-BE49-F238E27FC236}">
                            <a16:creationId xmlns:a16="http://schemas.microsoft.com/office/drawing/2014/main" id="{7E1F6103-2FE0-5C57-3850-C0D49F8B949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4" name="Freeform 60">
                        <a:extLst>
                          <a:ext uri="{FF2B5EF4-FFF2-40B4-BE49-F238E27FC236}">
                            <a16:creationId xmlns:a16="http://schemas.microsoft.com/office/drawing/2014/main" id="{6AD5C91F-E7C0-38AA-DBAD-2FCF160E040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5" name="Freeform 61">
                        <a:extLst>
                          <a:ext uri="{FF2B5EF4-FFF2-40B4-BE49-F238E27FC236}">
                            <a16:creationId xmlns:a16="http://schemas.microsoft.com/office/drawing/2014/main" id="{8BEDE24E-B765-ECFD-07C8-CE95F847DC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" name="Freeform 62">
                        <a:extLst>
                          <a:ext uri="{FF2B5EF4-FFF2-40B4-BE49-F238E27FC236}">
                            <a16:creationId xmlns:a16="http://schemas.microsoft.com/office/drawing/2014/main" id="{23E68879-1372-CA83-6AD1-AEA6DC54C10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7" name="Freeform 63">
                        <a:extLst>
                          <a:ext uri="{FF2B5EF4-FFF2-40B4-BE49-F238E27FC236}">
                            <a16:creationId xmlns:a16="http://schemas.microsoft.com/office/drawing/2014/main" id="{6DA123DD-F48D-FD6E-4634-CEE92DCB53D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8" name="Freeform 64">
                        <a:extLst>
                          <a:ext uri="{FF2B5EF4-FFF2-40B4-BE49-F238E27FC236}">
                            <a16:creationId xmlns:a16="http://schemas.microsoft.com/office/drawing/2014/main" id="{40A22BBD-9B1E-E9AB-CE6C-FFA8346F810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9" name="Freeform 65">
                        <a:extLst>
                          <a:ext uri="{FF2B5EF4-FFF2-40B4-BE49-F238E27FC236}">
                            <a16:creationId xmlns:a16="http://schemas.microsoft.com/office/drawing/2014/main" id="{8CD3EACE-2C88-44E2-0EF5-B13681A9D8D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" name="Group 66">
                  <a:extLst>
                    <a:ext uri="{FF2B5EF4-FFF2-40B4-BE49-F238E27FC236}">
                      <a16:creationId xmlns:a16="http://schemas.microsoft.com/office/drawing/2014/main" id="{B927175A-5E2C-209C-C626-D108A42702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13" name="Freeform 67">
                    <a:extLst>
                      <a:ext uri="{FF2B5EF4-FFF2-40B4-BE49-F238E27FC236}">
                        <a16:creationId xmlns:a16="http://schemas.microsoft.com/office/drawing/2014/main" id="{98DA4845-BA09-1960-DA13-E4472828FB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" name="Freeform 68">
                    <a:extLst>
                      <a:ext uri="{FF2B5EF4-FFF2-40B4-BE49-F238E27FC236}">
                        <a16:creationId xmlns:a16="http://schemas.microsoft.com/office/drawing/2014/main" id="{26EC0521-9D39-C6D0-B7B2-13D0C1D06D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" name="Freeform 69">
                    <a:extLst>
                      <a:ext uri="{FF2B5EF4-FFF2-40B4-BE49-F238E27FC236}">
                        <a16:creationId xmlns:a16="http://schemas.microsoft.com/office/drawing/2014/main" id="{78DE6082-D766-71DB-A4F7-07C69B646D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grpSp>
        <p:nvGrpSpPr>
          <p:cNvPr id="65" name="Group 72">
            <a:extLst>
              <a:ext uri="{FF2B5EF4-FFF2-40B4-BE49-F238E27FC236}">
                <a16:creationId xmlns:a16="http://schemas.microsoft.com/office/drawing/2014/main" id="{266744B2-3779-C79D-5E02-75652448CFFD}"/>
              </a:ext>
            </a:extLst>
          </p:cNvPr>
          <p:cNvGrpSpPr>
            <a:grpSpLocks/>
          </p:cNvGrpSpPr>
          <p:nvPr/>
        </p:nvGrpSpPr>
        <p:grpSpPr bwMode="auto">
          <a:xfrm>
            <a:off x="10293529" y="194011"/>
            <a:ext cx="1898470" cy="5014849"/>
            <a:chOff x="3011" y="2648"/>
            <a:chExt cx="1620" cy="845"/>
          </a:xfrm>
        </p:grpSpPr>
        <p:grpSp>
          <p:nvGrpSpPr>
            <p:cNvPr id="66" name="Group 73">
              <a:extLst>
                <a:ext uri="{FF2B5EF4-FFF2-40B4-BE49-F238E27FC236}">
                  <a16:creationId xmlns:a16="http://schemas.microsoft.com/office/drawing/2014/main" id="{21E8A16C-03B7-C09A-D03B-A738B00EF9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98" name="Group 74">
                <a:extLst>
                  <a:ext uri="{FF2B5EF4-FFF2-40B4-BE49-F238E27FC236}">
                    <a16:creationId xmlns:a16="http://schemas.microsoft.com/office/drawing/2014/main" id="{3E24742F-9D9D-2C2B-9325-054757070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124" name="Freeform 75">
                  <a:extLst>
                    <a:ext uri="{FF2B5EF4-FFF2-40B4-BE49-F238E27FC236}">
                      <a16:creationId xmlns:a16="http://schemas.microsoft.com/office/drawing/2014/main" id="{96370959-8154-A17A-D786-1ECCFBE65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76">
                  <a:extLst>
                    <a:ext uri="{FF2B5EF4-FFF2-40B4-BE49-F238E27FC236}">
                      <a16:creationId xmlns:a16="http://schemas.microsoft.com/office/drawing/2014/main" id="{EEE3FD6C-EE42-AC6E-AD45-EE6368EBA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77">
                  <a:extLst>
                    <a:ext uri="{FF2B5EF4-FFF2-40B4-BE49-F238E27FC236}">
                      <a16:creationId xmlns:a16="http://schemas.microsoft.com/office/drawing/2014/main" id="{DAEFDF0A-39BA-0733-E901-85EFD9EEF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99" name="Group 78">
                <a:extLst>
                  <a:ext uri="{FF2B5EF4-FFF2-40B4-BE49-F238E27FC236}">
                    <a16:creationId xmlns:a16="http://schemas.microsoft.com/office/drawing/2014/main" id="{551D350F-0AAB-6AC1-B6AD-374BD28E9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B73E85C-E8AC-455F-600B-57D4CF0A9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01" name="Group 80">
                  <a:extLst>
                    <a:ext uri="{FF2B5EF4-FFF2-40B4-BE49-F238E27FC236}">
                      <a16:creationId xmlns:a16="http://schemas.microsoft.com/office/drawing/2014/main" id="{C64F761C-DB61-13F7-9D0C-83E76F9237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120" name="Freeform 81">
                    <a:extLst>
                      <a:ext uri="{FF2B5EF4-FFF2-40B4-BE49-F238E27FC236}">
                        <a16:creationId xmlns:a16="http://schemas.microsoft.com/office/drawing/2014/main" id="{3BF1A04A-2002-C0E4-3ECF-9E4277053E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1" name="Freeform 82">
                    <a:extLst>
                      <a:ext uri="{FF2B5EF4-FFF2-40B4-BE49-F238E27FC236}">
                        <a16:creationId xmlns:a16="http://schemas.microsoft.com/office/drawing/2014/main" id="{BA566744-5F8F-C008-DFE8-C3158DD955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Freeform 83">
                    <a:extLst>
                      <a:ext uri="{FF2B5EF4-FFF2-40B4-BE49-F238E27FC236}">
                        <a16:creationId xmlns:a16="http://schemas.microsoft.com/office/drawing/2014/main" id="{676DF10C-BD2C-EB9C-F10B-D4A79D4E9D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Freeform 84">
                    <a:extLst>
                      <a:ext uri="{FF2B5EF4-FFF2-40B4-BE49-F238E27FC236}">
                        <a16:creationId xmlns:a16="http://schemas.microsoft.com/office/drawing/2014/main" id="{713F2F5F-53B6-F119-32D5-F8DE1B18D1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2" name="Group 85">
                  <a:extLst>
                    <a:ext uri="{FF2B5EF4-FFF2-40B4-BE49-F238E27FC236}">
                      <a16:creationId xmlns:a16="http://schemas.microsoft.com/office/drawing/2014/main" id="{93FB1CBB-34BC-8083-8C36-B018695DBD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106" name="Group 86">
                    <a:extLst>
                      <a:ext uri="{FF2B5EF4-FFF2-40B4-BE49-F238E27FC236}">
                        <a16:creationId xmlns:a16="http://schemas.microsoft.com/office/drawing/2014/main" id="{199AC152-09B7-0FF9-34F3-BB89DA7530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118" name="Freeform 87">
                      <a:extLst>
                        <a:ext uri="{FF2B5EF4-FFF2-40B4-BE49-F238E27FC236}">
                          <a16:creationId xmlns:a16="http://schemas.microsoft.com/office/drawing/2014/main" id="{F21304FC-0F11-FA99-1191-2A47D27784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9" name="Freeform 88">
                      <a:extLst>
                        <a:ext uri="{FF2B5EF4-FFF2-40B4-BE49-F238E27FC236}">
                          <a16:creationId xmlns:a16="http://schemas.microsoft.com/office/drawing/2014/main" id="{7C907542-577D-7000-1AF3-ED15693A1A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07" name="Group 89">
                    <a:extLst>
                      <a:ext uri="{FF2B5EF4-FFF2-40B4-BE49-F238E27FC236}">
                        <a16:creationId xmlns:a16="http://schemas.microsoft.com/office/drawing/2014/main" id="{F5668E29-D05C-9D2A-8D4B-78AD8D0E6C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108" name="Freeform 90">
                      <a:extLst>
                        <a:ext uri="{FF2B5EF4-FFF2-40B4-BE49-F238E27FC236}">
                          <a16:creationId xmlns:a16="http://schemas.microsoft.com/office/drawing/2014/main" id="{ED9E9734-92B5-C55F-F1B5-22EA8E8B69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9" name="Freeform 91">
                      <a:extLst>
                        <a:ext uri="{FF2B5EF4-FFF2-40B4-BE49-F238E27FC236}">
                          <a16:creationId xmlns:a16="http://schemas.microsoft.com/office/drawing/2014/main" id="{8E4FCF60-CC1A-266C-E3EA-B905B75261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0" name="Freeform 92">
                      <a:extLst>
                        <a:ext uri="{FF2B5EF4-FFF2-40B4-BE49-F238E27FC236}">
                          <a16:creationId xmlns:a16="http://schemas.microsoft.com/office/drawing/2014/main" id="{3F3C40D3-4456-24A1-DAF6-C252C2D115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1" name="Freeform 93">
                      <a:extLst>
                        <a:ext uri="{FF2B5EF4-FFF2-40B4-BE49-F238E27FC236}">
                          <a16:creationId xmlns:a16="http://schemas.microsoft.com/office/drawing/2014/main" id="{3ECFC78E-1096-47C3-A337-6DD6D55D2F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2" name="Freeform 94">
                      <a:extLst>
                        <a:ext uri="{FF2B5EF4-FFF2-40B4-BE49-F238E27FC236}">
                          <a16:creationId xmlns:a16="http://schemas.microsoft.com/office/drawing/2014/main" id="{50919314-C8E4-4DD0-EE9B-A85E82C16C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3" name="Freeform 95">
                      <a:extLst>
                        <a:ext uri="{FF2B5EF4-FFF2-40B4-BE49-F238E27FC236}">
                          <a16:creationId xmlns:a16="http://schemas.microsoft.com/office/drawing/2014/main" id="{E476A223-39E6-2D90-47AF-6DAC734142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4" name="Freeform 96">
                      <a:extLst>
                        <a:ext uri="{FF2B5EF4-FFF2-40B4-BE49-F238E27FC236}">
                          <a16:creationId xmlns:a16="http://schemas.microsoft.com/office/drawing/2014/main" id="{183DF485-4BE2-8802-3D99-DDC3DB9822F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5" name="Freeform 97">
                      <a:extLst>
                        <a:ext uri="{FF2B5EF4-FFF2-40B4-BE49-F238E27FC236}">
                          <a16:creationId xmlns:a16="http://schemas.microsoft.com/office/drawing/2014/main" id="{8D361DC1-2DC7-AC8D-1272-CEAFF1E45D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6" name="Freeform 98">
                      <a:extLst>
                        <a:ext uri="{FF2B5EF4-FFF2-40B4-BE49-F238E27FC236}">
                          <a16:creationId xmlns:a16="http://schemas.microsoft.com/office/drawing/2014/main" id="{0885448B-010B-2FD5-D666-8F175F0B82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7" name="Freeform 99">
                      <a:extLst>
                        <a:ext uri="{FF2B5EF4-FFF2-40B4-BE49-F238E27FC236}">
                          <a16:creationId xmlns:a16="http://schemas.microsoft.com/office/drawing/2014/main" id="{24528BC0-6144-F0C3-892A-EC9E107F99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103" name="Freeform 100">
                  <a:extLst>
                    <a:ext uri="{FF2B5EF4-FFF2-40B4-BE49-F238E27FC236}">
                      <a16:creationId xmlns:a16="http://schemas.microsoft.com/office/drawing/2014/main" id="{7218FA23-4531-1C10-D38B-3A4766CBA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Freeform 101">
                  <a:extLst>
                    <a:ext uri="{FF2B5EF4-FFF2-40B4-BE49-F238E27FC236}">
                      <a16:creationId xmlns:a16="http://schemas.microsoft.com/office/drawing/2014/main" id="{9A1E7EEF-BEF9-4C55-4912-2E2F4B618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102">
                  <a:extLst>
                    <a:ext uri="{FF2B5EF4-FFF2-40B4-BE49-F238E27FC236}">
                      <a16:creationId xmlns:a16="http://schemas.microsoft.com/office/drawing/2014/main" id="{65CB6780-DCBF-42DF-6103-252760F7E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67" name="Group 103">
              <a:extLst>
                <a:ext uri="{FF2B5EF4-FFF2-40B4-BE49-F238E27FC236}">
                  <a16:creationId xmlns:a16="http://schemas.microsoft.com/office/drawing/2014/main" id="{7EB3DCE3-1D27-5218-A8F0-76EC21AD25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68" name="Freeform 104">
                <a:extLst>
                  <a:ext uri="{FF2B5EF4-FFF2-40B4-BE49-F238E27FC236}">
                    <a16:creationId xmlns:a16="http://schemas.microsoft.com/office/drawing/2014/main" id="{86482A44-825F-6061-B0F3-A381516C2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105">
                <a:extLst>
                  <a:ext uri="{FF2B5EF4-FFF2-40B4-BE49-F238E27FC236}">
                    <a16:creationId xmlns:a16="http://schemas.microsoft.com/office/drawing/2014/main" id="{CE9BE72D-CB0C-F572-C461-00709560A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106">
                <a:extLst>
                  <a:ext uri="{FF2B5EF4-FFF2-40B4-BE49-F238E27FC236}">
                    <a16:creationId xmlns:a16="http://schemas.microsoft.com/office/drawing/2014/main" id="{60393279-C52D-AA09-A09D-316F94D05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1" name="Group 107">
                <a:extLst>
                  <a:ext uri="{FF2B5EF4-FFF2-40B4-BE49-F238E27FC236}">
                    <a16:creationId xmlns:a16="http://schemas.microsoft.com/office/drawing/2014/main" id="{66F175BE-847E-7D71-B880-20341289E7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72" name="Freeform 108">
                  <a:extLst>
                    <a:ext uri="{FF2B5EF4-FFF2-40B4-BE49-F238E27FC236}">
                      <a16:creationId xmlns:a16="http://schemas.microsoft.com/office/drawing/2014/main" id="{D2784375-8EFE-CA3F-E494-3D0E2CDC12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3" name="Group 109">
                  <a:extLst>
                    <a:ext uri="{FF2B5EF4-FFF2-40B4-BE49-F238E27FC236}">
                      <a16:creationId xmlns:a16="http://schemas.microsoft.com/office/drawing/2014/main" id="{78164F60-058C-64DD-D305-A24A5A245B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78" name="Group 110">
                    <a:extLst>
                      <a:ext uri="{FF2B5EF4-FFF2-40B4-BE49-F238E27FC236}">
                        <a16:creationId xmlns:a16="http://schemas.microsoft.com/office/drawing/2014/main" id="{27ACFE2E-AB62-28C5-9826-FB35197187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94" name="Freeform 111">
                      <a:extLst>
                        <a:ext uri="{FF2B5EF4-FFF2-40B4-BE49-F238E27FC236}">
                          <a16:creationId xmlns:a16="http://schemas.microsoft.com/office/drawing/2014/main" id="{A147FD42-1845-935D-D9C6-D8A504A1A7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5" name="Freeform 112">
                      <a:extLst>
                        <a:ext uri="{FF2B5EF4-FFF2-40B4-BE49-F238E27FC236}">
                          <a16:creationId xmlns:a16="http://schemas.microsoft.com/office/drawing/2014/main" id="{70A423F5-4752-A570-D714-292447E944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6" name="Freeform 113">
                      <a:extLst>
                        <a:ext uri="{FF2B5EF4-FFF2-40B4-BE49-F238E27FC236}">
                          <a16:creationId xmlns:a16="http://schemas.microsoft.com/office/drawing/2014/main" id="{5B2C6FDE-D746-2C7E-194D-F0CA90AAE2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7" name="Freeform 114">
                      <a:extLst>
                        <a:ext uri="{FF2B5EF4-FFF2-40B4-BE49-F238E27FC236}">
                          <a16:creationId xmlns:a16="http://schemas.microsoft.com/office/drawing/2014/main" id="{BE1E599A-160E-5EFC-1F81-1D542BF9A3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9" name="Group 115">
                    <a:extLst>
                      <a:ext uri="{FF2B5EF4-FFF2-40B4-BE49-F238E27FC236}">
                        <a16:creationId xmlns:a16="http://schemas.microsoft.com/office/drawing/2014/main" id="{F53DABFA-2024-CE20-BE6E-08DA784A2A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80" name="Group 116">
                      <a:extLst>
                        <a:ext uri="{FF2B5EF4-FFF2-40B4-BE49-F238E27FC236}">
                          <a16:creationId xmlns:a16="http://schemas.microsoft.com/office/drawing/2014/main" id="{AE341D11-BF41-B7EC-D7C1-BD5A19286BB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92" name="Freeform 117">
                        <a:extLst>
                          <a:ext uri="{FF2B5EF4-FFF2-40B4-BE49-F238E27FC236}">
                            <a16:creationId xmlns:a16="http://schemas.microsoft.com/office/drawing/2014/main" id="{51E25DCE-4634-1230-4698-4B0C2AC75CC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3" name="Freeform 118">
                        <a:extLst>
                          <a:ext uri="{FF2B5EF4-FFF2-40B4-BE49-F238E27FC236}">
                            <a16:creationId xmlns:a16="http://schemas.microsoft.com/office/drawing/2014/main" id="{55CC6EAE-C8B1-CCB2-C65A-B95DBF97489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1" name="Group 119">
                      <a:extLst>
                        <a:ext uri="{FF2B5EF4-FFF2-40B4-BE49-F238E27FC236}">
                          <a16:creationId xmlns:a16="http://schemas.microsoft.com/office/drawing/2014/main" id="{ECC8460D-1497-40FC-9CE4-96B224D7BD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82" name="Freeform 120">
                        <a:extLst>
                          <a:ext uri="{FF2B5EF4-FFF2-40B4-BE49-F238E27FC236}">
                            <a16:creationId xmlns:a16="http://schemas.microsoft.com/office/drawing/2014/main" id="{462BF086-50C3-C0F8-6FE2-C98232F00B6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3" name="Freeform 121">
                        <a:extLst>
                          <a:ext uri="{FF2B5EF4-FFF2-40B4-BE49-F238E27FC236}">
                            <a16:creationId xmlns:a16="http://schemas.microsoft.com/office/drawing/2014/main" id="{7E9657DB-0720-2595-8109-3A1C1B2F114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4" name="Freeform 122">
                        <a:extLst>
                          <a:ext uri="{FF2B5EF4-FFF2-40B4-BE49-F238E27FC236}">
                            <a16:creationId xmlns:a16="http://schemas.microsoft.com/office/drawing/2014/main" id="{7387146F-986C-DBA2-E19B-E8C333E07ED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5" name="Freeform 123">
                        <a:extLst>
                          <a:ext uri="{FF2B5EF4-FFF2-40B4-BE49-F238E27FC236}">
                            <a16:creationId xmlns:a16="http://schemas.microsoft.com/office/drawing/2014/main" id="{E68296C5-99BA-6CC9-DB18-5680DD57DCA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6" name="Freeform 124">
                        <a:extLst>
                          <a:ext uri="{FF2B5EF4-FFF2-40B4-BE49-F238E27FC236}">
                            <a16:creationId xmlns:a16="http://schemas.microsoft.com/office/drawing/2014/main" id="{87C607A1-A1F9-1F9C-1CDA-75F8386A639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7" name="Freeform 125">
                        <a:extLst>
                          <a:ext uri="{FF2B5EF4-FFF2-40B4-BE49-F238E27FC236}">
                            <a16:creationId xmlns:a16="http://schemas.microsoft.com/office/drawing/2014/main" id="{5B4B9D0C-729B-7924-381E-C1729028C0A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8" name="Freeform 126">
                        <a:extLst>
                          <a:ext uri="{FF2B5EF4-FFF2-40B4-BE49-F238E27FC236}">
                            <a16:creationId xmlns:a16="http://schemas.microsoft.com/office/drawing/2014/main" id="{102B1C41-5762-4858-D3D9-0A8652A6B99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9" name="Freeform 127">
                        <a:extLst>
                          <a:ext uri="{FF2B5EF4-FFF2-40B4-BE49-F238E27FC236}">
                            <a16:creationId xmlns:a16="http://schemas.microsoft.com/office/drawing/2014/main" id="{6D2B128A-FFE5-218D-DA15-2437AE8859D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0" name="Freeform 128">
                        <a:extLst>
                          <a:ext uri="{FF2B5EF4-FFF2-40B4-BE49-F238E27FC236}">
                            <a16:creationId xmlns:a16="http://schemas.microsoft.com/office/drawing/2014/main" id="{BC76DF0B-C1B6-4CBC-907B-3FAF970F67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1" name="Freeform 129">
                        <a:extLst>
                          <a:ext uri="{FF2B5EF4-FFF2-40B4-BE49-F238E27FC236}">
                            <a16:creationId xmlns:a16="http://schemas.microsoft.com/office/drawing/2014/main" id="{55913F86-D43F-B316-6A03-50B57F26A78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4" name="Group 130">
                  <a:extLst>
                    <a:ext uri="{FF2B5EF4-FFF2-40B4-BE49-F238E27FC236}">
                      <a16:creationId xmlns:a16="http://schemas.microsoft.com/office/drawing/2014/main" id="{0A899755-7848-DDE1-BF20-8F63BE19B6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75" name="Freeform 131">
                    <a:extLst>
                      <a:ext uri="{FF2B5EF4-FFF2-40B4-BE49-F238E27FC236}">
                        <a16:creationId xmlns:a16="http://schemas.microsoft.com/office/drawing/2014/main" id="{6FA42D02-AEFE-E604-C6F8-9BE5C4B85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6" name="Freeform 132">
                    <a:extLst>
                      <a:ext uri="{FF2B5EF4-FFF2-40B4-BE49-F238E27FC236}">
                        <a16:creationId xmlns:a16="http://schemas.microsoft.com/office/drawing/2014/main" id="{F387B25E-8973-B2BC-484D-51E920708F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7" name="Freeform 133">
                    <a:extLst>
                      <a:ext uri="{FF2B5EF4-FFF2-40B4-BE49-F238E27FC236}">
                        <a16:creationId xmlns:a16="http://schemas.microsoft.com/office/drawing/2014/main" id="{79FD8A54-8828-DE80-4BEA-341D2B45A9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EDF92466-13AF-ADEA-DE28-672EBEA4A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12" y="0"/>
            <a:ext cx="814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857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B89AFC-1BBA-F41F-1512-6D8F2465D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2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O GO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1" y="195943"/>
            <a:ext cx="1879700" cy="19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245461" y="0"/>
            <a:ext cx="9492883" cy="604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vi-VN" sz="3600" dirty="0">
              <a:latin typeface="+mj-lt"/>
              <a:cs typeface="Arial-Rounded" panose="020B0500000000000000" pitchFamily="34" charset="0"/>
            </a:endParaRPr>
          </a:p>
          <a:p>
            <a:endParaRPr lang="vi-VN" sz="3600" dirty="0">
              <a:cs typeface="Arial-Rounded" panose="020B0500000000000000" pitchFamily="34" charset="0"/>
            </a:endParaRPr>
          </a:p>
          <a:p>
            <a:endParaRPr lang="vi-VN" sz="3600" dirty="0"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b="1" dirty="0">
                <a:latin typeface="+mj-lt"/>
                <a:cs typeface="Arial-Rounded" panose="020B0500000000000000" pitchFamily="34" charset="0"/>
              </a:rPr>
              <a:t>1</a:t>
            </a:r>
            <a:r>
              <a:rPr lang="vi-VN" sz="3800" b="1" dirty="0">
                <a:latin typeface="+mj-lt"/>
                <a:cs typeface="Arial-Rounded" panose="020B0500000000000000" pitchFamily="34" charset="0"/>
              </a:rPr>
              <a:t>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tên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là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  <a:endParaRPr lang="vi-VN" sz="3800" b="1" dirty="0">
              <a:latin typeface="+mj-lt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b="1" dirty="0">
                <a:latin typeface="+mj-lt"/>
                <a:cs typeface="Arial-Rounded" panose="020B0500000000000000" pitchFamily="34" charset="0"/>
              </a:rPr>
              <a:t>2</a:t>
            </a:r>
            <a:r>
              <a:rPr lang="vi-VN" sz="3800" b="1" dirty="0">
                <a:latin typeface="+mj-lt"/>
                <a:cs typeface="Arial-Rounded" panose="020B0500000000000000" pitchFamily="34" charset="0"/>
              </a:rPr>
              <a:t>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chơi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với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từ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khi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nào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800" b="1" dirty="0">
                <a:latin typeface="+mj-lt"/>
                <a:cs typeface="Arial-Rounded" panose="020B0500000000000000" pitchFamily="34" charset="0"/>
              </a:rPr>
              <a:t>3</a:t>
            </a:r>
            <a:r>
              <a:rPr lang="vi-VN" sz="3800" b="1" dirty="0">
                <a:latin typeface="+mj-lt"/>
                <a:cs typeface="Arial-Rounded" panose="020B0500000000000000" pitchFamily="34" charset="0"/>
              </a:rPr>
              <a:t>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và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ấy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thường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làm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800" b="1" dirty="0">
                <a:latin typeface="+mj-lt"/>
                <a:cs typeface="Arial-Rounded" panose="020B0500000000000000" pitchFamily="34" charset="0"/>
              </a:rPr>
              <a:t>4</a:t>
            </a:r>
            <a:r>
              <a:rPr lang="vi-VN" sz="3800" b="1" dirty="0">
                <a:latin typeface="+mj-lt"/>
                <a:cs typeface="Arial-Rounded" panose="020B0500000000000000" pitchFamily="34" charset="0"/>
              </a:rPr>
              <a:t>. 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Em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thích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nhất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điều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ở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ấy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5461" y="749329"/>
            <a:ext cx="7481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153" y="193003"/>
            <a:ext cx="3263537" cy="719092"/>
          </a:xfrm>
        </p:spPr>
        <p:txBody>
          <a:bodyPr/>
          <a:lstStyle/>
          <a:p>
            <a:pPr algn="ctr"/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03829" y="1387177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63226" y="1417954"/>
            <a:ext cx="52604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b="1" i="1" dirty="0"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</a:p>
          <a:p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817" y="173726"/>
            <a:ext cx="3485606" cy="719092"/>
          </a:xfrm>
        </p:spPr>
        <p:txBody>
          <a:bodyPr/>
          <a:lstStyle/>
          <a:p>
            <a:pPr algn="ctr"/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28606" y="1496332"/>
            <a:ext cx="54267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50925" y="1417955"/>
            <a:ext cx="5577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vi-VN" sz="3200" b="1" i="1" dirty="0"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         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</a:p>
          <a:p>
            <a:endParaRPr lang="vi-VN" sz="32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617234" y="3846021"/>
            <a:ext cx="5426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73209" y="1544638"/>
            <a:ext cx="603814" cy="5803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713" y="3894327"/>
            <a:ext cx="603814" cy="5803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944865" y="1496332"/>
            <a:ext cx="603814" cy="5803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15305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48C06692-0820-8CC5-501D-B40A883C0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08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27645-7F89-A740-13A9-86FB43C4ECAE}"/>
              </a:ext>
            </a:extLst>
          </p:cNvPr>
          <p:cNvSpPr/>
          <p:nvPr/>
        </p:nvSpPr>
        <p:spPr>
          <a:xfrm>
            <a:off x="4837466" y="6215504"/>
            <a:ext cx="4079957" cy="647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vi-VN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456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9A4CA3A-94E3-135D-1E74-01E590185E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5819" y="1401767"/>
            <a:ext cx="6212264" cy="3042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B36A7-3B77-AC06-EF79-56DD8F22349E}"/>
              </a:ext>
            </a:extLst>
          </p:cNvPr>
          <p:cNvSpPr txBox="1"/>
          <p:nvPr/>
        </p:nvSpPr>
        <p:spPr>
          <a:xfrm>
            <a:off x="6072437" y="193211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6E637-CC5F-4CE1-16F8-AAD0FEAFADF5}"/>
              </a:ext>
            </a:extLst>
          </p:cNvPr>
          <p:cNvSpPr txBox="1"/>
          <p:nvPr/>
        </p:nvSpPr>
        <p:spPr>
          <a:xfrm>
            <a:off x="4725342" y="1264511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74A2A-2676-E273-30E5-E5A13705AA5D}"/>
              </a:ext>
            </a:extLst>
          </p:cNvPr>
          <p:cNvSpPr txBox="1"/>
          <p:nvPr/>
        </p:nvSpPr>
        <p:spPr>
          <a:xfrm>
            <a:off x="4325407" y="310488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E1A03-DA4F-8B2A-2D70-F5685D0C937E}"/>
              </a:ext>
            </a:extLst>
          </p:cNvPr>
          <p:cNvSpPr txBox="1"/>
          <p:nvPr/>
        </p:nvSpPr>
        <p:spPr>
          <a:xfrm>
            <a:off x="4267302" y="250596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D1F14-4195-46DF-F2AE-C9F1A28B7288}"/>
              </a:ext>
            </a:extLst>
          </p:cNvPr>
          <p:cNvSpPr txBox="1"/>
          <p:nvPr/>
        </p:nvSpPr>
        <p:spPr>
          <a:xfrm>
            <a:off x="6583437" y="128610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87C9F-254C-8D84-6CE7-BF49A2CAC524}"/>
              </a:ext>
            </a:extLst>
          </p:cNvPr>
          <p:cNvSpPr txBox="1"/>
          <p:nvPr/>
        </p:nvSpPr>
        <p:spPr>
          <a:xfrm>
            <a:off x="6734643" y="307036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715E6-A131-0ABE-BEAC-C771CDA01842}"/>
              </a:ext>
            </a:extLst>
          </p:cNvPr>
          <p:cNvSpPr txBox="1"/>
          <p:nvPr/>
        </p:nvSpPr>
        <p:spPr>
          <a:xfrm>
            <a:off x="7250362" y="246154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5C0C-1EC0-07E6-F35F-9BED5CD6B737}"/>
              </a:ext>
            </a:extLst>
          </p:cNvPr>
          <p:cNvSpPr txBox="1"/>
          <p:nvPr/>
        </p:nvSpPr>
        <p:spPr>
          <a:xfrm>
            <a:off x="8011960" y="184020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F7528-10B0-EDAC-3590-2F09FCBD0492}"/>
              </a:ext>
            </a:extLst>
          </p:cNvPr>
          <p:cNvSpPr txBox="1"/>
          <p:nvPr/>
        </p:nvSpPr>
        <p:spPr>
          <a:xfrm>
            <a:off x="6812529" y="308487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61A9B9-36F4-3B96-2C66-3FC4F83926F4}"/>
              </a:ext>
            </a:extLst>
          </p:cNvPr>
          <p:cNvSpPr/>
          <p:nvPr/>
        </p:nvSpPr>
        <p:spPr>
          <a:xfrm>
            <a:off x="2417255" y="175148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658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E5498D1-6B5B-E83B-EED9-E27EABF90465}"/>
              </a:ext>
            </a:extLst>
          </p:cNvPr>
          <p:cNvSpPr txBox="1"/>
          <p:nvPr/>
        </p:nvSpPr>
        <p:spPr>
          <a:xfrm>
            <a:off x="3222753" y="1997839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764D77-DEED-5E50-9D37-F0ECE9036D32}"/>
              </a:ext>
            </a:extLst>
          </p:cNvPr>
          <p:cNvSpPr/>
          <p:nvPr/>
        </p:nvSpPr>
        <p:spPr>
          <a:xfrm>
            <a:off x="2263507" y="531197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9E1B5B-9373-0293-E108-B127E8E4F97F}"/>
              </a:ext>
            </a:extLst>
          </p:cNvPr>
          <p:cNvSpPr/>
          <p:nvPr/>
        </p:nvSpPr>
        <p:spPr>
          <a:xfrm>
            <a:off x="2263507" y="2219276"/>
            <a:ext cx="603814" cy="5803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6924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200">
            <a:latin typeface="Arial-Rounded" panose="020B0500000000000000" pitchFamily="34" charset="0"/>
            <a:cs typeface="Arial-Rounded" panose="020B0500000000000000" pitchFamily="34" charset="0"/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569</Words>
  <Application>Microsoft Office PowerPoint</Application>
  <PresentationFormat>Widescreen</PresentationFormat>
  <Paragraphs>139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SimSun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PowerPoint Presentation</vt:lpstr>
      <vt:lpstr>PowerPoint Presentation</vt:lpstr>
      <vt:lpstr>PowerPoint Presentation</vt:lpstr>
      <vt:lpstr>PowerPoint Presentation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LATITUDE 7400</cp:lastModifiedBy>
  <cp:revision>296</cp:revision>
  <dcterms:created xsi:type="dcterms:W3CDTF">2021-06-24T12:42:07Z</dcterms:created>
  <dcterms:modified xsi:type="dcterms:W3CDTF">2025-11-07T14:42:53Z</dcterms:modified>
</cp:coreProperties>
</file>