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  <p:sldMasterId id="2147483757" r:id="rId6"/>
  </p:sldMasterIdLst>
  <p:notesMasterIdLst>
    <p:notesMasterId r:id="rId22"/>
  </p:notesMasterIdLst>
  <p:sldIdLst>
    <p:sldId id="426" r:id="rId7"/>
    <p:sldId id="574" r:id="rId8"/>
    <p:sldId id="571" r:id="rId9"/>
    <p:sldId id="585" r:id="rId10"/>
    <p:sldId id="575" r:id="rId11"/>
    <p:sldId id="573" r:id="rId12"/>
    <p:sldId id="555" r:id="rId13"/>
    <p:sldId id="584" r:id="rId14"/>
    <p:sldId id="579" r:id="rId15"/>
    <p:sldId id="587" r:id="rId16"/>
    <p:sldId id="566" r:id="rId17"/>
    <p:sldId id="580" r:id="rId18"/>
    <p:sldId id="581" r:id="rId19"/>
    <p:sldId id="583" r:id="rId20"/>
    <p:sldId id="582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93C275-AAE8-2C4A-BC28-1F4F1787E6FF}" v="4" dt="2024-12-16T14:05:24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0" d="100"/>
          <a:sy n="70" d="100"/>
        </p:scale>
        <p:origin x="49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Thảo" userId="8849c845-0e13-46fb-87fe-1d11da12c039" providerId="ADAL" clId="{B393C275-AAE8-2C4A-BC28-1F4F1787E6FF}"/>
    <pc:docChg chg="custSel addSld modSld">
      <pc:chgData name="Lê Thảo" userId="8849c845-0e13-46fb-87fe-1d11da12c039" providerId="ADAL" clId="{B393C275-AAE8-2C4A-BC28-1F4F1787E6FF}" dt="2024-12-16T14:05:24.760" v="4"/>
      <pc:docMkLst>
        <pc:docMk/>
      </pc:docMkLst>
      <pc:sldChg chg="addSp modSp modAnim">
        <pc:chgData name="Lê Thảo" userId="8849c845-0e13-46fb-87fe-1d11da12c039" providerId="ADAL" clId="{B393C275-AAE8-2C4A-BC28-1F4F1787E6FF}" dt="2024-12-16T14:00:13.194" v="0"/>
        <pc:sldMkLst>
          <pc:docMk/>
          <pc:sldMk cId="3867094996" sldId="555"/>
        </pc:sldMkLst>
        <pc:cxnChg chg="add mod">
          <ac:chgData name="Lê Thảo" userId="8849c845-0e13-46fb-87fe-1d11da12c039" providerId="ADAL" clId="{B393C275-AAE8-2C4A-BC28-1F4F1787E6FF}" dt="2024-12-16T14:00:13.194" v="0"/>
          <ac:cxnSpMkLst>
            <pc:docMk/>
            <pc:sldMk cId="3867094996" sldId="555"/>
            <ac:cxnSpMk id="5" creationId="{87344681-3A8D-3FE9-46EF-61EC9D9E644C}"/>
          </ac:cxnSpMkLst>
        </pc:cxnChg>
      </pc:sldChg>
      <pc:sldChg chg="addSp delSp modSp add mod delAnim modAnim">
        <pc:chgData name="Lê Thảo" userId="8849c845-0e13-46fb-87fe-1d11da12c039" providerId="ADAL" clId="{B393C275-AAE8-2C4A-BC28-1F4F1787E6FF}" dt="2024-12-16T14:05:24.760" v="4"/>
        <pc:sldMkLst>
          <pc:docMk/>
          <pc:sldMk cId="3513803351" sldId="584"/>
        </pc:sldMkLst>
        <pc:picChg chg="add del mod">
          <ac:chgData name="Lê Thảo" userId="8849c845-0e13-46fb-87fe-1d11da12c039" providerId="ADAL" clId="{B393C275-AAE8-2C4A-BC28-1F4F1787E6FF}" dt="2024-12-16T14:02:29.063" v="3" actId="478"/>
          <ac:picMkLst>
            <pc:docMk/>
            <pc:sldMk cId="3513803351" sldId="584"/>
            <ac:picMk id="4" creationId="{630A5BDA-0C58-8768-3B62-4033FB09EA9E}"/>
          </ac:picMkLst>
        </pc:picChg>
        <pc:picChg chg="add mod">
          <ac:chgData name="Lê Thảo" userId="8849c845-0e13-46fb-87fe-1d11da12c039" providerId="ADAL" clId="{B393C275-AAE8-2C4A-BC28-1F4F1787E6FF}" dt="2024-12-16T14:05:24.760" v="4"/>
          <ac:picMkLst>
            <pc:docMk/>
            <pc:sldMk cId="3513803351" sldId="584"/>
            <ac:picMk id="6" creationId="{8572CCD8-21CE-BCC7-1BB9-2B09E52B3B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A1F9-2889-4419-9F48-77255DACB43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3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61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367681"/>
      </p:ext>
    </p:extLst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287586"/>
      </p:ext>
    </p:extLst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979642"/>
      </p:ext>
    </p:extLst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460692"/>
      </p:ext>
    </p:extLst>
  </p:cSld>
  <p:clrMapOvr>
    <a:masterClrMapping/>
  </p:clrMapOvr>
  <p:transition spd="med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6959"/>
      </p:ext>
    </p:extLst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583968"/>
      </p:ext>
    </p:extLst>
  </p:cSld>
  <p:clrMapOvr>
    <a:masterClrMapping/>
  </p:clrMapOvr>
  <p:transition spd="med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45436"/>
      </p:ext>
    </p:extLst>
  </p:cSld>
  <p:clrMapOvr>
    <a:masterClrMapping/>
  </p:clrMapOvr>
  <p:transition spd="med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836175"/>
      </p:ext>
    </p:extLst>
  </p:cSld>
  <p:clrMapOvr>
    <a:masterClrMapping/>
  </p:clrMapOvr>
  <p:transition spd="med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576182"/>
      </p:ext>
    </p:extLst>
  </p:cSld>
  <p:clrMapOvr>
    <a:masterClrMapping/>
  </p:clrMapOvr>
  <p:transition spd="med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6826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748034"/>
      </p:ext>
    </p:extLst>
  </p:cSld>
  <p:clrMapOvr>
    <a:masterClrMapping/>
  </p:clrMapOvr>
  <p:transition spd="med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8178"/>
      </p:ext>
    </p:extLst>
  </p:cSld>
  <p:clrMapOvr>
    <a:masterClrMapping/>
  </p:clrMapOvr>
  <p:transition spd="slow" advClick="0" advTm="2000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9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56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00FD6-E441-4369-AB7F-F7E60EE865CA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37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71.xml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m4a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gi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1"/>
            <a:ext cx="12311743" cy="502373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46" y="-20526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97" y="-22588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-73724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40" y="1908470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981044" y="901622"/>
            <a:ext cx="8906328" cy="260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KÍNH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QUÝ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THẦY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CÔ</a:t>
            </a:r>
            <a:endParaRPr kumimoji="0" lang="en-US" altLang="zh-CN" sz="4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dự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giờ</a:t>
            </a:r>
            <a:endParaRPr kumimoji="0" lang="en-US" altLang="zh-CN" sz="4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Môn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việt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–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2B</a:t>
            </a:r>
            <a:endParaRPr kumimoji="0" lang="en-US" altLang="zh-CN" sz="4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" y="114169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40192" y="1159782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-2.59259E-6 L 0.09753 -2.59259E-6 " pathEditMode="relative" rAng="0" ptsTypes="AA">
                                      <p:cBhvr>
                                        <p:cTn id="20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38778E-17 L 0.08984 0.003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0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4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19766" t="53574" r="12725" b="27229"/>
          <a:stretch/>
        </p:blipFill>
        <p:spPr>
          <a:xfrm>
            <a:off x="-2272" y="93933"/>
            <a:ext cx="12192000" cy="192433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612943" y="133748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265391" y="1337481"/>
            <a:ext cx="1348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1334" y="1887941"/>
            <a:ext cx="1752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862781" y="188794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FDDAE8-8395-AE44-0E82-B045D62CA425}"/>
              </a:ext>
            </a:extLst>
          </p:cNvPr>
          <p:cNvCxnSpPr>
            <a:cxnSpLocks/>
          </p:cNvCxnSpPr>
          <p:nvPr/>
        </p:nvCxnSpPr>
        <p:spPr>
          <a:xfrm>
            <a:off x="4791847" y="747759"/>
            <a:ext cx="2748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9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96" t="34785" r="15021" b="23553"/>
          <a:stretch/>
        </p:blipFill>
        <p:spPr>
          <a:xfrm>
            <a:off x="0" y="0"/>
            <a:ext cx="12192000" cy="414891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87A3D0-B338-D51B-A99E-8168FE4192FF}"/>
              </a:ext>
            </a:extLst>
          </p:cNvPr>
          <p:cNvCxnSpPr>
            <a:cxnSpLocks/>
          </p:cNvCxnSpPr>
          <p:nvPr/>
        </p:nvCxnSpPr>
        <p:spPr>
          <a:xfrm>
            <a:off x="1564943" y="582107"/>
            <a:ext cx="74995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9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05840" y="1344930"/>
            <a:ext cx="5281295" cy="4138930"/>
          </a:xfrm>
          <a:custGeom>
            <a:avLst/>
            <a:gdLst/>
            <a:ahLst/>
            <a:cxnLst/>
            <a:rect l="l" t="t" r="r" b="b"/>
            <a:pathLst>
              <a:path w="6295311" h="3997522">
                <a:moveTo>
                  <a:pt x="0" y="0"/>
                </a:moveTo>
                <a:lnTo>
                  <a:pt x="6295311" y="0"/>
                </a:lnTo>
                <a:lnTo>
                  <a:pt x="6295311" y="3997522"/>
                </a:lnTo>
                <a:lnTo>
                  <a:pt x="0" y="399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691640" y="2737485"/>
            <a:ext cx="3909695" cy="1353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vi-VN" altLang="en-US" sz="4400" b="1" dirty="0">
                <a:solidFill>
                  <a:srgbClr val="000000"/>
                </a:solidFill>
                <a:latin typeface="Times New Roman" panose="02020603050405020304" charset="0"/>
                <a:ea typeface="Noto Serif Display Bold" panose="02020802080505020204"/>
                <a:cs typeface="Times New Roman" panose="02020603050405020304" charset="0"/>
                <a:sym typeface="Noto Serif Display Bold" panose="02020802080505020204"/>
              </a:rPr>
              <a:t>HOẠT ĐỘNG NHÓM 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charset="0"/>
                <a:ea typeface="Noto Serif Display Bold" panose="02020802080505020204"/>
                <a:cs typeface="Times New Roman" panose="02020603050405020304" charset="0"/>
                <a:sym typeface="Noto Serif Display Bold" panose="02020802080505020204"/>
              </a:rPr>
              <a:t>4</a:t>
            </a:r>
            <a:endParaRPr lang="vi-VN" altLang="en-US" sz="4400" b="1" dirty="0">
              <a:solidFill>
                <a:srgbClr val="000000"/>
              </a:solidFill>
              <a:latin typeface="Times New Roman" panose="02020603050405020304" charset="0"/>
              <a:ea typeface="Noto Serif Display Bold" panose="02020802080505020204"/>
              <a:cs typeface="Times New Roman" panose="02020603050405020304" charset="0"/>
              <a:sym typeface="Noto Serif Display Bold" panose="02020802080505020204"/>
            </a:endParaRPr>
          </a:p>
        </p:txBody>
      </p:sp>
      <p:pic>
        <p:nvPicPr>
          <p:cNvPr id="2" name="Picture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9435" y="2294890"/>
            <a:ext cx="4318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32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0" y="1031966"/>
            <a:ext cx="109466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3200" dirty="0">
                <a:latin typeface="+mj-lt"/>
              </a:rPr>
              <a:t>. Chọn dấu chấm, dấu chấm hỏi hoặc dấu chấm than thay cho ô vuông.</a:t>
            </a:r>
          </a:p>
          <a:p>
            <a:pPr algn="ctr"/>
            <a:r>
              <a:rPr lang="vi-VN" sz="3200" dirty="0">
                <a:latin typeface="+mj-lt"/>
              </a:rPr>
              <a:t>Đặt câu</a:t>
            </a:r>
          </a:p>
          <a:p>
            <a:r>
              <a:rPr lang="vi-VN" sz="3200" dirty="0">
                <a:latin typeface="+mj-lt"/>
              </a:rPr>
              <a:t>Bố:   - Nam ơi      Con hãy đặt một câu có từ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dirty="0">
                <a:latin typeface="+mj-lt"/>
              </a:rPr>
              <a:t>đường nhé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dirty="0">
                <a:latin typeface="+mj-lt"/>
              </a:rPr>
              <a:t>  </a:t>
            </a:r>
          </a:p>
          <a:p>
            <a:r>
              <a:rPr lang="vi-VN" sz="3200" dirty="0">
                <a:latin typeface="+mj-lt"/>
              </a:rPr>
              <a:t>Con: - Bố em đang uống cà phê</a:t>
            </a:r>
          </a:p>
          <a:p>
            <a:r>
              <a:rPr lang="vi-VN" sz="3200" dirty="0">
                <a:latin typeface="+mj-lt"/>
              </a:rPr>
              <a:t>Bố:   - Thế từ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vi-VN" sz="3200" dirty="0">
                <a:latin typeface="+mj-lt"/>
              </a:rPr>
              <a:t>đường đâu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Con: - Dạ, đường có ở trong cốc cà phê rồi ạ.</a:t>
            </a:r>
          </a:p>
          <a:p>
            <a:pPr algn="r"/>
            <a:r>
              <a:rPr lang="vi-VN" sz="3200" i="1" dirty="0">
                <a:latin typeface="+mj-lt"/>
              </a:rPr>
              <a:t>( Theo Truyện cười thông minh dí dỏm)</a:t>
            </a:r>
            <a:endParaRPr lang="en-US" sz="3200" i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2468" y="2522046"/>
            <a:ext cx="535577" cy="483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!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63496" y="2595354"/>
            <a:ext cx="535577" cy="483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!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26627" y="3022432"/>
            <a:ext cx="535577" cy="483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91050" y="3621365"/>
            <a:ext cx="535577" cy="483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82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4" y="-111390"/>
            <a:ext cx="2008444" cy="2003016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/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279189" y="2111722"/>
            <a:ext cx="7633146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6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Củng cố - dặn dò:</a:t>
            </a:r>
          </a:p>
        </p:txBody>
      </p:sp>
    </p:spTree>
    <p:extLst>
      <p:ext uri="{BB962C8B-B14F-4D97-AF65-F5344CB8AC3E}">
        <p14:creationId xmlns:p14="http://schemas.microsoft.com/office/powerpoint/2010/main" val="2105329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/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279189" y="2111722"/>
            <a:ext cx="7633146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9088702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4" y="-111390"/>
            <a:ext cx="2008444" cy="2003016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/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2" name="Thiết kế chưa có tên (8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66" y="0"/>
            <a:ext cx="14706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17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/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289107" y="1933920"/>
            <a:ext cx="7739719" cy="401256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alt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TIẾNG VIỆT: BÀI 2</a:t>
            </a:r>
            <a:r>
              <a:rPr lang="en-US" alt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8</a:t>
            </a:r>
            <a:endParaRPr lang="vi-VN" altLang="en-US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vi-VN" altLang="en-US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LUYỆN </a:t>
            </a:r>
            <a:r>
              <a:rPr lang="vi-VN" altLang="en-US" sz="2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TẬP: </a:t>
            </a:r>
            <a:r>
              <a:rPr lang="en-US" alt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MỞ RỘNG VỐN TỪ VỀ TÌNH CẢM </a:t>
            </a:r>
          </a:p>
          <a:p>
            <a:pPr algn="ctr"/>
            <a:r>
              <a:rPr lang="en-US" alt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GIA ĐÌNH;</a:t>
            </a:r>
            <a:r>
              <a:rPr lang="en-US" sz="2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DẤU CHẤM, DẤU CHẤM HỎI; </a:t>
            </a:r>
          </a:p>
          <a:p>
            <a:pPr algn="ctr"/>
            <a:r>
              <a:rPr lang="en-US" sz="2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DẤU CHẤM THAN</a:t>
            </a:r>
          </a:p>
        </p:txBody>
      </p:sp>
    </p:spTree>
    <p:extLst>
      <p:ext uri="{BB962C8B-B14F-4D97-AF65-F5344CB8AC3E}">
        <p14:creationId xmlns:p14="http://schemas.microsoft.com/office/powerpoint/2010/main" val="1633497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hat&#10;&#10;Description automatically generated">
            <a:extLst>
              <a:ext uri="{FF2B5EF4-FFF2-40B4-BE49-F238E27FC236}">
                <a16:creationId xmlns:a16="http://schemas.microsoft.com/office/drawing/2014/main" id="{2AACB70D-9F43-2B7F-6569-53643CF98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9791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6F9E02-0867-80F0-61A3-2561BBDFB1E5}"/>
              </a:ext>
            </a:extLst>
          </p:cNvPr>
          <p:cNvCxnSpPr>
            <a:cxnSpLocks/>
          </p:cNvCxnSpPr>
          <p:nvPr/>
        </p:nvCxnSpPr>
        <p:spPr>
          <a:xfrm>
            <a:off x="5885151" y="1907324"/>
            <a:ext cx="39082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4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05840" y="1344930"/>
            <a:ext cx="5281295" cy="4138930"/>
          </a:xfrm>
          <a:custGeom>
            <a:avLst/>
            <a:gdLst/>
            <a:ahLst/>
            <a:cxnLst/>
            <a:rect l="l" t="t" r="r" b="b"/>
            <a:pathLst>
              <a:path w="6295311" h="3997522">
                <a:moveTo>
                  <a:pt x="0" y="0"/>
                </a:moveTo>
                <a:lnTo>
                  <a:pt x="6295311" y="0"/>
                </a:lnTo>
                <a:lnTo>
                  <a:pt x="6295311" y="3997522"/>
                </a:lnTo>
                <a:lnTo>
                  <a:pt x="0" y="399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691640" y="2737485"/>
            <a:ext cx="3909695" cy="1353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vi-VN" altLang="en-US" sz="4400" b="1" dirty="0">
                <a:solidFill>
                  <a:srgbClr val="000000"/>
                </a:solidFill>
                <a:latin typeface="Times New Roman" panose="02020603050405020304" charset="0"/>
                <a:ea typeface="Noto Serif Display Bold" panose="02020802080505020204"/>
                <a:cs typeface="Times New Roman" panose="02020603050405020304" charset="0"/>
                <a:sym typeface="Noto Serif Display Bold" panose="02020802080505020204"/>
              </a:rPr>
              <a:t>HOẠT ĐỘNG NHÓM 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charset="0"/>
                <a:ea typeface="Noto Serif Display Bold" panose="02020802080505020204"/>
                <a:cs typeface="Times New Roman" panose="02020603050405020304" charset="0"/>
                <a:sym typeface="Noto Serif Display Bold" panose="02020802080505020204"/>
              </a:rPr>
              <a:t>4</a:t>
            </a:r>
            <a:endParaRPr lang="vi-VN" altLang="en-US" sz="4400" b="1" dirty="0">
              <a:solidFill>
                <a:srgbClr val="000000"/>
              </a:solidFill>
              <a:latin typeface="Times New Roman" panose="02020603050405020304" charset="0"/>
              <a:ea typeface="Noto Serif Display Bold" panose="02020802080505020204"/>
              <a:cs typeface="Times New Roman" panose="02020603050405020304" charset="0"/>
              <a:sym typeface="Noto Serif Display Bold" panose="02020802080505020204"/>
            </a:endParaRPr>
          </a:p>
        </p:txBody>
      </p:sp>
      <p:pic>
        <p:nvPicPr>
          <p:cNvPr id="2" name="Picture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9435" y="2294890"/>
            <a:ext cx="4318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4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45848" y="503573"/>
            <a:ext cx="8883651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74228" y="652005"/>
            <a:ext cx="8414789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just" defTabSz="914377">
              <a:defRPr/>
            </a:pP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45848" y="3545225"/>
            <a:ext cx="8883651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9" cy="11747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lvl="1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72874" y="5062873"/>
            <a:ext cx="4063961" cy="1176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38514" y="5062873"/>
            <a:ext cx="4063961" cy="1176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defTabSz="914377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3" y="3276938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9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4" y="3724611"/>
            <a:ext cx="3805239" cy="11747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hevron 20">
            <a:hlinkClick r:id="" action="ppaction://noaction"/>
          </p:cNvPr>
          <p:cNvSpPr/>
          <p:nvPr/>
        </p:nvSpPr>
        <p:spPr>
          <a:xfrm flipH="1">
            <a:off x="11337414" y="6215401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2" name="Chevron 21">
            <a:hlinkClick r:id="" action="ppaction://noaction"/>
          </p:cNvPr>
          <p:cNvSpPr/>
          <p:nvPr/>
        </p:nvSpPr>
        <p:spPr>
          <a:xfrm flipH="1">
            <a:off x="11334236" y="3353136"/>
            <a:ext cx="309563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3" name="Chevron 22">
            <a:hlinkClick r:id="" action="ppaction://noaction"/>
          </p:cNvPr>
          <p:cNvSpPr/>
          <p:nvPr/>
        </p:nvSpPr>
        <p:spPr>
          <a:xfrm>
            <a:off x="2533138" y="6201113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4" name="Chevron 23">
            <a:hlinkClick r:id="" action="ppaction://noaction"/>
          </p:cNvPr>
          <p:cNvSpPr/>
          <p:nvPr/>
        </p:nvSpPr>
        <p:spPr>
          <a:xfrm>
            <a:off x="2529963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7" y="1503111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335887" y="811205"/>
            <a:ext cx="1895188" cy="1765001"/>
          </a:xfrm>
          <a:prstGeom prst="rect">
            <a:avLst/>
          </a:prstGeom>
          <a:noFill/>
        </p:spPr>
        <p:txBody>
          <a:bodyPr spcFirstLastPara="1" wrap="none" lIns="91438" tIns="45719" rIns="91438" bIns="45719" numCol="1">
            <a:prstTxWarp prst="textArchUp">
              <a:avLst/>
            </a:prstTxWarp>
            <a:spAutoFit/>
          </a:bodyPr>
          <a:lstStyle/>
          <a:p>
            <a:pPr algn="ctr" defTabSz="914377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Rung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chuông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vàng</a:t>
            </a:r>
            <a:endParaRPr 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9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887" y="3362662"/>
            <a:ext cx="2156911" cy="194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9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19766" t="53574" r="12725" b="27229"/>
          <a:stretch/>
        </p:blipFill>
        <p:spPr>
          <a:xfrm>
            <a:off x="-2272" y="93933"/>
            <a:ext cx="12192000" cy="192433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FDDAE8-8395-AE44-0E82-B045D62CA425}"/>
              </a:ext>
            </a:extLst>
          </p:cNvPr>
          <p:cNvCxnSpPr>
            <a:cxnSpLocks/>
          </p:cNvCxnSpPr>
          <p:nvPr/>
        </p:nvCxnSpPr>
        <p:spPr>
          <a:xfrm>
            <a:off x="4791847" y="747759"/>
            <a:ext cx="2748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4"/>
          <a:srcRect l="19766" t="53574" r="12725" b="27229"/>
          <a:stretch/>
        </p:blipFill>
        <p:spPr>
          <a:xfrm>
            <a:off x="-2272" y="93933"/>
            <a:ext cx="12192000" cy="192433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612943" y="133748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265391" y="1337481"/>
            <a:ext cx="1348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1334" y="1887941"/>
            <a:ext cx="1752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862781" y="188794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FDDAE8-8395-AE44-0E82-B045D62CA425}"/>
              </a:ext>
            </a:extLst>
          </p:cNvPr>
          <p:cNvCxnSpPr>
            <a:cxnSpLocks/>
          </p:cNvCxnSpPr>
          <p:nvPr/>
        </p:nvCxnSpPr>
        <p:spPr>
          <a:xfrm>
            <a:off x="4791847" y="747759"/>
            <a:ext cx="2748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344681-3A8D-3FE9-46EF-61EC9D9E644C}"/>
              </a:ext>
            </a:extLst>
          </p:cNvPr>
          <p:cNvCxnSpPr/>
          <p:nvPr/>
        </p:nvCxnSpPr>
        <p:spPr>
          <a:xfrm>
            <a:off x="4765343" y="148988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1216(2).mp4">
            <a:hlinkClick r:id="" action="ppaction://media"/>
            <a:extLst>
              <a:ext uri="{FF2B5EF4-FFF2-40B4-BE49-F238E27FC236}">
                <a16:creationId xmlns:a16="http://schemas.microsoft.com/office/drawing/2014/main" id="{8572CCD8-21CE-BCC7-1BB9-2B09E52B3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05840" y="1344930"/>
            <a:ext cx="5281295" cy="4138930"/>
          </a:xfrm>
          <a:custGeom>
            <a:avLst/>
            <a:gdLst/>
            <a:ahLst/>
            <a:cxnLst/>
            <a:rect l="l" t="t" r="r" b="b"/>
            <a:pathLst>
              <a:path w="6295311" h="3997522">
                <a:moveTo>
                  <a:pt x="0" y="0"/>
                </a:moveTo>
                <a:lnTo>
                  <a:pt x="6295311" y="0"/>
                </a:lnTo>
                <a:lnTo>
                  <a:pt x="6295311" y="3997522"/>
                </a:lnTo>
                <a:lnTo>
                  <a:pt x="0" y="399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691640" y="2737485"/>
            <a:ext cx="3909695" cy="1353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vi-VN" altLang="en-US" sz="4400" b="1" dirty="0">
                <a:solidFill>
                  <a:srgbClr val="000000"/>
                </a:solidFill>
                <a:latin typeface="Times New Roman" panose="02020603050405020304" charset="0"/>
                <a:ea typeface="Noto Serif Display Bold" panose="02020802080505020204"/>
                <a:cs typeface="Times New Roman" panose="02020603050405020304" charset="0"/>
                <a:sym typeface="Noto Serif Display Bold" panose="02020802080505020204"/>
              </a:rPr>
              <a:t>HOẠT ĐỘNG NHÓM 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charset="0"/>
                <a:ea typeface="Noto Serif Display Bold" panose="02020802080505020204"/>
                <a:cs typeface="Times New Roman" panose="02020603050405020304" charset="0"/>
                <a:sym typeface="Noto Serif Display Bold" panose="02020802080505020204"/>
              </a:rPr>
              <a:t>2</a:t>
            </a:r>
            <a:endParaRPr lang="vi-VN" altLang="en-US" sz="4400" b="1" dirty="0">
              <a:solidFill>
                <a:srgbClr val="000000"/>
              </a:solidFill>
              <a:latin typeface="Times New Roman" panose="02020603050405020304" charset="0"/>
              <a:ea typeface="Noto Serif Display Bold" panose="02020802080505020204"/>
              <a:cs typeface="Times New Roman" panose="02020603050405020304" charset="0"/>
              <a:sym typeface="Noto Serif Display Bold" panose="02020802080505020204"/>
            </a:endParaRPr>
          </a:p>
        </p:txBody>
      </p:sp>
      <p:pic>
        <p:nvPicPr>
          <p:cNvPr id="2" name="Picture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9435" y="2294890"/>
            <a:ext cx="4318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32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234</Words>
  <Application>Microsoft Office PowerPoint</Application>
  <PresentationFormat>Widescreen</PresentationFormat>
  <Paragraphs>34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Microsoft YaHei</vt:lpstr>
      <vt:lpstr>Arial</vt:lpstr>
      <vt:lpstr>Calibri</vt:lpstr>
      <vt:lpstr>Calibri Light</vt:lpstr>
      <vt:lpstr>Times New Roman</vt:lpstr>
      <vt:lpstr>3_Office Theme</vt:lpstr>
      <vt:lpstr>NỀN 5</vt:lpstr>
      <vt:lpstr>nền 3</vt:lpstr>
      <vt:lpstr>6_Office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LATITUDE 7400</cp:lastModifiedBy>
  <cp:revision>106</cp:revision>
  <dcterms:created xsi:type="dcterms:W3CDTF">2021-06-24T12:42:07Z</dcterms:created>
  <dcterms:modified xsi:type="dcterms:W3CDTF">2025-12-23T14:51:17Z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2024-12-16T13:54:56Z</vt:lpwstr>
  </property>
  <property fmtid="{D5CDD505-2E9C-101B-9397-08002B2CF9AE}" pid="4" name="MSIP_Label_defa4170-0d19-0005-0004-bc88714345d2_Method">
    <vt:lpwstr>Privileged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c3215f72-0b67-4f8f-b8c9-67fa8f845576</vt:lpwstr>
  </property>
  <property fmtid="{D5CDD505-2E9C-101B-9397-08002B2CF9AE}" pid="7" name="MSIP_Label_defa4170-0d19-0005-0004-bc88714345d2_ActionId">
    <vt:lpwstr>5c02ab5e-1da6-461e-88ad-9fd0bbc1d0ef</vt:lpwstr>
  </property>
  <property fmtid="{D5CDD505-2E9C-101B-9397-08002B2CF9AE}" pid="8" name="MSIP_Label_defa4170-0d19-0005-0004-bc88714345d2_ContentBits">
    <vt:lpwstr>0</vt:lpwstr>
  </property>
</Properties>
</file>